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7" r:id="rId4"/>
    <p:sldId id="266" r:id="rId5"/>
    <p:sldId id="267" r:id="rId6"/>
    <p:sldId id="260" r:id="rId7"/>
    <p:sldId id="263" r:id="rId8"/>
    <p:sldId id="261" r:id="rId9"/>
    <p:sldId id="256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430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orient="horz" pos="1026" userDrawn="1">
          <p15:clr>
            <a:srgbClr val="A4A3A4"/>
          </p15:clr>
        </p15:guide>
        <p15:guide id="6" pos="3659" userDrawn="1">
          <p15:clr>
            <a:srgbClr val="A4A3A4"/>
          </p15:clr>
        </p15:guide>
        <p15:guide id="7" pos="3999" userDrawn="1">
          <p15:clr>
            <a:srgbClr val="A4A3A4"/>
          </p15:clr>
        </p15:guide>
        <p15:guide id="8" orient="horz" pos="2886" userDrawn="1">
          <p15:clr>
            <a:srgbClr val="A4A3A4"/>
          </p15:clr>
        </p15:guide>
        <p15:guide id="9" orient="horz" pos="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AFE0"/>
    <a:srgbClr val="A3C125"/>
    <a:srgbClr val="EE4036"/>
    <a:srgbClr val="AEDEE4"/>
    <a:srgbClr val="32D0F1"/>
    <a:srgbClr val="D15511"/>
    <a:srgbClr val="F9EC31"/>
    <a:srgbClr val="50B8AC"/>
    <a:srgbClr val="EA5D38"/>
    <a:srgbClr val="789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6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08" y="90"/>
      </p:cViewPr>
      <p:guideLst>
        <p:guide orient="horz" pos="2183"/>
        <p:guide pos="3840"/>
        <p:guide orient="horz" pos="3430"/>
        <p:guide orient="horz" pos="913"/>
        <p:guide orient="horz" pos="1026"/>
        <p:guide pos="3659"/>
        <p:guide pos="3999"/>
        <p:guide orient="horz" pos="2886"/>
        <p:guide orient="horz" pos="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 l="-2000" r="-4000"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stretch>
                  <a:fillRect l="-2000" t="-17000" r="2000" b="-3000"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stretch>
                  <a:fillRect l="-1000" t="-12000" r="-1000"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</c:dPt>
          <c:dLbls>
            <c:dLbl>
              <c:idx val="1"/>
              <c:layout>
                <c:manualLayout>
                  <c:x val="-1.1164553801721076E-2"/>
                  <c:y val="-2.77405416220615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582276900860589E-3"/>
                  <c:y val="-2.77405416220618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443035867814027E-3"/>
                  <c:y val="1.10962166488246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7215179339070135E-3"/>
                  <c:y val="-1.271426803380226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5822769008605205E-3"/>
                  <c:y val="1.109621664882460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overlap val="-33"/>
        <c:axId val="-568619040"/>
        <c:axId val="-568622304"/>
      </c:barChart>
      <c:catAx>
        <c:axId val="-568619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68622304"/>
        <c:crosses val="autoZero"/>
        <c:auto val="1"/>
        <c:lblAlgn val="ctr"/>
        <c:lblOffset val="100"/>
        <c:noMultiLvlLbl val="0"/>
      </c:catAx>
      <c:valAx>
        <c:axId val="-568622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68619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6"/>
        <c:overlap val="-27"/>
        <c:axId val="-568614144"/>
        <c:axId val="-568613600"/>
      </c:barChart>
      <c:catAx>
        <c:axId val="-568614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68613600"/>
        <c:crosses val="autoZero"/>
        <c:auto val="1"/>
        <c:lblAlgn val="ctr"/>
        <c:lblOffset val="100"/>
        <c:noMultiLvlLbl val="0"/>
      </c:catAx>
      <c:valAx>
        <c:axId val="-568613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6861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568611424"/>
        <c:axId val="-568608160"/>
      </c:barChart>
      <c:catAx>
        <c:axId val="-568611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68608160"/>
        <c:crosses val="autoZero"/>
        <c:auto val="1"/>
        <c:lblAlgn val="ctr"/>
        <c:lblOffset val="100"/>
        <c:noMultiLvlLbl val="0"/>
      </c:catAx>
      <c:valAx>
        <c:axId val="-568608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568611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548041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783891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97222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59372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07598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38481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49524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61640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221652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175613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1127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8972-3846-407F-B337-BD34ABE01470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731DB-B6DE-4C47-A49F-DFE24601A0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0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19" Type="http://schemas.openxmlformats.org/officeDocument/2006/relationships/image" Target="../media/image18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67.emf"/><Relationship Id="rId3" Type="http://schemas.openxmlformats.org/officeDocument/2006/relationships/image" Target="../media/image91.emf"/><Relationship Id="rId7" Type="http://schemas.openxmlformats.org/officeDocument/2006/relationships/image" Target="../media/image29.emf"/><Relationship Id="rId12" Type="http://schemas.openxmlformats.org/officeDocument/2006/relationships/image" Target="../media/image27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emf"/><Relationship Id="rId11" Type="http://schemas.openxmlformats.org/officeDocument/2006/relationships/image" Target="../media/image65.emf"/><Relationship Id="rId5" Type="http://schemas.openxmlformats.org/officeDocument/2006/relationships/image" Target="../media/image93.emf"/><Relationship Id="rId15" Type="http://schemas.openxmlformats.org/officeDocument/2006/relationships/image" Target="../media/image72.emf"/><Relationship Id="rId10" Type="http://schemas.openxmlformats.org/officeDocument/2006/relationships/image" Target="../media/image24.emf"/><Relationship Id="rId4" Type="http://schemas.openxmlformats.org/officeDocument/2006/relationships/image" Target="../media/image92.emf"/><Relationship Id="rId9" Type="http://schemas.openxmlformats.org/officeDocument/2006/relationships/image" Target="../media/image28.emf"/><Relationship Id="rId14" Type="http://schemas.openxmlformats.org/officeDocument/2006/relationships/image" Target="../media/image7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image" Target="../media/image31.png"/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12" Type="http://schemas.openxmlformats.org/officeDocument/2006/relationships/image" Target="../media/image30.png"/><Relationship Id="rId17" Type="http://schemas.openxmlformats.org/officeDocument/2006/relationships/image" Target="../media/image35.emf"/><Relationship Id="rId2" Type="http://schemas.openxmlformats.org/officeDocument/2006/relationships/image" Target="../media/image20.emf"/><Relationship Id="rId16" Type="http://schemas.openxmlformats.org/officeDocument/2006/relationships/image" Target="../media/image3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5" Type="http://schemas.openxmlformats.org/officeDocument/2006/relationships/image" Target="../media/image23.emf"/><Relationship Id="rId15" Type="http://schemas.openxmlformats.org/officeDocument/2006/relationships/image" Target="../media/image33.emf"/><Relationship Id="rId10" Type="http://schemas.openxmlformats.org/officeDocument/2006/relationships/image" Target="../media/image28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Relationship Id="rId1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45.emf"/><Relationship Id="rId18" Type="http://schemas.openxmlformats.org/officeDocument/2006/relationships/image" Target="../media/image50.emf"/><Relationship Id="rId26" Type="http://schemas.openxmlformats.org/officeDocument/2006/relationships/image" Target="../media/image34.emf"/><Relationship Id="rId3" Type="http://schemas.openxmlformats.org/officeDocument/2006/relationships/image" Target="../media/image37.emf"/><Relationship Id="rId21" Type="http://schemas.openxmlformats.org/officeDocument/2006/relationships/image" Target="../media/image52.emf"/><Relationship Id="rId7" Type="http://schemas.openxmlformats.org/officeDocument/2006/relationships/image" Target="../media/image41.emf"/><Relationship Id="rId12" Type="http://schemas.openxmlformats.org/officeDocument/2006/relationships/image" Target="../media/image44.emf"/><Relationship Id="rId17" Type="http://schemas.openxmlformats.org/officeDocument/2006/relationships/image" Target="../media/image49.emf"/><Relationship Id="rId25" Type="http://schemas.openxmlformats.org/officeDocument/2006/relationships/image" Target="../media/image33.emf"/><Relationship Id="rId2" Type="http://schemas.openxmlformats.org/officeDocument/2006/relationships/image" Target="../media/image36.emf"/><Relationship Id="rId16" Type="http://schemas.openxmlformats.org/officeDocument/2006/relationships/image" Target="../media/image48.emf"/><Relationship Id="rId20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11" Type="http://schemas.openxmlformats.org/officeDocument/2006/relationships/image" Target="../media/image43.emf"/><Relationship Id="rId24" Type="http://schemas.openxmlformats.org/officeDocument/2006/relationships/image" Target="../media/image55.emf"/><Relationship Id="rId5" Type="http://schemas.openxmlformats.org/officeDocument/2006/relationships/image" Target="../media/image39.emf"/><Relationship Id="rId15" Type="http://schemas.openxmlformats.org/officeDocument/2006/relationships/image" Target="../media/image47.emf"/><Relationship Id="rId23" Type="http://schemas.openxmlformats.org/officeDocument/2006/relationships/image" Target="../media/image54.emf"/><Relationship Id="rId10" Type="http://schemas.openxmlformats.org/officeDocument/2006/relationships/image" Target="../media/image21.emf"/><Relationship Id="rId19" Type="http://schemas.openxmlformats.org/officeDocument/2006/relationships/image" Target="../media/image51.emf"/><Relationship Id="rId4" Type="http://schemas.openxmlformats.org/officeDocument/2006/relationships/image" Target="../media/image38.emf"/><Relationship Id="rId9" Type="http://schemas.openxmlformats.org/officeDocument/2006/relationships/image" Target="../media/image20.emf"/><Relationship Id="rId14" Type="http://schemas.openxmlformats.org/officeDocument/2006/relationships/image" Target="../media/image46.emf"/><Relationship Id="rId22" Type="http://schemas.openxmlformats.org/officeDocument/2006/relationships/image" Target="../media/image5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56.emf"/><Relationship Id="rId7" Type="http://schemas.openxmlformats.org/officeDocument/2006/relationships/chart" Target="../charts/chart1.xml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emf"/><Relationship Id="rId5" Type="http://schemas.openxmlformats.org/officeDocument/2006/relationships/image" Target="../media/image49.emf"/><Relationship Id="rId4" Type="http://schemas.openxmlformats.org/officeDocument/2006/relationships/image" Target="../media/image57.emf"/><Relationship Id="rId9" Type="http://schemas.openxmlformats.org/officeDocument/2006/relationships/image" Target="../media/image3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1.png"/><Relationship Id="rId7" Type="http://schemas.openxmlformats.org/officeDocument/2006/relationships/image" Target="../media/image57.emf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5.emf"/><Relationship Id="rId4" Type="http://schemas.openxmlformats.org/officeDocument/2006/relationships/image" Target="../media/image4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13" Type="http://schemas.openxmlformats.org/officeDocument/2006/relationships/image" Target="../media/image68.emf"/><Relationship Id="rId18" Type="http://schemas.openxmlformats.org/officeDocument/2006/relationships/image" Target="../media/image20.emf"/><Relationship Id="rId3" Type="http://schemas.openxmlformats.org/officeDocument/2006/relationships/image" Target="../media/image1.emf"/><Relationship Id="rId21" Type="http://schemas.openxmlformats.org/officeDocument/2006/relationships/image" Target="../media/image28.emf"/><Relationship Id="rId7" Type="http://schemas.openxmlformats.org/officeDocument/2006/relationships/image" Target="../media/image58.emf"/><Relationship Id="rId12" Type="http://schemas.openxmlformats.org/officeDocument/2006/relationships/image" Target="../media/image24.emf"/><Relationship Id="rId17" Type="http://schemas.openxmlformats.org/officeDocument/2006/relationships/image" Target="../media/image70.emf"/><Relationship Id="rId2" Type="http://schemas.openxmlformats.org/officeDocument/2006/relationships/image" Target="../media/image15.emf"/><Relationship Id="rId16" Type="http://schemas.openxmlformats.org/officeDocument/2006/relationships/image" Target="../media/image26.emf"/><Relationship Id="rId20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11" Type="http://schemas.openxmlformats.org/officeDocument/2006/relationships/image" Target="../media/image67.emf"/><Relationship Id="rId24" Type="http://schemas.openxmlformats.org/officeDocument/2006/relationships/image" Target="../media/image29.emf"/><Relationship Id="rId5" Type="http://schemas.openxmlformats.org/officeDocument/2006/relationships/image" Target="../media/image63.emf"/><Relationship Id="rId15" Type="http://schemas.openxmlformats.org/officeDocument/2006/relationships/image" Target="../media/image25.emf"/><Relationship Id="rId23" Type="http://schemas.openxmlformats.org/officeDocument/2006/relationships/image" Target="../media/image72.emf"/><Relationship Id="rId10" Type="http://schemas.openxmlformats.org/officeDocument/2006/relationships/image" Target="../media/image66.emf"/><Relationship Id="rId19" Type="http://schemas.openxmlformats.org/officeDocument/2006/relationships/image" Target="../media/image21.emf"/><Relationship Id="rId4" Type="http://schemas.openxmlformats.org/officeDocument/2006/relationships/image" Target="../media/image56.emf"/><Relationship Id="rId9" Type="http://schemas.openxmlformats.org/officeDocument/2006/relationships/image" Target="../media/image65.emf"/><Relationship Id="rId14" Type="http://schemas.openxmlformats.org/officeDocument/2006/relationships/image" Target="../media/image69.emf"/><Relationship Id="rId22" Type="http://schemas.openxmlformats.org/officeDocument/2006/relationships/image" Target="../media/image7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1.emf"/><Relationship Id="rId7" Type="http://schemas.openxmlformats.org/officeDocument/2006/relationships/image" Target="../media/image32.pn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29.emf"/><Relationship Id="rId4" Type="http://schemas.openxmlformats.org/officeDocument/2006/relationships/image" Target="../media/image31.png"/><Relationship Id="rId9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13" Type="http://schemas.openxmlformats.org/officeDocument/2006/relationships/image" Target="../media/image23.emf"/><Relationship Id="rId18" Type="http://schemas.openxmlformats.org/officeDocument/2006/relationships/image" Target="../media/image83.emf"/><Relationship Id="rId3" Type="http://schemas.openxmlformats.org/officeDocument/2006/relationships/image" Target="../media/image74.png"/><Relationship Id="rId21" Type="http://schemas.openxmlformats.org/officeDocument/2006/relationships/image" Target="../media/image86.emf"/><Relationship Id="rId7" Type="http://schemas.openxmlformats.org/officeDocument/2006/relationships/image" Target="../media/image78.emf"/><Relationship Id="rId12" Type="http://schemas.openxmlformats.org/officeDocument/2006/relationships/image" Target="../media/image80.emf"/><Relationship Id="rId17" Type="http://schemas.openxmlformats.org/officeDocument/2006/relationships/image" Target="../media/image70.emf"/><Relationship Id="rId2" Type="http://schemas.openxmlformats.org/officeDocument/2006/relationships/image" Target="../media/image73.emf"/><Relationship Id="rId16" Type="http://schemas.openxmlformats.org/officeDocument/2006/relationships/image" Target="../media/image26.emf"/><Relationship Id="rId20" Type="http://schemas.openxmlformats.org/officeDocument/2006/relationships/image" Target="../media/image8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emf"/><Relationship Id="rId11" Type="http://schemas.openxmlformats.org/officeDocument/2006/relationships/image" Target="../media/image14.emf"/><Relationship Id="rId24" Type="http://schemas.openxmlformats.org/officeDocument/2006/relationships/image" Target="../media/image89.emf"/><Relationship Id="rId5" Type="http://schemas.openxmlformats.org/officeDocument/2006/relationships/image" Target="../media/image76.emf"/><Relationship Id="rId15" Type="http://schemas.openxmlformats.org/officeDocument/2006/relationships/image" Target="../media/image82.emf"/><Relationship Id="rId23" Type="http://schemas.openxmlformats.org/officeDocument/2006/relationships/image" Target="../media/image88.emf"/><Relationship Id="rId10" Type="http://schemas.openxmlformats.org/officeDocument/2006/relationships/image" Target="../media/image13.emf"/><Relationship Id="rId19" Type="http://schemas.openxmlformats.org/officeDocument/2006/relationships/image" Target="../media/image84.emf"/><Relationship Id="rId4" Type="http://schemas.openxmlformats.org/officeDocument/2006/relationships/image" Target="../media/image75.emf"/><Relationship Id="rId9" Type="http://schemas.openxmlformats.org/officeDocument/2006/relationships/image" Target="../media/image22.emf"/><Relationship Id="rId14" Type="http://schemas.openxmlformats.org/officeDocument/2006/relationships/image" Target="../media/image81.emf"/><Relationship Id="rId22" Type="http://schemas.openxmlformats.org/officeDocument/2006/relationships/image" Target="../media/image8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26.emf"/><Relationship Id="rId7" Type="http://schemas.openxmlformats.org/officeDocument/2006/relationships/chart" Target="../charts/chart3.xml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emf"/><Relationship Id="rId5" Type="http://schemas.openxmlformats.org/officeDocument/2006/relationships/image" Target="../media/image74.png"/><Relationship Id="rId10" Type="http://schemas.openxmlformats.org/officeDocument/2006/relationships/image" Target="../media/image84.emf"/><Relationship Id="rId4" Type="http://schemas.openxmlformats.org/officeDocument/2006/relationships/image" Target="../media/image70.emf"/><Relationship Id="rId9" Type="http://schemas.openxmlformats.org/officeDocument/2006/relationships/image" Target="../media/image8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49" y="23009"/>
            <a:ext cx="11990790" cy="4170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36566"/>
          <a:stretch/>
        </p:blipFill>
        <p:spPr>
          <a:xfrm>
            <a:off x="701034" y="471617"/>
            <a:ext cx="8474174" cy="4934614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2527" y="5012798"/>
            <a:ext cx="1857456" cy="949490"/>
          </a:xfrm>
          <a:prstGeom prst="rect">
            <a:avLst/>
          </a:prstGeom>
        </p:spPr>
      </p:pic>
      <p:pic>
        <p:nvPicPr>
          <p:cNvPr id="123" name="房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9372" y="3411488"/>
            <a:ext cx="3228750" cy="1822500"/>
          </a:xfrm>
          <a:prstGeom prst="rect">
            <a:avLst/>
          </a:prstGeom>
        </p:spPr>
      </p:pic>
      <p:pic>
        <p:nvPicPr>
          <p:cNvPr id="133" name="漂浮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387" y="608787"/>
            <a:ext cx="9502726" cy="1196326"/>
          </a:xfrm>
          <a:prstGeom prst="rect">
            <a:avLst/>
          </a:prstGeom>
        </p:spPr>
      </p:pic>
      <p:grpSp>
        <p:nvGrpSpPr>
          <p:cNvPr id="177" name="组合 176"/>
          <p:cNvGrpSpPr/>
          <p:nvPr/>
        </p:nvGrpSpPr>
        <p:grpSpPr>
          <a:xfrm>
            <a:off x="5661025" y="4610100"/>
            <a:ext cx="1036638" cy="1042988"/>
            <a:chOff x="5661025" y="4953000"/>
            <a:chExt cx="1036638" cy="1042988"/>
          </a:xfrm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5661025" y="4953000"/>
              <a:ext cx="1036638" cy="1042988"/>
            </a:xfrm>
            <a:custGeom>
              <a:avLst/>
              <a:gdLst>
                <a:gd name="T0" fmla="*/ 405 w 406"/>
                <a:gd name="T1" fmla="*/ 205 h 406"/>
                <a:gd name="T2" fmla="*/ 201 w 406"/>
                <a:gd name="T3" fmla="*/ 405 h 406"/>
                <a:gd name="T4" fmla="*/ 1 w 406"/>
                <a:gd name="T5" fmla="*/ 202 h 406"/>
                <a:gd name="T6" fmla="*/ 205 w 406"/>
                <a:gd name="T7" fmla="*/ 1 h 406"/>
                <a:gd name="T8" fmla="*/ 405 w 406"/>
                <a:gd name="T9" fmla="*/ 20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06">
                  <a:moveTo>
                    <a:pt x="405" y="205"/>
                  </a:moveTo>
                  <a:cubicBezTo>
                    <a:pt x="404" y="317"/>
                    <a:pt x="313" y="406"/>
                    <a:pt x="201" y="405"/>
                  </a:cubicBezTo>
                  <a:cubicBezTo>
                    <a:pt x="90" y="404"/>
                    <a:pt x="0" y="313"/>
                    <a:pt x="1" y="202"/>
                  </a:cubicBezTo>
                  <a:cubicBezTo>
                    <a:pt x="2" y="90"/>
                    <a:pt x="93" y="0"/>
                    <a:pt x="205" y="1"/>
                  </a:cubicBezTo>
                  <a:cubicBezTo>
                    <a:pt x="317" y="2"/>
                    <a:pt x="406" y="94"/>
                    <a:pt x="405" y="205"/>
                  </a:cubicBezTo>
                </a:path>
              </a:pathLst>
            </a:custGeom>
            <a:solidFill>
              <a:srgbClr val="FF8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5757863" y="5051425"/>
              <a:ext cx="842963" cy="849313"/>
            </a:xfrm>
            <a:custGeom>
              <a:avLst/>
              <a:gdLst>
                <a:gd name="T0" fmla="*/ 330 w 330"/>
                <a:gd name="T1" fmla="*/ 167 h 331"/>
                <a:gd name="T2" fmla="*/ 164 w 330"/>
                <a:gd name="T3" fmla="*/ 330 h 331"/>
                <a:gd name="T4" fmla="*/ 1 w 330"/>
                <a:gd name="T5" fmla="*/ 164 h 331"/>
                <a:gd name="T6" fmla="*/ 167 w 330"/>
                <a:gd name="T7" fmla="*/ 1 h 331"/>
                <a:gd name="T8" fmla="*/ 330 w 330"/>
                <a:gd name="T9" fmla="*/ 16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331">
                  <a:moveTo>
                    <a:pt x="330" y="167"/>
                  </a:moveTo>
                  <a:cubicBezTo>
                    <a:pt x="329" y="258"/>
                    <a:pt x="254" y="331"/>
                    <a:pt x="164" y="330"/>
                  </a:cubicBezTo>
                  <a:cubicBezTo>
                    <a:pt x="73" y="329"/>
                    <a:pt x="0" y="255"/>
                    <a:pt x="1" y="164"/>
                  </a:cubicBezTo>
                  <a:cubicBezTo>
                    <a:pt x="1" y="73"/>
                    <a:pt x="76" y="0"/>
                    <a:pt x="167" y="1"/>
                  </a:cubicBezTo>
                  <a:cubicBezTo>
                    <a:pt x="258" y="2"/>
                    <a:pt x="330" y="76"/>
                    <a:pt x="330" y="167"/>
                  </a:cubicBezTo>
                </a:path>
              </a:pathLst>
            </a:custGeom>
            <a:solidFill>
              <a:srgbClr val="FF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"/>
            <p:cNvSpPr>
              <a:spLocks noEditPoints="1"/>
            </p:cNvSpPr>
            <p:nvPr/>
          </p:nvSpPr>
          <p:spPr bwMode="auto">
            <a:xfrm>
              <a:off x="5902325" y="5086350"/>
              <a:ext cx="628650" cy="717550"/>
            </a:xfrm>
            <a:custGeom>
              <a:avLst/>
              <a:gdLst>
                <a:gd name="T0" fmla="*/ 119 w 246"/>
                <a:gd name="T1" fmla="*/ 278 h 279"/>
                <a:gd name="T2" fmla="*/ 120 w 246"/>
                <a:gd name="T3" fmla="*/ 278 h 279"/>
                <a:gd name="T4" fmla="*/ 125 w 246"/>
                <a:gd name="T5" fmla="*/ 276 h 279"/>
                <a:gd name="T6" fmla="*/ 150 w 246"/>
                <a:gd name="T7" fmla="*/ 271 h 279"/>
                <a:gd name="T8" fmla="*/ 169 w 246"/>
                <a:gd name="T9" fmla="*/ 262 h 279"/>
                <a:gd name="T10" fmla="*/ 190 w 246"/>
                <a:gd name="T11" fmla="*/ 248 h 279"/>
                <a:gd name="T12" fmla="*/ 202 w 246"/>
                <a:gd name="T13" fmla="*/ 241 h 279"/>
                <a:gd name="T14" fmla="*/ 207 w 246"/>
                <a:gd name="T15" fmla="*/ 228 h 279"/>
                <a:gd name="T16" fmla="*/ 221 w 246"/>
                <a:gd name="T17" fmla="*/ 208 h 279"/>
                <a:gd name="T18" fmla="*/ 235 w 246"/>
                <a:gd name="T19" fmla="*/ 181 h 279"/>
                <a:gd name="T20" fmla="*/ 232 w 246"/>
                <a:gd name="T21" fmla="*/ 178 h 279"/>
                <a:gd name="T22" fmla="*/ 234 w 246"/>
                <a:gd name="T23" fmla="*/ 162 h 279"/>
                <a:gd name="T24" fmla="*/ 233 w 246"/>
                <a:gd name="T25" fmla="*/ 165 h 279"/>
                <a:gd name="T26" fmla="*/ 237 w 246"/>
                <a:gd name="T27" fmla="*/ 166 h 279"/>
                <a:gd name="T28" fmla="*/ 233 w 246"/>
                <a:gd name="T29" fmla="*/ 154 h 279"/>
                <a:gd name="T30" fmla="*/ 236 w 246"/>
                <a:gd name="T31" fmla="*/ 145 h 279"/>
                <a:gd name="T32" fmla="*/ 241 w 246"/>
                <a:gd name="T33" fmla="*/ 167 h 279"/>
                <a:gd name="T34" fmla="*/ 243 w 246"/>
                <a:gd name="T35" fmla="*/ 157 h 279"/>
                <a:gd name="T36" fmla="*/ 235 w 246"/>
                <a:gd name="T37" fmla="*/ 147 h 279"/>
                <a:gd name="T38" fmla="*/ 237 w 246"/>
                <a:gd name="T39" fmla="*/ 140 h 279"/>
                <a:gd name="T40" fmla="*/ 241 w 246"/>
                <a:gd name="T41" fmla="*/ 148 h 279"/>
                <a:gd name="T42" fmla="*/ 212 w 246"/>
                <a:gd name="T43" fmla="*/ 82 h 279"/>
                <a:gd name="T44" fmla="*/ 204 w 246"/>
                <a:gd name="T45" fmla="*/ 70 h 279"/>
                <a:gd name="T46" fmla="*/ 18 w 246"/>
                <a:gd name="T47" fmla="*/ 53 h 279"/>
                <a:gd name="T48" fmla="*/ 31 w 246"/>
                <a:gd name="T49" fmla="*/ 47 h 279"/>
                <a:gd name="T50" fmla="*/ 28 w 246"/>
                <a:gd name="T51" fmla="*/ 47 h 279"/>
                <a:gd name="T52" fmla="*/ 11 w 246"/>
                <a:gd name="T53" fmla="*/ 55 h 279"/>
                <a:gd name="T54" fmla="*/ 30 w 246"/>
                <a:gd name="T55" fmla="*/ 45 h 279"/>
                <a:gd name="T56" fmla="*/ 11 w 246"/>
                <a:gd name="T57" fmla="*/ 41 h 279"/>
                <a:gd name="T58" fmla="*/ 37 w 246"/>
                <a:gd name="T59" fmla="*/ 45 h 279"/>
                <a:gd name="T60" fmla="*/ 6 w 246"/>
                <a:gd name="T61" fmla="*/ 44 h 279"/>
                <a:gd name="T62" fmla="*/ 12 w 246"/>
                <a:gd name="T63" fmla="*/ 49 h 279"/>
                <a:gd name="T64" fmla="*/ 9 w 246"/>
                <a:gd name="T65" fmla="*/ 45 h 279"/>
                <a:gd name="T66" fmla="*/ 188 w 246"/>
                <a:gd name="T67" fmla="*/ 38 h 279"/>
                <a:gd name="T68" fmla="*/ 187 w 246"/>
                <a:gd name="T69" fmla="*/ 51 h 279"/>
                <a:gd name="T70" fmla="*/ 199 w 246"/>
                <a:gd name="T71" fmla="*/ 61 h 279"/>
                <a:gd name="T72" fmla="*/ 181 w 246"/>
                <a:gd name="T73" fmla="*/ 39 h 279"/>
                <a:gd name="T74" fmla="*/ 31 w 246"/>
                <a:gd name="T75" fmla="*/ 39 h 279"/>
                <a:gd name="T76" fmla="*/ 41 w 246"/>
                <a:gd name="T77" fmla="*/ 36 h 279"/>
                <a:gd name="T78" fmla="*/ 181 w 246"/>
                <a:gd name="T79" fmla="*/ 33 h 279"/>
                <a:gd name="T80" fmla="*/ 174 w 246"/>
                <a:gd name="T81" fmla="*/ 33 h 279"/>
                <a:gd name="T82" fmla="*/ 171 w 246"/>
                <a:gd name="T83" fmla="*/ 28 h 279"/>
                <a:gd name="T84" fmla="*/ 118 w 246"/>
                <a:gd name="T85" fmla="*/ 26 h 279"/>
                <a:gd name="T86" fmla="*/ 36 w 246"/>
                <a:gd name="T87" fmla="*/ 26 h 279"/>
                <a:gd name="T88" fmla="*/ 30 w 246"/>
                <a:gd name="T89" fmla="*/ 32 h 279"/>
                <a:gd name="T90" fmla="*/ 130 w 246"/>
                <a:gd name="T91" fmla="*/ 27 h 279"/>
                <a:gd name="T92" fmla="*/ 120 w 246"/>
                <a:gd name="T93" fmla="*/ 25 h 279"/>
                <a:gd name="T94" fmla="*/ 127 w 246"/>
                <a:gd name="T95" fmla="*/ 26 h 279"/>
                <a:gd name="T96" fmla="*/ 102 w 246"/>
                <a:gd name="T97" fmla="*/ 22 h 279"/>
                <a:gd name="T98" fmla="*/ 96 w 246"/>
                <a:gd name="T99" fmla="*/ 21 h 279"/>
                <a:gd name="T100" fmla="*/ 120 w 246"/>
                <a:gd name="T101" fmla="*/ 24 h 279"/>
                <a:gd name="T102" fmla="*/ 142 w 246"/>
                <a:gd name="T103" fmla="*/ 20 h 279"/>
                <a:gd name="T104" fmla="*/ 144 w 246"/>
                <a:gd name="T105" fmla="*/ 25 h 279"/>
                <a:gd name="T106" fmla="*/ 153 w 246"/>
                <a:gd name="T107" fmla="*/ 26 h 279"/>
                <a:gd name="T108" fmla="*/ 160 w 246"/>
                <a:gd name="T109" fmla="*/ 29 h 279"/>
                <a:gd name="T110" fmla="*/ 145 w 246"/>
                <a:gd name="T111" fmla="*/ 18 h 279"/>
                <a:gd name="T112" fmla="*/ 144 w 246"/>
                <a:gd name="T113" fmla="*/ 15 h 279"/>
                <a:gd name="T114" fmla="*/ 85 w 246"/>
                <a:gd name="T115" fmla="*/ 11 h 279"/>
                <a:gd name="T116" fmla="*/ 85 w 246"/>
                <a:gd name="T117" fmla="*/ 10 h 279"/>
                <a:gd name="T118" fmla="*/ 100 w 246"/>
                <a:gd name="T119" fmla="*/ 9 h 279"/>
                <a:gd name="T120" fmla="*/ 110 w 246"/>
                <a:gd name="T121" fmla="*/ 4 h 279"/>
                <a:gd name="T122" fmla="*/ 101 w 246"/>
                <a:gd name="T123" fmla="*/ 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6" h="279">
                  <a:moveTo>
                    <a:pt x="123" y="279"/>
                  </a:moveTo>
                  <a:cubicBezTo>
                    <a:pt x="123" y="279"/>
                    <a:pt x="123" y="279"/>
                    <a:pt x="123" y="279"/>
                  </a:cubicBezTo>
                  <a:cubicBezTo>
                    <a:pt x="123" y="279"/>
                    <a:pt x="123" y="279"/>
                    <a:pt x="123" y="279"/>
                  </a:cubicBezTo>
                  <a:moveTo>
                    <a:pt x="108" y="279"/>
                  </a:moveTo>
                  <a:cubicBezTo>
                    <a:pt x="106" y="279"/>
                    <a:pt x="106" y="279"/>
                    <a:pt x="106" y="279"/>
                  </a:cubicBezTo>
                  <a:cubicBezTo>
                    <a:pt x="109" y="279"/>
                    <a:pt x="109" y="279"/>
                    <a:pt x="109" y="279"/>
                  </a:cubicBezTo>
                  <a:cubicBezTo>
                    <a:pt x="108" y="279"/>
                    <a:pt x="108" y="279"/>
                    <a:pt x="108" y="279"/>
                  </a:cubicBezTo>
                  <a:moveTo>
                    <a:pt x="89" y="279"/>
                  </a:moveTo>
                  <a:cubicBezTo>
                    <a:pt x="89" y="279"/>
                    <a:pt x="88" y="279"/>
                    <a:pt x="88" y="279"/>
                  </a:cubicBezTo>
                  <a:cubicBezTo>
                    <a:pt x="91" y="279"/>
                    <a:pt x="95" y="279"/>
                    <a:pt x="97" y="279"/>
                  </a:cubicBezTo>
                  <a:cubicBezTo>
                    <a:pt x="97" y="279"/>
                    <a:pt x="97" y="279"/>
                    <a:pt x="97" y="279"/>
                  </a:cubicBezTo>
                  <a:cubicBezTo>
                    <a:pt x="94" y="279"/>
                    <a:pt x="92" y="279"/>
                    <a:pt x="89" y="279"/>
                  </a:cubicBezTo>
                  <a:moveTo>
                    <a:pt x="119" y="278"/>
                  </a:moveTo>
                  <a:cubicBezTo>
                    <a:pt x="119" y="278"/>
                    <a:pt x="119" y="278"/>
                    <a:pt x="119" y="278"/>
                  </a:cubicBezTo>
                  <a:cubicBezTo>
                    <a:pt x="119" y="278"/>
                    <a:pt x="119" y="278"/>
                    <a:pt x="119" y="278"/>
                  </a:cubicBezTo>
                  <a:moveTo>
                    <a:pt x="115" y="278"/>
                  </a:moveTo>
                  <a:cubicBezTo>
                    <a:pt x="118" y="278"/>
                    <a:pt x="118" y="278"/>
                    <a:pt x="118" y="278"/>
                  </a:cubicBezTo>
                  <a:cubicBezTo>
                    <a:pt x="118" y="278"/>
                    <a:pt x="118" y="278"/>
                    <a:pt x="118" y="278"/>
                  </a:cubicBezTo>
                  <a:cubicBezTo>
                    <a:pt x="115" y="278"/>
                    <a:pt x="115" y="278"/>
                    <a:pt x="115" y="278"/>
                  </a:cubicBezTo>
                  <a:moveTo>
                    <a:pt x="86" y="278"/>
                  </a:moveTo>
                  <a:cubicBezTo>
                    <a:pt x="85" y="279"/>
                    <a:pt x="84" y="279"/>
                    <a:pt x="83" y="279"/>
                  </a:cubicBezTo>
                  <a:cubicBezTo>
                    <a:pt x="86" y="279"/>
                    <a:pt x="86" y="279"/>
                    <a:pt x="86" y="279"/>
                  </a:cubicBezTo>
                  <a:cubicBezTo>
                    <a:pt x="86" y="278"/>
                    <a:pt x="86" y="278"/>
                    <a:pt x="86" y="278"/>
                  </a:cubicBezTo>
                  <a:moveTo>
                    <a:pt x="124" y="278"/>
                  </a:moveTo>
                  <a:cubicBezTo>
                    <a:pt x="123" y="278"/>
                    <a:pt x="123" y="278"/>
                    <a:pt x="122" y="278"/>
                  </a:cubicBezTo>
                  <a:cubicBezTo>
                    <a:pt x="122" y="278"/>
                    <a:pt x="122" y="278"/>
                    <a:pt x="122" y="278"/>
                  </a:cubicBezTo>
                  <a:cubicBezTo>
                    <a:pt x="121" y="278"/>
                    <a:pt x="121" y="278"/>
                    <a:pt x="121" y="278"/>
                  </a:cubicBezTo>
                  <a:cubicBezTo>
                    <a:pt x="121" y="278"/>
                    <a:pt x="120" y="278"/>
                    <a:pt x="120" y="278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20" y="278"/>
                    <a:pt x="120" y="278"/>
                    <a:pt x="120" y="278"/>
                  </a:cubicBezTo>
                  <a:cubicBezTo>
                    <a:pt x="121" y="278"/>
                    <a:pt x="122" y="278"/>
                    <a:pt x="121" y="279"/>
                  </a:cubicBezTo>
                  <a:cubicBezTo>
                    <a:pt x="121" y="279"/>
                    <a:pt x="120" y="279"/>
                    <a:pt x="120" y="279"/>
                  </a:cubicBezTo>
                  <a:cubicBezTo>
                    <a:pt x="120" y="279"/>
                    <a:pt x="119" y="279"/>
                    <a:pt x="119" y="279"/>
                  </a:cubicBezTo>
                  <a:cubicBezTo>
                    <a:pt x="119" y="279"/>
                    <a:pt x="120" y="279"/>
                    <a:pt x="120" y="279"/>
                  </a:cubicBezTo>
                  <a:cubicBezTo>
                    <a:pt x="121" y="279"/>
                    <a:pt x="121" y="279"/>
                    <a:pt x="122" y="279"/>
                  </a:cubicBezTo>
                  <a:cubicBezTo>
                    <a:pt x="122" y="279"/>
                    <a:pt x="123" y="279"/>
                    <a:pt x="123" y="279"/>
                  </a:cubicBezTo>
                  <a:cubicBezTo>
                    <a:pt x="123" y="279"/>
                    <a:pt x="123" y="279"/>
                    <a:pt x="123" y="279"/>
                  </a:cubicBezTo>
                  <a:cubicBezTo>
                    <a:pt x="124" y="278"/>
                    <a:pt x="124" y="278"/>
                    <a:pt x="124" y="278"/>
                  </a:cubicBezTo>
                  <a:moveTo>
                    <a:pt x="130" y="275"/>
                  </a:moveTo>
                  <a:cubicBezTo>
                    <a:pt x="130" y="275"/>
                    <a:pt x="129" y="275"/>
                    <a:pt x="128" y="275"/>
                  </a:cubicBezTo>
                  <a:cubicBezTo>
                    <a:pt x="127" y="275"/>
                    <a:pt x="126" y="275"/>
                    <a:pt x="125" y="276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25" y="276"/>
                    <a:pt x="126" y="276"/>
                    <a:pt x="126" y="276"/>
                  </a:cubicBezTo>
                  <a:cubicBezTo>
                    <a:pt x="126" y="276"/>
                    <a:pt x="127" y="276"/>
                    <a:pt x="127" y="276"/>
                  </a:cubicBezTo>
                  <a:cubicBezTo>
                    <a:pt x="128" y="276"/>
                    <a:pt x="130" y="276"/>
                    <a:pt x="130" y="275"/>
                  </a:cubicBezTo>
                  <a:moveTo>
                    <a:pt x="139" y="273"/>
                  </a:move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39" y="273"/>
                  </a:moveTo>
                  <a:cubicBezTo>
                    <a:pt x="139" y="273"/>
                    <a:pt x="138" y="273"/>
                    <a:pt x="138" y="273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9" y="273"/>
                    <a:pt x="139" y="273"/>
                    <a:pt x="139" y="273"/>
                  </a:cubicBezTo>
                  <a:cubicBezTo>
                    <a:pt x="139" y="273"/>
                    <a:pt x="139" y="273"/>
                    <a:pt x="139" y="273"/>
                  </a:cubicBezTo>
                  <a:moveTo>
                    <a:pt x="150" y="271"/>
                  </a:moveTo>
                  <a:cubicBezTo>
                    <a:pt x="148" y="273"/>
                    <a:pt x="148" y="273"/>
                    <a:pt x="148" y="273"/>
                  </a:cubicBezTo>
                  <a:cubicBezTo>
                    <a:pt x="151" y="272"/>
                    <a:pt x="149" y="272"/>
                    <a:pt x="151" y="271"/>
                  </a:cubicBezTo>
                  <a:cubicBezTo>
                    <a:pt x="151" y="271"/>
                    <a:pt x="151" y="271"/>
                    <a:pt x="151" y="271"/>
                  </a:cubicBezTo>
                  <a:cubicBezTo>
                    <a:pt x="151" y="271"/>
                    <a:pt x="151" y="271"/>
                    <a:pt x="151" y="271"/>
                  </a:cubicBezTo>
                  <a:cubicBezTo>
                    <a:pt x="151" y="271"/>
                    <a:pt x="150" y="271"/>
                    <a:pt x="150" y="271"/>
                  </a:cubicBezTo>
                  <a:cubicBezTo>
                    <a:pt x="150" y="271"/>
                    <a:pt x="150" y="271"/>
                    <a:pt x="150" y="271"/>
                  </a:cubicBezTo>
                  <a:moveTo>
                    <a:pt x="154" y="268"/>
                  </a:moveTo>
                  <a:cubicBezTo>
                    <a:pt x="154" y="268"/>
                    <a:pt x="153" y="268"/>
                    <a:pt x="153" y="268"/>
                  </a:cubicBezTo>
                  <a:cubicBezTo>
                    <a:pt x="153" y="268"/>
                    <a:pt x="154" y="268"/>
                    <a:pt x="154" y="268"/>
                  </a:cubicBezTo>
                  <a:cubicBezTo>
                    <a:pt x="154" y="268"/>
                    <a:pt x="154" y="268"/>
                    <a:pt x="154" y="268"/>
                  </a:cubicBezTo>
                  <a:moveTo>
                    <a:pt x="169" y="262"/>
                  </a:moveTo>
                  <a:cubicBezTo>
                    <a:pt x="168" y="262"/>
                    <a:pt x="168" y="262"/>
                    <a:pt x="168" y="262"/>
                  </a:cubicBezTo>
                  <a:cubicBezTo>
                    <a:pt x="167" y="263"/>
                    <a:pt x="167" y="263"/>
                    <a:pt x="167" y="263"/>
                  </a:cubicBezTo>
                  <a:cubicBezTo>
                    <a:pt x="169" y="262"/>
                    <a:pt x="169" y="262"/>
                    <a:pt x="169" y="262"/>
                  </a:cubicBezTo>
                  <a:moveTo>
                    <a:pt x="192" y="244"/>
                  </a:moveTo>
                  <a:cubicBezTo>
                    <a:pt x="192" y="244"/>
                    <a:pt x="192" y="244"/>
                    <a:pt x="192" y="244"/>
                  </a:cubicBezTo>
                  <a:cubicBezTo>
                    <a:pt x="192" y="244"/>
                    <a:pt x="192" y="244"/>
                    <a:pt x="192" y="245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3" y="245"/>
                    <a:pt x="193" y="245"/>
                    <a:pt x="193" y="244"/>
                  </a:cubicBezTo>
                  <a:cubicBezTo>
                    <a:pt x="193" y="244"/>
                    <a:pt x="193" y="244"/>
                    <a:pt x="192" y="244"/>
                  </a:cubicBezTo>
                  <a:moveTo>
                    <a:pt x="209" y="232"/>
                  </a:moveTo>
                  <a:cubicBezTo>
                    <a:pt x="205" y="235"/>
                    <a:pt x="201" y="240"/>
                    <a:pt x="197" y="243"/>
                  </a:cubicBezTo>
                  <a:cubicBezTo>
                    <a:pt x="197" y="243"/>
                    <a:pt x="197" y="243"/>
                    <a:pt x="197" y="243"/>
                  </a:cubicBezTo>
                  <a:cubicBezTo>
                    <a:pt x="195" y="245"/>
                    <a:pt x="192" y="247"/>
                    <a:pt x="190" y="248"/>
                  </a:cubicBezTo>
                  <a:cubicBezTo>
                    <a:pt x="190" y="248"/>
                    <a:pt x="190" y="248"/>
                    <a:pt x="190" y="248"/>
                  </a:cubicBezTo>
                  <a:cubicBezTo>
                    <a:pt x="190" y="247"/>
                    <a:pt x="190" y="247"/>
                    <a:pt x="190" y="247"/>
                  </a:cubicBezTo>
                  <a:cubicBezTo>
                    <a:pt x="190" y="247"/>
                    <a:pt x="189" y="247"/>
                    <a:pt x="189" y="248"/>
                  </a:cubicBezTo>
                  <a:cubicBezTo>
                    <a:pt x="190" y="248"/>
                    <a:pt x="190" y="248"/>
                    <a:pt x="190" y="248"/>
                  </a:cubicBezTo>
                  <a:cubicBezTo>
                    <a:pt x="190" y="248"/>
                    <a:pt x="189" y="249"/>
                    <a:pt x="189" y="249"/>
                  </a:cubicBezTo>
                  <a:cubicBezTo>
                    <a:pt x="188" y="250"/>
                    <a:pt x="185" y="252"/>
                    <a:pt x="183" y="253"/>
                  </a:cubicBezTo>
                  <a:cubicBezTo>
                    <a:pt x="182" y="252"/>
                    <a:pt x="189" y="249"/>
                    <a:pt x="189" y="247"/>
                  </a:cubicBezTo>
                  <a:cubicBezTo>
                    <a:pt x="185" y="250"/>
                    <a:pt x="182" y="253"/>
                    <a:pt x="178" y="255"/>
                  </a:cubicBezTo>
                  <a:cubicBezTo>
                    <a:pt x="178" y="256"/>
                    <a:pt x="177" y="257"/>
                    <a:pt x="178" y="257"/>
                  </a:cubicBezTo>
                  <a:cubicBezTo>
                    <a:pt x="179" y="256"/>
                    <a:pt x="182" y="255"/>
                    <a:pt x="182" y="255"/>
                  </a:cubicBezTo>
                  <a:cubicBezTo>
                    <a:pt x="182" y="255"/>
                    <a:pt x="182" y="255"/>
                    <a:pt x="182" y="255"/>
                  </a:cubicBezTo>
                  <a:cubicBezTo>
                    <a:pt x="183" y="254"/>
                    <a:pt x="183" y="254"/>
                    <a:pt x="183" y="254"/>
                  </a:cubicBezTo>
                  <a:cubicBezTo>
                    <a:pt x="183" y="254"/>
                    <a:pt x="183" y="254"/>
                    <a:pt x="182" y="254"/>
                  </a:cubicBezTo>
                  <a:cubicBezTo>
                    <a:pt x="182" y="255"/>
                    <a:pt x="182" y="255"/>
                    <a:pt x="182" y="255"/>
                  </a:cubicBezTo>
                  <a:cubicBezTo>
                    <a:pt x="182" y="255"/>
                    <a:pt x="181" y="254"/>
                    <a:pt x="182" y="254"/>
                  </a:cubicBezTo>
                  <a:cubicBezTo>
                    <a:pt x="187" y="251"/>
                    <a:pt x="188" y="253"/>
                    <a:pt x="193" y="249"/>
                  </a:cubicBezTo>
                  <a:cubicBezTo>
                    <a:pt x="193" y="248"/>
                    <a:pt x="193" y="248"/>
                    <a:pt x="193" y="248"/>
                  </a:cubicBezTo>
                  <a:cubicBezTo>
                    <a:pt x="197" y="244"/>
                    <a:pt x="198" y="247"/>
                    <a:pt x="202" y="241"/>
                  </a:cubicBezTo>
                  <a:cubicBezTo>
                    <a:pt x="202" y="241"/>
                    <a:pt x="202" y="241"/>
                    <a:pt x="202" y="241"/>
                  </a:cubicBezTo>
                  <a:cubicBezTo>
                    <a:pt x="201" y="241"/>
                    <a:pt x="201" y="241"/>
                    <a:pt x="202" y="240"/>
                  </a:cubicBezTo>
                  <a:cubicBezTo>
                    <a:pt x="204" y="239"/>
                    <a:pt x="206" y="236"/>
                    <a:pt x="209" y="233"/>
                  </a:cubicBezTo>
                  <a:cubicBezTo>
                    <a:pt x="209" y="232"/>
                    <a:pt x="209" y="232"/>
                    <a:pt x="209" y="232"/>
                  </a:cubicBezTo>
                  <a:moveTo>
                    <a:pt x="206" y="231"/>
                  </a:moveTo>
                  <a:cubicBezTo>
                    <a:pt x="204" y="234"/>
                    <a:pt x="204" y="234"/>
                    <a:pt x="204" y="234"/>
                  </a:cubicBezTo>
                  <a:cubicBezTo>
                    <a:pt x="205" y="233"/>
                    <a:pt x="206" y="232"/>
                    <a:pt x="207" y="232"/>
                  </a:cubicBezTo>
                  <a:cubicBezTo>
                    <a:pt x="206" y="231"/>
                    <a:pt x="206" y="231"/>
                    <a:pt x="206" y="231"/>
                  </a:cubicBezTo>
                  <a:moveTo>
                    <a:pt x="206" y="229"/>
                  </a:moveTo>
                  <a:cubicBezTo>
                    <a:pt x="206" y="230"/>
                    <a:pt x="206" y="230"/>
                    <a:pt x="206" y="230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6" y="230"/>
                    <a:pt x="206" y="230"/>
                    <a:pt x="206" y="229"/>
                  </a:cubicBezTo>
                  <a:moveTo>
                    <a:pt x="209" y="226"/>
                  </a:moveTo>
                  <a:cubicBezTo>
                    <a:pt x="208" y="226"/>
                    <a:pt x="208" y="227"/>
                    <a:pt x="207" y="228"/>
                  </a:cubicBezTo>
                  <a:cubicBezTo>
                    <a:pt x="208" y="227"/>
                    <a:pt x="209" y="227"/>
                    <a:pt x="209" y="226"/>
                  </a:cubicBezTo>
                  <a:cubicBezTo>
                    <a:pt x="209" y="226"/>
                    <a:pt x="209" y="226"/>
                    <a:pt x="209" y="226"/>
                  </a:cubicBezTo>
                  <a:moveTo>
                    <a:pt x="215" y="224"/>
                  </a:moveTo>
                  <a:cubicBezTo>
                    <a:pt x="213" y="228"/>
                    <a:pt x="213" y="228"/>
                    <a:pt x="213" y="228"/>
                  </a:cubicBezTo>
                  <a:cubicBezTo>
                    <a:pt x="214" y="227"/>
                    <a:pt x="215" y="226"/>
                    <a:pt x="215" y="224"/>
                  </a:cubicBezTo>
                  <a:moveTo>
                    <a:pt x="218" y="222"/>
                  </a:moveTo>
                  <a:cubicBezTo>
                    <a:pt x="217" y="224"/>
                    <a:pt x="217" y="224"/>
                    <a:pt x="217" y="224"/>
                  </a:cubicBezTo>
                  <a:cubicBezTo>
                    <a:pt x="217" y="223"/>
                    <a:pt x="217" y="223"/>
                    <a:pt x="217" y="223"/>
                  </a:cubicBezTo>
                  <a:cubicBezTo>
                    <a:pt x="216" y="224"/>
                    <a:pt x="216" y="225"/>
                    <a:pt x="216" y="226"/>
                  </a:cubicBezTo>
                  <a:cubicBezTo>
                    <a:pt x="216" y="226"/>
                    <a:pt x="219" y="224"/>
                    <a:pt x="218" y="222"/>
                  </a:cubicBezTo>
                  <a:moveTo>
                    <a:pt x="221" y="205"/>
                  </a:moveTo>
                  <a:cubicBezTo>
                    <a:pt x="221" y="205"/>
                    <a:pt x="221" y="205"/>
                    <a:pt x="221" y="205"/>
                  </a:cubicBezTo>
                  <a:cubicBezTo>
                    <a:pt x="221" y="206"/>
                    <a:pt x="220" y="207"/>
                    <a:pt x="220" y="208"/>
                  </a:cubicBezTo>
                  <a:cubicBezTo>
                    <a:pt x="221" y="208"/>
                    <a:pt x="221" y="208"/>
                    <a:pt x="221" y="208"/>
                  </a:cubicBezTo>
                  <a:cubicBezTo>
                    <a:pt x="221" y="207"/>
                    <a:pt x="221" y="206"/>
                    <a:pt x="221" y="205"/>
                  </a:cubicBezTo>
                  <a:moveTo>
                    <a:pt x="230" y="189"/>
                  </a:moveTo>
                  <a:cubicBezTo>
                    <a:pt x="229" y="190"/>
                    <a:pt x="228" y="192"/>
                    <a:pt x="226" y="193"/>
                  </a:cubicBezTo>
                  <a:cubicBezTo>
                    <a:pt x="226" y="194"/>
                    <a:pt x="225" y="196"/>
                    <a:pt x="225" y="198"/>
                  </a:cubicBezTo>
                  <a:cubicBezTo>
                    <a:pt x="225" y="197"/>
                    <a:pt x="226" y="196"/>
                    <a:pt x="227" y="195"/>
                  </a:cubicBezTo>
                  <a:cubicBezTo>
                    <a:pt x="226" y="195"/>
                    <a:pt x="226" y="195"/>
                    <a:pt x="226" y="195"/>
                  </a:cubicBezTo>
                  <a:cubicBezTo>
                    <a:pt x="230" y="189"/>
                    <a:pt x="230" y="189"/>
                    <a:pt x="230" y="189"/>
                  </a:cubicBezTo>
                  <a:moveTo>
                    <a:pt x="231" y="186"/>
                  </a:moveTo>
                  <a:cubicBezTo>
                    <a:pt x="230" y="188"/>
                    <a:pt x="230" y="188"/>
                    <a:pt x="230" y="188"/>
                  </a:cubicBezTo>
                  <a:cubicBezTo>
                    <a:pt x="231" y="187"/>
                    <a:pt x="231" y="187"/>
                    <a:pt x="231" y="187"/>
                  </a:cubicBezTo>
                  <a:cubicBezTo>
                    <a:pt x="231" y="186"/>
                    <a:pt x="231" y="186"/>
                    <a:pt x="231" y="186"/>
                  </a:cubicBezTo>
                  <a:moveTo>
                    <a:pt x="235" y="181"/>
                  </a:moveTo>
                  <a:cubicBezTo>
                    <a:pt x="235" y="181"/>
                    <a:pt x="235" y="181"/>
                    <a:pt x="235" y="181"/>
                  </a:cubicBezTo>
                  <a:cubicBezTo>
                    <a:pt x="235" y="181"/>
                    <a:pt x="235" y="181"/>
                    <a:pt x="235" y="181"/>
                  </a:cubicBezTo>
                  <a:cubicBezTo>
                    <a:pt x="235" y="181"/>
                    <a:pt x="235" y="181"/>
                    <a:pt x="235" y="181"/>
                  </a:cubicBezTo>
                  <a:moveTo>
                    <a:pt x="233" y="179"/>
                  </a:moveTo>
                  <a:cubicBezTo>
                    <a:pt x="233" y="180"/>
                    <a:pt x="232" y="181"/>
                    <a:pt x="232" y="182"/>
                  </a:cubicBezTo>
                  <a:cubicBezTo>
                    <a:pt x="232" y="182"/>
                    <a:pt x="232" y="182"/>
                    <a:pt x="232" y="182"/>
                  </a:cubicBezTo>
                  <a:cubicBezTo>
                    <a:pt x="233" y="182"/>
                    <a:pt x="233" y="183"/>
                    <a:pt x="233" y="183"/>
                  </a:cubicBezTo>
                  <a:cubicBezTo>
                    <a:pt x="233" y="183"/>
                    <a:pt x="233" y="184"/>
                    <a:pt x="233" y="184"/>
                  </a:cubicBezTo>
                  <a:cubicBezTo>
                    <a:pt x="234" y="184"/>
                    <a:pt x="234" y="184"/>
                    <a:pt x="234" y="183"/>
                  </a:cubicBezTo>
                  <a:cubicBezTo>
                    <a:pt x="235" y="181"/>
                    <a:pt x="235" y="181"/>
                    <a:pt x="235" y="181"/>
                  </a:cubicBezTo>
                  <a:cubicBezTo>
                    <a:pt x="235" y="181"/>
                    <a:pt x="234" y="182"/>
                    <a:pt x="234" y="182"/>
                  </a:cubicBezTo>
                  <a:cubicBezTo>
                    <a:pt x="235" y="179"/>
                    <a:pt x="233" y="181"/>
                    <a:pt x="233" y="179"/>
                  </a:cubicBezTo>
                  <a:moveTo>
                    <a:pt x="232" y="178"/>
                  </a:moveTo>
                  <a:cubicBezTo>
                    <a:pt x="231" y="179"/>
                    <a:pt x="231" y="179"/>
                    <a:pt x="231" y="179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2" y="178"/>
                    <a:pt x="232" y="178"/>
                    <a:pt x="232" y="178"/>
                  </a:cubicBezTo>
                  <a:moveTo>
                    <a:pt x="237" y="175"/>
                  </a:moveTo>
                  <a:cubicBezTo>
                    <a:pt x="235" y="177"/>
                    <a:pt x="236" y="179"/>
                    <a:pt x="235" y="181"/>
                  </a:cubicBezTo>
                  <a:cubicBezTo>
                    <a:pt x="235" y="181"/>
                    <a:pt x="235" y="181"/>
                    <a:pt x="235" y="181"/>
                  </a:cubicBezTo>
                  <a:cubicBezTo>
                    <a:pt x="236" y="181"/>
                    <a:pt x="237" y="179"/>
                    <a:pt x="238" y="178"/>
                  </a:cubicBezTo>
                  <a:cubicBezTo>
                    <a:pt x="237" y="177"/>
                    <a:pt x="236" y="178"/>
                    <a:pt x="237" y="176"/>
                  </a:cubicBezTo>
                  <a:cubicBezTo>
                    <a:pt x="237" y="175"/>
                    <a:pt x="237" y="175"/>
                    <a:pt x="237" y="175"/>
                  </a:cubicBezTo>
                  <a:moveTo>
                    <a:pt x="234" y="174"/>
                  </a:moveTo>
                  <a:cubicBezTo>
                    <a:pt x="233" y="175"/>
                    <a:pt x="233" y="175"/>
                    <a:pt x="233" y="176"/>
                  </a:cubicBezTo>
                  <a:cubicBezTo>
                    <a:pt x="234" y="174"/>
                    <a:pt x="234" y="174"/>
                    <a:pt x="234" y="174"/>
                  </a:cubicBezTo>
                  <a:moveTo>
                    <a:pt x="234" y="161"/>
                  </a:moveTo>
                  <a:cubicBezTo>
                    <a:pt x="234" y="161"/>
                    <a:pt x="234" y="161"/>
                    <a:pt x="233" y="162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33" y="163"/>
                    <a:pt x="233" y="163"/>
                    <a:pt x="233" y="163"/>
                  </a:cubicBezTo>
                  <a:cubicBezTo>
                    <a:pt x="234" y="162"/>
                    <a:pt x="234" y="162"/>
                    <a:pt x="234" y="162"/>
                  </a:cubicBezTo>
                  <a:cubicBezTo>
                    <a:pt x="234" y="162"/>
                    <a:pt x="234" y="161"/>
                    <a:pt x="234" y="161"/>
                  </a:cubicBezTo>
                  <a:moveTo>
                    <a:pt x="237" y="160"/>
                  </a:moveTo>
                  <a:cubicBezTo>
                    <a:pt x="237" y="160"/>
                    <a:pt x="236" y="160"/>
                    <a:pt x="236" y="161"/>
                  </a:cubicBezTo>
                  <a:cubicBezTo>
                    <a:pt x="236" y="160"/>
                    <a:pt x="237" y="160"/>
                    <a:pt x="237" y="160"/>
                  </a:cubicBezTo>
                  <a:moveTo>
                    <a:pt x="236" y="158"/>
                  </a:moveTo>
                  <a:cubicBezTo>
                    <a:pt x="236" y="158"/>
                    <a:pt x="236" y="158"/>
                    <a:pt x="236" y="158"/>
                  </a:cubicBezTo>
                  <a:cubicBezTo>
                    <a:pt x="236" y="158"/>
                    <a:pt x="236" y="158"/>
                    <a:pt x="236" y="159"/>
                  </a:cubicBezTo>
                  <a:cubicBezTo>
                    <a:pt x="236" y="160"/>
                    <a:pt x="235" y="163"/>
                    <a:pt x="234" y="165"/>
                  </a:cubicBezTo>
                  <a:cubicBezTo>
                    <a:pt x="234" y="165"/>
                    <a:pt x="234" y="165"/>
                    <a:pt x="233" y="165"/>
                  </a:cubicBezTo>
                  <a:cubicBezTo>
                    <a:pt x="233" y="165"/>
                    <a:pt x="233" y="165"/>
                    <a:pt x="233" y="164"/>
                  </a:cubicBezTo>
                  <a:cubicBezTo>
                    <a:pt x="233" y="164"/>
                    <a:pt x="233" y="164"/>
                    <a:pt x="233" y="164"/>
                  </a:cubicBezTo>
                  <a:cubicBezTo>
                    <a:pt x="233" y="165"/>
                    <a:pt x="233" y="165"/>
                    <a:pt x="233" y="166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34" y="165"/>
                    <a:pt x="234" y="165"/>
                    <a:pt x="234" y="165"/>
                  </a:cubicBezTo>
                  <a:cubicBezTo>
                    <a:pt x="233" y="166"/>
                    <a:pt x="233" y="167"/>
                    <a:pt x="233" y="168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3" y="169"/>
                    <a:pt x="234" y="169"/>
                    <a:pt x="233" y="172"/>
                  </a:cubicBezTo>
                  <a:cubicBezTo>
                    <a:pt x="233" y="171"/>
                    <a:pt x="234" y="170"/>
                    <a:pt x="234" y="170"/>
                  </a:cubicBezTo>
                  <a:cubicBezTo>
                    <a:pt x="234" y="170"/>
                    <a:pt x="234" y="170"/>
                    <a:pt x="234" y="170"/>
                  </a:cubicBezTo>
                  <a:cubicBezTo>
                    <a:pt x="234" y="171"/>
                    <a:pt x="233" y="172"/>
                    <a:pt x="233" y="173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3" y="174"/>
                    <a:pt x="233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5" y="172"/>
                    <a:pt x="235" y="174"/>
                    <a:pt x="236" y="170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69"/>
                    <a:pt x="235" y="167"/>
                  </a:cubicBezTo>
                  <a:cubicBezTo>
                    <a:pt x="237" y="166"/>
                    <a:pt x="237" y="166"/>
                    <a:pt x="237" y="166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7" y="165"/>
                    <a:pt x="236" y="165"/>
                    <a:pt x="236" y="165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37" y="162"/>
                    <a:pt x="237" y="161"/>
                    <a:pt x="237" y="161"/>
                  </a:cubicBezTo>
                  <a:cubicBezTo>
                    <a:pt x="237" y="161"/>
                    <a:pt x="236" y="162"/>
                    <a:pt x="236" y="162"/>
                  </a:cubicBezTo>
                  <a:cubicBezTo>
                    <a:pt x="236" y="162"/>
                    <a:pt x="236" y="161"/>
                    <a:pt x="236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6" y="161"/>
                    <a:pt x="236" y="160"/>
                    <a:pt x="236" y="159"/>
                  </a:cubicBezTo>
                  <a:cubicBezTo>
                    <a:pt x="236" y="158"/>
                    <a:pt x="236" y="158"/>
                    <a:pt x="236" y="158"/>
                  </a:cubicBezTo>
                  <a:moveTo>
                    <a:pt x="233" y="154"/>
                  </a:moveTo>
                  <a:cubicBezTo>
                    <a:pt x="233" y="155"/>
                    <a:pt x="233" y="155"/>
                    <a:pt x="233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3" y="154"/>
                    <a:pt x="233" y="154"/>
                    <a:pt x="233" y="154"/>
                  </a:cubicBezTo>
                  <a:moveTo>
                    <a:pt x="244" y="149"/>
                  </a:move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4" y="149"/>
                  </a:cubicBezTo>
                  <a:moveTo>
                    <a:pt x="237" y="149"/>
                  </a:moveTo>
                  <a:cubicBezTo>
                    <a:pt x="238" y="151"/>
                    <a:pt x="238" y="151"/>
                    <a:pt x="238" y="151"/>
                  </a:cubicBezTo>
                  <a:cubicBezTo>
                    <a:pt x="238" y="149"/>
                    <a:pt x="238" y="149"/>
                    <a:pt x="238" y="149"/>
                  </a:cubicBezTo>
                  <a:cubicBezTo>
                    <a:pt x="237" y="149"/>
                    <a:pt x="237" y="149"/>
                    <a:pt x="237" y="149"/>
                  </a:cubicBezTo>
                  <a:moveTo>
                    <a:pt x="236" y="145"/>
                  </a:moveTo>
                  <a:cubicBezTo>
                    <a:pt x="236" y="148"/>
                    <a:pt x="236" y="148"/>
                    <a:pt x="236" y="148"/>
                  </a:cubicBezTo>
                  <a:cubicBezTo>
                    <a:pt x="237" y="146"/>
                    <a:pt x="237" y="146"/>
                    <a:pt x="237" y="146"/>
                  </a:cubicBezTo>
                  <a:cubicBezTo>
                    <a:pt x="237" y="145"/>
                    <a:pt x="236" y="145"/>
                    <a:pt x="236" y="145"/>
                  </a:cubicBezTo>
                  <a:moveTo>
                    <a:pt x="236" y="144"/>
                  </a:moveTo>
                  <a:cubicBezTo>
                    <a:pt x="236" y="145"/>
                    <a:pt x="236" y="145"/>
                    <a:pt x="236" y="145"/>
                  </a:cubicBezTo>
                  <a:cubicBezTo>
                    <a:pt x="236" y="144"/>
                    <a:pt x="236" y="144"/>
                    <a:pt x="236" y="144"/>
                  </a:cubicBezTo>
                  <a:moveTo>
                    <a:pt x="246" y="144"/>
                  </a:moveTo>
                  <a:cubicBezTo>
                    <a:pt x="244" y="149"/>
                    <a:pt x="244" y="149"/>
                    <a:pt x="244" y="149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3" y="151"/>
                    <a:pt x="243" y="151"/>
                    <a:pt x="243" y="151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3" y="160"/>
                    <a:pt x="241" y="166"/>
                    <a:pt x="240" y="168"/>
                  </a:cubicBezTo>
                  <a:cubicBezTo>
                    <a:pt x="240" y="167"/>
                    <a:pt x="241" y="167"/>
                    <a:pt x="241" y="167"/>
                  </a:cubicBezTo>
                  <a:cubicBezTo>
                    <a:pt x="241" y="167"/>
                    <a:pt x="241" y="167"/>
                    <a:pt x="241" y="167"/>
                  </a:cubicBezTo>
                  <a:cubicBezTo>
                    <a:pt x="240" y="169"/>
                    <a:pt x="241" y="172"/>
                    <a:pt x="239" y="173"/>
                  </a:cubicBezTo>
                  <a:cubicBezTo>
                    <a:pt x="238" y="178"/>
                    <a:pt x="241" y="174"/>
                    <a:pt x="239" y="179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40" y="170"/>
                    <a:pt x="242" y="173"/>
                    <a:pt x="243" y="167"/>
                  </a:cubicBezTo>
                  <a:cubicBezTo>
                    <a:pt x="243" y="163"/>
                    <a:pt x="243" y="163"/>
                    <a:pt x="243" y="163"/>
                  </a:cubicBezTo>
                  <a:cubicBezTo>
                    <a:pt x="244" y="161"/>
                    <a:pt x="245" y="161"/>
                    <a:pt x="245" y="159"/>
                  </a:cubicBezTo>
                  <a:cubicBezTo>
                    <a:pt x="245" y="159"/>
                    <a:pt x="244" y="159"/>
                    <a:pt x="244" y="159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45" y="157"/>
                    <a:pt x="245" y="157"/>
                    <a:pt x="245" y="157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4" y="157"/>
                    <a:pt x="244" y="157"/>
                    <a:pt x="244" y="157"/>
                  </a:cubicBezTo>
                  <a:cubicBezTo>
                    <a:pt x="244" y="156"/>
                    <a:pt x="245" y="156"/>
                    <a:pt x="245" y="156"/>
                  </a:cubicBezTo>
                  <a:cubicBezTo>
                    <a:pt x="244" y="156"/>
                    <a:pt x="244" y="156"/>
                    <a:pt x="243" y="157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45" y="151"/>
                    <a:pt x="246" y="150"/>
                    <a:pt x="246" y="147"/>
                  </a:cubicBezTo>
                  <a:cubicBezTo>
                    <a:pt x="246" y="144"/>
                    <a:pt x="246" y="144"/>
                    <a:pt x="246" y="144"/>
                  </a:cubicBezTo>
                  <a:moveTo>
                    <a:pt x="236" y="140"/>
                  </a:moveTo>
                  <a:cubicBezTo>
                    <a:pt x="235" y="143"/>
                    <a:pt x="235" y="143"/>
                    <a:pt x="235" y="143"/>
                  </a:cubicBezTo>
                  <a:cubicBezTo>
                    <a:pt x="236" y="142"/>
                    <a:pt x="236" y="141"/>
                    <a:pt x="236" y="140"/>
                  </a:cubicBezTo>
                  <a:moveTo>
                    <a:pt x="236" y="138"/>
                  </a:moveTo>
                  <a:cubicBezTo>
                    <a:pt x="236" y="138"/>
                    <a:pt x="236" y="138"/>
                    <a:pt x="236" y="138"/>
                  </a:cubicBezTo>
                  <a:cubicBezTo>
                    <a:pt x="236" y="138"/>
                    <a:pt x="236" y="138"/>
                    <a:pt x="236" y="138"/>
                  </a:cubicBezTo>
                  <a:cubicBezTo>
                    <a:pt x="236" y="138"/>
                    <a:pt x="236" y="138"/>
                    <a:pt x="236" y="138"/>
                  </a:cubicBezTo>
                  <a:moveTo>
                    <a:pt x="228" y="114"/>
                  </a:moveTo>
                  <a:cubicBezTo>
                    <a:pt x="231" y="125"/>
                    <a:pt x="233" y="137"/>
                    <a:pt x="233" y="149"/>
                  </a:cubicBezTo>
                  <a:cubicBezTo>
                    <a:pt x="233" y="149"/>
                    <a:pt x="233" y="149"/>
                    <a:pt x="233" y="149"/>
                  </a:cubicBezTo>
                  <a:cubicBezTo>
                    <a:pt x="235" y="147"/>
                    <a:pt x="235" y="147"/>
                    <a:pt x="235" y="147"/>
                  </a:cubicBezTo>
                  <a:cubicBezTo>
                    <a:pt x="235" y="143"/>
                    <a:pt x="235" y="143"/>
                    <a:pt x="235" y="143"/>
                  </a:cubicBezTo>
                  <a:cubicBezTo>
                    <a:pt x="235" y="143"/>
                    <a:pt x="235" y="143"/>
                    <a:pt x="235" y="143"/>
                  </a:cubicBezTo>
                  <a:cubicBezTo>
                    <a:pt x="235" y="143"/>
                    <a:pt x="235" y="143"/>
                    <a:pt x="235" y="142"/>
                  </a:cubicBezTo>
                  <a:cubicBezTo>
                    <a:pt x="235" y="142"/>
                    <a:pt x="235" y="141"/>
                    <a:pt x="235" y="141"/>
                  </a:cubicBezTo>
                  <a:cubicBezTo>
                    <a:pt x="235" y="141"/>
                    <a:pt x="234" y="142"/>
                    <a:pt x="234" y="143"/>
                  </a:cubicBezTo>
                  <a:cubicBezTo>
                    <a:pt x="234" y="139"/>
                    <a:pt x="236" y="138"/>
                    <a:pt x="236" y="134"/>
                  </a:cubicBezTo>
                  <a:cubicBezTo>
                    <a:pt x="236" y="135"/>
                    <a:pt x="236" y="135"/>
                    <a:pt x="236" y="135"/>
                  </a:cubicBezTo>
                  <a:cubicBezTo>
                    <a:pt x="236" y="138"/>
                    <a:pt x="236" y="138"/>
                    <a:pt x="236" y="138"/>
                  </a:cubicBezTo>
                  <a:cubicBezTo>
                    <a:pt x="236" y="138"/>
                    <a:pt x="236" y="138"/>
                    <a:pt x="236" y="138"/>
                  </a:cubicBezTo>
                  <a:cubicBezTo>
                    <a:pt x="236" y="139"/>
                    <a:pt x="236" y="139"/>
                    <a:pt x="236" y="139"/>
                  </a:cubicBezTo>
                  <a:cubicBezTo>
                    <a:pt x="236" y="138"/>
                    <a:pt x="236" y="138"/>
                    <a:pt x="236" y="138"/>
                  </a:cubicBezTo>
                  <a:cubicBezTo>
                    <a:pt x="237" y="138"/>
                    <a:pt x="237" y="138"/>
                    <a:pt x="237" y="138"/>
                  </a:cubicBezTo>
                  <a:cubicBezTo>
                    <a:pt x="237" y="139"/>
                    <a:pt x="237" y="140"/>
                    <a:pt x="237" y="140"/>
                  </a:cubicBezTo>
                  <a:cubicBezTo>
                    <a:pt x="237" y="140"/>
                    <a:pt x="237" y="140"/>
                    <a:pt x="237" y="140"/>
                  </a:cubicBezTo>
                  <a:cubicBezTo>
                    <a:pt x="237" y="139"/>
                    <a:pt x="237" y="139"/>
                    <a:pt x="237" y="139"/>
                  </a:cubicBezTo>
                  <a:cubicBezTo>
                    <a:pt x="237" y="139"/>
                    <a:pt x="237" y="139"/>
                    <a:pt x="238" y="139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38" y="139"/>
                    <a:pt x="238" y="139"/>
                    <a:pt x="237" y="13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37" y="142"/>
                    <a:pt x="237" y="144"/>
                    <a:pt x="237" y="147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41" y="146"/>
                    <a:pt x="241" y="146"/>
                    <a:pt x="241" y="146"/>
                  </a:cubicBezTo>
                  <a:cubicBezTo>
                    <a:pt x="239" y="152"/>
                    <a:pt x="239" y="152"/>
                    <a:pt x="239" y="152"/>
                  </a:cubicBezTo>
                  <a:cubicBezTo>
                    <a:pt x="239" y="153"/>
                    <a:pt x="240" y="154"/>
                    <a:pt x="240" y="154"/>
                  </a:cubicBezTo>
                  <a:cubicBezTo>
                    <a:pt x="240" y="154"/>
                    <a:pt x="240" y="154"/>
                    <a:pt x="241" y="153"/>
                  </a:cubicBezTo>
                  <a:cubicBezTo>
                    <a:pt x="241" y="153"/>
                    <a:pt x="241" y="153"/>
                    <a:pt x="241" y="153"/>
                  </a:cubicBezTo>
                  <a:cubicBezTo>
                    <a:pt x="241" y="153"/>
                    <a:pt x="241" y="153"/>
                    <a:pt x="241" y="153"/>
                  </a:cubicBezTo>
                  <a:cubicBezTo>
                    <a:pt x="241" y="148"/>
                    <a:pt x="241" y="148"/>
                    <a:pt x="241" y="148"/>
                  </a:cubicBezTo>
                  <a:cubicBezTo>
                    <a:pt x="242" y="145"/>
                    <a:pt x="242" y="145"/>
                    <a:pt x="242" y="145"/>
                  </a:cubicBezTo>
                  <a:cubicBezTo>
                    <a:pt x="242" y="145"/>
                    <a:pt x="242" y="145"/>
                    <a:pt x="241" y="145"/>
                  </a:cubicBezTo>
                  <a:cubicBezTo>
                    <a:pt x="241" y="145"/>
                    <a:pt x="242" y="144"/>
                    <a:pt x="242" y="144"/>
                  </a:cubicBezTo>
                  <a:cubicBezTo>
                    <a:pt x="242" y="143"/>
                    <a:pt x="242" y="142"/>
                    <a:pt x="241" y="142"/>
                  </a:cubicBezTo>
                  <a:cubicBezTo>
                    <a:pt x="241" y="142"/>
                    <a:pt x="241" y="142"/>
                    <a:pt x="240" y="142"/>
                  </a:cubicBezTo>
                  <a:cubicBezTo>
                    <a:pt x="228" y="114"/>
                    <a:pt x="228" y="114"/>
                    <a:pt x="228" y="114"/>
                  </a:cubicBezTo>
                  <a:moveTo>
                    <a:pt x="219" y="92"/>
                  </a:move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9" y="92"/>
                    <a:pt x="219" y="92"/>
                    <a:pt x="219" y="92"/>
                  </a:cubicBezTo>
                  <a:moveTo>
                    <a:pt x="212" y="76"/>
                  </a:moveTo>
                  <a:cubicBezTo>
                    <a:pt x="211" y="76"/>
                    <a:pt x="211" y="76"/>
                    <a:pt x="211" y="76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12" y="80"/>
                    <a:pt x="212" y="81"/>
                    <a:pt x="212" y="82"/>
                  </a:cubicBezTo>
                  <a:cubicBezTo>
                    <a:pt x="213" y="83"/>
                    <a:pt x="214" y="85"/>
                    <a:pt x="215" y="87"/>
                  </a:cubicBezTo>
                  <a:cubicBezTo>
                    <a:pt x="215" y="83"/>
                    <a:pt x="215" y="80"/>
                    <a:pt x="214" y="78"/>
                  </a:cubicBezTo>
                  <a:cubicBezTo>
                    <a:pt x="214" y="79"/>
                    <a:pt x="213" y="78"/>
                    <a:pt x="213" y="79"/>
                  </a:cubicBezTo>
                  <a:cubicBezTo>
                    <a:pt x="212" y="76"/>
                    <a:pt x="212" y="76"/>
                    <a:pt x="212" y="76"/>
                  </a:cubicBezTo>
                  <a:moveTo>
                    <a:pt x="205" y="72"/>
                  </a:moveTo>
                  <a:cubicBezTo>
                    <a:pt x="205" y="72"/>
                    <a:pt x="205" y="72"/>
                    <a:pt x="205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2"/>
                    <a:pt x="205" y="72"/>
                    <a:pt x="205" y="72"/>
                  </a:cubicBezTo>
                  <a:moveTo>
                    <a:pt x="204" y="70"/>
                  </a:moveTo>
                  <a:cubicBezTo>
                    <a:pt x="204" y="70"/>
                    <a:pt x="204" y="71"/>
                    <a:pt x="204" y="71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4" y="70"/>
                    <a:pt x="204" y="70"/>
                    <a:pt x="204" y="70"/>
                  </a:cubicBezTo>
                  <a:moveTo>
                    <a:pt x="204" y="70"/>
                  </a:moveTo>
                  <a:cubicBezTo>
                    <a:pt x="204" y="70"/>
                    <a:pt x="204" y="70"/>
                    <a:pt x="204" y="70"/>
                  </a:cubicBezTo>
                  <a:cubicBezTo>
                    <a:pt x="204" y="70"/>
                    <a:pt x="204" y="70"/>
                    <a:pt x="204" y="70"/>
                  </a:cubicBezTo>
                  <a:moveTo>
                    <a:pt x="199" y="60"/>
                  </a:moveTo>
                  <a:cubicBezTo>
                    <a:pt x="199" y="60"/>
                    <a:pt x="199" y="60"/>
                    <a:pt x="199" y="60"/>
                  </a:cubicBezTo>
                  <a:cubicBezTo>
                    <a:pt x="199" y="60"/>
                    <a:pt x="199" y="60"/>
                    <a:pt x="199" y="60"/>
                  </a:cubicBezTo>
                  <a:moveTo>
                    <a:pt x="11" y="56"/>
                  </a:moveTo>
                  <a:cubicBezTo>
                    <a:pt x="10" y="57"/>
                    <a:pt x="10" y="57"/>
                    <a:pt x="10" y="57"/>
                  </a:cubicBezTo>
                  <a:cubicBezTo>
                    <a:pt x="11" y="56"/>
                    <a:pt x="11" y="56"/>
                    <a:pt x="11" y="56"/>
                  </a:cubicBezTo>
                  <a:moveTo>
                    <a:pt x="14" y="54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moveTo>
                    <a:pt x="20" y="53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7" y="53"/>
                    <a:pt x="15" y="54"/>
                    <a:pt x="13" y="56"/>
                  </a:cubicBezTo>
                  <a:cubicBezTo>
                    <a:pt x="13" y="57"/>
                    <a:pt x="12" y="58"/>
                    <a:pt x="11" y="59"/>
                  </a:cubicBezTo>
                  <a:cubicBezTo>
                    <a:pt x="11" y="59"/>
                    <a:pt x="11" y="59"/>
                    <a:pt x="12" y="59"/>
                  </a:cubicBezTo>
                  <a:cubicBezTo>
                    <a:pt x="12" y="59"/>
                    <a:pt x="12" y="58"/>
                    <a:pt x="13" y="58"/>
                  </a:cubicBezTo>
                  <a:cubicBezTo>
                    <a:pt x="14" y="57"/>
                    <a:pt x="15" y="56"/>
                    <a:pt x="15" y="56"/>
                  </a:cubicBezTo>
                  <a:cubicBezTo>
                    <a:pt x="15" y="56"/>
                    <a:pt x="16" y="56"/>
                    <a:pt x="16" y="56"/>
                  </a:cubicBezTo>
                  <a:cubicBezTo>
                    <a:pt x="17" y="55"/>
                    <a:pt x="19" y="54"/>
                    <a:pt x="20" y="53"/>
                  </a:cubicBezTo>
                  <a:moveTo>
                    <a:pt x="7" y="47"/>
                  </a:moveTo>
                  <a:cubicBezTo>
                    <a:pt x="7" y="48"/>
                    <a:pt x="7" y="48"/>
                    <a:pt x="7" y="48"/>
                  </a:cubicBezTo>
                  <a:cubicBezTo>
                    <a:pt x="7" y="47"/>
                    <a:pt x="7" y="47"/>
                    <a:pt x="7" y="47"/>
                  </a:cubicBezTo>
                  <a:moveTo>
                    <a:pt x="31" y="47"/>
                  </a:moveTo>
                  <a:cubicBezTo>
                    <a:pt x="30" y="47"/>
                    <a:pt x="28" y="49"/>
                    <a:pt x="27" y="50"/>
                  </a:cubicBezTo>
                  <a:cubicBezTo>
                    <a:pt x="29" y="49"/>
                    <a:pt x="30" y="49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moveTo>
                    <a:pt x="8" y="47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moveTo>
                    <a:pt x="16" y="47"/>
                  </a:moveTo>
                  <a:cubicBezTo>
                    <a:pt x="15" y="47"/>
                    <a:pt x="15" y="47"/>
                    <a:pt x="13" y="49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8"/>
                  </a:cubicBezTo>
                  <a:cubicBezTo>
                    <a:pt x="16" y="48"/>
                    <a:pt x="16" y="49"/>
                    <a:pt x="17" y="49"/>
                  </a:cubicBezTo>
                  <a:cubicBezTo>
                    <a:pt x="17" y="49"/>
                    <a:pt x="17" y="49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7" y="48"/>
                    <a:pt x="17" y="47"/>
                  </a:cubicBezTo>
                  <a:cubicBezTo>
                    <a:pt x="17" y="47"/>
                    <a:pt x="16" y="47"/>
                    <a:pt x="16" y="47"/>
                  </a:cubicBezTo>
                  <a:moveTo>
                    <a:pt x="29" y="46"/>
                  </a:move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6"/>
                  </a:cubicBezTo>
                  <a:moveTo>
                    <a:pt x="192" y="46"/>
                  </a:moveTo>
                  <a:cubicBezTo>
                    <a:pt x="192" y="46"/>
                    <a:pt x="192" y="46"/>
                    <a:pt x="192" y="46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6"/>
                    <a:pt x="192" y="46"/>
                    <a:pt x="192" y="46"/>
                  </a:cubicBezTo>
                  <a:moveTo>
                    <a:pt x="21" y="46"/>
                  </a:moveTo>
                  <a:cubicBezTo>
                    <a:pt x="20" y="47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7" y="49"/>
                    <a:pt x="20" y="48"/>
                    <a:pt x="18" y="49"/>
                  </a:cubicBezTo>
                  <a:cubicBezTo>
                    <a:pt x="16" y="50"/>
                    <a:pt x="14" y="50"/>
                    <a:pt x="12" y="52"/>
                  </a:cubicBezTo>
                  <a:cubicBezTo>
                    <a:pt x="12" y="53"/>
                    <a:pt x="11" y="54"/>
                    <a:pt x="12" y="54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9" y="56"/>
                  </a:cubicBezTo>
                  <a:cubicBezTo>
                    <a:pt x="9" y="56"/>
                    <a:pt x="10" y="55"/>
                    <a:pt x="10" y="55"/>
                  </a:cubicBezTo>
                  <a:cubicBezTo>
                    <a:pt x="10" y="55"/>
                    <a:pt x="11" y="56"/>
                    <a:pt x="11" y="56"/>
                  </a:cubicBezTo>
                  <a:cubicBezTo>
                    <a:pt x="11" y="55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4"/>
                    <a:pt x="14" y="53"/>
                    <a:pt x="14" y="53"/>
                  </a:cubicBezTo>
                  <a:cubicBezTo>
                    <a:pt x="14" y="53"/>
                    <a:pt x="14" y="53"/>
                    <a:pt x="14" y="54"/>
                  </a:cubicBezTo>
                  <a:cubicBezTo>
                    <a:pt x="15" y="53"/>
                    <a:pt x="15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8" y="49"/>
                    <a:pt x="22" y="48"/>
                    <a:pt x="21" y="46"/>
                  </a:cubicBezTo>
                  <a:moveTo>
                    <a:pt x="30" y="45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30" y="46"/>
                    <a:pt x="30" y="45"/>
                  </a:cubicBezTo>
                  <a:moveTo>
                    <a:pt x="192" y="45"/>
                  </a:moveTo>
                  <a:cubicBezTo>
                    <a:pt x="193" y="47"/>
                    <a:pt x="193" y="47"/>
                    <a:pt x="193" y="47"/>
                  </a:cubicBezTo>
                  <a:cubicBezTo>
                    <a:pt x="193" y="47"/>
                    <a:pt x="193" y="47"/>
                    <a:pt x="193" y="47"/>
                  </a:cubicBezTo>
                  <a:cubicBezTo>
                    <a:pt x="192" y="45"/>
                    <a:pt x="192" y="45"/>
                    <a:pt x="192" y="45"/>
                  </a:cubicBezTo>
                  <a:moveTo>
                    <a:pt x="10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10" y="45"/>
                    <a:pt x="10" y="45"/>
                    <a:pt x="10" y="45"/>
                  </a:cubicBezTo>
                  <a:moveTo>
                    <a:pt x="187" y="42"/>
                  </a:moveTo>
                  <a:cubicBezTo>
                    <a:pt x="186" y="43"/>
                    <a:pt x="189" y="44"/>
                    <a:pt x="189" y="45"/>
                  </a:cubicBezTo>
                  <a:cubicBezTo>
                    <a:pt x="189" y="43"/>
                    <a:pt x="187" y="44"/>
                    <a:pt x="187" y="42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moveTo>
                    <a:pt x="39" y="41"/>
                  </a:moveTo>
                  <a:cubicBezTo>
                    <a:pt x="38" y="41"/>
                    <a:pt x="37" y="42"/>
                    <a:pt x="37" y="42"/>
                  </a:cubicBezTo>
                  <a:cubicBezTo>
                    <a:pt x="36" y="43"/>
                    <a:pt x="35" y="44"/>
                    <a:pt x="35" y="44"/>
                  </a:cubicBezTo>
                  <a:cubicBezTo>
                    <a:pt x="35" y="44"/>
                    <a:pt x="35" y="44"/>
                    <a:pt x="34" y="43"/>
                  </a:cubicBezTo>
                  <a:cubicBezTo>
                    <a:pt x="34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8"/>
                  </a:cubicBezTo>
                  <a:cubicBezTo>
                    <a:pt x="33" y="48"/>
                    <a:pt x="33" y="47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35" y="47"/>
                    <a:pt x="35" y="47"/>
                    <a:pt x="36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7" y="45"/>
                    <a:pt x="37" y="45"/>
                  </a:cubicBezTo>
                  <a:cubicBezTo>
                    <a:pt x="37" y="44"/>
                    <a:pt x="37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moveTo>
                    <a:pt x="14" y="41"/>
                  </a:moveTo>
                  <a:cubicBezTo>
                    <a:pt x="12" y="42"/>
                    <a:pt x="10" y="44"/>
                    <a:pt x="9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9" y="43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1"/>
                    <a:pt x="9" y="42"/>
                    <a:pt x="8" y="42"/>
                  </a:cubicBezTo>
                  <a:cubicBezTo>
                    <a:pt x="8" y="43"/>
                    <a:pt x="7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5" y="46"/>
                    <a:pt x="4" y="45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51"/>
                    <a:pt x="1" y="50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3" y="53"/>
                    <a:pt x="4" y="54"/>
                    <a:pt x="6" y="56"/>
                  </a:cubicBezTo>
                  <a:cubicBezTo>
                    <a:pt x="7" y="55"/>
                    <a:pt x="7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52"/>
                    <a:pt x="9" y="51"/>
                    <a:pt x="11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49"/>
                    <a:pt x="13" y="49"/>
                    <a:pt x="12" y="49"/>
                  </a:cubicBezTo>
                  <a:cubicBezTo>
                    <a:pt x="12" y="49"/>
                    <a:pt x="11" y="49"/>
                    <a:pt x="11" y="49"/>
                  </a:cubicBezTo>
                  <a:cubicBezTo>
                    <a:pt x="10" y="52"/>
                    <a:pt x="8" y="51"/>
                    <a:pt x="6" y="54"/>
                  </a:cubicBezTo>
                  <a:cubicBezTo>
                    <a:pt x="6" y="53"/>
                    <a:pt x="7" y="52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7" y="51"/>
                    <a:pt x="7" y="51"/>
                  </a:cubicBezTo>
                  <a:cubicBezTo>
                    <a:pt x="6" y="52"/>
                    <a:pt x="6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4" y="51"/>
                    <a:pt x="4" y="51"/>
                  </a:cubicBezTo>
                  <a:cubicBezTo>
                    <a:pt x="6" y="50"/>
                    <a:pt x="6" y="49"/>
                    <a:pt x="7" y="48"/>
                  </a:cubicBezTo>
                  <a:cubicBezTo>
                    <a:pt x="7" y="48"/>
                    <a:pt x="6" y="49"/>
                    <a:pt x="6" y="49"/>
                  </a:cubicBezTo>
                  <a:cubicBezTo>
                    <a:pt x="5" y="47"/>
                    <a:pt x="7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3"/>
                    <a:pt x="12" y="43"/>
                    <a:pt x="14" y="41"/>
                  </a:cubicBezTo>
                  <a:moveTo>
                    <a:pt x="42" y="40"/>
                  </a:moveTo>
                  <a:cubicBezTo>
                    <a:pt x="42" y="40"/>
                    <a:pt x="42" y="40"/>
                    <a:pt x="41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0"/>
                    <a:pt x="43" y="40"/>
                    <a:pt x="42" y="40"/>
                  </a:cubicBezTo>
                  <a:moveTo>
                    <a:pt x="36" y="40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moveTo>
                    <a:pt x="38" y="39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6" y="40"/>
                    <a:pt x="36" y="41"/>
                    <a:pt x="36" y="41"/>
                  </a:cubicBezTo>
                  <a:cubicBezTo>
                    <a:pt x="38" y="41"/>
                    <a:pt x="37" y="40"/>
                    <a:pt x="38" y="39"/>
                  </a:cubicBezTo>
                  <a:moveTo>
                    <a:pt x="188" y="38"/>
                  </a:moveTo>
                  <a:cubicBezTo>
                    <a:pt x="190" y="40"/>
                    <a:pt x="190" y="40"/>
                    <a:pt x="190" y="40"/>
                  </a:cubicBezTo>
                  <a:cubicBezTo>
                    <a:pt x="189" y="39"/>
                    <a:pt x="189" y="39"/>
                    <a:pt x="188" y="38"/>
                  </a:cubicBezTo>
                  <a:moveTo>
                    <a:pt x="178" y="38"/>
                  </a:moveTo>
                  <a:cubicBezTo>
                    <a:pt x="177" y="38"/>
                    <a:pt x="177" y="38"/>
                    <a:pt x="177" y="38"/>
                  </a:cubicBezTo>
                  <a:cubicBezTo>
                    <a:pt x="179" y="40"/>
                    <a:pt x="179" y="39"/>
                    <a:pt x="181" y="41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2" y="42"/>
                    <a:pt x="182" y="41"/>
                    <a:pt x="183" y="43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2" y="42"/>
                    <a:pt x="182" y="43"/>
                    <a:pt x="183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3" y="45"/>
                    <a:pt x="185" y="46"/>
                    <a:pt x="186" y="47"/>
                  </a:cubicBezTo>
                  <a:cubicBezTo>
                    <a:pt x="186" y="47"/>
                    <a:pt x="185" y="47"/>
                    <a:pt x="185" y="47"/>
                  </a:cubicBezTo>
                  <a:cubicBezTo>
                    <a:pt x="184" y="47"/>
                    <a:pt x="186" y="50"/>
                    <a:pt x="187" y="51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0"/>
                    <a:pt x="187" y="51"/>
                    <a:pt x="188" y="51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91" y="54"/>
                    <a:pt x="193" y="58"/>
                    <a:pt x="194" y="60"/>
                  </a:cubicBezTo>
                  <a:cubicBezTo>
                    <a:pt x="194" y="60"/>
                    <a:pt x="194" y="60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6" y="62"/>
                  </a:cubicBezTo>
                  <a:cubicBezTo>
                    <a:pt x="198" y="64"/>
                    <a:pt x="201" y="67"/>
                    <a:pt x="204" y="70"/>
                  </a:cubicBezTo>
                  <a:cubicBezTo>
                    <a:pt x="203" y="68"/>
                    <a:pt x="202" y="66"/>
                    <a:pt x="201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0" y="63"/>
                    <a:pt x="200" y="61"/>
                    <a:pt x="199" y="61"/>
                  </a:cubicBezTo>
                  <a:cubicBezTo>
                    <a:pt x="199" y="61"/>
                    <a:pt x="200" y="61"/>
                    <a:pt x="200" y="61"/>
                  </a:cubicBezTo>
                  <a:cubicBezTo>
                    <a:pt x="200" y="61"/>
                    <a:pt x="199" y="60"/>
                    <a:pt x="199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8" y="60"/>
                    <a:pt x="196" y="56"/>
                    <a:pt x="195" y="55"/>
                  </a:cubicBezTo>
                  <a:cubicBezTo>
                    <a:pt x="196" y="53"/>
                    <a:pt x="193" y="49"/>
                    <a:pt x="192" y="46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1" y="46"/>
                    <a:pt x="193" y="48"/>
                    <a:pt x="192" y="48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8"/>
                    <a:pt x="193" y="49"/>
                    <a:pt x="191" y="49"/>
                  </a:cubicBezTo>
                  <a:cubicBezTo>
                    <a:pt x="189" y="48"/>
                    <a:pt x="189" y="47"/>
                    <a:pt x="189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4"/>
                    <a:pt x="188" y="44"/>
                    <a:pt x="188" y="44"/>
                  </a:cubicBezTo>
                  <a:cubicBezTo>
                    <a:pt x="185" y="43"/>
                    <a:pt x="185" y="42"/>
                    <a:pt x="182" y="41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38"/>
                    <a:pt x="178" y="38"/>
                    <a:pt x="178" y="38"/>
                  </a:cubicBezTo>
                  <a:moveTo>
                    <a:pt x="48" y="38"/>
                  </a:moveTo>
                  <a:cubicBezTo>
                    <a:pt x="46" y="38"/>
                    <a:pt x="44" y="39"/>
                    <a:pt x="44" y="40"/>
                  </a:cubicBezTo>
                  <a:cubicBezTo>
                    <a:pt x="45" y="39"/>
                    <a:pt x="46" y="38"/>
                    <a:pt x="48" y="38"/>
                  </a:cubicBezTo>
                  <a:moveTo>
                    <a:pt x="48" y="37"/>
                  </a:moveTo>
                  <a:cubicBezTo>
                    <a:pt x="48" y="37"/>
                    <a:pt x="48" y="38"/>
                    <a:pt x="48" y="38"/>
                  </a:cubicBezTo>
                  <a:cubicBezTo>
                    <a:pt x="48" y="38"/>
                    <a:pt x="48" y="37"/>
                    <a:pt x="48" y="37"/>
                  </a:cubicBezTo>
                  <a:moveTo>
                    <a:pt x="34" y="37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38"/>
                    <a:pt x="33" y="38"/>
                    <a:pt x="33" y="37"/>
                  </a:cubicBezTo>
                  <a:cubicBezTo>
                    <a:pt x="32" y="39"/>
                    <a:pt x="32" y="39"/>
                    <a:pt x="30" y="40"/>
                  </a:cubicBezTo>
                  <a:cubicBezTo>
                    <a:pt x="30" y="40"/>
                    <a:pt x="30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29" y="39"/>
                    <a:pt x="28" y="42"/>
                    <a:pt x="25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3"/>
                    <a:pt x="26" y="43"/>
                    <a:pt x="26" y="43"/>
                  </a:cubicBezTo>
                  <a:cubicBezTo>
                    <a:pt x="29" y="42"/>
                    <a:pt x="30" y="40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moveTo>
                    <a:pt x="185" y="36"/>
                  </a:moveTo>
                  <a:cubicBezTo>
                    <a:pt x="186" y="36"/>
                    <a:pt x="186" y="36"/>
                    <a:pt x="186" y="37"/>
                  </a:cubicBezTo>
                  <a:cubicBezTo>
                    <a:pt x="186" y="36"/>
                    <a:pt x="186" y="36"/>
                    <a:pt x="185" y="36"/>
                  </a:cubicBezTo>
                  <a:moveTo>
                    <a:pt x="41" y="35"/>
                  </a:moveTo>
                  <a:cubicBezTo>
                    <a:pt x="41" y="35"/>
                    <a:pt x="40" y="35"/>
                    <a:pt x="40" y="35"/>
                  </a:cubicBezTo>
                  <a:cubicBezTo>
                    <a:pt x="40" y="36"/>
                    <a:pt x="40" y="36"/>
                    <a:pt x="41" y="36"/>
                  </a:cubicBezTo>
                  <a:cubicBezTo>
                    <a:pt x="41" y="36"/>
                    <a:pt x="41" y="36"/>
                    <a:pt x="42" y="35"/>
                  </a:cubicBezTo>
                  <a:cubicBezTo>
                    <a:pt x="41" y="35"/>
                    <a:pt x="42" y="35"/>
                    <a:pt x="41" y="35"/>
                  </a:cubicBezTo>
                  <a:moveTo>
                    <a:pt x="12" y="33"/>
                  </a:moveTo>
                  <a:cubicBezTo>
                    <a:pt x="11" y="34"/>
                    <a:pt x="11" y="34"/>
                    <a:pt x="11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2" y="33"/>
                    <a:pt x="12" y="33"/>
                    <a:pt x="12" y="33"/>
                  </a:cubicBezTo>
                  <a:moveTo>
                    <a:pt x="22" y="33"/>
                  </a:moveTo>
                  <a:cubicBezTo>
                    <a:pt x="21" y="33"/>
                    <a:pt x="19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20" y="35"/>
                    <a:pt x="22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moveTo>
                    <a:pt x="182" y="33"/>
                  </a:moveTo>
                  <a:cubicBezTo>
                    <a:pt x="182" y="33"/>
                    <a:pt x="182" y="33"/>
                    <a:pt x="181" y="33"/>
                  </a:cubicBezTo>
                  <a:cubicBezTo>
                    <a:pt x="184" y="34"/>
                    <a:pt x="181" y="35"/>
                    <a:pt x="183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4" y="35"/>
                    <a:pt x="185" y="36"/>
                    <a:pt x="185" y="36"/>
                  </a:cubicBezTo>
                  <a:cubicBezTo>
                    <a:pt x="184" y="35"/>
                    <a:pt x="184" y="33"/>
                    <a:pt x="182" y="33"/>
                  </a:cubicBezTo>
                  <a:moveTo>
                    <a:pt x="26" y="32"/>
                  </a:moveTo>
                  <a:cubicBezTo>
                    <a:pt x="25" y="32"/>
                    <a:pt x="25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6" y="32"/>
                  </a:cubicBezTo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172" y="31"/>
                  </a:moveTo>
                  <a:cubicBezTo>
                    <a:pt x="172" y="32"/>
                    <a:pt x="172" y="32"/>
                    <a:pt x="172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2" y="31"/>
                    <a:pt x="172" y="31"/>
                    <a:pt x="172" y="31"/>
                  </a:cubicBezTo>
                  <a:moveTo>
                    <a:pt x="25" y="30"/>
                  </a:moveTo>
                  <a:cubicBezTo>
                    <a:pt x="24" y="30"/>
                    <a:pt x="24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0"/>
                  </a:cubicBezTo>
                  <a:moveTo>
                    <a:pt x="171" y="28"/>
                  </a:moveTo>
                  <a:cubicBezTo>
                    <a:pt x="169" y="28"/>
                    <a:pt x="169" y="28"/>
                    <a:pt x="169" y="28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29"/>
                    <a:pt x="171" y="30"/>
                    <a:pt x="172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1" y="29"/>
                    <a:pt x="170" y="28"/>
                    <a:pt x="171" y="28"/>
                  </a:cubicBezTo>
                  <a:moveTo>
                    <a:pt x="45" y="27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7"/>
                    <a:pt x="45" y="27"/>
                    <a:pt x="45" y="27"/>
                  </a:cubicBezTo>
                  <a:moveTo>
                    <a:pt x="149" y="27"/>
                  </a:moveTo>
                  <a:cubicBezTo>
                    <a:pt x="149" y="27"/>
                    <a:pt x="149" y="27"/>
                    <a:pt x="149" y="27"/>
                  </a:cubicBezTo>
                  <a:cubicBezTo>
                    <a:pt x="149" y="27"/>
                    <a:pt x="149" y="27"/>
                    <a:pt x="149" y="27"/>
                  </a:cubicBezTo>
                  <a:moveTo>
                    <a:pt x="118" y="26"/>
                  </a:move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9" y="27"/>
                    <a:pt x="119" y="27"/>
                  </a:cubicBezTo>
                  <a:cubicBezTo>
                    <a:pt x="119" y="27"/>
                    <a:pt x="118" y="26"/>
                    <a:pt x="118" y="26"/>
                  </a:cubicBezTo>
                  <a:moveTo>
                    <a:pt x="118" y="26"/>
                  </a:move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moveTo>
                    <a:pt x="146" y="26"/>
                  </a:moveTo>
                  <a:cubicBezTo>
                    <a:pt x="146" y="26"/>
                    <a:pt x="146" y="26"/>
                    <a:pt x="146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7" y="26"/>
                    <a:pt x="146" y="26"/>
                    <a:pt x="146" y="26"/>
                  </a:cubicBezTo>
                  <a:moveTo>
                    <a:pt x="156" y="25"/>
                  </a:moveTo>
                  <a:cubicBezTo>
                    <a:pt x="157" y="26"/>
                    <a:pt x="157" y="26"/>
                    <a:pt x="157" y="26"/>
                  </a:cubicBezTo>
                  <a:cubicBezTo>
                    <a:pt x="157" y="26"/>
                    <a:pt x="156" y="26"/>
                    <a:pt x="156" y="25"/>
                  </a:cubicBezTo>
                  <a:moveTo>
                    <a:pt x="121" y="25"/>
                  </a:moveTo>
                  <a:cubicBezTo>
                    <a:pt x="121" y="26"/>
                    <a:pt x="121" y="26"/>
                    <a:pt x="121" y="26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1" y="25"/>
                    <a:pt x="121" y="25"/>
                    <a:pt x="121" y="25"/>
                  </a:cubicBezTo>
                  <a:moveTo>
                    <a:pt x="39" y="25"/>
                  </a:moveTo>
                  <a:cubicBezTo>
                    <a:pt x="38" y="25"/>
                    <a:pt x="37" y="26"/>
                    <a:pt x="36" y="26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5" y="26"/>
                  </a:cubicBezTo>
                  <a:cubicBezTo>
                    <a:pt x="35" y="26"/>
                    <a:pt x="35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4" y="26"/>
                  </a:cubicBezTo>
                  <a:cubicBezTo>
                    <a:pt x="33" y="27"/>
                    <a:pt x="32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8"/>
                    <a:pt x="29" y="29"/>
                    <a:pt x="28" y="29"/>
                  </a:cubicBezTo>
                  <a:cubicBezTo>
                    <a:pt x="25" y="31"/>
                    <a:pt x="27" y="31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7" y="32"/>
                    <a:pt x="28" y="32"/>
                  </a:cubicBezTo>
                  <a:cubicBezTo>
                    <a:pt x="29" y="31"/>
                    <a:pt x="29" y="31"/>
                    <a:pt x="30" y="31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34" y="30"/>
                    <a:pt x="33" y="28"/>
                    <a:pt x="37" y="27"/>
                  </a:cubicBezTo>
                  <a:cubicBezTo>
                    <a:pt x="36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7"/>
                    <a:pt x="37" y="27"/>
                  </a:cubicBezTo>
                  <a:cubicBezTo>
                    <a:pt x="37" y="27"/>
                    <a:pt x="37" y="27"/>
                    <a:pt x="36" y="26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28" y="25"/>
                  </a:moveTo>
                  <a:cubicBezTo>
                    <a:pt x="127" y="26"/>
                    <a:pt x="130" y="26"/>
                    <a:pt x="130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30" y="26"/>
                    <a:pt x="130" y="26"/>
                    <a:pt x="128" y="25"/>
                  </a:cubicBezTo>
                  <a:moveTo>
                    <a:pt x="25" y="25"/>
                  </a:moveTo>
                  <a:cubicBezTo>
                    <a:pt x="25" y="25"/>
                    <a:pt x="24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1" y="28"/>
                    <a:pt x="14" y="29"/>
                    <a:pt x="18" y="30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22" y="28"/>
                    <a:pt x="23" y="28"/>
                  </a:cubicBezTo>
                  <a:cubicBezTo>
                    <a:pt x="23" y="28"/>
                    <a:pt x="24" y="27"/>
                    <a:pt x="24" y="26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6" y="26"/>
                    <a:pt x="26" y="26"/>
                    <a:pt x="25" y="27"/>
                  </a:cubicBezTo>
                  <a:cubicBezTo>
                    <a:pt x="28" y="25"/>
                    <a:pt x="25" y="25"/>
                    <a:pt x="25" y="25"/>
                  </a:cubicBezTo>
                  <a:moveTo>
                    <a:pt x="120" y="25"/>
                  </a:moveTo>
                  <a:cubicBezTo>
                    <a:pt x="120" y="25"/>
                    <a:pt x="120" y="25"/>
                    <a:pt x="120" y="25"/>
                  </a:cubicBezTo>
                  <a:cubicBezTo>
                    <a:pt x="120" y="25"/>
                    <a:pt x="120" y="25"/>
                    <a:pt x="120" y="25"/>
                  </a:cubicBezTo>
                  <a:moveTo>
                    <a:pt x="120" y="24"/>
                  </a:moveTo>
                  <a:cubicBezTo>
                    <a:pt x="121" y="24"/>
                    <a:pt x="121" y="24"/>
                    <a:pt x="121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5"/>
                    <a:pt x="122" y="25"/>
                    <a:pt x="122" y="25"/>
                  </a:cubicBezTo>
                  <a:cubicBezTo>
                    <a:pt x="123" y="26"/>
                    <a:pt x="125" y="26"/>
                    <a:pt x="125" y="27"/>
                  </a:cubicBezTo>
                  <a:cubicBezTo>
                    <a:pt x="126" y="26"/>
                    <a:pt x="122" y="26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4" y="25"/>
                    <a:pt x="126" y="25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6"/>
                    <a:pt x="125" y="25"/>
                    <a:pt x="127" y="25"/>
                  </a:cubicBezTo>
                  <a:cubicBezTo>
                    <a:pt x="124" y="25"/>
                    <a:pt x="122" y="24"/>
                    <a:pt x="120" y="24"/>
                  </a:cubicBezTo>
                  <a:moveTo>
                    <a:pt x="101" y="23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moveTo>
                    <a:pt x="102" y="23"/>
                  </a:move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moveTo>
                    <a:pt x="96" y="21"/>
                  </a:moveTo>
                  <a:cubicBezTo>
                    <a:pt x="94" y="21"/>
                    <a:pt x="92" y="21"/>
                    <a:pt x="91" y="23"/>
                  </a:cubicBezTo>
                  <a:cubicBezTo>
                    <a:pt x="96" y="23"/>
                    <a:pt x="97" y="22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1" y="23"/>
                    <a:pt x="101" y="23"/>
                    <a:pt x="102" y="22"/>
                  </a:cubicBezTo>
                  <a:cubicBezTo>
                    <a:pt x="105" y="22"/>
                    <a:pt x="102" y="24"/>
                    <a:pt x="104" y="24"/>
                  </a:cubicBezTo>
                  <a:cubicBezTo>
                    <a:pt x="105" y="24"/>
                    <a:pt x="103" y="24"/>
                    <a:pt x="104" y="23"/>
                  </a:cubicBezTo>
                  <a:cubicBezTo>
                    <a:pt x="107" y="24"/>
                    <a:pt x="105" y="25"/>
                    <a:pt x="105" y="26"/>
                  </a:cubicBezTo>
                  <a:cubicBezTo>
                    <a:pt x="105" y="26"/>
                    <a:pt x="106" y="26"/>
                    <a:pt x="106" y="26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9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5" y="26"/>
                    <a:pt x="117" y="26"/>
                  </a:cubicBezTo>
                  <a:cubicBezTo>
                    <a:pt x="117" y="26"/>
                    <a:pt x="117" y="26"/>
                    <a:pt x="118" y="26"/>
                  </a:cubicBezTo>
                  <a:cubicBezTo>
                    <a:pt x="115" y="26"/>
                    <a:pt x="113" y="25"/>
                    <a:pt x="109" y="24"/>
                  </a:cubicBezTo>
                  <a:cubicBezTo>
                    <a:pt x="108" y="23"/>
                    <a:pt x="110" y="23"/>
                    <a:pt x="107" y="22"/>
                  </a:cubicBezTo>
                  <a:cubicBezTo>
                    <a:pt x="107" y="22"/>
                    <a:pt x="106" y="22"/>
                    <a:pt x="105" y="22"/>
                  </a:cubicBezTo>
                  <a:cubicBezTo>
                    <a:pt x="104" y="22"/>
                    <a:pt x="102" y="22"/>
                    <a:pt x="100" y="22"/>
                  </a:cubicBezTo>
                  <a:cubicBezTo>
                    <a:pt x="99" y="21"/>
                    <a:pt x="97" y="21"/>
                    <a:pt x="96" y="21"/>
                  </a:cubicBezTo>
                  <a:moveTo>
                    <a:pt x="112" y="21"/>
                  </a:moveTo>
                  <a:cubicBezTo>
                    <a:pt x="111" y="21"/>
                    <a:pt x="111" y="21"/>
                    <a:pt x="111" y="21"/>
                  </a:cubicBezTo>
                  <a:cubicBezTo>
                    <a:pt x="109" y="22"/>
                    <a:pt x="111" y="23"/>
                    <a:pt x="110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4" y="23"/>
                    <a:pt x="108" y="22"/>
                    <a:pt x="111" y="22"/>
                  </a:cubicBezTo>
                  <a:cubicBezTo>
                    <a:pt x="111" y="22"/>
                    <a:pt x="113" y="23"/>
                    <a:pt x="114" y="23"/>
                  </a:cubicBezTo>
                  <a:cubicBezTo>
                    <a:pt x="114" y="23"/>
                    <a:pt x="115" y="23"/>
                    <a:pt x="115" y="23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3"/>
                    <a:pt x="117" y="24"/>
                    <a:pt x="117" y="23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20" y="23"/>
                    <a:pt x="120" y="24"/>
                  </a:cubicBezTo>
                  <a:cubicBezTo>
                    <a:pt x="120" y="23"/>
                    <a:pt x="120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8" y="23"/>
                    <a:pt x="118" y="23"/>
                  </a:cubicBezTo>
                  <a:cubicBezTo>
                    <a:pt x="117" y="23"/>
                    <a:pt x="118" y="22"/>
                    <a:pt x="118" y="22"/>
                  </a:cubicBezTo>
                  <a:cubicBezTo>
                    <a:pt x="116" y="22"/>
                    <a:pt x="113" y="21"/>
                    <a:pt x="112" y="21"/>
                  </a:cubicBezTo>
                  <a:moveTo>
                    <a:pt x="104" y="20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21"/>
                    <a:pt x="107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1"/>
                    <a:pt x="106" y="20"/>
                    <a:pt x="104" y="20"/>
                  </a:cubicBezTo>
                  <a:moveTo>
                    <a:pt x="144" y="20"/>
                  </a:move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2" y="20"/>
                    <a:pt x="142" y="20"/>
                  </a:cubicBezTo>
                  <a:cubicBezTo>
                    <a:pt x="142" y="20"/>
                    <a:pt x="142" y="20"/>
                    <a:pt x="141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1" y="22"/>
                    <a:pt x="142" y="23"/>
                    <a:pt x="143" y="23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40" y="26"/>
                    <a:pt x="142" y="26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6"/>
                    <a:pt x="143" y="25"/>
                    <a:pt x="144" y="25"/>
                  </a:cubicBezTo>
                  <a:cubicBezTo>
                    <a:pt x="144" y="25"/>
                    <a:pt x="145" y="25"/>
                    <a:pt x="145" y="26"/>
                  </a:cubicBezTo>
                  <a:cubicBezTo>
                    <a:pt x="145" y="26"/>
                    <a:pt x="144" y="26"/>
                    <a:pt x="146" y="27"/>
                  </a:cubicBezTo>
                  <a:cubicBezTo>
                    <a:pt x="146" y="27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5"/>
                    <a:pt x="145" y="25"/>
                    <a:pt x="146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6" y="26"/>
                    <a:pt x="148" y="26"/>
                    <a:pt x="149" y="27"/>
                  </a:cubicBezTo>
                  <a:cubicBezTo>
                    <a:pt x="148" y="26"/>
                    <a:pt x="148" y="25"/>
                    <a:pt x="149" y="25"/>
                  </a:cubicBezTo>
                  <a:cubicBezTo>
                    <a:pt x="149" y="25"/>
                    <a:pt x="150" y="25"/>
                    <a:pt x="150" y="25"/>
                  </a:cubicBezTo>
                  <a:cubicBezTo>
                    <a:pt x="150" y="25"/>
                    <a:pt x="151" y="26"/>
                    <a:pt x="151" y="26"/>
                  </a:cubicBezTo>
                  <a:cubicBezTo>
                    <a:pt x="152" y="26"/>
                    <a:pt x="152" y="25"/>
                    <a:pt x="151" y="24"/>
                  </a:cubicBezTo>
                  <a:cubicBezTo>
                    <a:pt x="153" y="25"/>
                    <a:pt x="152" y="25"/>
                    <a:pt x="153" y="26"/>
                  </a:cubicBezTo>
                  <a:cubicBezTo>
                    <a:pt x="155" y="28"/>
                    <a:pt x="160" y="30"/>
                    <a:pt x="163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3" y="34"/>
                    <a:pt x="167" y="34"/>
                    <a:pt x="168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4"/>
                    <a:pt x="162" y="29"/>
                    <a:pt x="162" y="27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7" y="30"/>
                    <a:pt x="170" y="35"/>
                    <a:pt x="173" y="35"/>
                  </a:cubicBezTo>
                  <a:cubicBezTo>
                    <a:pt x="173" y="35"/>
                    <a:pt x="173" y="35"/>
                    <a:pt x="174" y="35"/>
                  </a:cubicBezTo>
                  <a:cubicBezTo>
                    <a:pt x="175" y="35"/>
                    <a:pt x="172" y="34"/>
                    <a:pt x="171" y="33"/>
                  </a:cubicBezTo>
                  <a:cubicBezTo>
                    <a:pt x="165" y="29"/>
                    <a:pt x="160" y="25"/>
                    <a:pt x="153" y="23"/>
                  </a:cubicBezTo>
                  <a:cubicBezTo>
                    <a:pt x="154" y="24"/>
                    <a:pt x="157" y="24"/>
                    <a:pt x="157" y="2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9" y="27"/>
                    <a:pt x="158" y="28"/>
                    <a:pt x="161" y="29"/>
                  </a:cubicBezTo>
                  <a:cubicBezTo>
                    <a:pt x="161" y="29"/>
                    <a:pt x="160" y="29"/>
                    <a:pt x="160" y="29"/>
                  </a:cubicBezTo>
                  <a:cubicBezTo>
                    <a:pt x="160" y="29"/>
                    <a:pt x="158" y="28"/>
                    <a:pt x="158" y="27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6" y="29"/>
                    <a:pt x="157" y="27"/>
                    <a:pt x="156" y="27"/>
                  </a:cubicBezTo>
                  <a:cubicBezTo>
                    <a:pt x="156" y="27"/>
                    <a:pt x="155" y="27"/>
                    <a:pt x="155" y="27"/>
                  </a:cubicBezTo>
                  <a:cubicBezTo>
                    <a:pt x="156" y="26"/>
                    <a:pt x="152" y="26"/>
                    <a:pt x="153" y="25"/>
                  </a:cubicBezTo>
                  <a:cubicBezTo>
                    <a:pt x="150" y="24"/>
                    <a:pt x="146" y="22"/>
                    <a:pt x="146" y="20"/>
                  </a:cubicBezTo>
                  <a:cubicBezTo>
                    <a:pt x="145" y="20"/>
                    <a:pt x="144" y="20"/>
                    <a:pt x="144" y="20"/>
                  </a:cubicBezTo>
                  <a:moveTo>
                    <a:pt x="145" y="18"/>
                  </a:moveTo>
                  <a:cubicBezTo>
                    <a:pt x="146" y="19"/>
                    <a:pt x="146" y="19"/>
                    <a:pt x="147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8" y="20"/>
                    <a:pt x="148" y="19"/>
                  </a:cubicBezTo>
                  <a:cubicBezTo>
                    <a:pt x="147" y="19"/>
                    <a:pt x="146" y="19"/>
                    <a:pt x="145" y="18"/>
                  </a:cubicBezTo>
                  <a:moveTo>
                    <a:pt x="108" y="17"/>
                  </a:moveTo>
                  <a:cubicBezTo>
                    <a:pt x="109" y="17"/>
                    <a:pt x="108" y="17"/>
                    <a:pt x="108" y="18"/>
                  </a:cubicBezTo>
                  <a:cubicBezTo>
                    <a:pt x="108" y="18"/>
                    <a:pt x="109" y="18"/>
                    <a:pt x="109" y="18"/>
                  </a:cubicBezTo>
                  <a:cubicBezTo>
                    <a:pt x="110" y="18"/>
                    <a:pt x="110" y="19"/>
                    <a:pt x="111" y="19"/>
                  </a:cubicBezTo>
                  <a:cubicBezTo>
                    <a:pt x="110" y="18"/>
                    <a:pt x="111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09" y="19"/>
                    <a:pt x="111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08" y="17"/>
                    <a:pt x="108" y="17"/>
                    <a:pt x="108" y="17"/>
                  </a:cubicBezTo>
                  <a:moveTo>
                    <a:pt x="54" y="16"/>
                  </a:moveTo>
                  <a:cubicBezTo>
                    <a:pt x="54" y="16"/>
                    <a:pt x="52" y="16"/>
                    <a:pt x="52" y="17"/>
                  </a:cubicBezTo>
                  <a:cubicBezTo>
                    <a:pt x="53" y="17"/>
                    <a:pt x="54" y="16"/>
                    <a:pt x="54" y="16"/>
                  </a:cubicBezTo>
                  <a:moveTo>
                    <a:pt x="145" y="13"/>
                  </a:moveTo>
                  <a:cubicBezTo>
                    <a:pt x="144" y="15"/>
                    <a:pt x="144" y="15"/>
                    <a:pt x="144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6" y="15"/>
                    <a:pt x="145" y="14"/>
                    <a:pt x="145" y="13"/>
                  </a:cubicBezTo>
                  <a:moveTo>
                    <a:pt x="127" y="12"/>
                  </a:moveTo>
                  <a:cubicBezTo>
                    <a:pt x="128" y="12"/>
                    <a:pt x="127" y="12"/>
                    <a:pt x="127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7" y="12"/>
                    <a:pt x="127" y="12"/>
                    <a:pt x="127" y="12"/>
                  </a:cubicBezTo>
                  <a:moveTo>
                    <a:pt x="85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4" y="13"/>
                    <a:pt x="90" y="12"/>
                    <a:pt x="88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2"/>
                    <a:pt x="88" y="13"/>
                    <a:pt x="89" y="12"/>
                  </a:cubicBezTo>
                  <a:cubicBezTo>
                    <a:pt x="89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2"/>
                    <a:pt x="86" y="11"/>
                    <a:pt x="85" y="11"/>
                  </a:cubicBezTo>
                  <a:moveTo>
                    <a:pt x="88" y="10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8" y="10"/>
                  </a:cubicBezTo>
                  <a:moveTo>
                    <a:pt x="118" y="10"/>
                  </a:move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8" y="11"/>
                    <a:pt x="120" y="10"/>
                    <a:pt x="118" y="10"/>
                  </a:cubicBezTo>
                  <a:moveTo>
                    <a:pt x="83" y="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10"/>
                    <a:pt x="84" y="11"/>
                    <a:pt x="84" y="11"/>
                  </a:cubicBezTo>
                  <a:cubicBezTo>
                    <a:pt x="85" y="10"/>
                    <a:pt x="86" y="10"/>
                    <a:pt x="87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3" y="9"/>
                    <a:pt x="83" y="9"/>
                  </a:cubicBezTo>
                  <a:moveTo>
                    <a:pt x="98" y="8"/>
                  </a:moveTo>
                  <a:cubicBezTo>
                    <a:pt x="98" y="8"/>
                    <a:pt x="98" y="9"/>
                    <a:pt x="96" y="9"/>
                  </a:cubicBezTo>
                  <a:cubicBezTo>
                    <a:pt x="95" y="9"/>
                    <a:pt x="95" y="8"/>
                    <a:pt x="94" y="8"/>
                  </a:cubicBezTo>
                  <a:cubicBezTo>
                    <a:pt x="92" y="8"/>
                    <a:pt x="91" y="9"/>
                    <a:pt x="90" y="9"/>
                  </a:cubicBezTo>
                  <a:cubicBezTo>
                    <a:pt x="89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0"/>
                    <a:pt x="91" y="10"/>
                    <a:pt x="92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3" y="10"/>
                    <a:pt x="97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6" y="9"/>
                    <a:pt x="100" y="8"/>
                    <a:pt x="98" y="8"/>
                  </a:cubicBezTo>
                  <a:moveTo>
                    <a:pt x="123" y="4"/>
                  </a:moveTo>
                  <a:cubicBezTo>
                    <a:pt x="123" y="4"/>
                    <a:pt x="123" y="4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5" y="4"/>
                    <a:pt x="123" y="4"/>
                  </a:cubicBezTo>
                  <a:moveTo>
                    <a:pt x="110" y="4"/>
                  </a:moveTo>
                  <a:cubicBezTo>
                    <a:pt x="110" y="5"/>
                    <a:pt x="113" y="5"/>
                    <a:pt x="113" y="5"/>
                  </a:cubicBezTo>
                  <a:cubicBezTo>
                    <a:pt x="114" y="6"/>
                    <a:pt x="114" y="6"/>
                    <a:pt x="115" y="6"/>
                  </a:cubicBezTo>
                  <a:cubicBezTo>
                    <a:pt x="115" y="6"/>
                    <a:pt x="115" y="6"/>
                    <a:pt x="116" y="5"/>
                  </a:cubicBezTo>
                  <a:cubicBezTo>
                    <a:pt x="113" y="4"/>
                    <a:pt x="112" y="5"/>
                    <a:pt x="110" y="4"/>
                  </a:cubicBezTo>
                  <a:moveTo>
                    <a:pt x="101" y="2"/>
                  </a:moveTo>
                  <a:cubicBezTo>
                    <a:pt x="102" y="3"/>
                    <a:pt x="102" y="3"/>
                    <a:pt x="102" y="3"/>
                  </a:cubicBezTo>
                  <a:cubicBezTo>
                    <a:pt x="101" y="2"/>
                    <a:pt x="101" y="2"/>
                    <a:pt x="101" y="2"/>
                  </a:cubicBezTo>
                  <a:moveTo>
                    <a:pt x="109" y="1"/>
                  </a:moveTo>
                  <a:cubicBezTo>
                    <a:pt x="109" y="1"/>
                    <a:pt x="109" y="1"/>
                    <a:pt x="109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98" y="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1"/>
                    <a:pt x="96" y="2"/>
                  </a:cubicBezTo>
                  <a:cubicBezTo>
                    <a:pt x="97" y="2"/>
                    <a:pt x="97" y="2"/>
                    <a:pt x="98" y="2"/>
                  </a:cubicBezTo>
                  <a:cubicBezTo>
                    <a:pt x="99" y="2"/>
                    <a:pt x="99" y="2"/>
                    <a:pt x="100" y="2"/>
                  </a:cubicBezTo>
                  <a:cubicBezTo>
                    <a:pt x="100" y="2"/>
                    <a:pt x="100" y="2"/>
                    <a:pt x="101" y="2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2"/>
                    <a:pt x="100" y="2"/>
                  </a:cubicBezTo>
                  <a:cubicBezTo>
                    <a:pt x="100" y="2"/>
                    <a:pt x="99" y="2"/>
                    <a:pt x="99" y="2"/>
                  </a:cubicBezTo>
                  <a:cubicBezTo>
                    <a:pt x="99" y="2"/>
                    <a:pt x="99" y="1"/>
                    <a:pt x="99" y="1"/>
                  </a:cubicBezTo>
                  <a:cubicBezTo>
                    <a:pt x="98" y="1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98" y="0"/>
                  </a:cubicBezTo>
                </a:path>
              </a:pathLst>
            </a:custGeom>
            <a:solidFill>
              <a:srgbClr val="F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"/>
            <p:cNvSpPr>
              <a:spLocks/>
            </p:cNvSpPr>
            <p:nvPr/>
          </p:nvSpPr>
          <p:spPr bwMode="auto">
            <a:xfrm>
              <a:off x="5857875" y="5151438"/>
              <a:ext cx="642938" cy="647700"/>
            </a:xfrm>
            <a:custGeom>
              <a:avLst/>
              <a:gdLst>
                <a:gd name="T0" fmla="*/ 251 w 252"/>
                <a:gd name="T1" fmla="*/ 128 h 252"/>
                <a:gd name="T2" fmla="*/ 125 w 252"/>
                <a:gd name="T3" fmla="*/ 252 h 252"/>
                <a:gd name="T4" fmla="*/ 1 w 252"/>
                <a:gd name="T5" fmla="*/ 125 h 252"/>
                <a:gd name="T6" fmla="*/ 127 w 252"/>
                <a:gd name="T7" fmla="*/ 1 h 252"/>
                <a:gd name="T8" fmla="*/ 251 w 252"/>
                <a:gd name="T9" fmla="*/ 12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51" y="128"/>
                  </a:moveTo>
                  <a:cubicBezTo>
                    <a:pt x="251" y="197"/>
                    <a:pt x="194" y="252"/>
                    <a:pt x="125" y="252"/>
                  </a:cubicBezTo>
                  <a:cubicBezTo>
                    <a:pt x="56" y="251"/>
                    <a:pt x="0" y="194"/>
                    <a:pt x="1" y="125"/>
                  </a:cubicBezTo>
                  <a:cubicBezTo>
                    <a:pt x="1" y="56"/>
                    <a:pt x="58" y="0"/>
                    <a:pt x="127" y="1"/>
                  </a:cubicBezTo>
                  <a:cubicBezTo>
                    <a:pt x="196" y="2"/>
                    <a:pt x="252" y="58"/>
                    <a:pt x="251" y="128"/>
                  </a:cubicBezTo>
                </a:path>
              </a:pathLst>
            </a:custGeom>
            <a:solidFill>
              <a:srgbClr val="FFF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0064750" y="5111750"/>
            <a:ext cx="644525" cy="646113"/>
            <a:chOff x="10064750" y="5454650"/>
            <a:chExt cx="644525" cy="646113"/>
          </a:xfrm>
        </p:grpSpPr>
        <p:sp>
          <p:nvSpPr>
            <p:cNvPr id="149" name="Freeform 10"/>
            <p:cNvSpPr>
              <a:spLocks/>
            </p:cNvSpPr>
            <p:nvPr/>
          </p:nvSpPr>
          <p:spPr bwMode="auto">
            <a:xfrm>
              <a:off x="10064750" y="5454650"/>
              <a:ext cx="644525" cy="646113"/>
            </a:xfrm>
            <a:custGeom>
              <a:avLst/>
              <a:gdLst>
                <a:gd name="T0" fmla="*/ 250 w 252"/>
                <a:gd name="T1" fmla="*/ 129 h 252"/>
                <a:gd name="T2" fmla="*/ 123 w 252"/>
                <a:gd name="T3" fmla="*/ 250 h 252"/>
                <a:gd name="T4" fmla="*/ 2 w 252"/>
                <a:gd name="T5" fmla="*/ 122 h 252"/>
                <a:gd name="T6" fmla="*/ 130 w 252"/>
                <a:gd name="T7" fmla="*/ 2 h 252"/>
                <a:gd name="T8" fmla="*/ 250 w 252"/>
                <a:gd name="T9" fmla="*/ 12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50" y="129"/>
                  </a:moveTo>
                  <a:cubicBezTo>
                    <a:pt x="248" y="198"/>
                    <a:pt x="191" y="252"/>
                    <a:pt x="123" y="250"/>
                  </a:cubicBezTo>
                  <a:cubicBezTo>
                    <a:pt x="54" y="248"/>
                    <a:pt x="0" y="191"/>
                    <a:pt x="2" y="122"/>
                  </a:cubicBezTo>
                  <a:cubicBezTo>
                    <a:pt x="4" y="54"/>
                    <a:pt x="61" y="0"/>
                    <a:pt x="130" y="2"/>
                  </a:cubicBezTo>
                  <a:cubicBezTo>
                    <a:pt x="198" y="4"/>
                    <a:pt x="252" y="61"/>
                    <a:pt x="250" y="129"/>
                  </a:cubicBezTo>
                </a:path>
              </a:pathLst>
            </a:custGeom>
            <a:solidFill>
              <a:srgbClr val="22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1"/>
            <p:cNvSpPr>
              <a:spLocks/>
            </p:cNvSpPr>
            <p:nvPr/>
          </p:nvSpPr>
          <p:spPr bwMode="auto">
            <a:xfrm>
              <a:off x="10126663" y="5513388"/>
              <a:ext cx="523875" cy="527050"/>
            </a:xfrm>
            <a:custGeom>
              <a:avLst/>
              <a:gdLst>
                <a:gd name="T0" fmla="*/ 203 w 205"/>
                <a:gd name="T1" fmla="*/ 106 h 205"/>
                <a:gd name="T2" fmla="*/ 99 w 205"/>
                <a:gd name="T3" fmla="*/ 204 h 205"/>
                <a:gd name="T4" fmla="*/ 1 w 205"/>
                <a:gd name="T5" fmla="*/ 100 h 205"/>
                <a:gd name="T6" fmla="*/ 105 w 205"/>
                <a:gd name="T7" fmla="*/ 2 h 205"/>
                <a:gd name="T8" fmla="*/ 203 w 205"/>
                <a:gd name="T9" fmla="*/ 10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203" y="106"/>
                  </a:moveTo>
                  <a:cubicBezTo>
                    <a:pt x="202" y="162"/>
                    <a:pt x="155" y="205"/>
                    <a:pt x="99" y="204"/>
                  </a:cubicBezTo>
                  <a:cubicBezTo>
                    <a:pt x="43" y="202"/>
                    <a:pt x="0" y="156"/>
                    <a:pt x="1" y="100"/>
                  </a:cubicBezTo>
                  <a:cubicBezTo>
                    <a:pt x="3" y="44"/>
                    <a:pt x="49" y="0"/>
                    <a:pt x="105" y="2"/>
                  </a:cubicBezTo>
                  <a:cubicBezTo>
                    <a:pt x="161" y="4"/>
                    <a:pt x="205" y="50"/>
                    <a:pt x="203" y="106"/>
                  </a:cubicBezTo>
                </a:path>
              </a:pathLst>
            </a:custGeom>
            <a:solidFill>
              <a:srgbClr val="84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"/>
            <p:cNvSpPr>
              <a:spLocks noEditPoints="1"/>
            </p:cNvSpPr>
            <p:nvPr/>
          </p:nvSpPr>
          <p:spPr bwMode="auto">
            <a:xfrm>
              <a:off x="10148888" y="5538788"/>
              <a:ext cx="447675" cy="403225"/>
            </a:xfrm>
            <a:custGeom>
              <a:avLst/>
              <a:gdLst>
                <a:gd name="T0" fmla="*/ 139 w 175"/>
                <a:gd name="T1" fmla="*/ 68 h 157"/>
                <a:gd name="T2" fmla="*/ 155 w 175"/>
                <a:gd name="T3" fmla="*/ 70 h 157"/>
                <a:gd name="T4" fmla="*/ 38 w 175"/>
                <a:gd name="T5" fmla="*/ 64 h 157"/>
                <a:gd name="T6" fmla="*/ 150 w 175"/>
                <a:gd name="T7" fmla="*/ 64 h 157"/>
                <a:gd name="T8" fmla="*/ 67 w 175"/>
                <a:gd name="T9" fmla="*/ 62 h 157"/>
                <a:gd name="T10" fmla="*/ 69 w 175"/>
                <a:gd name="T11" fmla="*/ 66 h 157"/>
                <a:gd name="T12" fmla="*/ 58 w 175"/>
                <a:gd name="T13" fmla="*/ 77 h 157"/>
                <a:gd name="T14" fmla="*/ 71 w 175"/>
                <a:gd name="T15" fmla="*/ 68 h 157"/>
                <a:gd name="T16" fmla="*/ 76 w 175"/>
                <a:gd name="T17" fmla="*/ 67 h 157"/>
                <a:gd name="T18" fmla="*/ 85 w 175"/>
                <a:gd name="T19" fmla="*/ 65 h 157"/>
                <a:gd name="T20" fmla="*/ 50 w 175"/>
                <a:gd name="T21" fmla="*/ 60 h 157"/>
                <a:gd name="T22" fmla="*/ 161 w 175"/>
                <a:gd name="T23" fmla="*/ 81 h 157"/>
                <a:gd name="T24" fmla="*/ 148 w 175"/>
                <a:gd name="T25" fmla="*/ 119 h 157"/>
                <a:gd name="T26" fmla="*/ 126 w 175"/>
                <a:gd name="T27" fmla="*/ 138 h 157"/>
                <a:gd name="T28" fmla="*/ 106 w 175"/>
                <a:gd name="T29" fmla="*/ 147 h 157"/>
                <a:gd name="T30" fmla="*/ 120 w 175"/>
                <a:gd name="T31" fmla="*/ 153 h 157"/>
                <a:gd name="T32" fmla="*/ 161 w 175"/>
                <a:gd name="T33" fmla="*/ 118 h 157"/>
                <a:gd name="T34" fmla="*/ 161 w 175"/>
                <a:gd name="T35" fmla="*/ 108 h 157"/>
                <a:gd name="T36" fmla="*/ 175 w 175"/>
                <a:gd name="T37" fmla="*/ 95 h 157"/>
                <a:gd name="T38" fmla="*/ 13 w 175"/>
                <a:gd name="T39" fmla="*/ 61 h 157"/>
                <a:gd name="T40" fmla="*/ 85 w 175"/>
                <a:gd name="T41" fmla="*/ 58 h 157"/>
                <a:gd name="T42" fmla="*/ 71 w 175"/>
                <a:gd name="T43" fmla="*/ 57 h 157"/>
                <a:gd name="T44" fmla="*/ 7 w 175"/>
                <a:gd name="T45" fmla="*/ 55 h 157"/>
                <a:gd name="T46" fmla="*/ 87 w 175"/>
                <a:gd name="T47" fmla="*/ 57 h 157"/>
                <a:gd name="T48" fmla="*/ 153 w 175"/>
                <a:gd name="T49" fmla="*/ 52 h 157"/>
                <a:gd name="T50" fmla="*/ 55 w 175"/>
                <a:gd name="T51" fmla="*/ 57 h 157"/>
                <a:gd name="T52" fmla="*/ 43 w 175"/>
                <a:gd name="T53" fmla="*/ 55 h 157"/>
                <a:gd name="T54" fmla="*/ 41 w 175"/>
                <a:gd name="T55" fmla="*/ 60 h 157"/>
                <a:gd name="T56" fmla="*/ 52 w 175"/>
                <a:gd name="T57" fmla="*/ 50 h 157"/>
                <a:gd name="T58" fmla="*/ 66 w 175"/>
                <a:gd name="T59" fmla="*/ 49 h 157"/>
                <a:gd name="T60" fmla="*/ 51 w 175"/>
                <a:gd name="T61" fmla="*/ 49 h 157"/>
                <a:gd name="T62" fmla="*/ 81 w 175"/>
                <a:gd name="T63" fmla="*/ 47 h 157"/>
                <a:gd name="T64" fmla="*/ 154 w 175"/>
                <a:gd name="T65" fmla="*/ 46 h 157"/>
                <a:gd name="T66" fmla="*/ 59 w 175"/>
                <a:gd name="T67" fmla="*/ 43 h 157"/>
                <a:gd name="T68" fmla="*/ 50 w 175"/>
                <a:gd name="T69" fmla="*/ 43 h 157"/>
                <a:gd name="T70" fmla="*/ 62 w 175"/>
                <a:gd name="T71" fmla="*/ 39 h 157"/>
                <a:gd name="T72" fmla="*/ 102 w 175"/>
                <a:gd name="T73" fmla="*/ 40 h 157"/>
                <a:gd name="T74" fmla="*/ 64 w 175"/>
                <a:gd name="T75" fmla="*/ 36 h 157"/>
                <a:gd name="T76" fmla="*/ 136 w 175"/>
                <a:gd name="T77" fmla="*/ 34 h 157"/>
                <a:gd name="T78" fmla="*/ 7 w 175"/>
                <a:gd name="T79" fmla="*/ 50 h 157"/>
                <a:gd name="T80" fmla="*/ 76 w 175"/>
                <a:gd name="T81" fmla="*/ 33 h 157"/>
                <a:gd name="T82" fmla="*/ 99 w 175"/>
                <a:gd name="T83" fmla="*/ 29 h 157"/>
                <a:gd name="T84" fmla="*/ 45 w 175"/>
                <a:gd name="T85" fmla="*/ 28 h 157"/>
                <a:gd name="T86" fmla="*/ 70 w 175"/>
                <a:gd name="T87" fmla="*/ 27 h 157"/>
                <a:gd name="T88" fmla="*/ 105 w 175"/>
                <a:gd name="T89" fmla="*/ 27 h 157"/>
                <a:gd name="T90" fmla="*/ 101 w 175"/>
                <a:gd name="T91" fmla="*/ 26 h 157"/>
                <a:gd name="T92" fmla="*/ 140 w 175"/>
                <a:gd name="T93" fmla="*/ 28 h 157"/>
                <a:gd name="T94" fmla="*/ 35 w 175"/>
                <a:gd name="T95" fmla="*/ 24 h 157"/>
                <a:gd name="T96" fmla="*/ 28 w 175"/>
                <a:gd name="T97" fmla="*/ 33 h 157"/>
                <a:gd name="T98" fmla="*/ 77 w 175"/>
                <a:gd name="T99" fmla="*/ 26 h 157"/>
                <a:gd name="T100" fmla="*/ 100 w 175"/>
                <a:gd name="T101" fmla="*/ 32 h 157"/>
                <a:gd name="T102" fmla="*/ 81 w 175"/>
                <a:gd name="T103" fmla="*/ 33 h 157"/>
                <a:gd name="T104" fmla="*/ 88 w 175"/>
                <a:gd name="T105" fmla="*/ 24 h 157"/>
                <a:gd name="T106" fmla="*/ 77 w 175"/>
                <a:gd name="T107" fmla="*/ 23 h 157"/>
                <a:gd name="T108" fmla="*/ 58 w 175"/>
                <a:gd name="T109" fmla="*/ 22 h 157"/>
                <a:gd name="T110" fmla="*/ 81 w 175"/>
                <a:gd name="T111" fmla="*/ 22 h 157"/>
                <a:gd name="T112" fmla="*/ 42 w 175"/>
                <a:gd name="T113" fmla="*/ 19 h 157"/>
                <a:gd name="T114" fmla="*/ 102 w 175"/>
                <a:gd name="T115" fmla="*/ 15 h 157"/>
                <a:gd name="T116" fmla="*/ 44 w 175"/>
                <a:gd name="T117" fmla="*/ 15 h 157"/>
                <a:gd name="T118" fmla="*/ 115 w 175"/>
                <a:gd name="T119" fmla="*/ 14 h 157"/>
                <a:gd name="T120" fmla="*/ 92 w 175"/>
                <a:gd name="T121" fmla="*/ 12 h 157"/>
                <a:gd name="T122" fmla="*/ 80 w 175"/>
                <a:gd name="T123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157">
                  <a:moveTo>
                    <a:pt x="3" y="68"/>
                  </a:moveTo>
                  <a:cubicBezTo>
                    <a:pt x="2" y="68"/>
                    <a:pt x="2" y="70"/>
                    <a:pt x="1" y="70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1"/>
                    <a:pt x="0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1" y="72"/>
                    <a:pt x="1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8"/>
                    <a:pt x="3" y="68"/>
                    <a:pt x="3" y="68"/>
                  </a:cubicBezTo>
                  <a:moveTo>
                    <a:pt x="139" y="68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moveTo>
                    <a:pt x="67" y="67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7" y="67"/>
                    <a:pt x="67" y="67"/>
                  </a:cubicBezTo>
                  <a:moveTo>
                    <a:pt x="78" y="67"/>
                  </a:moveTo>
                  <a:cubicBezTo>
                    <a:pt x="79" y="68"/>
                    <a:pt x="79" y="68"/>
                    <a:pt x="79" y="68"/>
                  </a:cubicBezTo>
                  <a:cubicBezTo>
                    <a:pt x="79" y="67"/>
                    <a:pt x="79" y="67"/>
                    <a:pt x="78" y="67"/>
                  </a:cubicBezTo>
                  <a:moveTo>
                    <a:pt x="78" y="67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moveTo>
                    <a:pt x="67" y="67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moveTo>
                    <a:pt x="47" y="67"/>
                  </a:moveTo>
                  <a:cubicBezTo>
                    <a:pt x="47" y="68"/>
                    <a:pt x="47" y="68"/>
                    <a:pt x="47" y="68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7"/>
                    <a:pt x="47" y="67"/>
                    <a:pt x="47" y="67"/>
                  </a:cubicBezTo>
                  <a:moveTo>
                    <a:pt x="75" y="67"/>
                  </a:moveTo>
                  <a:cubicBezTo>
                    <a:pt x="75" y="67"/>
                    <a:pt x="75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moveTo>
                    <a:pt x="86" y="67"/>
                  </a:moveTo>
                  <a:cubicBezTo>
                    <a:pt x="85" y="67"/>
                    <a:pt x="85" y="67"/>
                    <a:pt x="85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moveTo>
                    <a:pt x="9" y="67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9" y="70"/>
                    <a:pt x="9" y="68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moveTo>
                    <a:pt x="138" y="66"/>
                  </a:moveTo>
                  <a:cubicBezTo>
                    <a:pt x="138" y="68"/>
                    <a:pt x="138" y="68"/>
                    <a:pt x="138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69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8" y="66"/>
                    <a:pt x="138" y="66"/>
                    <a:pt x="138" y="66"/>
                  </a:cubicBezTo>
                  <a:moveTo>
                    <a:pt x="142" y="66"/>
                  </a:moveTo>
                  <a:cubicBezTo>
                    <a:pt x="142" y="67"/>
                    <a:pt x="142" y="67"/>
                    <a:pt x="142" y="67"/>
                  </a:cubicBezTo>
                  <a:cubicBezTo>
                    <a:pt x="142" y="66"/>
                    <a:pt x="142" y="66"/>
                    <a:pt x="142" y="66"/>
                  </a:cubicBezTo>
                  <a:moveTo>
                    <a:pt x="149" y="66"/>
                  </a:moveTo>
                  <a:cubicBezTo>
                    <a:pt x="149" y="66"/>
                    <a:pt x="149" y="66"/>
                    <a:pt x="149" y="66"/>
                  </a:cubicBezTo>
                  <a:cubicBezTo>
                    <a:pt x="149" y="66"/>
                    <a:pt x="149" y="66"/>
                    <a:pt x="149" y="66"/>
                  </a:cubicBezTo>
                  <a:moveTo>
                    <a:pt x="88" y="66"/>
                  </a:move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6"/>
                    <a:pt x="88" y="66"/>
                    <a:pt x="88" y="66"/>
                  </a:cubicBezTo>
                  <a:moveTo>
                    <a:pt x="31" y="66"/>
                  </a:moveTo>
                  <a:cubicBezTo>
                    <a:pt x="31" y="66"/>
                    <a:pt x="30" y="67"/>
                    <a:pt x="30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moveTo>
                    <a:pt x="88" y="66"/>
                  </a:move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moveTo>
                    <a:pt x="39" y="66"/>
                  </a:moveTo>
                  <a:cubicBezTo>
                    <a:pt x="38" y="66"/>
                    <a:pt x="39" y="67"/>
                    <a:pt x="39" y="67"/>
                  </a:cubicBezTo>
                  <a:cubicBezTo>
                    <a:pt x="39" y="66"/>
                    <a:pt x="39" y="66"/>
                    <a:pt x="39" y="66"/>
                  </a:cubicBezTo>
                  <a:moveTo>
                    <a:pt x="66" y="65"/>
                  </a:moveTo>
                  <a:cubicBezTo>
                    <a:pt x="66" y="66"/>
                    <a:pt x="66" y="66"/>
                    <a:pt x="6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5"/>
                    <a:pt x="66" y="65"/>
                    <a:pt x="66" y="65"/>
                  </a:cubicBezTo>
                  <a:moveTo>
                    <a:pt x="141" y="65"/>
                  </a:moveTo>
                  <a:cubicBezTo>
                    <a:pt x="142" y="66"/>
                    <a:pt x="142" y="66"/>
                    <a:pt x="142" y="66"/>
                  </a:cubicBezTo>
                  <a:cubicBezTo>
                    <a:pt x="141" y="65"/>
                    <a:pt x="141" y="65"/>
                    <a:pt x="141" y="65"/>
                  </a:cubicBezTo>
                  <a:moveTo>
                    <a:pt x="155" y="65"/>
                  </a:moveTo>
                  <a:cubicBezTo>
                    <a:pt x="155" y="66"/>
                    <a:pt x="155" y="66"/>
                    <a:pt x="155" y="66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8"/>
                    <a:pt x="154" y="68"/>
                    <a:pt x="154" y="68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9"/>
                    <a:pt x="155" y="70"/>
                    <a:pt x="154" y="70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9"/>
                    <a:pt x="154" y="71"/>
                    <a:pt x="154" y="72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6" y="73"/>
                    <a:pt x="156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1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0"/>
                    <a:pt x="155" y="71"/>
                    <a:pt x="155" y="70"/>
                  </a:cubicBezTo>
                  <a:cubicBezTo>
                    <a:pt x="155" y="71"/>
                    <a:pt x="156" y="71"/>
                    <a:pt x="156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2"/>
                    <a:pt x="157" y="71"/>
                  </a:cubicBezTo>
                  <a:cubicBezTo>
                    <a:pt x="157" y="71"/>
                    <a:pt x="156" y="71"/>
                    <a:pt x="156" y="71"/>
                  </a:cubicBezTo>
                  <a:cubicBezTo>
                    <a:pt x="157" y="71"/>
                    <a:pt x="156" y="70"/>
                    <a:pt x="156" y="69"/>
                  </a:cubicBezTo>
                  <a:cubicBezTo>
                    <a:pt x="156" y="68"/>
                    <a:pt x="155" y="67"/>
                    <a:pt x="155" y="65"/>
                  </a:cubicBezTo>
                  <a:moveTo>
                    <a:pt x="87" y="65"/>
                  </a:moveTo>
                  <a:cubicBezTo>
                    <a:pt x="87" y="66"/>
                    <a:pt x="87" y="66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6"/>
                    <a:pt x="87" y="66"/>
                    <a:pt x="87" y="65"/>
                  </a:cubicBezTo>
                  <a:cubicBezTo>
                    <a:pt x="87" y="65"/>
                    <a:pt x="87" y="65"/>
                    <a:pt x="87" y="65"/>
                  </a:cubicBezTo>
                  <a:moveTo>
                    <a:pt x="54" y="65"/>
                  </a:moveTo>
                  <a:cubicBezTo>
                    <a:pt x="53" y="66"/>
                    <a:pt x="53" y="66"/>
                    <a:pt x="53" y="66"/>
                  </a:cubicBezTo>
                  <a:cubicBezTo>
                    <a:pt x="54" y="65"/>
                    <a:pt x="54" y="65"/>
                    <a:pt x="54" y="65"/>
                  </a:cubicBezTo>
                  <a:moveTo>
                    <a:pt x="56" y="65"/>
                  </a:move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6" y="66"/>
                    <a:pt x="56" y="65"/>
                  </a:cubicBezTo>
                  <a:moveTo>
                    <a:pt x="152" y="65"/>
                  </a:move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moveTo>
                    <a:pt x="11" y="65"/>
                  </a:moveTo>
                  <a:cubicBezTo>
                    <a:pt x="10" y="65"/>
                    <a:pt x="10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moveTo>
                    <a:pt x="12" y="65"/>
                  </a:moveTo>
                  <a:cubicBezTo>
                    <a:pt x="11" y="66"/>
                    <a:pt x="11" y="66"/>
                    <a:pt x="11" y="66"/>
                  </a:cubicBezTo>
                  <a:cubicBezTo>
                    <a:pt x="11" y="66"/>
                    <a:pt x="11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moveTo>
                    <a:pt x="154" y="65"/>
                  </a:moveTo>
                  <a:cubicBezTo>
                    <a:pt x="154" y="65"/>
                    <a:pt x="154" y="65"/>
                    <a:pt x="154" y="65"/>
                  </a:cubicBezTo>
                  <a:cubicBezTo>
                    <a:pt x="154" y="66"/>
                    <a:pt x="154" y="66"/>
                    <a:pt x="154" y="68"/>
                  </a:cubicBezTo>
                  <a:cubicBezTo>
                    <a:pt x="154" y="67"/>
                    <a:pt x="154" y="67"/>
                    <a:pt x="155" y="66"/>
                  </a:cubicBezTo>
                  <a:cubicBezTo>
                    <a:pt x="155" y="65"/>
                    <a:pt x="154" y="65"/>
                    <a:pt x="154" y="65"/>
                  </a:cubicBezTo>
                  <a:moveTo>
                    <a:pt x="41" y="65"/>
                  </a:move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moveTo>
                    <a:pt x="64" y="65"/>
                  </a:move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moveTo>
                    <a:pt x="38" y="64"/>
                  </a:moveTo>
                  <a:cubicBezTo>
                    <a:pt x="37" y="65"/>
                    <a:pt x="36" y="67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8"/>
                    <a:pt x="36" y="69"/>
                  </a:cubicBezTo>
                  <a:cubicBezTo>
                    <a:pt x="35" y="69"/>
                    <a:pt x="35" y="70"/>
                    <a:pt x="35" y="70"/>
                  </a:cubicBezTo>
                  <a:cubicBezTo>
                    <a:pt x="35" y="70"/>
                    <a:pt x="36" y="70"/>
                    <a:pt x="36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0"/>
                    <a:pt x="34" y="70"/>
                  </a:cubicBezTo>
                  <a:cubicBezTo>
                    <a:pt x="34" y="71"/>
                    <a:pt x="35" y="71"/>
                    <a:pt x="35" y="72"/>
                  </a:cubicBezTo>
                  <a:cubicBezTo>
                    <a:pt x="34" y="73"/>
                    <a:pt x="34" y="75"/>
                    <a:pt x="34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6"/>
                    <a:pt x="34" y="75"/>
                    <a:pt x="35" y="75"/>
                  </a:cubicBezTo>
                  <a:cubicBezTo>
                    <a:pt x="35" y="74"/>
                    <a:pt x="35" y="73"/>
                    <a:pt x="35" y="72"/>
                  </a:cubicBezTo>
                  <a:cubicBezTo>
                    <a:pt x="35" y="72"/>
                    <a:pt x="35" y="72"/>
                    <a:pt x="35" y="73"/>
                  </a:cubicBezTo>
                  <a:cubicBezTo>
                    <a:pt x="35" y="73"/>
                    <a:pt x="35" y="72"/>
                    <a:pt x="35" y="72"/>
                  </a:cubicBezTo>
                  <a:cubicBezTo>
                    <a:pt x="35" y="71"/>
                    <a:pt x="36" y="71"/>
                    <a:pt x="36" y="71"/>
                  </a:cubicBezTo>
                  <a:cubicBezTo>
                    <a:pt x="36" y="72"/>
                    <a:pt x="36" y="72"/>
                    <a:pt x="35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7" y="74"/>
                    <a:pt x="37" y="72"/>
                    <a:pt x="37" y="72"/>
                  </a:cubicBezTo>
                  <a:cubicBezTo>
                    <a:pt x="37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1"/>
                    <a:pt x="37" y="71"/>
                    <a:pt x="38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8"/>
                    <a:pt x="37" y="67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4"/>
                    <a:pt x="38" y="64"/>
                    <a:pt x="38" y="64"/>
                  </a:cubicBezTo>
                  <a:moveTo>
                    <a:pt x="150" y="64"/>
                  </a:moveTo>
                  <a:cubicBezTo>
                    <a:pt x="150" y="65"/>
                    <a:pt x="150" y="65"/>
                    <a:pt x="150" y="65"/>
                  </a:cubicBezTo>
                  <a:cubicBezTo>
                    <a:pt x="150" y="64"/>
                    <a:pt x="150" y="64"/>
                    <a:pt x="150" y="64"/>
                  </a:cubicBezTo>
                  <a:moveTo>
                    <a:pt x="66" y="6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6" y="64"/>
                    <a:pt x="66" y="64"/>
                    <a:pt x="66" y="64"/>
                  </a:cubicBezTo>
                  <a:moveTo>
                    <a:pt x="149" y="63"/>
                  </a:moveTo>
                  <a:cubicBezTo>
                    <a:pt x="149" y="65"/>
                    <a:pt x="149" y="65"/>
                    <a:pt x="149" y="65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49" y="67"/>
                    <a:pt x="150" y="67"/>
                    <a:pt x="150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152" y="74"/>
                    <a:pt x="152" y="75"/>
                    <a:pt x="152" y="75"/>
                  </a:cubicBezTo>
                  <a:cubicBezTo>
                    <a:pt x="152" y="75"/>
                    <a:pt x="152" y="75"/>
                    <a:pt x="152" y="75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2" y="73"/>
                    <a:pt x="152" y="72"/>
                    <a:pt x="153" y="72"/>
                  </a:cubicBezTo>
                  <a:cubicBezTo>
                    <a:pt x="153" y="72"/>
                    <a:pt x="153" y="72"/>
                    <a:pt x="153" y="72"/>
                  </a:cubicBezTo>
                  <a:cubicBezTo>
                    <a:pt x="152" y="71"/>
                    <a:pt x="152" y="68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0" y="64"/>
                    <a:pt x="150" y="64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50" y="64"/>
                    <a:pt x="149" y="64"/>
                    <a:pt x="149" y="63"/>
                  </a:cubicBezTo>
                  <a:moveTo>
                    <a:pt x="83" y="63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3" y="63"/>
                    <a:pt x="83" y="63"/>
                    <a:pt x="83" y="63"/>
                  </a:cubicBezTo>
                  <a:moveTo>
                    <a:pt x="46" y="63"/>
                  </a:moveTo>
                  <a:cubicBezTo>
                    <a:pt x="46" y="63"/>
                    <a:pt x="46" y="64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4"/>
                    <a:pt x="45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6" y="63"/>
                    <a:pt x="46" y="63"/>
                  </a:cubicBezTo>
                  <a:moveTo>
                    <a:pt x="42" y="63"/>
                  </a:moveTo>
                  <a:cubicBezTo>
                    <a:pt x="42" y="64"/>
                    <a:pt x="42" y="64"/>
                    <a:pt x="42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3"/>
                    <a:pt x="42" y="63"/>
                    <a:pt x="42" y="63"/>
                  </a:cubicBezTo>
                  <a:moveTo>
                    <a:pt x="64" y="63"/>
                  </a:move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moveTo>
                    <a:pt x="86" y="62"/>
                  </a:moveTo>
                  <a:cubicBezTo>
                    <a:pt x="86" y="62"/>
                    <a:pt x="86" y="62"/>
                    <a:pt x="85" y="62"/>
                  </a:cubicBezTo>
                  <a:cubicBezTo>
                    <a:pt x="85" y="63"/>
                    <a:pt x="86" y="63"/>
                    <a:pt x="86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7" y="64"/>
                    <a:pt x="87" y="64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3"/>
                    <a:pt x="88" y="63"/>
                    <a:pt x="87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3"/>
                    <a:pt x="86" y="62"/>
                    <a:pt x="86" y="62"/>
                  </a:cubicBezTo>
                  <a:moveTo>
                    <a:pt x="40" y="62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40" y="62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9" y="62"/>
                  </a:moveTo>
                  <a:cubicBezTo>
                    <a:pt x="149" y="62"/>
                    <a:pt x="149" y="63"/>
                    <a:pt x="149" y="63"/>
                  </a:cubicBezTo>
                  <a:cubicBezTo>
                    <a:pt x="149" y="62"/>
                    <a:pt x="149" y="62"/>
                    <a:pt x="149" y="62"/>
                  </a:cubicBezTo>
                  <a:moveTo>
                    <a:pt x="67" y="62"/>
                  </a:move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7" y="62"/>
                    <a:pt x="67" y="62"/>
                  </a:cubicBezTo>
                  <a:moveTo>
                    <a:pt x="152" y="62"/>
                  </a:moveTo>
                  <a:cubicBezTo>
                    <a:pt x="151" y="62"/>
                    <a:pt x="153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54" y="65"/>
                    <a:pt x="154" y="64"/>
                    <a:pt x="153" y="63"/>
                  </a:cubicBezTo>
                  <a:cubicBezTo>
                    <a:pt x="152" y="62"/>
                    <a:pt x="152" y="62"/>
                    <a:pt x="152" y="62"/>
                  </a:cubicBezTo>
                  <a:moveTo>
                    <a:pt x="69" y="62"/>
                  </a:moveTo>
                  <a:cubicBezTo>
                    <a:pt x="69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6" y="62"/>
                    <a:pt x="67" y="63"/>
                    <a:pt x="66" y="6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3"/>
                    <a:pt x="68" y="63"/>
                    <a:pt x="68" y="63"/>
                  </a:cubicBezTo>
                  <a:cubicBezTo>
                    <a:pt x="67" y="62"/>
                    <a:pt x="69" y="62"/>
                    <a:pt x="69" y="62"/>
                  </a:cubicBezTo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moveTo>
                    <a:pt x="80" y="61"/>
                  </a:moveTo>
                  <a:cubicBezTo>
                    <a:pt x="79" y="61"/>
                    <a:pt x="79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7" y="61"/>
                    <a:pt x="76" y="61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5" y="62"/>
                    <a:pt x="75" y="62"/>
                  </a:cubicBezTo>
                  <a:cubicBezTo>
                    <a:pt x="75" y="62"/>
                    <a:pt x="75" y="63"/>
                    <a:pt x="74" y="63"/>
                  </a:cubicBezTo>
                  <a:cubicBezTo>
                    <a:pt x="74" y="63"/>
                    <a:pt x="74" y="63"/>
                    <a:pt x="74" y="62"/>
                  </a:cubicBezTo>
                  <a:cubicBezTo>
                    <a:pt x="74" y="63"/>
                    <a:pt x="73" y="63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2" y="64"/>
                    <a:pt x="71" y="64"/>
                    <a:pt x="71" y="65"/>
                  </a:cubicBezTo>
                  <a:cubicBezTo>
                    <a:pt x="71" y="65"/>
                    <a:pt x="70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8" y="66"/>
                  </a:cubicBezTo>
                  <a:cubicBezTo>
                    <a:pt x="68" y="66"/>
                    <a:pt x="68" y="66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7"/>
                    <a:pt x="67" y="67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6"/>
                    <a:pt x="65" y="65"/>
                  </a:cubicBezTo>
                  <a:cubicBezTo>
                    <a:pt x="65" y="65"/>
                    <a:pt x="66" y="65"/>
                    <a:pt x="66" y="65"/>
                  </a:cubicBezTo>
                  <a:cubicBezTo>
                    <a:pt x="66" y="65"/>
                    <a:pt x="67" y="65"/>
                    <a:pt x="67" y="65"/>
                  </a:cubicBezTo>
                  <a:cubicBezTo>
                    <a:pt x="67" y="66"/>
                    <a:pt x="68" y="65"/>
                    <a:pt x="68" y="66"/>
                  </a:cubicBezTo>
                  <a:cubicBezTo>
                    <a:pt x="68" y="65"/>
                    <a:pt x="67" y="65"/>
                    <a:pt x="67" y="65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8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4"/>
                    <a:pt x="68" y="64"/>
                    <a:pt x="68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3"/>
                    <a:pt x="67" y="64"/>
                    <a:pt x="67" y="64"/>
                  </a:cubicBezTo>
                  <a:cubicBezTo>
                    <a:pt x="67" y="64"/>
                    <a:pt x="66" y="64"/>
                    <a:pt x="67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5"/>
                    <a:pt x="66" y="65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5" y="64"/>
                    <a:pt x="65" y="64"/>
                    <a:pt x="65" y="65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6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1" y="67"/>
                    <a:pt x="60" y="68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8" y="70"/>
                    <a:pt x="58" y="70"/>
                  </a:cubicBezTo>
                  <a:cubicBezTo>
                    <a:pt x="57" y="71"/>
                    <a:pt x="59" y="71"/>
                    <a:pt x="58" y="72"/>
                  </a:cubicBezTo>
                  <a:cubicBezTo>
                    <a:pt x="58" y="72"/>
                    <a:pt x="58" y="71"/>
                    <a:pt x="57" y="71"/>
                  </a:cubicBezTo>
                  <a:cubicBezTo>
                    <a:pt x="57" y="71"/>
                    <a:pt x="57" y="72"/>
                    <a:pt x="57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3"/>
                    <a:pt x="57" y="73"/>
                    <a:pt x="57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7" y="76"/>
                    <a:pt x="56" y="77"/>
                    <a:pt x="56" y="78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8"/>
                    <a:pt x="56" y="78"/>
                  </a:cubicBezTo>
                  <a:cubicBezTo>
                    <a:pt x="57" y="78"/>
                    <a:pt x="57" y="78"/>
                    <a:pt x="58" y="77"/>
                  </a:cubicBezTo>
                  <a:cubicBezTo>
                    <a:pt x="58" y="77"/>
                    <a:pt x="59" y="77"/>
                    <a:pt x="59" y="7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9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0" y="75"/>
                    <a:pt x="60" y="74"/>
                    <a:pt x="60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59" y="74"/>
                    <a:pt x="60" y="73"/>
                    <a:pt x="60" y="72"/>
                  </a:cubicBezTo>
                  <a:cubicBezTo>
                    <a:pt x="60" y="72"/>
                    <a:pt x="61" y="72"/>
                    <a:pt x="61" y="71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2" y="70"/>
                  </a:cubicBezTo>
                  <a:cubicBezTo>
                    <a:pt x="62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8"/>
                    <a:pt x="63" y="67"/>
                    <a:pt x="63" y="66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4" y="66"/>
                    <a:pt x="64" y="66"/>
                    <a:pt x="65" y="66"/>
                  </a:cubicBezTo>
                  <a:cubicBezTo>
                    <a:pt x="65" y="67"/>
                    <a:pt x="66" y="67"/>
                    <a:pt x="66" y="68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6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68" y="67"/>
                    <a:pt x="68" y="67"/>
                  </a:cubicBezTo>
                  <a:cubicBezTo>
                    <a:pt x="68" y="67"/>
                    <a:pt x="68" y="68"/>
                    <a:pt x="68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7" y="68"/>
                    <a:pt x="67" y="68"/>
                  </a:cubicBezTo>
                  <a:cubicBezTo>
                    <a:pt x="67" y="69"/>
                    <a:pt x="68" y="69"/>
                    <a:pt x="68" y="69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8" y="67"/>
                    <a:pt x="69" y="67"/>
                  </a:cubicBezTo>
                  <a:cubicBezTo>
                    <a:pt x="69" y="67"/>
                    <a:pt x="69" y="67"/>
                    <a:pt x="69" y="68"/>
                  </a:cubicBezTo>
                  <a:cubicBezTo>
                    <a:pt x="69" y="68"/>
                    <a:pt x="69" y="68"/>
                    <a:pt x="70" y="68"/>
                  </a:cubicBezTo>
                  <a:cubicBezTo>
                    <a:pt x="70" y="68"/>
                    <a:pt x="70" y="67"/>
                    <a:pt x="70" y="67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7"/>
                    <a:pt x="74" y="68"/>
                    <a:pt x="74" y="67"/>
                  </a:cubicBezTo>
                  <a:cubicBezTo>
                    <a:pt x="75" y="67"/>
                    <a:pt x="74" y="67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8"/>
                    <a:pt x="75" y="69"/>
                    <a:pt x="75" y="69"/>
                  </a:cubicBezTo>
                  <a:cubicBezTo>
                    <a:pt x="75" y="69"/>
                    <a:pt x="75" y="69"/>
                    <a:pt x="74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6" y="70"/>
                  </a:cubicBezTo>
                  <a:cubicBezTo>
                    <a:pt x="76" y="70"/>
                    <a:pt x="75" y="70"/>
                    <a:pt x="76" y="7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7" y="70"/>
                    <a:pt x="77" y="70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1"/>
                    <a:pt x="77" y="71"/>
                    <a:pt x="78" y="7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6" y="70"/>
                    <a:pt x="76" y="69"/>
                    <a:pt x="76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6" y="67"/>
                    <a:pt x="77" y="68"/>
                    <a:pt x="77" y="67"/>
                  </a:cubicBezTo>
                  <a:cubicBezTo>
                    <a:pt x="77" y="67"/>
                    <a:pt x="77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7"/>
                    <a:pt x="76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66"/>
                    <a:pt x="76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6" y="66"/>
                    <a:pt x="76" y="65"/>
                    <a:pt x="76" y="65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6"/>
                    <a:pt x="78" y="67"/>
                    <a:pt x="77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80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0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1" y="68"/>
                    <a:pt x="81" y="68"/>
                    <a:pt x="82" y="68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82" y="67"/>
                    <a:pt x="83" y="68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7"/>
                    <a:pt x="84" y="67"/>
                    <a:pt x="85" y="67"/>
                  </a:cubicBezTo>
                  <a:cubicBezTo>
                    <a:pt x="85" y="67"/>
                    <a:pt x="85" y="67"/>
                    <a:pt x="85" y="66"/>
                  </a:cubicBezTo>
                  <a:cubicBezTo>
                    <a:pt x="85" y="66"/>
                    <a:pt x="85" y="66"/>
                    <a:pt x="8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6" y="65"/>
                    <a:pt x="87" y="66"/>
                    <a:pt x="87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65"/>
                    <a:pt x="86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4" y="65"/>
                    <a:pt x="83" y="65"/>
                    <a:pt x="83" y="6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3"/>
                    <a:pt x="82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3"/>
                    <a:pt x="85" y="63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4" y="62"/>
                    <a:pt x="84" y="61"/>
                    <a:pt x="83" y="61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2"/>
                    <a:pt x="81" y="61"/>
                    <a:pt x="80" y="61"/>
                  </a:cubicBezTo>
                  <a:cubicBezTo>
                    <a:pt x="80" y="61"/>
                    <a:pt x="80" y="62"/>
                    <a:pt x="80" y="62"/>
                  </a:cubicBezTo>
                  <a:cubicBezTo>
                    <a:pt x="80" y="62"/>
                    <a:pt x="80" y="62"/>
                    <a:pt x="79" y="62"/>
                  </a:cubicBezTo>
                  <a:cubicBezTo>
                    <a:pt x="79" y="62"/>
                    <a:pt x="79" y="62"/>
                    <a:pt x="79" y="61"/>
                  </a:cubicBezTo>
                  <a:cubicBezTo>
                    <a:pt x="80" y="61"/>
                    <a:pt x="80" y="61"/>
                    <a:pt x="80" y="61"/>
                  </a:cubicBezTo>
                  <a:moveTo>
                    <a:pt x="48" y="61"/>
                  </a:move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moveTo>
                    <a:pt x="80" y="61"/>
                  </a:moveTo>
                  <a:cubicBezTo>
                    <a:pt x="80" y="61"/>
                    <a:pt x="80" y="61"/>
                    <a:pt x="80" y="61"/>
                  </a:cubicBezTo>
                  <a:cubicBezTo>
                    <a:pt x="80" y="61"/>
                    <a:pt x="80" y="61"/>
                    <a:pt x="80" y="61"/>
                  </a:cubicBezTo>
                  <a:moveTo>
                    <a:pt x="89" y="61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9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9" y="61"/>
                    <a:pt x="89" y="61"/>
                    <a:pt x="89" y="61"/>
                  </a:cubicBezTo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moveTo>
                    <a:pt x="4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49" y="60"/>
                    <a:pt x="49" y="60"/>
                  </a:cubicBezTo>
                  <a:moveTo>
                    <a:pt x="144" y="137"/>
                  </a:moveTo>
                  <a:cubicBezTo>
                    <a:pt x="144" y="137"/>
                    <a:pt x="144" y="137"/>
                    <a:pt x="144" y="137"/>
                  </a:cubicBezTo>
                  <a:cubicBezTo>
                    <a:pt x="144" y="137"/>
                    <a:pt x="144" y="137"/>
                    <a:pt x="144" y="137"/>
                  </a:cubicBezTo>
                  <a:moveTo>
                    <a:pt x="127" y="137"/>
                  </a:moveTo>
                  <a:cubicBezTo>
                    <a:pt x="127" y="137"/>
                    <a:pt x="126" y="137"/>
                    <a:pt x="127" y="137"/>
                  </a:cubicBezTo>
                  <a:cubicBezTo>
                    <a:pt x="127" y="137"/>
                    <a:pt x="127" y="137"/>
                    <a:pt x="127" y="137"/>
                  </a:cubicBezTo>
                  <a:moveTo>
                    <a:pt x="162" y="60"/>
                  </a:moveTo>
                  <a:cubicBezTo>
                    <a:pt x="163" y="63"/>
                    <a:pt x="163" y="63"/>
                    <a:pt x="163" y="63"/>
                  </a:cubicBezTo>
                  <a:cubicBezTo>
                    <a:pt x="163" y="63"/>
                    <a:pt x="163" y="65"/>
                    <a:pt x="163" y="65"/>
                  </a:cubicBezTo>
                  <a:cubicBezTo>
                    <a:pt x="163" y="65"/>
                    <a:pt x="163" y="65"/>
                    <a:pt x="163" y="65"/>
                  </a:cubicBezTo>
                  <a:cubicBezTo>
                    <a:pt x="162" y="63"/>
                    <a:pt x="162" y="63"/>
                    <a:pt x="162" y="63"/>
                  </a:cubicBezTo>
                  <a:cubicBezTo>
                    <a:pt x="162" y="64"/>
                    <a:pt x="163" y="65"/>
                    <a:pt x="163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1" y="64"/>
                    <a:pt x="160" y="62"/>
                    <a:pt x="160" y="62"/>
                  </a:cubicBezTo>
                  <a:cubicBezTo>
                    <a:pt x="159" y="63"/>
                    <a:pt x="160" y="62"/>
                    <a:pt x="160" y="64"/>
                  </a:cubicBezTo>
                  <a:cubicBezTo>
                    <a:pt x="160" y="64"/>
                    <a:pt x="160" y="64"/>
                    <a:pt x="160" y="65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0" y="66"/>
                    <a:pt x="161" y="67"/>
                    <a:pt x="161" y="69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60" y="71"/>
                    <a:pt x="161" y="71"/>
                    <a:pt x="161" y="72"/>
                  </a:cubicBezTo>
                  <a:cubicBezTo>
                    <a:pt x="161" y="71"/>
                    <a:pt x="161" y="71"/>
                    <a:pt x="161" y="70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71"/>
                    <a:pt x="162" y="72"/>
                    <a:pt x="162" y="73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63" y="81"/>
                    <a:pt x="163" y="80"/>
                    <a:pt x="163" y="80"/>
                  </a:cubicBezTo>
                  <a:cubicBezTo>
                    <a:pt x="164" y="80"/>
                    <a:pt x="164" y="80"/>
                    <a:pt x="164" y="81"/>
                  </a:cubicBezTo>
                  <a:cubicBezTo>
                    <a:pt x="164" y="83"/>
                    <a:pt x="162" y="82"/>
                    <a:pt x="163" y="85"/>
                  </a:cubicBezTo>
                  <a:cubicBezTo>
                    <a:pt x="163" y="85"/>
                    <a:pt x="162" y="86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61" y="86"/>
                    <a:pt x="162" y="85"/>
                    <a:pt x="162" y="85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3"/>
                    <a:pt x="162" y="83"/>
                    <a:pt x="161" y="83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2"/>
                    <a:pt x="161" y="82"/>
                    <a:pt x="161" y="83"/>
                  </a:cubicBezTo>
                  <a:cubicBezTo>
                    <a:pt x="162" y="81"/>
                    <a:pt x="160" y="80"/>
                    <a:pt x="161" y="78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0" y="75"/>
                    <a:pt x="160" y="74"/>
                    <a:pt x="160" y="73"/>
                  </a:cubicBezTo>
                  <a:cubicBezTo>
                    <a:pt x="160" y="75"/>
                    <a:pt x="159" y="77"/>
                    <a:pt x="160" y="78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4"/>
                    <a:pt x="160" y="84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0" y="88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89"/>
                    <a:pt x="160" y="89"/>
                  </a:cubicBezTo>
                  <a:cubicBezTo>
                    <a:pt x="161" y="89"/>
                    <a:pt x="161" y="89"/>
                    <a:pt x="161" y="89"/>
                  </a:cubicBezTo>
                  <a:cubicBezTo>
                    <a:pt x="160" y="90"/>
                    <a:pt x="160" y="92"/>
                    <a:pt x="160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59" y="96"/>
                    <a:pt x="159" y="96"/>
                    <a:pt x="159" y="97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58" y="99"/>
                    <a:pt x="159" y="100"/>
                    <a:pt x="158" y="102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5"/>
                    <a:pt x="158" y="105"/>
                  </a:cubicBezTo>
                  <a:cubicBezTo>
                    <a:pt x="158" y="105"/>
                    <a:pt x="157" y="105"/>
                    <a:pt x="157" y="105"/>
                  </a:cubicBezTo>
                  <a:cubicBezTo>
                    <a:pt x="157" y="105"/>
                    <a:pt x="157" y="107"/>
                    <a:pt x="156" y="107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6" y="109"/>
                    <a:pt x="156" y="109"/>
                    <a:pt x="156" y="108"/>
                  </a:cubicBezTo>
                  <a:cubicBezTo>
                    <a:pt x="157" y="109"/>
                    <a:pt x="155" y="111"/>
                    <a:pt x="156" y="112"/>
                  </a:cubicBezTo>
                  <a:cubicBezTo>
                    <a:pt x="155" y="111"/>
                    <a:pt x="155" y="111"/>
                    <a:pt x="155" y="110"/>
                  </a:cubicBezTo>
                  <a:cubicBezTo>
                    <a:pt x="154" y="112"/>
                    <a:pt x="156" y="114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2" y="118"/>
                    <a:pt x="153" y="117"/>
                    <a:pt x="151" y="119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6"/>
                    <a:pt x="154" y="116"/>
                    <a:pt x="154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2" y="117"/>
                    <a:pt x="151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151" y="118"/>
                    <a:pt x="151" y="118"/>
                    <a:pt x="150" y="118"/>
                  </a:cubicBezTo>
                  <a:cubicBezTo>
                    <a:pt x="150" y="118"/>
                    <a:pt x="150" y="119"/>
                    <a:pt x="150" y="119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6"/>
                    <a:pt x="150" y="115"/>
                    <a:pt x="150" y="115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1"/>
                    <a:pt x="152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2"/>
                    <a:pt x="150" y="113"/>
                    <a:pt x="150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0" y="116"/>
                    <a:pt x="149" y="118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9" y="121"/>
                    <a:pt x="148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8" y="123"/>
                    <a:pt x="147" y="124"/>
                    <a:pt x="147" y="124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7" y="124"/>
                    <a:pt x="148" y="124"/>
                    <a:pt x="148" y="123"/>
                  </a:cubicBezTo>
                  <a:cubicBezTo>
                    <a:pt x="148" y="123"/>
                    <a:pt x="149" y="122"/>
                    <a:pt x="149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9" y="122"/>
                    <a:pt x="150" y="121"/>
                    <a:pt x="151" y="120"/>
                  </a:cubicBezTo>
                  <a:cubicBezTo>
                    <a:pt x="152" y="119"/>
                    <a:pt x="152" y="119"/>
                    <a:pt x="153" y="119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1" y="120"/>
                    <a:pt x="150" y="123"/>
                    <a:pt x="148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25"/>
                    <a:pt x="147" y="126"/>
                    <a:pt x="147" y="127"/>
                  </a:cubicBezTo>
                  <a:cubicBezTo>
                    <a:pt x="146" y="127"/>
                    <a:pt x="146" y="126"/>
                    <a:pt x="146" y="126"/>
                  </a:cubicBezTo>
                  <a:cubicBezTo>
                    <a:pt x="146" y="126"/>
                    <a:pt x="146" y="126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5" y="128"/>
                    <a:pt x="145" y="127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4" y="128"/>
                    <a:pt x="143" y="128"/>
                    <a:pt x="143" y="128"/>
                  </a:cubicBezTo>
                  <a:cubicBezTo>
                    <a:pt x="143" y="128"/>
                    <a:pt x="142" y="129"/>
                    <a:pt x="142" y="130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6" y="133"/>
                    <a:pt x="136" y="133"/>
                    <a:pt x="136" y="133"/>
                  </a:cubicBezTo>
                  <a:cubicBezTo>
                    <a:pt x="136" y="132"/>
                    <a:pt x="136" y="132"/>
                    <a:pt x="136" y="132"/>
                  </a:cubicBezTo>
                  <a:cubicBezTo>
                    <a:pt x="135" y="133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4" y="134"/>
                    <a:pt x="134" y="134"/>
                  </a:cubicBezTo>
                  <a:cubicBezTo>
                    <a:pt x="134" y="134"/>
                    <a:pt x="133" y="134"/>
                    <a:pt x="133" y="134"/>
                  </a:cubicBezTo>
                  <a:cubicBezTo>
                    <a:pt x="132" y="134"/>
                    <a:pt x="130" y="137"/>
                    <a:pt x="128" y="138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7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9" y="135"/>
                    <a:pt x="129" y="135"/>
                    <a:pt x="129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6" y="138"/>
                    <a:pt x="126" y="138"/>
                    <a:pt x="126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4" y="138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25" y="139"/>
                    <a:pt x="126" y="138"/>
                    <a:pt x="126" y="138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0"/>
                    <a:pt x="124" y="140"/>
                    <a:pt x="125" y="140"/>
                  </a:cubicBezTo>
                  <a:cubicBezTo>
                    <a:pt x="125" y="140"/>
                    <a:pt x="125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4" y="141"/>
                    <a:pt x="123" y="141"/>
                    <a:pt x="122" y="141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8" y="144"/>
                    <a:pt x="116" y="144"/>
                    <a:pt x="112" y="145"/>
                  </a:cubicBezTo>
                  <a:cubicBezTo>
                    <a:pt x="113" y="144"/>
                    <a:pt x="115" y="145"/>
                    <a:pt x="115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0" y="145"/>
                    <a:pt x="111" y="146"/>
                    <a:pt x="109" y="147"/>
                  </a:cubicBezTo>
                  <a:cubicBezTo>
                    <a:pt x="109" y="146"/>
                    <a:pt x="109" y="146"/>
                    <a:pt x="109" y="146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4" y="147"/>
                  </a:cubicBezTo>
                  <a:cubicBezTo>
                    <a:pt x="104" y="147"/>
                    <a:pt x="103" y="147"/>
                    <a:pt x="103" y="147"/>
                  </a:cubicBezTo>
                  <a:cubicBezTo>
                    <a:pt x="103" y="147"/>
                    <a:pt x="102" y="147"/>
                    <a:pt x="102" y="147"/>
                  </a:cubicBezTo>
                  <a:cubicBezTo>
                    <a:pt x="103" y="147"/>
                    <a:pt x="104" y="148"/>
                    <a:pt x="103" y="148"/>
                  </a:cubicBezTo>
                  <a:cubicBezTo>
                    <a:pt x="102" y="148"/>
                    <a:pt x="102" y="148"/>
                    <a:pt x="102" y="148"/>
                  </a:cubicBezTo>
                  <a:cubicBezTo>
                    <a:pt x="103" y="149"/>
                    <a:pt x="100" y="149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8" y="149"/>
                    <a:pt x="98" y="149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8" y="148"/>
                  </a:cubicBezTo>
                  <a:cubicBezTo>
                    <a:pt x="96" y="149"/>
                    <a:pt x="95" y="149"/>
                    <a:pt x="93" y="149"/>
                  </a:cubicBezTo>
                  <a:cubicBezTo>
                    <a:pt x="93" y="149"/>
                    <a:pt x="92" y="149"/>
                    <a:pt x="92" y="149"/>
                  </a:cubicBezTo>
                  <a:cubicBezTo>
                    <a:pt x="92" y="149"/>
                    <a:pt x="93" y="148"/>
                    <a:pt x="93" y="148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89" y="151"/>
                    <a:pt x="91" y="151"/>
                    <a:pt x="91" y="150"/>
                  </a:cubicBezTo>
                  <a:cubicBezTo>
                    <a:pt x="92" y="150"/>
                    <a:pt x="92" y="151"/>
                    <a:pt x="94" y="151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3" y="151"/>
                    <a:pt x="93" y="151"/>
                    <a:pt x="94" y="151"/>
                  </a:cubicBezTo>
                  <a:cubicBezTo>
                    <a:pt x="95" y="151"/>
                    <a:pt x="95" y="151"/>
                    <a:pt x="96" y="151"/>
                  </a:cubicBezTo>
                  <a:cubicBezTo>
                    <a:pt x="97" y="151"/>
                    <a:pt x="97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0"/>
                    <a:pt x="100" y="150"/>
                    <a:pt x="101" y="150"/>
                  </a:cubicBezTo>
                  <a:cubicBezTo>
                    <a:pt x="102" y="150"/>
                    <a:pt x="103" y="149"/>
                    <a:pt x="104" y="149"/>
                  </a:cubicBezTo>
                  <a:cubicBezTo>
                    <a:pt x="104" y="148"/>
                    <a:pt x="106" y="148"/>
                    <a:pt x="106" y="147"/>
                  </a:cubicBezTo>
                  <a:cubicBezTo>
                    <a:pt x="107" y="148"/>
                    <a:pt x="108" y="147"/>
                    <a:pt x="108" y="148"/>
                  </a:cubicBezTo>
                  <a:cubicBezTo>
                    <a:pt x="107" y="149"/>
                    <a:pt x="105" y="149"/>
                    <a:pt x="103" y="150"/>
                  </a:cubicBezTo>
                  <a:cubicBezTo>
                    <a:pt x="103" y="151"/>
                    <a:pt x="103" y="151"/>
                    <a:pt x="103" y="151"/>
                  </a:cubicBezTo>
                  <a:cubicBezTo>
                    <a:pt x="103" y="151"/>
                    <a:pt x="103" y="151"/>
                    <a:pt x="103" y="151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50"/>
                    <a:pt x="108" y="150"/>
                    <a:pt x="108" y="150"/>
                  </a:cubicBezTo>
                  <a:cubicBezTo>
                    <a:pt x="108" y="150"/>
                    <a:pt x="108" y="151"/>
                    <a:pt x="108" y="151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10" y="151"/>
                    <a:pt x="111" y="150"/>
                    <a:pt x="112" y="150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0" y="151"/>
                    <a:pt x="108" y="152"/>
                    <a:pt x="105" y="153"/>
                  </a:cubicBezTo>
                  <a:cubicBezTo>
                    <a:pt x="107" y="153"/>
                    <a:pt x="106" y="154"/>
                    <a:pt x="107" y="154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7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53"/>
                    <a:pt x="109" y="153"/>
                    <a:pt x="109" y="152"/>
                  </a:cubicBezTo>
                  <a:cubicBezTo>
                    <a:pt x="108" y="153"/>
                    <a:pt x="111" y="153"/>
                    <a:pt x="111" y="153"/>
                  </a:cubicBezTo>
                  <a:cubicBezTo>
                    <a:pt x="115" y="152"/>
                    <a:pt x="117" y="152"/>
                    <a:pt x="121" y="151"/>
                  </a:cubicBezTo>
                  <a:cubicBezTo>
                    <a:pt x="122" y="151"/>
                    <a:pt x="122" y="151"/>
                    <a:pt x="122" y="151"/>
                  </a:cubicBezTo>
                  <a:cubicBezTo>
                    <a:pt x="121" y="151"/>
                    <a:pt x="120" y="152"/>
                    <a:pt x="119" y="152"/>
                  </a:cubicBezTo>
                  <a:cubicBezTo>
                    <a:pt x="119" y="152"/>
                    <a:pt x="119" y="152"/>
                    <a:pt x="118" y="152"/>
                  </a:cubicBezTo>
                  <a:cubicBezTo>
                    <a:pt x="119" y="152"/>
                    <a:pt x="119" y="152"/>
                    <a:pt x="119" y="152"/>
                  </a:cubicBezTo>
                  <a:cubicBezTo>
                    <a:pt x="117" y="152"/>
                    <a:pt x="116" y="153"/>
                    <a:pt x="115" y="153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3" y="153"/>
                    <a:pt x="113" y="154"/>
                    <a:pt x="113" y="154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1" y="154"/>
                    <a:pt x="111" y="154"/>
                    <a:pt x="111" y="153"/>
                  </a:cubicBezTo>
                  <a:cubicBezTo>
                    <a:pt x="109" y="154"/>
                    <a:pt x="112" y="155"/>
                    <a:pt x="109" y="155"/>
                  </a:cubicBezTo>
                  <a:cubicBezTo>
                    <a:pt x="108" y="156"/>
                    <a:pt x="106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7"/>
                    <a:pt x="101" y="157"/>
                    <a:pt x="101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3" y="157"/>
                    <a:pt x="104" y="157"/>
                    <a:pt x="104" y="157"/>
                  </a:cubicBezTo>
                  <a:cubicBezTo>
                    <a:pt x="105" y="157"/>
                    <a:pt x="105" y="157"/>
                    <a:pt x="106" y="157"/>
                  </a:cubicBezTo>
                  <a:cubicBezTo>
                    <a:pt x="106" y="157"/>
                    <a:pt x="107" y="157"/>
                    <a:pt x="107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9" y="157"/>
                    <a:pt x="109" y="157"/>
                    <a:pt x="110" y="156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0" y="156"/>
                    <a:pt x="110" y="156"/>
                    <a:pt x="111" y="156"/>
                  </a:cubicBezTo>
                  <a:cubicBezTo>
                    <a:pt x="112" y="156"/>
                    <a:pt x="113" y="156"/>
                    <a:pt x="114" y="156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6" y="155"/>
                    <a:pt x="116" y="155"/>
                    <a:pt x="116" y="155"/>
                  </a:cubicBezTo>
                  <a:cubicBezTo>
                    <a:pt x="117" y="155"/>
                    <a:pt x="119" y="154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1" y="153"/>
                    <a:pt x="121" y="153"/>
                  </a:cubicBezTo>
                  <a:cubicBezTo>
                    <a:pt x="121" y="153"/>
                    <a:pt x="120" y="153"/>
                    <a:pt x="119" y="154"/>
                  </a:cubicBezTo>
                  <a:cubicBezTo>
                    <a:pt x="120" y="153"/>
                    <a:pt x="121" y="152"/>
                    <a:pt x="122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4" y="152"/>
                    <a:pt x="124" y="152"/>
                    <a:pt x="124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7" y="153"/>
                    <a:pt x="127" y="153"/>
                    <a:pt x="127" y="153"/>
                  </a:cubicBezTo>
                  <a:cubicBezTo>
                    <a:pt x="129" y="153"/>
                    <a:pt x="132" y="150"/>
                    <a:pt x="134" y="149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8" y="147"/>
                    <a:pt x="141" y="145"/>
                    <a:pt x="142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2"/>
                    <a:pt x="144" y="142"/>
                    <a:pt x="144" y="142"/>
                  </a:cubicBezTo>
                  <a:cubicBezTo>
                    <a:pt x="145" y="141"/>
                    <a:pt x="143" y="142"/>
                    <a:pt x="144" y="140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3" y="139"/>
                    <a:pt x="142" y="141"/>
                    <a:pt x="142" y="141"/>
                  </a:cubicBezTo>
                  <a:cubicBezTo>
                    <a:pt x="142" y="141"/>
                    <a:pt x="141" y="141"/>
                    <a:pt x="141" y="140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43" y="139"/>
                    <a:pt x="143" y="139"/>
                    <a:pt x="143" y="139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7"/>
                    <a:pt x="144" y="137"/>
                  </a:cubicBezTo>
                  <a:cubicBezTo>
                    <a:pt x="144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6" y="137"/>
                  </a:cubicBezTo>
                  <a:cubicBezTo>
                    <a:pt x="146" y="136"/>
                    <a:pt x="147" y="135"/>
                    <a:pt x="148" y="134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148" y="133"/>
                    <a:pt x="149" y="131"/>
                    <a:pt x="149" y="131"/>
                  </a:cubicBezTo>
                  <a:cubicBezTo>
                    <a:pt x="150" y="130"/>
                    <a:pt x="150" y="129"/>
                    <a:pt x="151" y="128"/>
                  </a:cubicBezTo>
                  <a:cubicBezTo>
                    <a:pt x="151" y="128"/>
                    <a:pt x="151" y="128"/>
                    <a:pt x="151" y="128"/>
                  </a:cubicBezTo>
                  <a:cubicBezTo>
                    <a:pt x="152" y="128"/>
                    <a:pt x="151" y="129"/>
                    <a:pt x="151" y="130"/>
                  </a:cubicBezTo>
                  <a:cubicBezTo>
                    <a:pt x="152" y="129"/>
                    <a:pt x="152" y="128"/>
                    <a:pt x="153" y="127"/>
                  </a:cubicBezTo>
                  <a:cubicBezTo>
                    <a:pt x="153" y="127"/>
                    <a:pt x="153" y="127"/>
                    <a:pt x="153" y="128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6" y="126"/>
                    <a:pt x="156" y="126"/>
                    <a:pt x="156" y="126"/>
                  </a:cubicBezTo>
                  <a:cubicBezTo>
                    <a:pt x="156" y="126"/>
                    <a:pt x="156" y="126"/>
                    <a:pt x="156" y="126"/>
                  </a:cubicBezTo>
                  <a:cubicBezTo>
                    <a:pt x="156" y="126"/>
                    <a:pt x="157" y="125"/>
                    <a:pt x="157" y="125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5"/>
                    <a:pt x="157" y="125"/>
                    <a:pt x="157" y="125"/>
                  </a:cubicBezTo>
                  <a:cubicBezTo>
                    <a:pt x="157" y="124"/>
                    <a:pt x="158" y="123"/>
                    <a:pt x="159" y="122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1" y="120"/>
                    <a:pt x="161" y="120"/>
                  </a:cubicBezTo>
                  <a:cubicBezTo>
                    <a:pt x="161" y="120"/>
                    <a:pt x="162" y="118"/>
                    <a:pt x="162" y="117"/>
                  </a:cubicBezTo>
                  <a:cubicBezTo>
                    <a:pt x="162" y="118"/>
                    <a:pt x="161" y="118"/>
                    <a:pt x="161" y="118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20"/>
                    <a:pt x="158" y="123"/>
                    <a:pt x="157" y="123"/>
                  </a:cubicBezTo>
                  <a:cubicBezTo>
                    <a:pt x="157" y="121"/>
                    <a:pt x="159" y="118"/>
                    <a:pt x="160" y="117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1" y="115"/>
                    <a:pt x="161" y="114"/>
                    <a:pt x="161" y="114"/>
                  </a:cubicBezTo>
                  <a:cubicBezTo>
                    <a:pt x="161" y="114"/>
                    <a:pt x="161" y="115"/>
                    <a:pt x="160" y="115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0"/>
                    <a:pt x="164" y="110"/>
                    <a:pt x="164" y="110"/>
                  </a:cubicBezTo>
                  <a:cubicBezTo>
                    <a:pt x="164" y="109"/>
                    <a:pt x="164" y="109"/>
                    <a:pt x="164" y="109"/>
                  </a:cubicBezTo>
                  <a:cubicBezTo>
                    <a:pt x="165" y="109"/>
                    <a:pt x="165" y="110"/>
                    <a:pt x="165" y="111"/>
                  </a:cubicBezTo>
                  <a:cubicBezTo>
                    <a:pt x="165" y="111"/>
                    <a:pt x="164" y="111"/>
                    <a:pt x="164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2" y="117"/>
                    <a:pt x="162" y="117"/>
                    <a:pt x="162" y="117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116"/>
                    <a:pt x="163" y="117"/>
                    <a:pt x="162" y="117"/>
                  </a:cubicBezTo>
                  <a:cubicBezTo>
                    <a:pt x="163" y="117"/>
                    <a:pt x="163" y="117"/>
                    <a:pt x="163" y="117"/>
                  </a:cubicBezTo>
                  <a:cubicBezTo>
                    <a:pt x="162" y="118"/>
                    <a:pt x="162" y="119"/>
                    <a:pt x="161" y="121"/>
                  </a:cubicBezTo>
                  <a:cubicBezTo>
                    <a:pt x="164" y="116"/>
                    <a:pt x="165" y="111"/>
                    <a:pt x="167" y="107"/>
                  </a:cubicBezTo>
                  <a:cubicBezTo>
                    <a:pt x="167" y="107"/>
                    <a:pt x="166" y="108"/>
                    <a:pt x="166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5" y="108"/>
                    <a:pt x="165" y="108"/>
                    <a:pt x="166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ubicBezTo>
                    <a:pt x="165" y="109"/>
                    <a:pt x="165" y="109"/>
                    <a:pt x="165" y="108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7" y="104"/>
                    <a:pt x="167" y="104"/>
                    <a:pt x="167" y="104"/>
                  </a:cubicBezTo>
                  <a:cubicBezTo>
                    <a:pt x="167" y="104"/>
                    <a:pt x="166" y="104"/>
                    <a:pt x="166" y="103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4"/>
                    <a:pt x="166" y="104"/>
                    <a:pt x="165" y="105"/>
                  </a:cubicBezTo>
                  <a:cubicBezTo>
                    <a:pt x="166" y="104"/>
                    <a:pt x="166" y="104"/>
                    <a:pt x="166" y="104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5" y="104"/>
                    <a:pt x="165" y="104"/>
                    <a:pt x="165" y="105"/>
                  </a:cubicBezTo>
                  <a:cubicBezTo>
                    <a:pt x="165" y="105"/>
                    <a:pt x="165" y="104"/>
                    <a:pt x="164" y="104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2" y="108"/>
                    <a:pt x="162" y="106"/>
                    <a:pt x="163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3"/>
                    <a:pt x="162" y="103"/>
                  </a:cubicBezTo>
                  <a:cubicBezTo>
                    <a:pt x="163" y="103"/>
                    <a:pt x="164" y="100"/>
                    <a:pt x="164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5" y="100"/>
                    <a:pt x="163" y="103"/>
                    <a:pt x="164" y="103"/>
                  </a:cubicBezTo>
                  <a:cubicBezTo>
                    <a:pt x="164" y="103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99"/>
                    <a:pt x="166" y="100"/>
                    <a:pt x="165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1"/>
                    <a:pt x="167" y="101"/>
                  </a:cubicBezTo>
                  <a:cubicBezTo>
                    <a:pt x="167" y="101"/>
                    <a:pt x="167" y="101"/>
                    <a:pt x="167" y="102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68" y="100"/>
                    <a:pt x="168" y="100"/>
                    <a:pt x="168" y="100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69" y="97"/>
                    <a:pt x="169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89"/>
                    <a:pt x="171" y="88"/>
                    <a:pt x="171" y="88"/>
                  </a:cubicBezTo>
                  <a:cubicBezTo>
                    <a:pt x="171" y="88"/>
                    <a:pt x="171" y="89"/>
                    <a:pt x="170" y="89"/>
                  </a:cubicBezTo>
                  <a:cubicBezTo>
                    <a:pt x="171" y="87"/>
                    <a:pt x="171" y="86"/>
                    <a:pt x="172" y="84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7"/>
                    <a:pt x="172" y="87"/>
                    <a:pt x="172" y="87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7"/>
                    <a:pt x="172" y="88"/>
                    <a:pt x="172" y="88"/>
                  </a:cubicBezTo>
                  <a:cubicBezTo>
                    <a:pt x="172" y="88"/>
                    <a:pt x="172" y="88"/>
                    <a:pt x="173" y="88"/>
                  </a:cubicBezTo>
                  <a:cubicBezTo>
                    <a:pt x="172" y="87"/>
                    <a:pt x="173" y="87"/>
                    <a:pt x="173" y="87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87"/>
                    <a:pt x="173" y="87"/>
                    <a:pt x="173" y="86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89"/>
                    <a:pt x="173" y="90"/>
                    <a:pt x="173" y="92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5" y="90"/>
                    <a:pt x="175" y="90"/>
                    <a:pt x="175" y="90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5" y="91"/>
                    <a:pt x="175" y="90"/>
                    <a:pt x="175" y="90"/>
                  </a:cubicBezTo>
                  <a:cubicBezTo>
                    <a:pt x="175" y="89"/>
                    <a:pt x="175" y="89"/>
                    <a:pt x="175" y="89"/>
                  </a:cubicBezTo>
                  <a:cubicBezTo>
                    <a:pt x="175" y="89"/>
                    <a:pt x="175" y="89"/>
                    <a:pt x="174" y="89"/>
                  </a:cubicBezTo>
                  <a:cubicBezTo>
                    <a:pt x="162" y="60"/>
                    <a:pt x="162" y="60"/>
                    <a:pt x="162" y="60"/>
                  </a:cubicBezTo>
                  <a:moveTo>
                    <a:pt x="87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moveTo>
                    <a:pt x="94" y="60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moveTo>
                    <a:pt x="16" y="59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2"/>
                    <a:pt x="15" y="62"/>
                  </a:cubicBezTo>
                  <a:cubicBezTo>
                    <a:pt x="15" y="62"/>
                    <a:pt x="15" y="62"/>
                    <a:pt x="16" y="62"/>
                  </a:cubicBezTo>
                  <a:cubicBezTo>
                    <a:pt x="15" y="61"/>
                    <a:pt x="16" y="59"/>
                    <a:pt x="16" y="59"/>
                  </a:cubicBezTo>
                  <a:moveTo>
                    <a:pt x="58" y="59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8" y="59"/>
                    <a:pt x="58" y="59"/>
                  </a:cubicBezTo>
                  <a:moveTo>
                    <a:pt x="90" y="59"/>
                  </a:move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89" y="59"/>
                    <a:pt x="89" y="59"/>
                  </a:cubicBezTo>
                  <a:cubicBezTo>
                    <a:pt x="89" y="59"/>
                    <a:pt x="88" y="59"/>
                    <a:pt x="88" y="59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60"/>
                    <a:pt x="89" y="60"/>
                    <a:pt x="90" y="59"/>
                  </a:cubicBezTo>
                  <a:cubicBezTo>
                    <a:pt x="90" y="59"/>
                    <a:pt x="90" y="59"/>
                    <a:pt x="90" y="59"/>
                  </a:cubicBezTo>
                  <a:moveTo>
                    <a:pt x="45" y="59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59"/>
                    <a:pt x="45" y="59"/>
                    <a:pt x="45" y="59"/>
                  </a:cubicBezTo>
                  <a:moveTo>
                    <a:pt x="13" y="58"/>
                  </a:moveTo>
                  <a:cubicBezTo>
                    <a:pt x="12" y="58"/>
                    <a:pt x="12" y="58"/>
                    <a:pt x="12" y="59"/>
                  </a:cubicBezTo>
                  <a:cubicBezTo>
                    <a:pt x="12" y="60"/>
                    <a:pt x="12" y="59"/>
                    <a:pt x="12" y="61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2"/>
                    <a:pt x="9" y="64"/>
                    <a:pt x="10" y="66"/>
                  </a:cubicBezTo>
                  <a:cubicBezTo>
                    <a:pt x="11" y="64"/>
                    <a:pt x="10" y="62"/>
                    <a:pt x="11" y="61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2"/>
                    <a:pt x="12" y="64"/>
                    <a:pt x="12" y="64"/>
                  </a:cubicBezTo>
                  <a:cubicBezTo>
                    <a:pt x="12" y="63"/>
                    <a:pt x="13" y="62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4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2" y="60"/>
                    <a:pt x="13" y="59"/>
                    <a:pt x="12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moveTo>
                    <a:pt x="84" y="58"/>
                  </a:moveTo>
                  <a:cubicBezTo>
                    <a:pt x="83" y="59"/>
                    <a:pt x="84" y="59"/>
                    <a:pt x="84" y="59"/>
                  </a:cubicBezTo>
                  <a:cubicBezTo>
                    <a:pt x="84" y="59"/>
                    <a:pt x="84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59"/>
                    <a:pt x="84" y="59"/>
                    <a:pt x="84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58"/>
                    <a:pt x="84" y="58"/>
                    <a:pt x="84" y="58"/>
                  </a:cubicBezTo>
                  <a:moveTo>
                    <a:pt x="58" y="58"/>
                  </a:move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8" y="58"/>
                    <a:pt x="58" y="58"/>
                    <a:pt x="58" y="58"/>
                  </a:cubicBezTo>
                  <a:moveTo>
                    <a:pt x="162" y="58"/>
                  </a:moveTo>
                  <a:cubicBezTo>
                    <a:pt x="162" y="59"/>
                    <a:pt x="161" y="60"/>
                    <a:pt x="162" y="61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2" y="58"/>
                    <a:pt x="162" y="58"/>
                    <a:pt x="162" y="58"/>
                  </a:cubicBezTo>
                  <a:moveTo>
                    <a:pt x="77" y="57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7" y="57"/>
                    <a:pt x="77" y="58"/>
                    <a:pt x="77" y="58"/>
                  </a:cubicBezTo>
                  <a:cubicBezTo>
                    <a:pt x="77" y="58"/>
                    <a:pt x="77" y="57"/>
                    <a:pt x="77" y="57"/>
                  </a:cubicBezTo>
                  <a:moveTo>
                    <a:pt x="69" y="57"/>
                  </a:move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7" y="59"/>
                    <a:pt x="67" y="59"/>
                    <a:pt x="66" y="60"/>
                  </a:cubicBezTo>
                  <a:cubicBezTo>
                    <a:pt x="67" y="60"/>
                    <a:pt x="67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7"/>
                  </a:cubicBezTo>
                  <a:moveTo>
                    <a:pt x="72" y="57"/>
                  </a:moveTo>
                  <a:cubicBezTo>
                    <a:pt x="71" y="57"/>
                    <a:pt x="71" y="57"/>
                    <a:pt x="71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moveTo>
                    <a:pt x="84" y="57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57"/>
                    <a:pt x="84" y="57"/>
                    <a:pt x="84" y="57"/>
                  </a:cubicBezTo>
                  <a:moveTo>
                    <a:pt x="71" y="57"/>
                  </a:move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8"/>
                    <a:pt x="71" y="58"/>
                  </a:cubicBezTo>
                  <a:cubicBezTo>
                    <a:pt x="71" y="58"/>
                    <a:pt x="71" y="57"/>
                    <a:pt x="71" y="57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8"/>
                    <a:pt x="71" y="57"/>
                    <a:pt x="71" y="57"/>
                  </a:cubicBezTo>
                  <a:cubicBezTo>
                    <a:pt x="71" y="57"/>
                    <a:pt x="71" y="58"/>
                    <a:pt x="71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1" y="58"/>
                    <a:pt x="71" y="58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moveTo>
                    <a:pt x="70" y="57"/>
                  </a:move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moveTo>
                    <a:pt x="75" y="57"/>
                  </a:moveTo>
                  <a:cubicBezTo>
                    <a:pt x="75" y="57"/>
                    <a:pt x="75" y="57"/>
                    <a:pt x="75" y="57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59"/>
                    <a:pt x="75" y="58"/>
                    <a:pt x="76" y="58"/>
                  </a:cubicBezTo>
                  <a:cubicBezTo>
                    <a:pt x="75" y="57"/>
                    <a:pt x="76" y="58"/>
                    <a:pt x="75" y="57"/>
                  </a:cubicBezTo>
                  <a:moveTo>
                    <a:pt x="79" y="57"/>
                  </a:moveTo>
                  <a:cubicBezTo>
                    <a:pt x="78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7"/>
                    <a:pt x="79" y="58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moveTo>
                    <a:pt x="79" y="57"/>
                  </a:move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7"/>
                    <a:pt x="79" y="57"/>
                  </a:cubicBezTo>
                  <a:moveTo>
                    <a:pt x="76" y="56"/>
                  </a:moveTo>
                  <a:cubicBezTo>
                    <a:pt x="76" y="57"/>
                    <a:pt x="76" y="57"/>
                    <a:pt x="76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6" y="56"/>
                    <a:pt x="76" y="56"/>
                    <a:pt x="76" y="56"/>
                  </a:cubicBezTo>
                  <a:moveTo>
                    <a:pt x="76" y="56"/>
                  </a:move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moveTo>
                    <a:pt x="72" y="56"/>
                  </a:moveTo>
                  <a:cubicBezTo>
                    <a:pt x="70" y="56"/>
                    <a:pt x="70" y="56"/>
                    <a:pt x="70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2" y="56"/>
                    <a:pt x="72" y="56"/>
                    <a:pt x="72" y="56"/>
                  </a:cubicBezTo>
                  <a:moveTo>
                    <a:pt x="150" y="56"/>
                  </a:moveTo>
                  <a:cubicBezTo>
                    <a:pt x="150" y="56"/>
                    <a:pt x="150" y="56"/>
                    <a:pt x="150" y="57"/>
                  </a:cubicBezTo>
                  <a:cubicBezTo>
                    <a:pt x="150" y="57"/>
                    <a:pt x="150" y="57"/>
                    <a:pt x="151" y="57"/>
                  </a:cubicBezTo>
                  <a:cubicBezTo>
                    <a:pt x="150" y="56"/>
                    <a:pt x="150" y="56"/>
                    <a:pt x="150" y="56"/>
                  </a:cubicBezTo>
                  <a:moveTo>
                    <a:pt x="65" y="55"/>
                  </a:moveTo>
                  <a:cubicBezTo>
                    <a:pt x="65" y="55"/>
                    <a:pt x="65" y="55"/>
                    <a:pt x="65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5" y="55"/>
                    <a:pt x="65" y="55"/>
                    <a:pt x="65" y="55"/>
                  </a:cubicBezTo>
                  <a:moveTo>
                    <a:pt x="65" y="55"/>
                  </a:moveTo>
                  <a:cubicBezTo>
                    <a:pt x="65" y="55"/>
                    <a:pt x="65" y="55"/>
                    <a:pt x="65" y="55"/>
                  </a:cubicBezTo>
                  <a:cubicBezTo>
                    <a:pt x="66" y="55"/>
                    <a:pt x="66" y="55"/>
                    <a:pt x="65" y="55"/>
                  </a:cubicBezTo>
                  <a:moveTo>
                    <a:pt x="38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8" y="55"/>
                    <a:pt x="38" y="55"/>
                    <a:pt x="38" y="55"/>
                  </a:cubicBezTo>
                  <a:moveTo>
                    <a:pt x="51" y="55"/>
                  </a:move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51" y="55"/>
                    <a:pt x="51" y="55"/>
                  </a:cubicBezTo>
                  <a:moveTo>
                    <a:pt x="75" y="55"/>
                  </a:moveTo>
                  <a:cubicBezTo>
                    <a:pt x="75" y="55"/>
                    <a:pt x="74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56"/>
                    <a:pt x="72" y="57"/>
                    <a:pt x="73" y="57"/>
                  </a:cubicBezTo>
                  <a:cubicBezTo>
                    <a:pt x="73" y="57"/>
                    <a:pt x="74" y="57"/>
                    <a:pt x="74" y="57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6"/>
                    <a:pt x="74" y="55"/>
                    <a:pt x="7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4" y="55"/>
                    <a:pt x="75" y="55"/>
                    <a:pt x="75" y="55"/>
                  </a:cubicBezTo>
                  <a:moveTo>
                    <a:pt x="51" y="54"/>
                  </a:moveTo>
                  <a:cubicBezTo>
                    <a:pt x="51" y="54"/>
                    <a:pt x="51" y="55"/>
                    <a:pt x="51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1" y="54"/>
                    <a:pt x="51" y="54"/>
                    <a:pt x="51" y="54"/>
                  </a:cubicBezTo>
                  <a:moveTo>
                    <a:pt x="49" y="54"/>
                  </a:moveTo>
                  <a:cubicBezTo>
                    <a:pt x="49" y="54"/>
                    <a:pt x="49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moveTo>
                    <a:pt x="7" y="54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moveTo>
                    <a:pt x="82" y="54"/>
                  </a:move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2" y="54"/>
                    <a:pt x="82" y="54"/>
                  </a:cubicBezTo>
                  <a:moveTo>
                    <a:pt x="81" y="53"/>
                  </a:move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5"/>
                    <a:pt x="80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7" y="55"/>
                    <a:pt x="77" y="55"/>
                  </a:cubicBezTo>
                  <a:cubicBezTo>
                    <a:pt x="77" y="55"/>
                    <a:pt x="77" y="55"/>
                    <a:pt x="76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79" y="56"/>
                    <a:pt x="79" y="57"/>
                  </a:cubicBezTo>
                  <a:cubicBezTo>
                    <a:pt x="79" y="56"/>
                    <a:pt x="80" y="56"/>
                    <a:pt x="80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7"/>
                    <a:pt x="80" y="57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3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6"/>
                    <a:pt x="83" y="56"/>
                    <a:pt x="84" y="56"/>
                  </a:cubicBezTo>
                  <a:cubicBezTo>
                    <a:pt x="84" y="56"/>
                    <a:pt x="85" y="57"/>
                    <a:pt x="85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6" y="57"/>
                    <a:pt x="87" y="57"/>
                    <a:pt x="87" y="57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6"/>
                    <a:pt x="87" y="54"/>
                    <a:pt x="86" y="54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4" y="55"/>
                    <a:pt x="83" y="55"/>
                    <a:pt x="82" y="56"/>
                  </a:cubicBezTo>
                  <a:cubicBezTo>
                    <a:pt x="82" y="55"/>
                    <a:pt x="81" y="55"/>
                    <a:pt x="81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1" y="53"/>
                    <a:pt x="81" y="53"/>
                    <a:pt x="81" y="53"/>
                  </a:cubicBezTo>
                  <a:moveTo>
                    <a:pt x="39" y="53"/>
                  </a:moveTo>
                  <a:cubicBezTo>
                    <a:pt x="39" y="54"/>
                    <a:pt x="39" y="54"/>
                    <a:pt x="39" y="54"/>
                  </a:cubicBezTo>
                  <a:cubicBezTo>
                    <a:pt x="39" y="53"/>
                    <a:pt x="39" y="53"/>
                    <a:pt x="39" y="53"/>
                  </a:cubicBezTo>
                  <a:moveTo>
                    <a:pt x="21" y="53"/>
                  </a:moveTo>
                  <a:cubicBezTo>
                    <a:pt x="21" y="53"/>
                    <a:pt x="20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moveTo>
                    <a:pt x="155" y="53"/>
                  </a:moveTo>
                  <a:cubicBezTo>
                    <a:pt x="156" y="54"/>
                    <a:pt x="156" y="54"/>
                    <a:pt x="156" y="54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5" y="53"/>
                    <a:pt x="155" y="53"/>
                    <a:pt x="155" y="53"/>
                  </a:cubicBezTo>
                  <a:moveTo>
                    <a:pt x="43" y="53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3"/>
                    <a:pt x="43" y="53"/>
                    <a:pt x="43" y="53"/>
                  </a:cubicBezTo>
                  <a:moveTo>
                    <a:pt x="15" y="52"/>
                  </a:moveTo>
                  <a:cubicBezTo>
                    <a:pt x="15" y="52"/>
                    <a:pt x="14" y="54"/>
                    <a:pt x="14" y="54"/>
                  </a:cubicBezTo>
                  <a:cubicBezTo>
                    <a:pt x="14" y="53"/>
                    <a:pt x="15" y="53"/>
                    <a:pt x="15" y="53"/>
                  </a:cubicBezTo>
                  <a:cubicBezTo>
                    <a:pt x="15" y="53"/>
                    <a:pt x="14" y="53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moveTo>
                    <a:pt x="153" y="52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3" y="52"/>
                    <a:pt x="153" y="52"/>
                    <a:pt x="153" y="52"/>
                  </a:cubicBezTo>
                  <a:moveTo>
                    <a:pt x="74" y="52"/>
                  </a:moveTo>
                  <a:cubicBezTo>
                    <a:pt x="74" y="53"/>
                    <a:pt x="74" y="53"/>
                    <a:pt x="74" y="5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2"/>
                    <a:pt x="74" y="52"/>
                    <a:pt x="74" y="52"/>
                  </a:cubicBezTo>
                  <a:moveTo>
                    <a:pt x="46" y="52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6" y="52"/>
                    <a:pt x="46" y="52"/>
                    <a:pt x="46" y="52"/>
                  </a:cubicBezTo>
                  <a:moveTo>
                    <a:pt x="153" y="52"/>
                  </a:moveTo>
                  <a:cubicBezTo>
                    <a:pt x="153" y="52"/>
                    <a:pt x="153" y="52"/>
                    <a:pt x="153" y="52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3" y="52"/>
                    <a:pt x="153" y="52"/>
                    <a:pt x="153" y="52"/>
                  </a:cubicBezTo>
                  <a:moveTo>
                    <a:pt x="151" y="52"/>
                  </a:move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moveTo>
                    <a:pt x="79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79" y="52"/>
                    <a:pt x="79" y="52"/>
                  </a:cubicBezTo>
                  <a:moveTo>
                    <a:pt x="42" y="51"/>
                  </a:move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moveTo>
                    <a:pt x="150" y="51"/>
                  </a:moveTo>
                  <a:cubicBezTo>
                    <a:pt x="150" y="51"/>
                    <a:pt x="150" y="51"/>
                    <a:pt x="150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0" y="52"/>
                  </a:cubicBezTo>
                  <a:cubicBezTo>
                    <a:pt x="150" y="52"/>
                    <a:pt x="150" y="51"/>
                    <a:pt x="150" y="51"/>
                  </a:cubicBezTo>
                  <a:moveTo>
                    <a:pt x="87" y="51"/>
                  </a:move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153" y="51"/>
                  </a:moveTo>
                  <a:cubicBezTo>
                    <a:pt x="153" y="52"/>
                    <a:pt x="153" y="52"/>
                    <a:pt x="153" y="52"/>
                  </a:cubicBezTo>
                  <a:cubicBezTo>
                    <a:pt x="154" y="53"/>
                    <a:pt x="154" y="54"/>
                    <a:pt x="154" y="54"/>
                  </a:cubicBezTo>
                  <a:cubicBezTo>
                    <a:pt x="154" y="54"/>
                    <a:pt x="153" y="52"/>
                    <a:pt x="153" y="51"/>
                  </a:cubicBezTo>
                  <a:moveTo>
                    <a:pt x="87" y="51"/>
                  </a:move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60" y="51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6" y="52"/>
                    <a:pt x="57" y="51"/>
                  </a:cubicBezTo>
                  <a:cubicBezTo>
                    <a:pt x="56" y="51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3"/>
                    <a:pt x="56" y="54"/>
                    <a:pt x="56" y="53"/>
                  </a:cubicBezTo>
                  <a:cubicBezTo>
                    <a:pt x="55" y="54"/>
                    <a:pt x="55" y="56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5" y="57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7"/>
                    <a:pt x="57" y="55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4"/>
                    <a:pt x="58" y="53"/>
                    <a:pt x="58" y="53"/>
                  </a:cubicBezTo>
                  <a:cubicBezTo>
                    <a:pt x="58" y="53"/>
                    <a:pt x="58" y="53"/>
                    <a:pt x="58" y="54"/>
                  </a:cubicBezTo>
                  <a:cubicBezTo>
                    <a:pt x="58" y="52"/>
                    <a:pt x="60" y="53"/>
                    <a:pt x="59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1"/>
                    <a:pt x="60" y="51"/>
                    <a:pt x="60" y="51"/>
                  </a:cubicBezTo>
                  <a:moveTo>
                    <a:pt x="76" y="50"/>
                  </a:moveTo>
                  <a:cubicBezTo>
                    <a:pt x="76" y="50"/>
                    <a:pt x="75" y="51"/>
                    <a:pt x="75" y="51"/>
                  </a:cubicBezTo>
                  <a:cubicBezTo>
                    <a:pt x="75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50"/>
                    <a:pt x="76" y="50"/>
                    <a:pt x="76" y="50"/>
                  </a:cubicBezTo>
                  <a:moveTo>
                    <a:pt x="87" y="50"/>
                  </a:move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51"/>
                    <a:pt x="87" y="50"/>
                    <a:pt x="87" y="50"/>
                  </a:cubicBezTo>
                  <a:cubicBezTo>
                    <a:pt x="87" y="50"/>
                    <a:pt x="88" y="50"/>
                    <a:pt x="88" y="50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9" y="51"/>
                    <a:pt x="88" y="51"/>
                    <a:pt x="89" y="51"/>
                  </a:cubicBezTo>
                  <a:cubicBezTo>
                    <a:pt x="89" y="51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7" y="50"/>
                    <a:pt x="87" y="50"/>
                    <a:pt x="87" y="50"/>
                  </a:cubicBezTo>
                  <a:moveTo>
                    <a:pt x="52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0"/>
                    <a:pt x="50" y="50"/>
                    <a:pt x="49" y="51"/>
                  </a:cubicBezTo>
                  <a:cubicBezTo>
                    <a:pt x="49" y="51"/>
                    <a:pt x="49" y="51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9" y="51"/>
                    <a:pt x="48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7" y="53"/>
                    <a:pt x="46" y="54"/>
                  </a:cubicBezTo>
                  <a:cubicBezTo>
                    <a:pt x="45" y="54"/>
                    <a:pt x="44" y="55"/>
                    <a:pt x="43" y="55"/>
                  </a:cubicBezTo>
                  <a:cubicBezTo>
                    <a:pt x="44" y="55"/>
                    <a:pt x="44" y="54"/>
                    <a:pt x="45" y="53"/>
                  </a:cubicBezTo>
                  <a:cubicBezTo>
                    <a:pt x="45" y="53"/>
                    <a:pt x="45" y="53"/>
                    <a:pt x="44" y="53"/>
                  </a:cubicBezTo>
                  <a:cubicBezTo>
                    <a:pt x="44" y="53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1" y="55"/>
                    <a:pt x="41" y="56"/>
                  </a:cubicBezTo>
                  <a:cubicBezTo>
                    <a:pt x="41" y="55"/>
                    <a:pt x="42" y="54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2" y="52"/>
                    <a:pt x="42" y="51"/>
                  </a:cubicBezTo>
                  <a:cubicBezTo>
                    <a:pt x="41" y="52"/>
                    <a:pt x="40" y="51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3"/>
                    <a:pt x="40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7" y="56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8"/>
                    <a:pt x="37" y="60"/>
                    <a:pt x="36" y="60"/>
                  </a:cubicBezTo>
                  <a:cubicBezTo>
                    <a:pt x="36" y="60"/>
                    <a:pt x="36" y="61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5" y="62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5" y="62"/>
                    <a:pt x="34" y="64"/>
                    <a:pt x="34" y="65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7"/>
                    <a:pt x="34" y="67"/>
                  </a:cubicBezTo>
                  <a:cubicBezTo>
                    <a:pt x="34" y="68"/>
                    <a:pt x="34" y="69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cubicBezTo>
                    <a:pt x="34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6"/>
                    <a:pt x="36" y="64"/>
                    <a:pt x="36" y="6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7" y="62"/>
                    <a:pt x="37" y="63"/>
                    <a:pt x="38" y="61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40" y="60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1" y="60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1" y="59"/>
                    <a:pt x="42" y="58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3" y="59"/>
                    <a:pt x="43" y="59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1" y="60"/>
                    <a:pt x="41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3"/>
                  </a:cubicBezTo>
                  <a:cubicBezTo>
                    <a:pt x="41" y="63"/>
                    <a:pt x="40" y="63"/>
                    <a:pt x="40" y="63"/>
                  </a:cubicBezTo>
                  <a:cubicBezTo>
                    <a:pt x="40" y="63"/>
                    <a:pt x="40" y="62"/>
                    <a:pt x="40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3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6"/>
                  </a:cubicBezTo>
                  <a:cubicBezTo>
                    <a:pt x="41" y="66"/>
                    <a:pt x="41" y="65"/>
                    <a:pt x="41" y="6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3"/>
                    <a:pt x="43" y="61"/>
                    <a:pt x="43" y="61"/>
                  </a:cubicBezTo>
                  <a:cubicBezTo>
                    <a:pt x="43" y="60"/>
                    <a:pt x="44" y="59"/>
                    <a:pt x="44" y="59"/>
                  </a:cubicBezTo>
                  <a:cubicBezTo>
                    <a:pt x="45" y="57"/>
                    <a:pt x="46" y="58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5"/>
                    <a:pt x="48" y="55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9" y="54"/>
                    <a:pt x="49" y="53"/>
                    <a:pt x="49" y="53"/>
                  </a:cubicBezTo>
                  <a:cubicBezTo>
                    <a:pt x="49" y="53"/>
                    <a:pt x="49" y="54"/>
                    <a:pt x="49" y="54"/>
                  </a:cubicBezTo>
                  <a:cubicBezTo>
                    <a:pt x="49" y="54"/>
                    <a:pt x="50" y="54"/>
                    <a:pt x="50" y="54"/>
                  </a:cubicBezTo>
                  <a:cubicBezTo>
                    <a:pt x="50" y="54"/>
                    <a:pt x="50" y="54"/>
                    <a:pt x="50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3"/>
                    <a:pt x="51" y="53"/>
                    <a:pt x="52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2"/>
                    <a:pt x="52" y="52"/>
                    <a:pt x="52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moveTo>
                    <a:pt x="52" y="49"/>
                  </a:moveTo>
                  <a:cubicBezTo>
                    <a:pt x="52" y="50"/>
                    <a:pt x="52" y="50"/>
                    <a:pt x="52" y="50"/>
                  </a:cubicBezTo>
                  <a:cubicBezTo>
                    <a:pt x="52" y="49"/>
                    <a:pt x="52" y="49"/>
                    <a:pt x="52" y="49"/>
                  </a:cubicBezTo>
                  <a:moveTo>
                    <a:pt x="74" y="49"/>
                  </a:moveTo>
                  <a:cubicBezTo>
                    <a:pt x="74" y="49"/>
                    <a:pt x="74" y="49"/>
                    <a:pt x="74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4" y="49"/>
                    <a:pt x="74" y="49"/>
                    <a:pt x="74" y="49"/>
                  </a:cubicBezTo>
                  <a:moveTo>
                    <a:pt x="68" y="49"/>
                  </a:move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50"/>
                  </a:cubicBezTo>
                  <a:cubicBezTo>
                    <a:pt x="69" y="49"/>
                    <a:pt x="68" y="49"/>
                    <a:pt x="69" y="49"/>
                  </a:cubicBezTo>
                  <a:cubicBezTo>
                    <a:pt x="69" y="49"/>
                    <a:pt x="68" y="49"/>
                    <a:pt x="68" y="49"/>
                  </a:cubicBezTo>
                  <a:moveTo>
                    <a:pt x="84" y="49"/>
                  </a:moveTo>
                  <a:cubicBezTo>
                    <a:pt x="84" y="49"/>
                    <a:pt x="84" y="49"/>
                    <a:pt x="84" y="49"/>
                  </a:cubicBezTo>
                  <a:cubicBezTo>
                    <a:pt x="85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5" y="50"/>
                    <a:pt x="85" y="49"/>
                    <a:pt x="85" y="49"/>
                  </a:cubicBezTo>
                  <a:cubicBezTo>
                    <a:pt x="85" y="49"/>
                    <a:pt x="85" y="49"/>
                    <a:pt x="84" y="49"/>
                  </a:cubicBezTo>
                  <a:moveTo>
                    <a:pt x="56" y="48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moveTo>
                    <a:pt x="44" y="48"/>
                  </a:moveTo>
                  <a:cubicBezTo>
                    <a:pt x="44" y="48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moveTo>
                    <a:pt x="83" y="48"/>
                  </a:move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3" y="48"/>
                    <a:pt x="83" y="48"/>
                    <a:pt x="83" y="48"/>
                  </a:cubicBezTo>
                  <a:moveTo>
                    <a:pt x="158" y="48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58" y="50"/>
                    <a:pt x="158" y="50"/>
                    <a:pt x="158" y="50"/>
                  </a:cubicBezTo>
                  <a:cubicBezTo>
                    <a:pt x="157" y="51"/>
                    <a:pt x="158" y="54"/>
                    <a:pt x="159" y="57"/>
                  </a:cubicBezTo>
                  <a:cubicBezTo>
                    <a:pt x="159" y="57"/>
                    <a:pt x="159" y="57"/>
                    <a:pt x="159" y="57"/>
                  </a:cubicBezTo>
                  <a:cubicBezTo>
                    <a:pt x="159" y="57"/>
                    <a:pt x="159" y="58"/>
                    <a:pt x="159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9" y="58"/>
                    <a:pt x="160" y="57"/>
                    <a:pt x="159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59" y="53"/>
                    <a:pt x="160" y="51"/>
                    <a:pt x="159" y="49"/>
                  </a:cubicBezTo>
                  <a:cubicBezTo>
                    <a:pt x="159" y="50"/>
                    <a:pt x="159" y="49"/>
                    <a:pt x="158" y="50"/>
                  </a:cubicBezTo>
                  <a:cubicBezTo>
                    <a:pt x="158" y="48"/>
                    <a:pt x="158" y="48"/>
                    <a:pt x="158" y="48"/>
                  </a:cubicBezTo>
                  <a:moveTo>
                    <a:pt x="67" y="48"/>
                  </a:moveTo>
                  <a:cubicBezTo>
                    <a:pt x="66" y="48"/>
                    <a:pt x="66" y="48"/>
                    <a:pt x="65" y="49"/>
                  </a:cubicBezTo>
                  <a:cubicBezTo>
                    <a:pt x="65" y="49"/>
                    <a:pt x="66" y="49"/>
                    <a:pt x="66" y="49"/>
                  </a:cubicBezTo>
                  <a:cubicBezTo>
                    <a:pt x="66" y="49"/>
                    <a:pt x="67" y="49"/>
                    <a:pt x="67" y="49"/>
                  </a:cubicBezTo>
                  <a:cubicBezTo>
                    <a:pt x="66" y="48"/>
                    <a:pt x="67" y="48"/>
                    <a:pt x="67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7" y="48"/>
                    <a:pt x="67" y="48"/>
                    <a:pt x="67" y="48"/>
                  </a:cubicBezTo>
                  <a:moveTo>
                    <a:pt x="147" y="47"/>
                  </a:move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8" y="49"/>
                    <a:pt x="148" y="49"/>
                  </a:cubicBezTo>
                  <a:cubicBezTo>
                    <a:pt x="148" y="49"/>
                    <a:pt x="148" y="50"/>
                    <a:pt x="148" y="51"/>
                  </a:cubicBezTo>
                  <a:cubicBezTo>
                    <a:pt x="147" y="47"/>
                    <a:pt x="147" y="47"/>
                    <a:pt x="147" y="47"/>
                  </a:cubicBezTo>
                  <a:moveTo>
                    <a:pt x="83" y="47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4" y="48"/>
                    <a:pt x="84" y="48"/>
                  </a:cubicBezTo>
                  <a:cubicBezTo>
                    <a:pt x="83" y="47"/>
                    <a:pt x="83" y="47"/>
                    <a:pt x="83" y="47"/>
                  </a:cubicBezTo>
                  <a:moveTo>
                    <a:pt x="61" y="47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66" y="47"/>
                  </a:move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7"/>
                    <a:pt x="66" y="47"/>
                    <a:pt x="66" y="47"/>
                  </a:cubicBezTo>
                  <a:moveTo>
                    <a:pt x="95" y="47"/>
                  </a:move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moveTo>
                    <a:pt x="61" y="47"/>
                  </a:move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95" y="47"/>
                  </a:move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8"/>
                    <a:pt x="96" y="48"/>
                  </a:cubicBezTo>
                  <a:cubicBezTo>
                    <a:pt x="95" y="48"/>
                    <a:pt x="96" y="47"/>
                    <a:pt x="95" y="47"/>
                  </a:cubicBezTo>
                  <a:moveTo>
                    <a:pt x="83" y="47"/>
                  </a:move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moveTo>
                    <a:pt x="68" y="47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8" y="47"/>
                    <a:pt x="68" y="47"/>
                    <a:pt x="68" y="47"/>
                  </a:cubicBezTo>
                  <a:moveTo>
                    <a:pt x="47" y="46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7" y="46"/>
                    <a:pt x="47" y="46"/>
                    <a:pt x="47" y="46"/>
                  </a:cubicBezTo>
                  <a:moveTo>
                    <a:pt x="54" y="46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3" y="48"/>
                    <a:pt x="51" y="48"/>
                    <a:pt x="51" y="50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3" y="48"/>
                    <a:pt x="54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3" y="48"/>
                    <a:pt x="54" y="47"/>
                    <a:pt x="54" y="47"/>
                  </a:cubicBezTo>
                  <a:cubicBezTo>
                    <a:pt x="54" y="46"/>
                    <a:pt x="54" y="46"/>
                    <a:pt x="54" y="46"/>
                  </a:cubicBezTo>
                  <a:moveTo>
                    <a:pt x="60" y="46"/>
                  </a:moveTo>
                  <a:cubicBezTo>
                    <a:pt x="60" y="47"/>
                    <a:pt x="60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7" y="48"/>
                    <a:pt x="58" y="48"/>
                    <a:pt x="58" y="49"/>
                  </a:cubicBezTo>
                  <a:cubicBezTo>
                    <a:pt x="58" y="48"/>
                    <a:pt x="58" y="48"/>
                    <a:pt x="59" y="48"/>
                  </a:cubicBezTo>
                  <a:cubicBezTo>
                    <a:pt x="58" y="49"/>
                    <a:pt x="60" y="49"/>
                    <a:pt x="59" y="50"/>
                  </a:cubicBezTo>
                  <a:cubicBezTo>
                    <a:pt x="59" y="50"/>
                    <a:pt x="60" y="49"/>
                    <a:pt x="60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7"/>
                    <a:pt x="60" y="47"/>
                    <a:pt x="60" y="46"/>
                  </a:cubicBezTo>
                  <a:moveTo>
                    <a:pt x="54" y="46"/>
                  </a:moveTo>
                  <a:cubicBezTo>
                    <a:pt x="53" y="46"/>
                    <a:pt x="53" y="46"/>
                    <a:pt x="53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4" y="46"/>
                    <a:pt x="54" y="46"/>
                    <a:pt x="54" y="46"/>
                  </a:cubicBezTo>
                  <a:moveTo>
                    <a:pt x="131" y="46"/>
                  </a:move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1" y="46"/>
                    <a:pt x="131" y="46"/>
                  </a:cubicBezTo>
                  <a:moveTo>
                    <a:pt x="106" y="46"/>
                  </a:moveTo>
                  <a:cubicBezTo>
                    <a:pt x="105" y="46"/>
                    <a:pt x="105" y="46"/>
                    <a:pt x="105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6"/>
                    <a:pt x="106" y="46"/>
                    <a:pt x="106" y="46"/>
                  </a:cubicBezTo>
                  <a:moveTo>
                    <a:pt x="153" y="46"/>
                  </a:moveTo>
                  <a:cubicBezTo>
                    <a:pt x="153" y="47"/>
                    <a:pt x="152" y="46"/>
                    <a:pt x="153" y="47"/>
                  </a:cubicBezTo>
                  <a:cubicBezTo>
                    <a:pt x="154" y="48"/>
                    <a:pt x="154" y="48"/>
                    <a:pt x="154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49"/>
                    <a:pt x="153" y="47"/>
                    <a:pt x="154" y="47"/>
                  </a:cubicBezTo>
                  <a:cubicBezTo>
                    <a:pt x="154" y="47"/>
                    <a:pt x="154" y="47"/>
                    <a:pt x="154" y="47"/>
                  </a:cubicBezTo>
                  <a:cubicBezTo>
                    <a:pt x="153" y="46"/>
                    <a:pt x="153" y="46"/>
                    <a:pt x="153" y="46"/>
                  </a:cubicBezTo>
                  <a:moveTo>
                    <a:pt x="79" y="46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79" y="47"/>
                    <a:pt x="81" y="46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7"/>
                    <a:pt x="81" y="47"/>
                    <a:pt x="81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79" y="46"/>
                    <a:pt x="79" y="46"/>
                  </a:cubicBezTo>
                  <a:moveTo>
                    <a:pt x="56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6"/>
                    <a:pt x="56" y="46"/>
                    <a:pt x="56" y="46"/>
                  </a:cubicBezTo>
                  <a:moveTo>
                    <a:pt x="153" y="46"/>
                  </a:moveTo>
                  <a:cubicBezTo>
                    <a:pt x="153" y="46"/>
                    <a:pt x="153" y="46"/>
                    <a:pt x="153" y="46"/>
                  </a:cubicBezTo>
                  <a:cubicBezTo>
                    <a:pt x="153" y="46"/>
                    <a:pt x="153" y="46"/>
                    <a:pt x="153" y="46"/>
                  </a:cubicBezTo>
                  <a:moveTo>
                    <a:pt x="29" y="46"/>
                  </a:moveTo>
                  <a:cubicBezTo>
                    <a:pt x="28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moveTo>
                    <a:pt x="46" y="45"/>
                  </a:moveTo>
                  <a:cubicBezTo>
                    <a:pt x="45" y="45"/>
                    <a:pt x="45" y="46"/>
                    <a:pt x="45" y="46"/>
                  </a:cubicBezTo>
                  <a:cubicBezTo>
                    <a:pt x="46" y="45"/>
                    <a:pt x="46" y="45"/>
                    <a:pt x="46" y="45"/>
                  </a:cubicBezTo>
                  <a:moveTo>
                    <a:pt x="18" y="45"/>
                  </a:move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150" y="45"/>
                  </a:moveTo>
                  <a:cubicBezTo>
                    <a:pt x="150" y="46"/>
                    <a:pt x="151" y="47"/>
                    <a:pt x="151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2" y="48"/>
                    <a:pt x="151" y="46"/>
                    <a:pt x="150" y="45"/>
                  </a:cubicBezTo>
                  <a:moveTo>
                    <a:pt x="46" y="45"/>
                  </a:moveTo>
                  <a:cubicBezTo>
                    <a:pt x="47" y="46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5" y="46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moveTo>
                    <a:pt x="78" y="45"/>
                  </a:moveTo>
                  <a:cubicBezTo>
                    <a:pt x="78" y="45"/>
                    <a:pt x="78" y="45"/>
                    <a:pt x="78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8" y="45"/>
                    <a:pt x="78" y="45"/>
                    <a:pt x="78" y="45"/>
                  </a:cubicBezTo>
                  <a:moveTo>
                    <a:pt x="91" y="44"/>
                  </a:move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4"/>
                    <a:pt x="91" y="44"/>
                    <a:pt x="91" y="44"/>
                  </a:cubicBezTo>
                  <a:moveTo>
                    <a:pt x="11" y="44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1" y="44"/>
                    <a:pt x="11" y="44"/>
                  </a:cubicBezTo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moveTo>
                    <a:pt x="153" y="44"/>
                  </a:move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6"/>
                    <a:pt x="154" y="46"/>
                  </a:cubicBezTo>
                  <a:cubicBezTo>
                    <a:pt x="153" y="46"/>
                    <a:pt x="153" y="45"/>
                    <a:pt x="154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4"/>
                    <a:pt x="153" y="44"/>
                    <a:pt x="153" y="44"/>
                  </a:cubicBezTo>
                  <a:moveTo>
                    <a:pt x="131" y="44"/>
                  </a:moveTo>
                  <a:cubicBezTo>
                    <a:pt x="131" y="45"/>
                    <a:pt x="130" y="44"/>
                    <a:pt x="130" y="45"/>
                  </a:cubicBezTo>
                  <a:cubicBezTo>
                    <a:pt x="130" y="46"/>
                    <a:pt x="131" y="46"/>
                    <a:pt x="131" y="46"/>
                  </a:cubicBezTo>
                  <a:cubicBezTo>
                    <a:pt x="131" y="46"/>
                    <a:pt x="132" y="45"/>
                    <a:pt x="131" y="44"/>
                  </a:cubicBezTo>
                  <a:moveTo>
                    <a:pt x="66" y="44"/>
                  </a:moveTo>
                  <a:cubicBezTo>
                    <a:pt x="66" y="44"/>
                    <a:pt x="65" y="44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6" y="46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5"/>
                    <a:pt x="67" y="45"/>
                    <a:pt x="66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5"/>
                    <a:pt x="66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6" y="44"/>
                    <a:pt x="66" y="44"/>
                    <a:pt x="66" y="44"/>
                  </a:cubicBezTo>
                  <a:moveTo>
                    <a:pt x="143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moveTo>
                    <a:pt x="153" y="44"/>
                  </a:moveTo>
                  <a:cubicBezTo>
                    <a:pt x="153" y="44"/>
                    <a:pt x="153" y="44"/>
                    <a:pt x="153" y="44"/>
                  </a:cubicBezTo>
                  <a:cubicBezTo>
                    <a:pt x="153" y="44"/>
                    <a:pt x="153" y="44"/>
                    <a:pt x="153" y="44"/>
                  </a:cubicBezTo>
                  <a:moveTo>
                    <a:pt x="95" y="44"/>
                  </a:moveTo>
                  <a:cubicBezTo>
                    <a:pt x="95" y="44"/>
                    <a:pt x="95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5"/>
                    <a:pt x="95" y="45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5"/>
                    <a:pt x="95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5" y="44"/>
                    <a:pt x="95" y="44"/>
                  </a:cubicBezTo>
                  <a:moveTo>
                    <a:pt x="57" y="43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8" y="43"/>
                    <a:pt x="57" y="43"/>
                  </a:cubicBezTo>
                  <a:moveTo>
                    <a:pt x="45" y="43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3"/>
                    <a:pt x="45" y="43"/>
                    <a:pt x="45" y="43"/>
                  </a:cubicBezTo>
                  <a:moveTo>
                    <a:pt x="59" y="43"/>
                  </a:moveTo>
                  <a:cubicBezTo>
                    <a:pt x="58" y="43"/>
                    <a:pt x="58" y="43"/>
                    <a:pt x="58" y="43"/>
                  </a:cubicBezTo>
                  <a:cubicBezTo>
                    <a:pt x="58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moveTo>
                    <a:pt x="74" y="42"/>
                  </a:moveTo>
                  <a:cubicBezTo>
                    <a:pt x="73" y="43"/>
                    <a:pt x="71" y="43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69" y="43"/>
                    <a:pt x="69" y="44"/>
                    <a:pt x="68" y="45"/>
                  </a:cubicBezTo>
                  <a:cubicBezTo>
                    <a:pt x="69" y="44"/>
                    <a:pt x="70" y="44"/>
                    <a:pt x="71" y="44"/>
                  </a:cubicBezTo>
                  <a:cubicBezTo>
                    <a:pt x="70" y="44"/>
                    <a:pt x="71" y="44"/>
                    <a:pt x="71" y="4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2" y="44"/>
                    <a:pt x="73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moveTo>
                    <a:pt x="147" y="42"/>
                  </a:moveTo>
                  <a:cubicBezTo>
                    <a:pt x="147" y="43"/>
                    <a:pt x="146" y="44"/>
                    <a:pt x="148" y="46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7"/>
                    <a:pt x="150" y="49"/>
                    <a:pt x="149" y="50"/>
                  </a:cubicBezTo>
                  <a:cubicBezTo>
                    <a:pt x="149" y="49"/>
                    <a:pt x="149" y="49"/>
                    <a:pt x="149" y="49"/>
                  </a:cubicBezTo>
                  <a:cubicBezTo>
                    <a:pt x="150" y="49"/>
                    <a:pt x="150" y="51"/>
                    <a:pt x="151" y="5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0" y="51"/>
                    <a:pt x="151" y="49"/>
                    <a:pt x="150" y="48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49" y="47"/>
                    <a:pt x="151" y="47"/>
                    <a:pt x="150" y="46"/>
                  </a:cubicBezTo>
                  <a:cubicBezTo>
                    <a:pt x="149" y="45"/>
                    <a:pt x="149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3"/>
                    <a:pt x="148" y="43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2"/>
                    <a:pt x="147" y="42"/>
                    <a:pt x="147" y="42"/>
                  </a:cubicBezTo>
                  <a:moveTo>
                    <a:pt x="91" y="42"/>
                  </a:moveTo>
                  <a:cubicBezTo>
                    <a:pt x="91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2"/>
                    <a:pt x="91" y="42"/>
                  </a:cubicBezTo>
                  <a:cubicBezTo>
                    <a:pt x="91" y="42"/>
                    <a:pt x="91" y="42"/>
                    <a:pt x="91" y="42"/>
                  </a:cubicBezTo>
                  <a:moveTo>
                    <a:pt x="92" y="42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moveTo>
                    <a:pt x="142" y="41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1" y="43"/>
                    <a:pt x="143" y="43"/>
                    <a:pt x="143" y="44"/>
                  </a:cubicBezTo>
                  <a:cubicBezTo>
                    <a:pt x="143" y="43"/>
                    <a:pt x="143" y="42"/>
                    <a:pt x="142" y="41"/>
                  </a:cubicBezTo>
                  <a:moveTo>
                    <a:pt x="51" y="41"/>
                  </a:moveTo>
                  <a:cubicBezTo>
                    <a:pt x="49" y="42"/>
                    <a:pt x="49" y="43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44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3"/>
                    <a:pt x="50" y="42"/>
                    <a:pt x="51" y="41"/>
                  </a:cubicBezTo>
                  <a:moveTo>
                    <a:pt x="101" y="41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41"/>
                    <a:pt x="101" y="41"/>
                  </a:cubicBezTo>
                  <a:moveTo>
                    <a:pt x="139" y="41"/>
                  </a:moveTo>
                  <a:cubicBezTo>
                    <a:pt x="139" y="41"/>
                    <a:pt x="139" y="41"/>
                    <a:pt x="139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40" y="42"/>
                    <a:pt x="140" y="42"/>
                    <a:pt x="141" y="42"/>
                  </a:cubicBezTo>
                  <a:cubicBezTo>
                    <a:pt x="139" y="41"/>
                    <a:pt x="139" y="41"/>
                    <a:pt x="139" y="41"/>
                  </a:cubicBezTo>
                  <a:moveTo>
                    <a:pt x="63" y="40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1" y="41"/>
                    <a:pt x="60" y="42"/>
                    <a:pt x="59" y="42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2"/>
                    <a:pt x="61" y="42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3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moveTo>
                    <a:pt x="14" y="39"/>
                  </a:moveTo>
                  <a:cubicBezTo>
                    <a:pt x="14" y="40"/>
                    <a:pt x="14" y="40"/>
                    <a:pt x="14" y="40"/>
                  </a:cubicBezTo>
                  <a:cubicBezTo>
                    <a:pt x="14" y="39"/>
                    <a:pt x="14" y="39"/>
                    <a:pt x="14" y="39"/>
                  </a:cubicBezTo>
                  <a:moveTo>
                    <a:pt x="76" y="39"/>
                  </a:moveTo>
                  <a:cubicBezTo>
                    <a:pt x="76" y="39"/>
                    <a:pt x="75" y="39"/>
                    <a:pt x="75" y="39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39"/>
                    <a:pt x="76" y="39"/>
                    <a:pt x="76" y="39"/>
                  </a:cubicBezTo>
                  <a:moveTo>
                    <a:pt x="61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moveTo>
                    <a:pt x="62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moveTo>
                    <a:pt x="78" y="39"/>
                  </a:moveTo>
                  <a:cubicBezTo>
                    <a:pt x="78" y="39"/>
                    <a:pt x="78" y="39"/>
                    <a:pt x="78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39"/>
                    <a:pt x="78" y="39"/>
                    <a:pt x="78" y="39"/>
                  </a:cubicBezTo>
                  <a:moveTo>
                    <a:pt x="86" y="39"/>
                  </a:moveTo>
                  <a:cubicBezTo>
                    <a:pt x="86" y="39"/>
                    <a:pt x="86" y="39"/>
                    <a:pt x="85" y="39"/>
                  </a:cubicBezTo>
                  <a:cubicBezTo>
                    <a:pt x="85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6" y="39"/>
                    <a:pt x="86" y="39"/>
                    <a:pt x="86" y="39"/>
                  </a:cubicBezTo>
                  <a:moveTo>
                    <a:pt x="62" y="39"/>
                  </a:move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moveTo>
                    <a:pt x="79" y="38"/>
                  </a:moveTo>
                  <a:cubicBezTo>
                    <a:pt x="78" y="39"/>
                    <a:pt x="79" y="39"/>
                    <a:pt x="78" y="39"/>
                  </a:cubicBezTo>
                  <a:cubicBezTo>
                    <a:pt x="78" y="39"/>
                    <a:pt x="78" y="40"/>
                    <a:pt x="79" y="40"/>
                  </a:cubicBezTo>
                  <a:cubicBezTo>
                    <a:pt x="80" y="40"/>
                    <a:pt x="81" y="39"/>
                    <a:pt x="81" y="39"/>
                  </a:cubicBezTo>
                  <a:cubicBezTo>
                    <a:pt x="82" y="39"/>
                    <a:pt x="80" y="39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79" y="39"/>
                    <a:pt x="79" y="39"/>
                    <a:pt x="79" y="38"/>
                  </a:cubicBezTo>
                  <a:moveTo>
                    <a:pt x="18" y="38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39" y="38"/>
                  </a:moveTo>
                  <a:cubicBezTo>
                    <a:pt x="138" y="38"/>
                    <a:pt x="138" y="38"/>
                    <a:pt x="139" y="39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0" y="39"/>
                    <a:pt x="140" y="39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0" y="39"/>
                    <a:pt x="139" y="38"/>
                    <a:pt x="139" y="38"/>
                  </a:cubicBezTo>
                  <a:moveTo>
                    <a:pt x="50" y="38"/>
                  </a:moveTo>
                  <a:cubicBezTo>
                    <a:pt x="50" y="38"/>
                    <a:pt x="48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9" y="39"/>
                    <a:pt x="50" y="38"/>
                  </a:cubicBezTo>
                  <a:moveTo>
                    <a:pt x="98" y="38"/>
                  </a:moveTo>
                  <a:cubicBezTo>
                    <a:pt x="98" y="38"/>
                    <a:pt x="98" y="38"/>
                    <a:pt x="98" y="38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moveTo>
                    <a:pt x="150" y="38"/>
                  </a:moveTo>
                  <a:cubicBezTo>
                    <a:pt x="150" y="38"/>
                    <a:pt x="150" y="38"/>
                    <a:pt x="150" y="38"/>
                  </a:cubicBezTo>
                  <a:cubicBezTo>
                    <a:pt x="150" y="38"/>
                    <a:pt x="150" y="38"/>
                    <a:pt x="150" y="38"/>
                  </a:cubicBezTo>
                  <a:moveTo>
                    <a:pt x="24" y="38"/>
                  </a:moveTo>
                  <a:cubicBezTo>
                    <a:pt x="24" y="38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8"/>
                    <a:pt x="24" y="38"/>
                    <a:pt x="24" y="38"/>
                  </a:cubicBezTo>
                  <a:moveTo>
                    <a:pt x="100" y="37"/>
                  </a:moveTo>
                  <a:cubicBezTo>
                    <a:pt x="100" y="38"/>
                    <a:pt x="100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40"/>
                    <a:pt x="101" y="40"/>
                    <a:pt x="101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40"/>
                    <a:pt x="102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1"/>
                    <a:pt x="102" y="40"/>
                  </a:cubicBezTo>
                  <a:cubicBezTo>
                    <a:pt x="102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0"/>
                    <a:pt x="102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9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0" y="37"/>
                    <a:pt x="100" y="37"/>
                    <a:pt x="100" y="37"/>
                  </a:cubicBezTo>
                  <a:moveTo>
                    <a:pt x="86" y="37"/>
                  </a:moveTo>
                  <a:cubicBezTo>
                    <a:pt x="86" y="38"/>
                    <a:pt x="86" y="38"/>
                    <a:pt x="86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7"/>
                    <a:pt x="86" y="37"/>
                    <a:pt x="86" y="37"/>
                  </a:cubicBezTo>
                  <a:moveTo>
                    <a:pt x="80" y="37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80" y="37"/>
                    <a:pt x="80" y="37"/>
                  </a:cubicBezTo>
                  <a:moveTo>
                    <a:pt x="83" y="37"/>
                  </a:move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2" y="38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3" y="37"/>
                    <a:pt x="83" y="37"/>
                  </a:cubicBezTo>
                  <a:moveTo>
                    <a:pt x="109" y="37"/>
                  </a:moveTo>
                  <a:cubicBezTo>
                    <a:pt x="110" y="37"/>
                    <a:pt x="110" y="37"/>
                    <a:pt x="110" y="37"/>
                  </a:cubicBezTo>
                  <a:cubicBezTo>
                    <a:pt x="109" y="37"/>
                    <a:pt x="109" y="37"/>
                    <a:pt x="109" y="37"/>
                  </a:cubicBezTo>
                  <a:moveTo>
                    <a:pt x="86" y="37"/>
                  </a:moveTo>
                  <a:cubicBezTo>
                    <a:pt x="86" y="37"/>
                    <a:pt x="86" y="37"/>
                    <a:pt x="86" y="37"/>
                  </a:cubicBezTo>
                  <a:cubicBezTo>
                    <a:pt x="86" y="37"/>
                    <a:pt x="86" y="37"/>
                    <a:pt x="86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7"/>
                    <a:pt x="84" y="37"/>
                    <a:pt x="84" y="37"/>
                  </a:cubicBezTo>
                  <a:moveTo>
                    <a:pt x="79" y="37"/>
                  </a:moveTo>
                  <a:cubicBezTo>
                    <a:pt x="79" y="37"/>
                    <a:pt x="79" y="37"/>
                    <a:pt x="80" y="37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9" y="37"/>
                    <a:pt x="79" y="37"/>
                  </a:cubicBezTo>
                  <a:moveTo>
                    <a:pt x="137" y="37"/>
                  </a:moveTo>
                  <a:cubicBezTo>
                    <a:pt x="138" y="38"/>
                    <a:pt x="138" y="38"/>
                    <a:pt x="138" y="38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7" y="37"/>
                    <a:pt x="137" y="37"/>
                    <a:pt x="137" y="37"/>
                  </a:cubicBezTo>
                  <a:moveTo>
                    <a:pt x="102" y="36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4" y="37"/>
                    <a:pt x="64" y="36"/>
                    <a:pt x="64" y="36"/>
                  </a:cubicBezTo>
                  <a:moveTo>
                    <a:pt x="33" y="36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3" y="36"/>
                    <a:pt x="33" y="36"/>
                  </a:cubicBezTo>
                  <a:moveTo>
                    <a:pt x="100" y="36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0" y="36"/>
                    <a:pt x="101" y="37"/>
                    <a:pt x="101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1" y="37"/>
                    <a:pt x="101" y="36"/>
                    <a:pt x="100" y="36"/>
                  </a:cubicBezTo>
                  <a:moveTo>
                    <a:pt x="108" y="36"/>
                  </a:move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10" y="37"/>
                    <a:pt x="109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moveTo>
                    <a:pt x="15" y="36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moveTo>
                    <a:pt x="30" y="35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moveTo>
                    <a:pt x="19" y="35"/>
                  </a:moveTo>
                  <a:cubicBezTo>
                    <a:pt x="18" y="35"/>
                    <a:pt x="17" y="38"/>
                    <a:pt x="16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8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3" y="42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4" y="43"/>
                    <a:pt x="15" y="38"/>
                    <a:pt x="17" y="38"/>
                  </a:cubicBezTo>
                  <a:cubicBezTo>
                    <a:pt x="18" y="36"/>
                    <a:pt x="17" y="37"/>
                    <a:pt x="19" y="35"/>
                  </a:cubicBezTo>
                  <a:moveTo>
                    <a:pt x="97" y="34"/>
                  </a:moveTo>
                  <a:cubicBezTo>
                    <a:pt x="98" y="35"/>
                    <a:pt x="99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8" y="35"/>
                    <a:pt x="98" y="34"/>
                    <a:pt x="97" y="34"/>
                  </a:cubicBezTo>
                  <a:moveTo>
                    <a:pt x="136" y="34"/>
                  </a:moveTo>
                  <a:cubicBezTo>
                    <a:pt x="136" y="34"/>
                    <a:pt x="136" y="34"/>
                    <a:pt x="136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6" y="34"/>
                    <a:pt x="136" y="34"/>
                    <a:pt x="136" y="34"/>
                  </a:cubicBezTo>
                  <a:moveTo>
                    <a:pt x="80" y="34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122" y="34"/>
                  </a:moveTo>
                  <a:cubicBezTo>
                    <a:pt x="122" y="34"/>
                    <a:pt x="122" y="35"/>
                    <a:pt x="122" y="35"/>
                  </a:cubicBezTo>
                  <a:cubicBezTo>
                    <a:pt x="123" y="35"/>
                    <a:pt x="123" y="36"/>
                    <a:pt x="124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5" y="36"/>
                    <a:pt x="124" y="35"/>
                    <a:pt x="124" y="34"/>
                  </a:cubicBezTo>
                  <a:cubicBezTo>
                    <a:pt x="123" y="35"/>
                    <a:pt x="123" y="35"/>
                    <a:pt x="123" y="35"/>
                  </a:cubicBezTo>
                  <a:cubicBezTo>
                    <a:pt x="122" y="34"/>
                    <a:pt x="122" y="34"/>
                    <a:pt x="122" y="34"/>
                  </a:cubicBezTo>
                  <a:moveTo>
                    <a:pt x="74" y="34"/>
                  </a:move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moveTo>
                    <a:pt x="56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moveTo>
                    <a:pt x="57" y="34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7" y="34"/>
                    <a:pt x="57" y="34"/>
                    <a:pt x="57" y="34"/>
                  </a:cubicBezTo>
                  <a:moveTo>
                    <a:pt x="34" y="33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moveTo>
                    <a:pt x="18" y="33"/>
                  </a:moveTo>
                  <a:cubicBezTo>
                    <a:pt x="18" y="33"/>
                    <a:pt x="18" y="33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5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7"/>
                    <a:pt x="14" y="38"/>
                    <a:pt x="14" y="38"/>
                  </a:cubicBezTo>
                  <a:cubicBezTo>
                    <a:pt x="14" y="40"/>
                    <a:pt x="12" y="40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2" y="40"/>
                  </a:cubicBezTo>
                  <a:cubicBezTo>
                    <a:pt x="10" y="41"/>
                    <a:pt x="9" y="44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8"/>
                    <a:pt x="8" y="46"/>
                    <a:pt x="7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6" y="50"/>
                    <a:pt x="6" y="53"/>
                    <a:pt x="5" y="54"/>
                  </a:cubicBezTo>
                  <a:cubicBezTo>
                    <a:pt x="5" y="55"/>
                    <a:pt x="6" y="54"/>
                    <a:pt x="5" y="57"/>
                  </a:cubicBezTo>
                  <a:cubicBezTo>
                    <a:pt x="5" y="57"/>
                    <a:pt x="5" y="57"/>
                    <a:pt x="4" y="57"/>
                  </a:cubicBezTo>
                  <a:cubicBezTo>
                    <a:pt x="4" y="57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ubicBezTo>
                    <a:pt x="4" y="55"/>
                    <a:pt x="4" y="56"/>
                    <a:pt x="4" y="56"/>
                  </a:cubicBezTo>
                  <a:cubicBezTo>
                    <a:pt x="4" y="57"/>
                    <a:pt x="3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3" y="64"/>
                    <a:pt x="3" y="62"/>
                    <a:pt x="3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3"/>
                    <a:pt x="5" y="61"/>
                    <a:pt x="6" y="60"/>
                  </a:cubicBezTo>
                  <a:cubicBezTo>
                    <a:pt x="5" y="59"/>
                    <a:pt x="6" y="58"/>
                    <a:pt x="6" y="58"/>
                  </a:cubicBezTo>
                  <a:cubicBezTo>
                    <a:pt x="7" y="56"/>
                    <a:pt x="6" y="55"/>
                    <a:pt x="6" y="55"/>
                  </a:cubicBezTo>
                  <a:cubicBezTo>
                    <a:pt x="7" y="54"/>
                    <a:pt x="7" y="52"/>
                    <a:pt x="8" y="51"/>
                  </a:cubicBezTo>
                  <a:cubicBezTo>
                    <a:pt x="9" y="50"/>
                    <a:pt x="8" y="50"/>
                    <a:pt x="8" y="50"/>
                  </a:cubicBezTo>
                  <a:cubicBezTo>
                    <a:pt x="8" y="50"/>
                    <a:pt x="9" y="49"/>
                    <a:pt x="9" y="49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9" y="48"/>
                    <a:pt x="9" y="47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2" y="41"/>
                    <a:pt x="15" y="37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moveTo>
                    <a:pt x="73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0" y="33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9" y="34"/>
                    <a:pt x="70" y="34"/>
                    <a:pt x="69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7" y="36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70" y="35"/>
                    <a:pt x="72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3"/>
                    <a:pt x="73" y="33"/>
                    <a:pt x="73" y="33"/>
                  </a:cubicBezTo>
                  <a:moveTo>
                    <a:pt x="7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moveTo>
                    <a:pt x="7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moveTo>
                    <a:pt x="72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moveTo>
                    <a:pt x="37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moveTo>
                    <a:pt x="97" y="32"/>
                  </a:moveTo>
                  <a:cubicBezTo>
                    <a:pt x="97" y="32"/>
                    <a:pt x="97" y="32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7" y="32"/>
                    <a:pt x="36" y="33"/>
                  </a:cubicBezTo>
                  <a:cubicBezTo>
                    <a:pt x="36" y="34"/>
                    <a:pt x="35" y="34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6" y="34"/>
                  </a:cubicBezTo>
                  <a:cubicBezTo>
                    <a:pt x="36" y="34"/>
                    <a:pt x="37" y="33"/>
                    <a:pt x="37" y="33"/>
                  </a:cubicBezTo>
                  <a:cubicBezTo>
                    <a:pt x="37" y="33"/>
                    <a:pt x="37" y="33"/>
                    <a:pt x="38" y="33"/>
                  </a:cubicBezTo>
                  <a:cubicBezTo>
                    <a:pt x="38" y="33"/>
                    <a:pt x="39" y="32"/>
                    <a:pt x="40" y="31"/>
                  </a:cubicBezTo>
                  <a:moveTo>
                    <a:pt x="89" y="30"/>
                  </a:moveTo>
                  <a:cubicBezTo>
                    <a:pt x="90" y="31"/>
                    <a:pt x="90" y="31"/>
                    <a:pt x="90" y="31"/>
                  </a:cubicBezTo>
                  <a:cubicBezTo>
                    <a:pt x="90" y="30"/>
                    <a:pt x="90" y="30"/>
                    <a:pt x="89" y="30"/>
                  </a:cubicBezTo>
                  <a:moveTo>
                    <a:pt x="130" y="30"/>
                  </a:moveTo>
                  <a:cubicBezTo>
                    <a:pt x="130" y="31"/>
                    <a:pt x="130" y="31"/>
                    <a:pt x="130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0"/>
                    <a:pt x="130" y="30"/>
                    <a:pt x="130" y="30"/>
                  </a:cubicBezTo>
                  <a:moveTo>
                    <a:pt x="54" y="30"/>
                  </a:moveTo>
                  <a:cubicBezTo>
                    <a:pt x="54" y="30"/>
                    <a:pt x="53" y="30"/>
                    <a:pt x="53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30"/>
                    <a:pt x="53" y="30"/>
                    <a:pt x="54" y="30"/>
                  </a:cubicBezTo>
                  <a:moveTo>
                    <a:pt x="54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moveTo>
                    <a:pt x="129" y="30"/>
                  </a:move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9" y="30"/>
                    <a:pt x="129" y="30"/>
                    <a:pt x="129" y="30"/>
                  </a:cubicBezTo>
                  <a:moveTo>
                    <a:pt x="146" y="29"/>
                  </a:moveTo>
                  <a:cubicBezTo>
                    <a:pt x="146" y="29"/>
                    <a:pt x="146" y="29"/>
                    <a:pt x="146" y="29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99" y="29"/>
                  </a:move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moveTo>
                    <a:pt x="113" y="29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65" y="29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moveTo>
                    <a:pt x="127" y="28"/>
                  </a:moveTo>
                  <a:cubicBezTo>
                    <a:pt x="127" y="28"/>
                    <a:pt x="127" y="29"/>
                    <a:pt x="127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7" y="29"/>
                    <a:pt x="127" y="28"/>
                    <a:pt x="127" y="28"/>
                  </a:cubicBezTo>
                  <a:moveTo>
                    <a:pt x="105" y="28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moveTo>
                    <a:pt x="113" y="28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113" y="28"/>
                    <a:pt x="114" y="29"/>
                    <a:pt x="113" y="28"/>
                  </a:cubicBezTo>
                  <a:moveTo>
                    <a:pt x="104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moveTo>
                    <a:pt x="32" y="28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moveTo>
                    <a:pt x="47" y="28"/>
                  </a:moveTo>
                  <a:cubicBezTo>
                    <a:pt x="46" y="28"/>
                    <a:pt x="45" y="29"/>
                    <a:pt x="45" y="29"/>
                  </a:cubicBezTo>
                  <a:cubicBezTo>
                    <a:pt x="46" y="29"/>
                    <a:pt x="46" y="29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moveTo>
                    <a:pt x="130" y="28"/>
                  </a:moveTo>
                  <a:cubicBezTo>
                    <a:pt x="130" y="28"/>
                    <a:pt x="130" y="28"/>
                    <a:pt x="130" y="28"/>
                  </a:cubicBezTo>
                  <a:cubicBezTo>
                    <a:pt x="131" y="29"/>
                    <a:pt x="130" y="29"/>
                    <a:pt x="131" y="3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3" y="30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1" y="29"/>
                    <a:pt x="131" y="28"/>
                  </a:cubicBezTo>
                  <a:cubicBezTo>
                    <a:pt x="131" y="28"/>
                    <a:pt x="130" y="28"/>
                    <a:pt x="130" y="28"/>
                  </a:cubicBezTo>
                  <a:moveTo>
                    <a:pt x="46" y="28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108" y="28"/>
                  </a:moveTo>
                  <a:cubicBezTo>
                    <a:pt x="108" y="28"/>
                    <a:pt x="108" y="28"/>
                    <a:pt x="108" y="28"/>
                  </a:cubicBezTo>
                  <a:cubicBezTo>
                    <a:pt x="108" y="28"/>
                    <a:pt x="108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28"/>
                    <a:pt x="109" y="28"/>
                    <a:pt x="108" y="28"/>
                  </a:cubicBezTo>
                  <a:moveTo>
                    <a:pt x="73" y="28"/>
                  </a:moveTo>
                  <a:cubicBezTo>
                    <a:pt x="73" y="28"/>
                    <a:pt x="72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2" y="28"/>
                    <a:pt x="74" y="28"/>
                    <a:pt x="73" y="28"/>
                  </a:cubicBezTo>
                  <a:moveTo>
                    <a:pt x="38" y="28"/>
                  </a:moveTo>
                  <a:cubicBezTo>
                    <a:pt x="37" y="28"/>
                    <a:pt x="37" y="28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06" y="27"/>
                  </a:moveTo>
                  <a:cubicBezTo>
                    <a:pt x="106" y="28"/>
                    <a:pt x="106" y="28"/>
                    <a:pt x="106" y="28"/>
                  </a:cubicBezTo>
                  <a:cubicBezTo>
                    <a:pt x="106" y="27"/>
                    <a:pt x="106" y="27"/>
                    <a:pt x="106" y="27"/>
                  </a:cubicBezTo>
                  <a:moveTo>
                    <a:pt x="33" y="27"/>
                  </a:move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3" y="27"/>
                    <a:pt x="33" y="27"/>
                  </a:cubicBezTo>
                  <a:moveTo>
                    <a:pt x="41" y="27"/>
                  </a:moveTo>
                  <a:cubicBezTo>
                    <a:pt x="40" y="28"/>
                    <a:pt x="40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40" y="28"/>
                    <a:pt x="39" y="29"/>
                  </a:cubicBezTo>
                  <a:cubicBezTo>
                    <a:pt x="38" y="29"/>
                    <a:pt x="37" y="30"/>
                    <a:pt x="35" y="31"/>
                  </a:cubicBezTo>
                  <a:cubicBezTo>
                    <a:pt x="35" y="31"/>
                    <a:pt x="34" y="32"/>
                    <a:pt x="35" y="32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5" y="33"/>
                    <a:pt x="34" y="33"/>
                  </a:cubicBezTo>
                  <a:cubicBezTo>
                    <a:pt x="35" y="33"/>
                    <a:pt x="35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2"/>
                    <a:pt x="36" y="32"/>
                    <a:pt x="37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1"/>
                    <a:pt x="37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29"/>
                    <a:pt x="42" y="28"/>
                    <a:pt x="41" y="27"/>
                  </a:cubicBezTo>
                  <a:moveTo>
                    <a:pt x="71" y="27"/>
                  </a:moveTo>
                  <a:cubicBezTo>
                    <a:pt x="71" y="27"/>
                    <a:pt x="71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69" y="28"/>
                    <a:pt x="69" y="28"/>
                    <a:pt x="68" y="28"/>
                  </a:cubicBezTo>
                  <a:cubicBezTo>
                    <a:pt x="68" y="28"/>
                    <a:pt x="67" y="28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6" y="28"/>
                    <a:pt x="66" y="29"/>
                    <a:pt x="66" y="29"/>
                  </a:cubicBezTo>
                  <a:cubicBezTo>
                    <a:pt x="66" y="29"/>
                    <a:pt x="66" y="29"/>
                    <a:pt x="65" y="29"/>
                  </a:cubicBezTo>
                  <a:cubicBezTo>
                    <a:pt x="65" y="29"/>
                    <a:pt x="63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2"/>
                    <a:pt x="57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2"/>
                    <a:pt x="59" y="32"/>
                  </a:cubicBezTo>
                  <a:cubicBezTo>
                    <a:pt x="59" y="32"/>
                    <a:pt x="59" y="32"/>
                    <a:pt x="59" y="3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2" y="31"/>
                    <a:pt x="64" y="30"/>
                    <a:pt x="66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29"/>
                    <a:pt x="67" y="29"/>
                    <a:pt x="68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29"/>
                    <a:pt x="68" y="29"/>
                    <a:pt x="69" y="29"/>
                  </a:cubicBezTo>
                  <a:cubicBezTo>
                    <a:pt x="69" y="29"/>
                    <a:pt x="68" y="29"/>
                    <a:pt x="68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9" y="28"/>
                    <a:pt x="71" y="28"/>
                    <a:pt x="72" y="28"/>
                  </a:cubicBezTo>
                  <a:cubicBezTo>
                    <a:pt x="71" y="27"/>
                    <a:pt x="71" y="27"/>
                    <a:pt x="71" y="27"/>
                  </a:cubicBezTo>
                  <a:moveTo>
                    <a:pt x="107" y="27"/>
                  </a:moveTo>
                  <a:cubicBezTo>
                    <a:pt x="106" y="27"/>
                    <a:pt x="106" y="27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moveTo>
                    <a:pt x="58" y="27"/>
                  </a:moveTo>
                  <a:cubicBezTo>
                    <a:pt x="56" y="28"/>
                    <a:pt x="53" y="27"/>
                    <a:pt x="54" y="29"/>
                  </a:cubicBezTo>
                  <a:cubicBezTo>
                    <a:pt x="54" y="29"/>
                    <a:pt x="55" y="29"/>
                    <a:pt x="55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7"/>
                    <a:pt x="57" y="28"/>
                    <a:pt x="58" y="27"/>
                  </a:cubicBezTo>
                  <a:moveTo>
                    <a:pt x="76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moveTo>
                    <a:pt x="62" y="27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moveTo>
                    <a:pt x="47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7"/>
                    <a:pt x="46" y="27"/>
                    <a:pt x="47" y="27"/>
                  </a:cubicBezTo>
                  <a:moveTo>
                    <a:pt x="124" y="27"/>
                  </a:moveTo>
                  <a:cubicBezTo>
                    <a:pt x="125" y="27"/>
                    <a:pt x="125" y="27"/>
                    <a:pt x="125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4" y="27"/>
                    <a:pt x="124" y="27"/>
                    <a:pt x="124" y="27"/>
                  </a:cubicBezTo>
                  <a:moveTo>
                    <a:pt x="104" y="27"/>
                  </a:moveTo>
                  <a:cubicBezTo>
                    <a:pt x="104" y="27"/>
                    <a:pt x="105" y="27"/>
                    <a:pt x="105" y="27"/>
                  </a:cubicBezTo>
                  <a:cubicBezTo>
                    <a:pt x="106" y="27"/>
                    <a:pt x="105" y="27"/>
                    <a:pt x="104" y="27"/>
                  </a:cubicBezTo>
                  <a:moveTo>
                    <a:pt x="143" y="26"/>
                  </a:moveTo>
                  <a:cubicBezTo>
                    <a:pt x="142" y="27"/>
                    <a:pt x="144" y="28"/>
                    <a:pt x="144" y="29"/>
                  </a:cubicBezTo>
                  <a:cubicBezTo>
                    <a:pt x="144" y="28"/>
                    <a:pt x="143" y="28"/>
                    <a:pt x="143" y="26"/>
                  </a:cubicBezTo>
                  <a:moveTo>
                    <a:pt x="113" y="26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7"/>
                    <a:pt x="115" y="27"/>
                    <a:pt x="116" y="28"/>
                  </a:cubicBezTo>
                  <a:cubicBezTo>
                    <a:pt x="115" y="27"/>
                    <a:pt x="114" y="27"/>
                    <a:pt x="113" y="26"/>
                  </a:cubicBezTo>
                  <a:moveTo>
                    <a:pt x="113" y="2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moveTo>
                    <a:pt x="63" y="26"/>
                  </a:moveTo>
                  <a:cubicBezTo>
                    <a:pt x="63" y="26"/>
                    <a:pt x="62" y="27"/>
                    <a:pt x="62" y="27"/>
                  </a:cubicBezTo>
                  <a:cubicBezTo>
                    <a:pt x="61" y="27"/>
                    <a:pt x="61" y="28"/>
                    <a:pt x="59" y="28"/>
                  </a:cubicBezTo>
                  <a:cubicBezTo>
                    <a:pt x="60" y="28"/>
                    <a:pt x="61" y="28"/>
                    <a:pt x="62" y="27"/>
                  </a:cubicBezTo>
                  <a:cubicBezTo>
                    <a:pt x="62" y="27"/>
                    <a:pt x="62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4" y="27"/>
                    <a:pt x="62" y="27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moveTo>
                    <a:pt x="34" y="26"/>
                  </a:move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moveTo>
                    <a:pt x="99" y="26"/>
                  </a:move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7"/>
                    <a:pt x="100" y="27"/>
                  </a:cubicBezTo>
                  <a:cubicBezTo>
                    <a:pt x="100" y="27"/>
                    <a:pt x="101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99" y="26"/>
                    <a:pt x="99" y="26"/>
                  </a:cubicBezTo>
                  <a:moveTo>
                    <a:pt x="57" y="26"/>
                  </a:moveTo>
                  <a:cubicBezTo>
                    <a:pt x="57" y="27"/>
                    <a:pt x="59" y="26"/>
                    <a:pt x="59" y="27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8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7" y="26"/>
                    <a:pt x="57" y="26"/>
                  </a:cubicBezTo>
                  <a:moveTo>
                    <a:pt x="77" y="26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7" y="26"/>
                    <a:pt x="77" y="26"/>
                    <a:pt x="77" y="26"/>
                  </a:cubicBezTo>
                  <a:moveTo>
                    <a:pt x="95" y="26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5" y="26"/>
                    <a:pt x="95" y="26"/>
                    <a:pt x="95" y="26"/>
                  </a:cubicBezTo>
                  <a:moveTo>
                    <a:pt x="101" y="25"/>
                  </a:moveTo>
                  <a:cubicBezTo>
                    <a:pt x="101" y="25"/>
                    <a:pt x="101" y="26"/>
                    <a:pt x="101" y="2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6"/>
                    <a:pt x="101" y="25"/>
                    <a:pt x="101" y="25"/>
                  </a:cubicBezTo>
                  <a:moveTo>
                    <a:pt x="110" y="25"/>
                  </a:moveTo>
                  <a:cubicBezTo>
                    <a:pt x="111" y="26"/>
                    <a:pt x="111" y="26"/>
                    <a:pt x="111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6"/>
                    <a:pt x="110" y="26"/>
                  </a:cubicBezTo>
                  <a:cubicBezTo>
                    <a:pt x="110" y="26"/>
                    <a:pt x="111" y="26"/>
                    <a:pt x="111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2" y="25"/>
                    <a:pt x="111" y="25"/>
                    <a:pt x="110" y="25"/>
                  </a:cubicBezTo>
                  <a:moveTo>
                    <a:pt x="52" y="25"/>
                  </a:moveTo>
                  <a:cubicBezTo>
                    <a:pt x="51" y="25"/>
                    <a:pt x="51" y="25"/>
                    <a:pt x="50" y="25"/>
                  </a:cubicBezTo>
                  <a:cubicBezTo>
                    <a:pt x="50" y="26"/>
                    <a:pt x="50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8" y="27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8"/>
                    <a:pt x="49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1" y="27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1" y="27"/>
                    <a:pt x="51" y="27"/>
                  </a:cubicBezTo>
                  <a:cubicBezTo>
                    <a:pt x="51" y="26"/>
                    <a:pt x="51" y="26"/>
                    <a:pt x="52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moveTo>
                    <a:pt x="108" y="24"/>
                  </a:moveTo>
                  <a:cubicBezTo>
                    <a:pt x="108" y="25"/>
                    <a:pt x="108" y="25"/>
                    <a:pt x="108" y="25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8" y="24"/>
                    <a:pt x="108" y="24"/>
                    <a:pt x="108" y="24"/>
                  </a:cubicBezTo>
                  <a:moveTo>
                    <a:pt x="110" y="24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10" y="24"/>
                    <a:pt x="110" y="24"/>
                    <a:pt x="110" y="24"/>
                  </a:cubicBezTo>
                  <a:moveTo>
                    <a:pt x="35" y="24"/>
                  </a:move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moveTo>
                    <a:pt x="143" y="24"/>
                  </a:move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3" y="24"/>
                  </a:cubicBezTo>
                  <a:moveTo>
                    <a:pt x="81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1" y="24"/>
                  </a:cubicBezTo>
                  <a:moveTo>
                    <a:pt x="137" y="24"/>
                  </a:moveTo>
                  <a:cubicBezTo>
                    <a:pt x="137" y="24"/>
                    <a:pt x="137" y="24"/>
                    <a:pt x="137" y="24"/>
                  </a:cubicBezTo>
                  <a:cubicBezTo>
                    <a:pt x="138" y="25"/>
                    <a:pt x="138" y="25"/>
                    <a:pt x="139" y="2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0" y="27"/>
                    <a:pt x="140" y="26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1" y="28"/>
                    <a:pt x="141" y="29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1" y="30"/>
                    <a:pt x="142" y="31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5" y="34"/>
                    <a:pt x="146" y="37"/>
                    <a:pt x="147" y="38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40"/>
                    <a:pt x="151" y="44"/>
                    <a:pt x="151" y="45"/>
                  </a:cubicBezTo>
                  <a:cubicBezTo>
                    <a:pt x="151" y="45"/>
                    <a:pt x="151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45"/>
                    <a:pt x="152" y="45"/>
                    <a:pt x="151" y="44"/>
                  </a:cubicBezTo>
                  <a:cubicBezTo>
                    <a:pt x="151" y="44"/>
                    <a:pt x="152" y="44"/>
                    <a:pt x="152" y="43"/>
                  </a:cubicBezTo>
                  <a:cubicBezTo>
                    <a:pt x="152" y="44"/>
                    <a:pt x="152" y="44"/>
                    <a:pt x="153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5"/>
                    <a:pt x="153" y="45"/>
                    <a:pt x="153" y="45"/>
                  </a:cubicBezTo>
                  <a:cubicBezTo>
                    <a:pt x="153" y="44"/>
                    <a:pt x="152" y="42"/>
                    <a:pt x="151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40"/>
                    <a:pt x="150" y="39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51" y="39"/>
                    <a:pt x="150" y="38"/>
                    <a:pt x="150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8" y="35"/>
                    <a:pt x="147" y="35"/>
                  </a:cubicBezTo>
                  <a:cubicBezTo>
                    <a:pt x="148" y="34"/>
                    <a:pt x="146" y="31"/>
                    <a:pt x="146" y="29"/>
                  </a:cubicBezTo>
                  <a:cubicBezTo>
                    <a:pt x="146" y="29"/>
                    <a:pt x="145" y="29"/>
                    <a:pt x="145" y="29"/>
                  </a:cubicBezTo>
                  <a:cubicBezTo>
                    <a:pt x="145" y="29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30"/>
                    <a:pt x="146" y="31"/>
                    <a:pt x="145" y="31"/>
                  </a:cubicBezTo>
                  <a:cubicBezTo>
                    <a:pt x="144" y="30"/>
                    <a:pt x="144" y="30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1" y="27"/>
                    <a:pt x="141" y="27"/>
                    <a:pt x="140" y="26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7" y="24"/>
                    <a:pt x="137" y="24"/>
                    <a:pt x="137" y="24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37" y="24"/>
                  </a:moveTo>
                  <a:cubicBezTo>
                    <a:pt x="35" y="25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3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7"/>
                    <a:pt x="30" y="26"/>
                    <a:pt x="2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0"/>
                    <a:pt x="28" y="30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30"/>
                  </a:cubicBezTo>
                  <a:cubicBezTo>
                    <a:pt x="29" y="31"/>
                    <a:pt x="28" y="31"/>
                    <a:pt x="28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5" y="32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5"/>
                    <a:pt x="23" y="36"/>
                    <a:pt x="23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9"/>
                    <a:pt x="22" y="39"/>
                    <a:pt x="20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41"/>
                    <a:pt x="18" y="41"/>
                    <a:pt x="17" y="4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44"/>
                    <a:pt x="17" y="44"/>
                    <a:pt x="16" y="45"/>
                  </a:cubicBezTo>
                  <a:cubicBezTo>
                    <a:pt x="16" y="45"/>
                    <a:pt x="17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5"/>
                    <a:pt x="17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20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0" y="41"/>
                    <a:pt x="21" y="40"/>
                  </a:cubicBezTo>
                  <a:cubicBezTo>
                    <a:pt x="22" y="40"/>
                    <a:pt x="24" y="37"/>
                    <a:pt x="25" y="37"/>
                  </a:cubicBezTo>
                  <a:cubicBezTo>
                    <a:pt x="25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5" y="37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9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3"/>
                    <a:pt x="28" y="35"/>
                    <a:pt x="28" y="35"/>
                  </a:cubicBezTo>
                  <a:cubicBezTo>
                    <a:pt x="29" y="33"/>
                    <a:pt x="30" y="33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3"/>
                    <a:pt x="30" y="35"/>
                    <a:pt x="30" y="35"/>
                  </a:cubicBezTo>
                  <a:cubicBezTo>
                    <a:pt x="31" y="35"/>
                    <a:pt x="31" y="34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4" y="31"/>
                    <a:pt x="33" y="30"/>
                    <a:pt x="32" y="32"/>
                  </a:cubicBezTo>
                  <a:cubicBezTo>
                    <a:pt x="32" y="31"/>
                    <a:pt x="32" y="31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2" y="30"/>
                    <a:pt x="32" y="30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8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5"/>
                    <a:pt x="36" y="25"/>
                    <a:pt x="37" y="24"/>
                  </a:cubicBezTo>
                  <a:moveTo>
                    <a:pt x="120" y="24"/>
                  </a:moveTo>
                  <a:cubicBezTo>
                    <a:pt x="120" y="24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moveTo>
                    <a:pt x="54" y="24"/>
                  </a:move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moveTo>
                    <a:pt x="84" y="24"/>
                  </a:move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4"/>
                    <a:pt x="83" y="25"/>
                    <a:pt x="84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1" y="25"/>
                    <a:pt x="81" y="25"/>
                  </a:cubicBezTo>
                  <a:cubicBezTo>
                    <a:pt x="81" y="25"/>
                    <a:pt x="81" y="25"/>
                    <a:pt x="80" y="25"/>
                  </a:cubicBezTo>
                  <a:cubicBezTo>
                    <a:pt x="79" y="25"/>
                    <a:pt x="78" y="25"/>
                    <a:pt x="77" y="25"/>
                  </a:cubicBezTo>
                  <a:cubicBezTo>
                    <a:pt x="78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7"/>
                    <a:pt x="80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2" y="28"/>
                    <a:pt x="83" y="28"/>
                  </a:cubicBezTo>
                  <a:cubicBezTo>
                    <a:pt x="83" y="28"/>
                    <a:pt x="84" y="28"/>
                    <a:pt x="85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8"/>
                    <a:pt x="87" y="28"/>
                    <a:pt x="88" y="28"/>
                  </a:cubicBezTo>
                  <a:cubicBezTo>
                    <a:pt x="88" y="28"/>
                    <a:pt x="89" y="28"/>
                    <a:pt x="90" y="28"/>
                  </a:cubicBezTo>
                  <a:cubicBezTo>
                    <a:pt x="91" y="29"/>
                    <a:pt x="92" y="30"/>
                    <a:pt x="94" y="30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4" y="30"/>
                    <a:pt x="95" y="30"/>
                    <a:pt x="95" y="30"/>
                  </a:cubicBezTo>
                  <a:cubicBezTo>
                    <a:pt x="95" y="30"/>
                    <a:pt x="95" y="30"/>
                    <a:pt x="95" y="29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5" y="29"/>
                    <a:pt x="95" y="29"/>
                    <a:pt x="95" y="30"/>
                  </a:cubicBezTo>
                  <a:cubicBezTo>
                    <a:pt x="95" y="30"/>
                    <a:pt x="95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5" y="30"/>
                    <a:pt x="97" y="31"/>
                    <a:pt x="9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8" y="31"/>
                    <a:pt x="97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0"/>
                    <a:pt x="98" y="30"/>
                    <a:pt x="98" y="30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1" y="32"/>
                    <a:pt x="103" y="31"/>
                    <a:pt x="103" y="33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2" y="32"/>
                    <a:pt x="102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2"/>
                    <a:pt x="98" y="31"/>
                    <a:pt x="98" y="31"/>
                  </a:cubicBezTo>
                  <a:cubicBezTo>
                    <a:pt x="98" y="31"/>
                    <a:pt x="98" y="31"/>
                    <a:pt x="98" y="32"/>
                  </a:cubicBezTo>
                  <a:cubicBezTo>
                    <a:pt x="98" y="32"/>
                    <a:pt x="99" y="32"/>
                    <a:pt x="99" y="32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4" y="32"/>
                    <a:pt x="94" y="32"/>
                  </a:cubicBezTo>
                  <a:cubicBezTo>
                    <a:pt x="93" y="32"/>
                    <a:pt x="92" y="32"/>
                    <a:pt x="92" y="32"/>
                  </a:cubicBezTo>
                  <a:cubicBezTo>
                    <a:pt x="91" y="31"/>
                    <a:pt x="90" y="32"/>
                    <a:pt x="90" y="31"/>
                  </a:cubicBezTo>
                  <a:cubicBezTo>
                    <a:pt x="89" y="31"/>
                    <a:pt x="89" y="31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89" y="31"/>
                    <a:pt x="89" y="31"/>
                    <a:pt x="88" y="31"/>
                  </a:cubicBezTo>
                  <a:cubicBezTo>
                    <a:pt x="88" y="31"/>
                    <a:pt x="87" y="31"/>
                    <a:pt x="87" y="31"/>
                  </a:cubicBezTo>
                  <a:cubicBezTo>
                    <a:pt x="86" y="31"/>
                    <a:pt x="86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4" y="31"/>
                    <a:pt x="84" y="32"/>
                    <a:pt x="83" y="32"/>
                  </a:cubicBezTo>
                  <a:cubicBezTo>
                    <a:pt x="85" y="32"/>
                    <a:pt x="86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8" y="32"/>
                    <a:pt x="90" y="32"/>
                    <a:pt x="90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8" y="33"/>
                    <a:pt x="88" y="33"/>
                  </a:cubicBezTo>
                  <a:cubicBezTo>
                    <a:pt x="88" y="33"/>
                    <a:pt x="87" y="33"/>
                    <a:pt x="87" y="33"/>
                  </a:cubicBezTo>
                  <a:cubicBezTo>
                    <a:pt x="87" y="33"/>
                    <a:pt x="87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5" y="33"/>
                    <a:pt x="84" y="32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0" y="32"/>
                    <a:pt x="79" y="32"/>
                    <a:pt x="79" y="32"/>
                  </a:cubicBezTo>
                  <a:cubicBezTo>
                    <a:pt x="78" y="33"/>
                    <a:pt x="78" y="33"/>
                    <a:pt x="77" y="33"/>
                  </a:cubicBezTo>
                  <a:cubicBezTo>
                    <a:pt x="77" y="33"/>
                    <a:pt x="76" y="33"/>
                    <a:pt x="76" y="33"/>
                  </a:cubicBezTo>
                  <a:cubicBezTo>
                    <a:pt x="76" y="33"/>
                    <a:pt x="75" y="34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ubicBezTo>
                    <a:pt x="75" y="34"/>
                    <a:pt x="75" y="34"/>
                    <a:pt x="76" y="34"/>
                  </a:cubicBezTo>
                  <a:cubicBezTo>
                    <a:pt x="76" y="34"/>
                    <a:pt x="76" y="34"/>
                    <a:pt x="77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8" y="34"/>
                    <a:pt x="78" y="34"/>
                  </a:cubicBezTo>
                  <a:cubicBezTo>
                    <a:pt x="78" y="34"/>
                    <a:pt x="79" y="34"/>
                    <a:pt x="80" y="33"/>
                  </a:cubicBezTo>
                  <a:cubicBezTo>
                    <a:pt x="80" y="33"/>
                    <a:pt x="81" y="33"/>
                    <a:pt x="81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4"/>
                    <a:pt x="81" y="33"/>
                    <a:pt x="81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34"/>
                    <a:pt x="84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6" y="34"/>
                    <a:pt x="87" y="34"/>
                  </a:cubicBezTo>
                  <a:cubicBezTo>
                    <a:pt x="88" y="34"/>
                    <a:pt x="89" y="34"/>
                    <a:pt x="89" y="34"/>
                  </a:cubicBezTo>
                  <a:cubicBezTo>
                    <a:pt x="90" y="34"/>
                    <a:pt x="91" y="34"/>
                    <a:pt x="92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5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3"/>
                    <a:pt x="91" y="34"/>
                    <a:pt x="91" y="33"/>
                  </a:cubicBezTo>
                  <a:cubicBezTo>
                    <a:pt x="90" y="32"/>
                    <a:pt x="92" y="33"/>
                    <a:pt x="93" y="32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4" y="33"/>
                    <a:pt x="94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9" y="33"/>
                    <a:pt x="100" y="33"/>
                    <a:pt x="100" y="34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3" y="33"/>
                    <a:pt x="103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7" y="35"/>
                  </a:cubicBezTo>
                  <a:cubicBezTo>
                    <a:pt x="107" y="35"/>
                    <a:pt x="107" y="35"/>
                    <a:pt x="108" y="35"/>
                  </a:cubicBezTo>
                  <a:cubicBezTo>
                    <a:pt x="107" y="35"/>
                    <a:pt x="107" y="34"/>
                    <a:pt x="107" y="34"/>
                  </a:cubicBezTo>
                  <a:cubicBezTo>
                    <a:pt x="107" y="34"/>
                    <a:pt x="107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4"/>
                    <a:pt x="107" y="33"/>
                    <a:pt x="106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3" y="32"/>
                    <a:pt x="101" y="31"/>
                    <a:pt x="100" y="31"/>
                  </a:cubicBezTo>
                  <a:cubicBezTo>
                    <a:pt x="99" y="30"/>
                    <a:pt x="101" y="31"/>
                    <a:pt x="100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8" y="29"/>
                    <a:pt x="97" y="28"/>
                    <a:pt x="97" y="28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4" y="28"/>
                    <a:pt x="92" y="27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89" y="26"/>
                    <a:pt x="88" y="26"/>
                  </a:cubicBezTo>
                  <a:cubicBezTo>
                    <a:pt x="88" y="26"/>
                    <a:pt x="87" y="26"/>
                    <a:pt x="87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8" y="25"/>
                    <a:pt x="88" y="25"/>
                    <a:pt x="88" y="24"/>
                  </a:cubicBezTo>
                  <a:cubicBezTo>
                    <a:pt x="89" y="24"/>
                    <a:pt x="89" y="25"/>
                    <a:pt x="90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9" y="25"/>
                    <a:pt x="89" y="25"/>
                  </a:cubicBezTo>
                  <a:cubicBezTo>
                    <a:pt x="89" y="25"/>
                    <a:pt x="90" y="25"/>
                    <a:pt x="90" y="25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1" y="25"/>
                    <a:pt x="91" y="24"/>
                    <a:pt x="90" y="24"/>
                  </a:cubicBezTo>
                  <a:cubicBezTo>
                    <a:pt x="91" y="25"/>
                    <a:pt x="92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3" y="24"/>
                    <a:pt x="93" y="24"/>
                    <a:pt x="92" y="24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1" y="24"/>
                    <a:pt x="90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8" y="24"/>
                    <a:pt x="88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5"/>
                  </a:cubicBezTo>
                  <a:cubicBezTo>
                    <a:pt x="87" y="25"/>
                    <a:pt x="86" y="25"/>
                    <a:pt x="86" y="25"/>
                  </a:cubicBezTo>
                  <a:cubicBezTo>
                    <a:pt x="85" y="25"/>
                    <a:pt x="85" y="25"/>
                    <a:pt x="83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moveTo>
                    <a:pt x="50" y="23"/>
                  </a:moveTo>
                  <a:cubicBezTo>
                    <a:pt x="49" y="24"/>
                    <a:pt x="49" y="24"/>
                    <a:pt x="49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moveTo>
                    <a:pt x="51" y="23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0" y="24"/>
                    <a:pt x="50" y="24"/>
                    <a:pt x="50" y="25"/>
                  </a:cubicBezTo>
                  <a:cubicBezTo>
                    <a:pt x="51" y="24"/>
                    <a:pt x="51" y="24"/>
                    <a:pt x="51" y="23"/>
                  </a:cubicBezTo>
                  <a:moveTo>
                    <a:pt x="142" y="23"/>
                  </a:move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2" y="23"/>
                  </a:cubicBezTo>
                  <a:moveTo>
                    <a:pt x="71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moveTo>
                    <a:pt x="79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moveTo>
                    <a:pt x="80" y="23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0" y="23"/>
                    <a:pt x="80" y="23"/>
                    <a:pt x="79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7" y="23"/>
                    <a:pt x="78" y="23"/>
                    <a:pt x="78" y="23"/>
                  </a:cubicBezTo>
                  <a:cubicBezTo>
                    <a:pt x="78" y="23"/>
                    <a:pt x="78" y="23"/>
                    <a:pt x="77" y="23"/>
                  </a:cubicBezTo>
                  <a:cubicBezTo>
                    <a:pt x="78" y="23"/>
                    <a:pt x="77" y="23"/>
                    <a:pt x="77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5" y="24"/>
                    <a:pt x="76" y="23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4"/>
                    <a:pt x="72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4"/>
                    <a:pt x="71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4"/>
                    <a:pt x="68" y="24"/>
                    <a:pt x="68" y="24"/>
                  </a:cubicBezTo>
                  <a:cubicBezTo>
                    <a:pt x="67" y="25"/>
                    <a:pt x="65" y="25"/>
                    <a:pt x="64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6"/>
                    <a:pt x="65" y="25"/>
                    <a:pt x="66" y="25"/>
                  </a:cubicBezTo>
                  <a:cubicBezTo>
                    <a:pt x="66" y="25"/>
                    <a:pt x="67" y="25"/>
                    <a:pt x="67" y="25"/>
                  </a:cubicBezTo>
                  <a:cubicBezTo>
                    <a:pt x="68" y="25"/>
                    <a:pt x="68" y="25"/>
                    <a:pt x="68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6"/>
                    <a:pt x="70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6"/>
                    <a:pt x="72" y="26"/>
                    <a:pt x="72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7"/>
                    <a:pt x="70" y="27"/>
                    <a:pt x="69" y="27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0" y="27"/>
                    <a:pt x="70" y="27"/>
                    <a:pt x="71" y="27"/>
                  </a:cubicBezTo>
                  <a:cubicBezTo>
                    <a:pt x="72" y="27"/>
                    <a:pt x="72" y="26"/>
                    <a:pt x="73" y="26"/>
                  </a:cubicBezTo>
                  <a:cubicBezTo>
                    <a:pt x="73" y="26"/>
                    <a:pt x="73" y="27"/>
                    <a:pt x="73" y="27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3" y="27"/>
                  </a:cubicBezTo>
                  <a:cubicBezTo>
                    <a:pt x="73" y="26"/>
                    <a:pt x="72" y="26"/>
                    <a:pt x="73" y="25"/>
                  </a:cubicBezTo>
                  <a:cubicBezTo>
                    <a:pt x="73" y="25"/>
                    <a:pt x="73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5"/>
                    <a:pt x="76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8" y="24"/>
                    <a:pt x="79" y="23"/>
                    <a:pt x="80" y="23"/>
                  </a:cubicBezTo>
                  <a:cubicBezTo>
                    <a:pt x="80" y="23"/>
                    <a:pt x="81" y="23"/>
                    <a:pt x="81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0" y="23"/>
                    <a:pt x="80" y="23"/>
                    <a:pt x="80" y="23"/>
                  </a:cubicBezTo>
                  <a:moveTo>
                    <a:pt x="57" y="22"/>
                  </a:moveTo>
                  <a:cubicBezTo>
                    <a:pt x="57" y="23"/>
                    <a:pt x="55" y="23"/>
                    <a:pt x="55" y="24"/>
                  </a:cubicBezTo>
                  <a:cubicBezTo>
                    <a:pt x="56" y="23"/>
                    <a:pt x="57" y="23"/>
                    <a:pt x="57" y="22"/>
                  </a:cubicBezTo>
                  <a:moveTo>
                    <a:pt x="58" y="22"/>
                  </a:moveTo>
                  <a:cubicBezTo>
                    <a:pt x="58" y="22"/>
                    <a:pt x="57" y="22"/>
                    <a:pt x="57" y="22"/>
                  </a:cubicBezTo>
                  <a:cubicBezTo>
                    <a:pt x="57" y="22"/>
                    <a:pt x="58" y="22"/>
                    <a:pt x="58" y="22"/>
                  </a:cubicBezTo>
                  <a:moveTo>
                    <a:pt x="115" y="22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moveTo>
                    <a:pt x="83" y="22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2" y="22"/>
                    <a:pt x="83" y="23"/>
                    <a:pt x="82" y="23"/>
                  </a:cubicBezTo>
                  <a:cubicBezTo>
                    <a:pt x="83" y="23"/>
                    <a:pt x="83" y="23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4" y="22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ubicBezTo>
                    <a:pt x="85" y="22"/>
                    <a:pt x="85" y="23"/>
                    <a:pt x="85" y="22"/>
                  </a:cubicBezTo>
                  <a:cubicBezTo>
                    <a:pt x="83" y="22"/>
                    <a:pt x="83" y="22"/>
                    <a:pt x="83" y="22"/>
                  </a:cubicBezTo>
                  <a:moveTo>
                    <a:pt x="117" y="22"/>
                  </a:moveTo>
                  <a:cubicBezTo>
                    <a:pt x="117" y="23"/>
                    <a:pt x="116" y="23"/>
                    <a:pt x="118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2"/>
                    <a:pt x="118" y="23"/>
                    <a:pt x="117" y="22"/>
                  </a:cubicBezTo>
                  <a:moveTo>
                    <a:pt x="49" y="22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3"/>
                    <a:pt x="48" y="23"/>
                    <a:pt x="47" y="24"/>
                  </a:cubicBezTo>
                  <a:cubicBezTo>
                    <a:pt x="46" y="24"/>
                    <a:pt x="46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3"/>
                    <a:pt x="45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4" y="26"/>
                    <a:pt x="44" y="25"/>
                  </a:cubicBezTo>
                  <a:cubicBezTo>
                    <a:pt x="46" y="25"/>
                    <a:pt x="47" y="23"/>
                    <a:pt x="49" y="23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moveTo>
                    <a:pt x="109" y="22"/>
                  </a:moveTo>
                  <a:cubicBezTo>
                    <a:pt x="109" y="22"/>
                    <a:pt x="109" y="22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0" y="22"/>
                    <a:pt x="109" y="22"/>
                  </a:cubicBezTo>
                  <a:moveTo>
                    <a:pt x="82" y="22"/>
                  </a:moveTo>
                  <a:cubicBezTo>
                    <a:pt x="82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3" y="22"/>
                    <a:pt x="83" y="22"/>
                  </a:cubicBezTo>
                  <a:cubicBezTo>
                    <a:pt x="83" y="22"/>
                    <a:pt x="82" y="22"/>
                    <a:pt x="82" y="22"/>
                  </a:cubicBezTo>
                  <a:moveTo>
                    <a:pt x="140" y="21"/>
                  </a:moveTo>
                  <a:cubicBezTo>
                    <a:pt x="140" y="21"/>
                    <a:pt x="140" y="21"/>
                    <a:pt x="140" y="21"/>
                  </a:cubicBezTo>
                  <a:cubicBezTo>
                    <a:pt x="141" y="22"/>
                    <a:pt x="140" y="22"/>
                    <a:pt x="140" y="23"/>
                  </a:cubicBezTo>
                  <a:cubicBezTo>
                    <a:pt x="140" y="22"/>
                    <a:pt x="140" y="22"/>
                    <a:pt x="141" y="22"/>
                  </a:cubicBezTo>
                  <a:cubicBezTo>
                    <a:pt x="141" y="22"/>
                    <a:pt x="141" y="23"/>
                    <a:pt x="142" y="23"/>
                  </a:cubicBezTo>
                  <a:cubicBezTo>
                    <a:pt x="141" y="22"/>
                    <a:pt x="141" y="21"/>
                    <a:pt x="140" y="21"/>
                  </a:cubicBezTo>
                  <a:moveTo>
                    <a:pt x="110" y="21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moveTo>
                    <a:pt x="53" y="21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1"/>
                    <a:pt x="54" y="21"/>
                    <a:pt x="53" y="21"/>
                  </a:cubicBezTo>
                  <a:moveTo>
                    <a:pt x="114" y="20"/>
                  </a:move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134" y="20"/>
                  </a:moveTo>
                  <a:cubicBezTo>
                    <a:pt x="134" y="21"/>
                    <a:pt x="134" y="21"/>
                    <a:pt x="134" y="21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4" y="20"/>
                    <a:pt x="134" y="20"/>
                    <a:pt x="134" y="20"/>
                  </a:cubicBezTo>
                  <a:moveTo>
                    <a:pt x="111" y="19"/>
                  </a:moveTo>
                  <a:cubicBezTo>
                    <a:pt x="111" y="20"/>
                    <a:pt x="110" y="20"/>
                    <a:pt x="111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19"/>
                    <a:pt x="111" y="19"/>
                    <a:pt x="111" y="19"/>
                  </a:cubicBezTo>
                  <a:moveTo>
                    <a:pt x="36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6" y="19"/>
                    <a:pt x="36" y="19"/>
                    <a:pt x="36" y="19"/>
                  </a:cubicBezTo>
                  <a:moveTo>
                    <a:pt x="106" y="19"/>
                  </a:move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20"/>
                    <a:pt x="107" y="20"/>
                    <a:pt x="108" y="21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8" y="20"/>
                    <a:pt x="107" y="19"/>
                    <a:pt x="106" y="19"/>
                  </a:cubicBezTo>
                  <a:moveTo>
                    <a:pt x="42" y="19"/>
                  </a:moveTo>
                  <a:cubicBezTo>
                    <a:pt x="41" y="19"/>
                    <a:pt x="40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1" y="20"/>
                    <a:pt x="42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moveTo>
                    <a:pt x="132" y="18"/>
                  </a:moveTo>
                  <a:cubicBezTo>
                    <a:pt x="133" y="18"/>
                    <a:pt x="133" y="18"/>
                    <a:pt x="133" y="18"/>
                  </a:cubicBezTo>
                  <a:cubicBezTo>
                    <a:pt x="133" y="19"/>
                    <a:pt x="133" y="19"/>
                    <a:pt x="134" y="19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3" y="19"/>
                    <a:pt x="133" y="18"/>
                    <a:pt x="133" y="18"/>
                  </a:cubicBezTo>
                  <a:cubicBezTo>
                    <a:pt x="132" y="18"/>
                    <a:pt x="132" y="18"/>
                    <a:pt x="132" y="18"/>
                  </a:cubicBezTo>
                  <a:moveTo>
                    <a:pt x="101" y="18"/>
                  </a:move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1" y="18"/>
                    <a:pt x="101" y="18"/>
                    <a:pt x="101" y="18"/>
                  </a:cubicBezTo>
                  <a:moveTo>
                    <a:pt x="44" y="17"/>
                  </a:moveTo>
                  <a:cubicBezTo>
                    <a:pt x="43" y="17"/>
                    <a:pt x="43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120" y="17"/>
                  </a:move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moveTo>
                    <a:pt x="100" y="16"/>
                  </a:moveTo>
                  <a:cubicBezTo>
                    <a:pt x="101" y="17"/>
                    <a:pt x="104" y="18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8" y="18"/>
                    <a:pt x="107" y="18"/>
                  </a:cubicBezTo>
                  <a:cubicBezTo>
                    <a:pt x="104" y="17"/>
                    <a:pt x="102" y="17"/>
                    <a:pt x="100" y="16"/>
                  </a:cubicBezTo>
                  <a:moveTo>
                    <a:pt x="118" y="16"/>
                  </a:moveTo>
                  <a:cubicBezTo>
                    <a:pt x="118" y="16"/>
                    <a:pt x="118" y="16"/>
                    <a:pt x="118" y="16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moveTo>
                    <a:pt x="100" y="1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6"/>
                    <a:pt x="100" y="16"/>
                    <a:pt x="100" y="16"/>
                  </a:cubicBezTo>
                  <a:moveTo>
                    <a:pt x="124" y="16"/>
                  </a:move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moveTo>
                    <a:pt x="56" y="16"/>
                  </a:move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6" y="16"/>
                    <a:pt x="56" y="16"/>
                  </a:cubicBezTo>
                  <a:moveTo>
                    <a:pt x="107" y="16"/>
                  </a:moveTo>
                  <a:cubicBezTo>
                    <a:pt x="106" y="16"/>
                    <a:pt x="108" y="16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6"/>
                    <a:pt x="108" y="16"/>
                    <a:pt x="107" y="16"/>
                  </a:cubicBezTo>
                  <a:moveTo>
                    <a:pt x="103" y="16"/>
                  </a:move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moveTo>
                    <a:pt x="102" y="15"/>
                  </a:move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moveTo>
                    <a:pt x="52" y="15"/>
                  </a:moveTo>
                  <a:cubicBezTo>
                    <a:pt x="51" y="15"/>
                    <a:pt x="51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5"/>
                  </a:cubicBezTo>
                  <a:cubicBezTo>
                    <a:pt x="49" y="16"/>
                    <a:pt x="48" y="16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6"/>
                    <a:pt x="46" y="17"/>
                    <a:pt x="45" y="17"/>
                  </a:cubicBezTo>
                  <a:cubicBezTo>
                    <a:pt x="43" y="18"/>
                    <a:pt x="45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5" y="19"/>
                    <a:pt x="45" y="19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6" y="18"/>
                  </a:cubicBezTo>
                  <a:cubicBezTo>
                    <a:pt x="49" y="17"/>
                    <a:pt x="48" y="16"/>
                    <a:pt x="51" y="16"/>
                  </a:cubicBezTo>
                  <a:cubicBezTo>
                    <a:pt x="50" y="16"/>
                    <a:pt x="51" y="17"/>
                    <a:pt x="51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5"/>
                    <a:pt x="52" y="15"/>
                  </a:cubicBezTo>
                  <a:cubicBezTo>
                    <a:pt x="52" y="15"/>
                    <a:pt x="52" y="16"/>
                    <a:pt x="52" y="16"/>
                  </a:cubicBezTo>
                  <a:cubicBezTo>
                    <a:pt x="52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moveTo>
                    <a:pt x="102" y="15"/>
                  </a:move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4" y="16"/>
                    <a:pt x="103" y="16"/>
                    <a:pt x="103" y="16"/>
                  </a:cubicBezTo>
                  <a:cubicBezTo>
                    <a:pt x="104" y="16"/>
                    <a:pt x="105" y="16"/>
                    <a:pt x="105" y="17"/>
                  </a:cubicBezTo>
                  <a:cubicBezTo>
                    <a:pt x="106" y="16"/>
                    <a:pt x="103" y="16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5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4" y="15"/>
                    <a:pt x="103" y="15"/>
                    <a:pt x="102" y="15"/>
                  </a:cubicBezTo>
                  <a:moveTo>
                    <a:pt x="44" y="14"/>
                  </a:moveTo>
                  <a:cubicBezTo>
                    <a:pt x="44" y="15"/>
                    <a:pt x="43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6"/>
                    <a:pt x="37" y="17"/>
                    <a:pt x="39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0" y="18"/>
                    <a:pt x="42" y="16"/>
                    <a:pt x="42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4" y="14"/>
                    <a:pt x="44" y="14"/>
                  </a:cubicBezTo>
                  <a:moveTo>
                    <a:pt x="90" y="14"/>
                  </a:moveTo>
                  <a:cubicBezTo>
                    <a:pt x="90" y="14"/>
                    <a:pt x="90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moveTo>
                    <a:pt x="91" y="14"/>
                  </a:moveTo>
                  <a:cubicBezTo>
                    <a:pt x="91" y="14"/>
                    <a:pt x="91" y="14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moveTo>
                    <a:pt x="97" y="13"/>
                  </a:moveTo>
                  <a:cubicBezTo>
                    <a:pt x="97" y="13"/>
                    <a:pt x="96" y="13"/>
                    <a:pt x="96" y="13"/>
                  </a:cubicBezTo>
                  <a:cubicBezTo>
                    <a:pt x="95" y="13"/>
                    <a:pt x="97" y="14"/>
                    <a:pt x="96" y="14"/>
                  </a:cubicBezTo>
                  <a:cubicBezTo>
                    <a:pt x="96" y="14"/>
                    <a:pt x="97" y="14"/>
                    <a:pt x="97" y="14"/>
                  </a:cubicBezTo>
                  <a:cubicBezTo>
                    <a:pt x="98" y="14"/>
                    <a:pt x="95" y="13"/>
                    <a:pt x="97" y="13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0" y="14"/>
                    <a:pt x="98" y="13"/>
                    <a:pt x="97" y="13"/>
                  </a:cubicBezTo>
                  <a:moveTo>
                    <a:pt x="87" y="13"/>
                  </a:moveTo>
                  <a:cubicBezTo>
                    <a:pt x="86" y="13"/>
                    <a:pt x="85" y="13"/>
                    <a:pt x="84" y="14"/>
                  </a:cubicBezTo>
                  <a:cubicBezTo>
                    <a:pt x="87" y="14"/>
                    <a:pt x="88" y="14"/>
                    <a:pt x="90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3" y="14"/>
                    <a:pt x="91" y="14"/>
                    <a:pt x="92" y="15"/>
                  </a:cubicBezTo>
                  <a:cubicBezTo>
                    <a:pt x="93" y="15"/>
                    <a:pt x="91" y="14"/>
                    <a:pt x="92" y="14"/>
                  </a:cubicBezTo>
                  <a:cubicBezTo>
                    <a:pt x="94" y="14"/>
                    <a:pt x="93" y="15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7"/>
                    <a:pt x="96" y="17"/>
                    <a:pt x="97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100" y="17"/>
                    <a:pt x="100" y="16"/>
                  </a:cubicBezTo>
                  <a:cubicBezTo>
                    <a:pt x="99" y="16"/>
                    <a:pt x="97" y="16"/>
                    <a:pt x="95" y="15"/>
                  </a:cubicBezTo>
                  <a:cubicBezTo>
                    <a:pt x="95" y="14"/>
                    <a:pt x="96" y="14"/>
                    <a:pt x="94" y="13"/>
                  </a:cubicBezTo>
                  <a:cubicBezTo>
                    <a:pt x="94" y="14"/>
                    <a:pt x="93" y="14"/>
                    <a:pt x="93" y="14"/>
                  </a:cubicBezTo>
                  <a:cubicBezTo>
                    <a:pt x="92" y="14"/>
                    <a:pt x="91" y="13"/>
                    <a:pt x="90" y="13"/>
                  </a:cubicBezTo>
                  <a:cubicBezTo>
                    <a:pt x="89" y="13"/>
                    <a:pt x="88" y="13"/>
                    <a:pt x="87" y="13"/>
                  </a:cubicBezTo>
                  <a:moveTo>
                    <a:pt x="115" y="13"/>
                  </a:moveTo>
                  <a:cubicBezTo>
                    <a:pt x="114" y="14"/>
                    <a:pt x="114" y="14"/>
                    <a:pt x="114" y="14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6" y="14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6" y="16"/>
                    <a:pt x="116" y="16"/>
                    <a:pt x="117" y="16"/>
                  </a:cubicBezTo>
                  <a:cubicBezTo>
                    <a:pt x="117" y="16"/>
                    <a:pt x="117" y="16"/>
                    <a:pt x="118" y="16"/>
                  </a:cubicBezTo>
                  <a:cubicBezTo>
                    <a:pt x="117" y="17"/>
                    <a:pt x="117" y="16"/>
                    <a:pt x="118" y="17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117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8" y="16"/>
                    <a:pt x="119" y="16"/>
                    <a:pt x="120" y="17"/>
                  </a:cubicBezTo>
                  <a:cubicBezTo>
                    <a:pt x="119" y="16"/>
                    <a:pt x="119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2" y="16"/>
                    <a:pt x="121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3" y="18"/>
                    <a:pt x="126" y="19"/>
                    <a:pt x="128" y="21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8" y="22"/>
                    <a:pt x="130" y="22"/>
                    <a:pt x="131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1" y="21"/>
                    <a:pt x="127" y="19"/>
                    <a:pt x="128" y="17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31" y="19"/>
                    <a:pt x="132" y="22"/>
                    <a:pt x="134" y="22"/>
                  </a:cubicBezTo>
                  <a:cubicBezTo>
                    <a:pt x="134" y="22"/>
                    <a:pt x="135" y="23"/>
                    <a:pt x="135" y="23"/>
                  </a:cubicBezTo>
                  <a:cubicBezTo>
                    <a:pt x="135" y="23"/>
                    <a:pt x="134" y="22"/>
                    <a:pt x="133" y="21"/>
                  </a:cubicBezTo>
                  <a:cubicBezTo>
                    <a:pt x="129" y="19"/>
                    <a:pt x="126" y="16"/>
                    <a:pt x="122" y="14"/>
                  </a:cubicBezTo>
                  <a:cubicBezTo>
                    <a:pt x="123" y="15"/>
                    <a:pt x="125" y="16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6" y="17"/>
                    <a:pt x="125" y="18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6" y="19"/>
                    <a:pt x="125" y="18"/>
                    <a:pt x="125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4" y="18"/>
                    <a:pt x="125" y="17"/>
                    <a:pt x="124" y="17"/>
                  </a:cubicBezTo>
                  <a:cubicBezTo>
                    <a:pt x="124" y="17"/>
                    <a:pt x="124" y="17"/>
                    <a:pt x="123" y="17"/>
                  </a:cubicBezTo>
                  <a:cubicBezTo>
                    <a:pt x="124" y="16"/>
                    <a:pt x="121" y="17"/>
                    <a:pt x="122" y="16"/>
                  </a:cubicBezTo>
                  <a:cubicBezTo>
                    <a:pt x="121" y="15"/>
                    <a:pt x="118" y="14"/>
                    <a:pt x="118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5" y="13"/>
                    <a:pt x="115" y="13"/>
                    <a:pt x="115" y="13"/>
                  </a:cubicBezTo>
                  <a:moveTo>
                    <a:pt x="92" y="12"/>
                  </a:moveTo>
                  <a:cubicBezTo>
                    <a:pt x="92" y="12"/>
                    <a:pt x="92" y="12"/>
                    <a:pt x="92" y="12"/>
                  </a:cubicBezTo>
                  <a:cubicBezTo>
                    <a:pt x="93" y="13"/>
                    <a:pt x="94" y="13"/>
                    <a:pt x="95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3" y="12"/>
                    <a:pt x="92" y="12"/>
                  </a:cubicBezTo>
                  <a:moveTo>
                    <a:pt x="118" y="12"/>
                  </a:moveTo>
                  <a:cubicBezTo>
                    <a:pt x="118" y="12"/>
                    <a:pt x="118" y="12"/>
                    <a:pt x="119" y="13"/>
                  </a:cubicBezTo>
                  <a:cubicBezTo>
                    <a:pt x="118" y="13"/>
                    <a:pt x="118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19" y="13"/>
                    <a:pt x="119" y="12"/>
                  </a:cubicBezTo>
                  <a:cubicBezTo>
                    <a:pt x="119" y="12"/>
                    <a:pt x="118" y="12"/>
                    <a:pt x="118" y="12"/>
                  </a:cubicBezTo>
                  <a:moveTo>
                    <a:pt x="95" y="10"/>
                  </a:move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6" y="11"/>
                    <a:pt x="96" y="12"/>
                    <a:pt x="96" y="12"/>
                  </a:cubicBezTo>
                  <a:cubicBezTo>
                    <a:pt x="96" y="11"/>
                    <a:pt x="96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1"/>
                    <a:pt x="96" y="11"/>
                    <a:pt x="96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5" y="10"/>
                    <a:pt x="95" y="10"/>
                    <a:pt x="95" y="10"/>
                  </a:cubicBezTo>
                  <a:moveTo>
                    <a:pt x="62" y="9"/>
                  </a:moveTo>
                  <a:cubicBezTo>
                    <a:pt x="61" y="9"/>
                    <a:pt x="60" y="9"/>
                    <a:pt x="60" y="10"/>
                  </a:cubicBezTo>
                  <a:cubicBezTo>
                    <a:pt x="62" y="9"/>
                    <a:pt x="62" y="9"/>
                    <a:pt x="62" y="9"/>
                  </a:cubicBezTo>
                  <a:moveTo>
                    <a:pt x="62" y="9"/>
                  </a:move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7" y="9"/>
                    <a:pt x="117" y="9"/>
                    <a:pt x="117" y="9"/>
                  </a:cubicBezTo>
                  <a:cubicBezTo>
                    <a:pt x="118" y="9"/>
                    <a:pt x="118" y="9"/>
                    <a:pt x="117" y="9"/>
                  </a:cubicBezTo>
                  <a:moveTo>
                    <a:pt x="107" y="8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7" y="8"/>
                    <a:pt x="107" y="8"/>
                  </a:cubicBezTo>
                  <a:moveTo>
                    <a:pt x="81" y="7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0" y="7"/>
                    <a:pt x="84" y="7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7"/>
                    <a:pt x="82" y="8"/>
                    <a:pt x="83" y="7"/>
                  </a:cubicBezTo>
                  <a:cubicBezTo>
                    <a:pt x="83" y="7"/>
                    <a:pt x="83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1" y="7"/>
                    <a:pt x="81" y="7"/>
                    <a:pt x="81" y="7"/>
                  </a:cubicBezTo>
                  <a:moveTo>
                    <a:pt x="101" y="6"/>
                  </a:moveTo>
                  <a:cubicBezTo>
                    <a:pt x="101" y="6"/>
                    <a:pt x="101" y="6"/>
                    <a:pt x="101" y="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7"/>
                    <a:pt x="102" y="6"/>
                    <a:pt x="101" y="6"/>
                  </a:cubicBezTo>
                  <a:moveTo>
                    <a:pt x="82" y="6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moveTo>
                    <a:pt x="80" y="6"/>
                  </a:moveTo>
                  <a:cubicBezTo>
                    <a:pt x="80" y="6"/>
                    <a:pt x="80" y="6"/>
                    <a:pt x="80" y="6"/>
                  </a:cubicBezTo>
                  <a:cubicBezTo>
                    <a:pt x="79" y="6"/>
                    <a:pt x="80" y="6"/>
                    <a:pt x="80" y="6"/>
                  </a:cubicBezTo>
                  <a:cubicBezTo>
                    <a:pt x="81" y="6"/>
                    <a:pt x="81" y="6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moveTo>
                    <a:pt x="89" y="5"/>
                  </a:moveTo>
                  <a:cubicBezTo>
                    <a:pt x="88" y="5"/>
                    <a:pt x="89" y="5"/>
                    <a:pt x="88" y="5"/>
                  </a:cubicBezTo>
                  <a:cubicBezTo>
                    <a:pt x="88" y="5"/>
                    <a:pt x="88" y="5"/>
                    <a:pt x="87" y="5"/>
                  </a:cubicBezTo>
                  <a:cubicBezTo>
                    <a:pt x="87" y="5"/>
                    <a:pt x="86" y="5"/>
                    <a:pt x="86" y="5"/>
                  </a:cubicBezTo>
                  <a:cubicBezTo>
                    <a:pt x="85" y="5"/>
                    <a:pt x="84" y="5"/>
                    <a:pt x="84" y="6"/>
                  </a:cubicBezTo>
                  <a:cubicBezTo>
                    <a:pt x="83" y="6"/>
                    <a:pt x="83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4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8" y="6"/>
                    <a:pt x="89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7" y="5"/>
                    <a:pt x="90" y="5"/>
                    <a:pt x="89" y="5"/>
                  </a:cubicBezTo>
                  <a:moveTo>
                    <a:pt x="104" y="3"/>
                  </a:moveTo>
                  <a:cubicBezTo>
                    <a:pt x="104" y="3"/>
                    <a:pt x="104" y="3"/>
                    <a:pt x="103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6" y="3"/>
                    <a:pt x="104" y="3"/>
                  </a:cubicBezTo>
                  <a:moveTo>
                    <a:pt x="96" y="2"/>
                  </a:moveTo>
                  <a:cubicBezTo>
                    <a:pt x="96" y="3"/>
                    <a:pt x="98" y="3"/>
                    <a:pt x="98" y="3"/>
                  </a:cubicBezTo>
                  <a:cubicBezTo>
                    <a:pt x="99" y="3"/>
                    <a:pt x="99" y="4"/>
                    <a:pt x="99" y="4"/>
                  </a:cubicBezTo>
                  <a:cubicBezTo>
                    <a:pt x="99" y="4"/>
                    <a:pt x="99" y="4"/>
                    <a:pt x="100" y="3"/>
                  </a:cubicBezTo>
                  <a:cubicBezTo>
                    <a:pt x="98" y="3"/>
                    <a:pt x="97" y="3"/>
                    <a:pt x="96" y="2"/>
                  </a:cubicBezTo>
                  <a:moveTo>
                    <a:pt x="91" y="1"/>
                  </a:move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1" y="1"/>
                    <a:pt x="91" y="1"/>
                  </a:cubicBezTo>
                  <a:moveTo>
                    <a:pt x="96" y="1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6" y="1"/>
                    <a:pt x="96" y="1"/>
                    <a:pt x="96" y="1"/>
                  </a:cubicBezTo>
                  <a:moveTo>
                    <a:pt x="89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1"/>
                    <a:pt x="88" y="1"/>
                    <a:pt x="89" y="1"/>
                  </a:cubicBezTo>
                  <a:cubicBezTo>
                    <a:pt x="89" y="1"/>
                    <a:pt x="89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1" y="1"/>
                    <a:pt x="91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solidFill>
              <a:srgbClr val="ADE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"/>
            <p:cNvSpPr>
              <a:spLocks noEditPoints="1"/>
            </p:cNvSpPr>
            <p:nvPr/>
          </p:nvSpPr>
          <p:spPr bwMode="auto">
            <a:xfrm>
              <a:off x="10147300" y="5713413"/>
              <a:ext cx="457200" cy="179388"/>
            </a:xfrm>
            <a:custGeom>
              <a:avLst/>
              <a:gdLst>
                <a:gd name="T0" fmla="*/ 80 w 179"/>
                <a:gd name="T1" fmla="*/ 41 h 70"/>
                <a:gd name="T2" fmla="*/ 101 w 179"/>
                <a:gd name="T3" fmla="*/ 44 h 70"/>
                <a:gd name="T4" fmla="*/ 73 w 179"/>
                <a:gd name="T5" fmla="*/ 42 h 70"/>
                <a:gd name="T6" fmla="*/ 95 w 179"/>
                <a:gd name="T7" fmla="*/ 40 h 70"/>
                <a:gd name="T8" fmla="*/ 62 w 179"/>
                <a:gd name="T9" fmla="*/ 63 h 70"/>
                <a:gd name="T10" fmla="*/ 45 w 179"/>
                <a:gd name="T11" fmla="*/ 45 h 70"/>
                <a:gd name="T12" fmla="*/ 56 w 179"/>
                <a:gd name="T13" fmla="*/ 39 h 70"/>
                <a:gd name="T14" fmla="*/ 83 w 179"/>
                <a:gd name="T15" fmla="*/ 39 h 70"/>
                <a:gd name="T16" fmla="*/ 47 w 179"/>
                <a:gd name="T17" fmla="*/ 43 h 70"/>
                <a:gd name="T18" fmla="*/ 56 w 179"/>
                <a:gd name="T19" fmla="*/ 38 h 70"/>
                <a:gd name="T20" fmla="*/ 93 w 179"/>
                <a:gd name="T21" fmla="*/ 36 h 70"/>
                <a:gd name="T22" fmla="*/ 40 w 179"/>
                <a:gd name="T23" fmla="*/ 35 h 70"/>
                <a:gd name="T24" fmla="*/ 39 w 179"/>
                <a:gd name="T25" fmla="*/ 34 h 70"/>
                <a:gd name="T26" fmla="*/ 159 w 179"/>
                <a:gd name="T27" fmla="*/ 34 h 70"/>
                <a:gd name="T28" fmla="*/ 10 w 179"/>
                <a:gd name="T29" fmla="*/ 33 h 70"/>
                <a:gd name="T30" fmla="*/ 105 w 179"/>
                <a:gd name="T31" fmla="*/ 33 h 70"/>
                <a:gd name="T32" fmla="*/ 43 w 179"/>
                <a:gd name="T33" fmla="*/ 33 h 70"/>
                <a:gd name="T34" fmla="*/ 146 w 179"/>
                <a:gd name="T35" fmla="*/ 31 h 70"/>
                <a:gd name="T36" fmla="*/ 170 w 179"/>
                <a:gd name="T37" fmla="*/ 35 h 70"/>
                <a:gd name="T38" fmla="*/ 117 w 179"/>
                <a:gd name="T39" fmla="*/ 32 h 70"/>
                <a:gd name="T40" fmla="*/ 46 w 179"/>
                <a:gd name="T41" fmla="*/ 29 h 70"/>
                <a:gd name="T42" fmla="*/ 44 w 179"/>
                <a:gd name="T43" fmla="*/ 28 h 70"/>
                <a:gd name="T44" fmla="*/ 71 w 179"/>
                <a:gd name="T45" fmla="*/ 26 h 70"/>
                <a:gd name="T46" fmla="*/ 66 w 179"/>
                <a:gd name="T47" fmla="*/ 25 h 70"/>
                <a:gd name="T48" fmla="*/ 130 w 179"/>
                <a:gd name="T49" fmla="*/ 53 h 70"/>
                <a:gd name="T50" fmla="*/ 107 w 179"/>
                <a:gd name="T51" fmla="*/ 70 h 70"/>
                <a:gd name="T52" fmla="*/ 130 w 179"/>
                <a:gd name="T53" fmla="*/ 60 h 70"/>
                <a:gd name="T54" fmla="*/ 142 w 179"/>
                <a:gd name="T55" fmla="*/ 38 h 70"/>
                <a:gd name="T56" fmla="*/ 27 w 179"/>
                <a:gd name="T57" fmla="*/ 23 h 70"/>
                <a:gd name="T58" fmla="*/ 7 w 179"/>
                <a:gd name="T59" fmla="*/ 25 h 70"/>
                <a:gd name="T60" fmla="*/ 116 w 179"/>
                <a:gd name="T61" fmla="*/ 23 h 70"/>
                <a:gd name="T62" fmla="*/ 142 w 179"/>
                <a:gd name="T63" fmla="*/ 23 h 70"/>
                <a:gd name="T64" fmla="*/ 118 w 179"/>
                <a:gd name="T65" fmla="*/ 21 h 70"/>
                <a:gd name="T66" fmla="*/ 62 w 179"/>
                <a:gd name="T67" fmla="*/ 29 h 70"/>
                <a:gd name="T68" fmla="*/ 106 w 179"/>
                <a:gd name="T69" fmla="*/ 22 h 70"/>
                <a:gd name="T70" fmla="*/ 61 w 179"/>
                <a:gd name="T71" fmla="*/ 20 h 70"/>
                <a:gd name="T72" fmla="*/ 54 w 179"/>
                <a:gd name="T73" fmla="*/ 38 h 70"/>
                <a:gd name="T74" fmla="*/ 98 w 179"/>
                <a:gd name="T75" fmla="*/ 20 h 70"/>
                <a:gd name="T76" fmla="*/ 99 w 179"/>
                <a:gd name="T77" fmla="*/ 19 h 70"/>
                <a:gd name="T78" fmla="*/ 6 w 179"/>
                <a:gd name="T79" fmla="*/ 21 h 70"/>
                <a:gd name="T80" fmla="*/ 74 w 179"/>
                <a:gd name="T81" fmla="*/ 17 h 70"/>
                <a:gd name="T82" fmla="*/ 114 w 179"/>
                <a:gd name="T83" fmla="*/ 17 h 70"/>
                <a:gd name="T84" fmla="*/ 142 w 179"/>
                <a:gd name="T85" fmla="*/ 21 h 70"/>
                <a:gd name="T86" fmla="*/ 11 w 179"/>
                <a:gd name="T87" fmla="*/ 28 h 70"/>
                <a:gd name="T88" fmla="*/ 53 w 179"/>
                <a:gd name="T89" fmla="*/ 15 h 70"/>
                <a:gd name="T90" fmla="*/ 10 w 179"/>
                <a:gd name="T91" fmla="*/ 14 h 70"/>
                <a:gd name="T92" fmla="*/ 156 w 179"/>
                <a:gd name="T93" fmla="*/ 19 h 70"/>
                <a:gd name="T94" fmla="*/ 107 w 179"/>
                <a:gd name="T95" fmla="*/ 12 h 70"/>
                <a:gd name="T96" fmla="*/ 153 w 179"/>
                <a:gd name="T97" fmla="*/ 11 h 70"/>
                <a:gd name="T98" fmla="*/ 59 w 179"/>
                <a:gd name="T99" fmla="*/ 16 h 70"/>
                <a:gd name="T100" fmla="*/ 115 w 179"/>
                <a:gd name="T101" fmla="*/ 15 h 70"/>
                <a:gd name="T102" fmla="*/ 52 w 179"/>
                <a:gd name="T103" fmla="*/ 19 h 70"/>
                <a:gd name="T104" fmla="*/ 112 w 179"/>
                <a:gd name="T105" fmla="*/ 9 h 70"/>
                <a:gd name="T106" fmla="*/ 152 w 179"/>
                <a:gd name="T107" fmla="*/ 8 h 70"/>
                <a:gd name="T108" fmla="*/ 79 w 179"/>
                <a:gd name="T109" fmla="*/ 7 h 70"/>
                <a:gd name="T110" fmla="*/ 138 w 179"/>
                <a:gd name="T111" fmla="*/ 14 h 70"/>
                <a:gd name="T112" fmla="*/ 142 w 179"/>
                <a:gd name="T113" fmla="*/ 15 h 70"/>
                <a:gd name="T114" fmla="*/ 148 w 179"/>
                <a:gd name="T115" fmla="*/ 26 h 70"/>
                <a:gd name="T116" fmla="*/ 137 w 179"/>
                <a:gd name="T117" fmla="*/ 5 h 70"/>
                <a:gd name="T118" fmla="*/ 41 w 179"/>
                <a:gd name="T119" fmla="*/ 3 h 70"/>
                <a:gd name="T120" fmla="*/ 136 w 179"/>
                <a:gd name="T121" fmla="*/ 2 h 70"/>
                <a:gd name="T122" fmla="*/ 83 w 179"/>
                <a:gd name="T123" fmla="*/ 2 h 70"/>
                <a:gd name="T124" fmla="*/ 160 w 179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" h="70">
                  <a:moveTo>
                    <a:pt x="67" y="42"/>
                  </a:move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moveTo>
                    <a:pt x="117" y="42"/>
                  </a:moveTo>
                  <a:cubicBezTo>
                    <a:pt x="117" y="42"/>
                    <a:pt x="117" y="42"/>
                    <a:pt x="117" y="42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6" y="43"/>
                    <a:pt x="115" y="43"/>
                    <a:pt x="115" y="44"/>
                  </a:cubicBezTo>
                  <a:cubicBezTo>
                    <a:pt x="115" y="44"/>
                    <a:pt x="116" y="44"/>
                    <a:pt x="116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4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8" y="43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8" y="42"/>
                    <a:pt x="117" y="42"/>
                  </a:cubicBezTo>
                  <a:moveTo>
                    <a:pt x="26" y="42"/>
                  </a:moveTo>
                  <a:cubicBezTo>
                    <a:pt x="26" y="42"/>
                    <a:pt x="26" y="42"/>
                    <a:pt x="26" y="43"/>
                  </a:cubicBezTo>
                  <a:cubicBezTo>
                    <a:pt x="26" y="44"/>
                    <a:pt x="25" y="45"/>
                    <a:pt x="26" y="47"/>
                  </a:cubicBezTo>
                  <a:cubicBezTo>
                    <a:pt x="27" y="50"/>
                    <a:pt x="28" y="47"/>
                    <a:pt x="29" y="50"/>
                  </a:cubicBezTo>
                  <a:cubicBezTo>
                    <a:pt x="29" y="49"/>
                    <a:pt x="28" y="48"/>
                    <a:pt x="28" y="47"/>
                  </a:cubicBezTo>
                  <a:cubicBezTo>
                    <a:pt x="28" y="47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6" y="44"/>
                    <a:pt x="26" y="43"/>
                  </a:cubicBezTo>
                  <a:cubicBezTo>
                    <a:pt x="26" y="42"/>
                    <a:pt x="26" y="42"/>
                    <a:pt x="26" y="42"/>
                  </a:cubicBezTo>
                  <a:moveTo>
                    <a:pt x="114" y="42"/>
                  </a:moveTo>
                  <a:cubicBezTo>
                    <a:pt x="113" y="42"/>
                    <a:pt x="113" y="42"/>
                    <a:pt x="112" y="43"/>
                  </a:cubicBezTo>
                  <a:cubicBezTo>
                    <a:pt x="112" y="43"/>
                    <a:pt x="113" y="43"/>
                    <a:pt x="113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4" y="42"/>
                    <a:pt x="114" y="42"/>
                  </a:cubicBezTo>
                  <a:moveTo>
                    <a:pt x="96" y="42"/>
                  </a:moveTo>
                  <a:cubicBezTo>
                    <a:pt x="96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moveTo>
                    <a:pt x="50" y="41"/>
                  </a:moveTo>
                  <a:cubicBezTo>
                    <a:pt x="51" y="42"/>
                    <a:pt x="52" y="42"/>
                    <a:pt x="51" y="43"/>
                  </a:cubicBezTo>
                  <a:cubicBezTo>
                    <a:pt x="52" y="43"/>
                    <a:pt x="52" y="43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1" y="42"/>
                    <a:pt x="51" y="42"/>
                    <a:pt x="50" y="41"/>
                  </a:cubicBezTo>
                  <a:moveTo>
                    <a:pt x="53" y="41"/>
                  </a:moveTo>
                  <a:cubicBezTo>
                    <a:pt x="52" y="41"/>
                    <a:pt x="52" y="41"/>
                    <a:pt x="52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3" y="41"/>
                    <a:pt x="53" y="41"/>
                    <a:pt x="53" y="41"/>
                  </a:cubicBezTo>
                  <a:moveTo>
                    <a:pt x="80" y="41"/>
                  </a:moveTo>
                  <a:cubicBezTo>
                    <a:pt x="80" y="41"/>
                    <a:pt x="80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1" y="41"/>
                    <a:pt x="80" y="42"/>
                    <a:pt x="81" y="42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0" y="41"/>
                  </a:cubicBezTo>
                  <a:moveTo>
                    <a:pt x="104" y="41"/>
                  </a:moveTo>
                  <a:cubicBezTo>
                    <a:pt x="105" y="41"/>
                    <a:pt x="105" y="41"/>
                    <a:pt x="105" y="41"/>
                  </a:cubicBezTo>
                  <a:cubicBezTo>
                    <a:pt x="104" y="41"/>
                    <a:pt x="104" y="41"/>
                    <a:pt x="104" y="41"/>
                  </a:cubicBezTo>
                  <a:moveTo>
                    <a:pt x="173" y="41"/>
                  </a:moveTo>
                  <a:cubicBezTo>
                    <a:pt x="172" y="42"/>
                    <a:pt x="172" y="43"/>
                    <a:pt x="172" y="44"/>
                  </a:cubicBezTo>
                  <a:cubicBezTo>
                    <a:pt x="172" y="45"/>
                    <a:pt x="172" y="45"/>
                    <a:pt x="172" y="45"/>
                  </a:cubicBezTo>
                  <a:cubicBezTo>
                    <a:pt x="172" y="45"/>
                    <a:pt x="173" y="44"/>
                    <a:pt x="173" y="43"/>
                  </a:cubicBezTo>
                  <a:cubicBezTo>
                    <a:pt x="173" y="42"/>
                    <a:pt x="173" y="43"/>
                    <a:pt x="173" y="41"/>
                  </a:cubicBezTo>
                  <a:cubicBezTo>
                    <a:pt x="173" y="41"/>
                    <a:pt x="173" y="41"/>
                    <a:pt x="173" y="41"/>
                  </a:cubicBezTo>
                  <a:moveTo>
                    <a:pt x="154" y="41"/>
                  </a:moveTo>
                  <a:cubicBezTo>
                    <a:pt x="154" y="41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moveTo>
                    <a:pt x="168" y="41"/>
                  </a:moveTo>
                  <a:cubicBezTo>
                    <a:pt x="168" y="42"/>
                    <a:pt x="168" y="42"/>
                    <a:pt x="168" y="42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9" y="41"/>
                    <a:pt x="168" y="42"/>
                    <a:pt x="168" y="41"/>
                  </a:cubicBezTo>
                  <a:moveTo>
                    <a:pt x="64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1"/>
                    <a:pt x="64" y="41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moveTo>
                    <a:pt x="51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moveTo>
                    <a:pt x="118" y="41"/>
                  </a:moveTo>
                  <a:cubicBezTo>
                    <a:pt x="117" y="42"/>
                    <a:pt x="117" y="42"/>
                    <a:pt x="117" y="42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18" y="41"/>
                    <a:pt x="118" y="41"/>
                    <a:pt x="118" y="41"/>
                  </a:cubicBezTo>
                  <a:moveTo>
                    <a:pt x="168" y="41"/>
                  </a:moveTo>
                  <a:cubicBezTo>
                    <a:pt x="168" y="41"/>
                    <a:pt x="168" y="41"/>
                    <a:pt x="168" y="41"/>
                  </a:cubicBezTo>
                  <a:cubicBezTo>
                    <a:pt x="168" y="41"/>
                    <a:pt x="168" y="41"/>
                    <a:pt x="168" y="41"/>
                  </a:cubicBezTo>
                  <a:moveTo>
                    <a:pt x="171" y="41"/>
                  </a:moveTo>
                  <a:cubicBezTo>
                    <a:pt x="171" y="41"/>
                    <a:pt x="171" y="41"/>
                    <a:pt x="171" y="42"/>
                  </a:cubicBezTo>
                  <a:cubicBezTo>
                    <a:pt x="171" y="41"/>
                    <a:pt x="171" y="41"/>
                    <a:pt x="171" y="41"/>
                  </a:cubicBezTo>
                  <a:moveTo>
                    <a:pt x="104" y="40"/>
                  </a:moveTo>
                  <a:cubicBezTo>
                    <a:pt x="104" y="41"/>
                    <a:pt x="103" y="41"/>
                    <a:pt x="103" y="41"/>
                  </a:cubicBezTo>
                  <a:cubicBezTo>
                    <a:pt x="103" y="41"/>
                    <a:pt x="103" y="41"/>
                    <a:pt x="102" y="41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3" y="42"/>
                    <a:pt x="102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4"/>
                    <a:pt x="101" y="43"/>
                    <a:pt x="101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2" y="44"/>
                    <a:pt x="102" y="44"/>
                    <a:pt x="102" y="43"/>
                  </a:cubicBezTo>
                  <a:cubicBezTo>
                    <a:pt x="102" y="43"/>
                    <a:pt x="10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4"/>
                    <a:pt x="103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2"/>
                    <a:pt x="103" y="42"/>
                    <a:pt x="103" y="42"/>
                  </a:cubicBezTo>
                  <a:cubicBezTo>
                    <a:pt x="103" y="42"/>
                    <a:pt x="103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103" y="43"/>
                    <a:pt x="103" y="43"/>
                    <a:pt x="102" y="43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2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0"/>
                    <a:pt x="104" y="40"/>
                    <a:pt x="104" y="40"/>
                  </a:cubicBezTo>
                  <a:moveTo>
                    <a:pt x="153" y="40"/>
                  </a:moveTo>
                  <a:cubicBezTo>
                    <a:pt x="153" y="41"/>
                    <a:pt x="153" y="41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0"/>
                    <a:pt x="153" y="40"/>
                    <a:pt x="153" y="40"/>
                  </a:cubicBezTo>
                  <a:moveTo>
                    <a:pt x="103" y="40"/>
                  </a:moveTo>
                  <a:cubicBezTo>
                    <a:pt x="102" y="40"/>
                    <a:pt x="102" y="40"/>
                    <a:pt x="102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3" y="40"/>
                    <a:pt x="103" y="40"/>
                    <a:pt x="103" y="40"/>
                  </a:cubicBezTo>
                  <a:moveTo>
                    <a:pt x="87" y="40"/>
                  </a:moveTo>
                  <a:cubicBezTo>
                    <a:pt x="87" y="41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0"/>
                  </a:cubicBezTo>
                  <a:moveTo>
                    <a:pt x="153" y="4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moveTo>
                    <a:pt x="72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4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2"/>
                    <a:pt x="73" y="42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1"/>
                    <a:pt x="73" y="40"/>
                    <a:pt x="72" y="40"/>
                  </a:cubicBezTo>
                  <a:moveTo>
                    <a:pt x="42" y="40"/>
                  </a:moveTo>
                  <a:cubicBezTo>
                    <a:pt x="43" y="40"/>
                    <a:pt x="43" y="40"/>
                    <a:pt x="43" y="40"/>
                  </a:cubicBezTo>
                  <a:cubicBezTo>
                    <a:pt x="42" y="40"/>
                    <a:pt x="42" y="40"/>
                    <a:pt x="42" y="40"/>
                  </a:cubicBezTo>
                  <a:moveTo>
                    <a:pt x="101" y="40"/>
                  </a:move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40"/>
                    <a:pt x="101" y="40"/>
                  </a:cubicBezTo>
                  <a:moveTo>
                    <a:pt x="65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5" y="41"/>
                    <a:pt x="67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5" y="41"/>
                    <a:pt x="65" y="40"/>
                    <a:pt x="65" y="40"/>
                  </a:cubicBezTo>
                  <a:moveTo>
                    <a:pt x="97" y="40"/>
                  </a:moveTo>
                  <a:cubicBezTo>
                    <a:pt x="97" y="40"/>
                    <a:pt x="96" y="40"/>
                    <a:pt x="96" y="41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1"/>
                    <a:pt x="95" y="41"/>
                    <a:pt x="9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1"/>
                    <a:pt x="95" y="42"/>
                    <a:pt x="97" y="43"/>
                  </a:cubicBezTo>
                  <a:cubicBezTo>
                    <a:pt x="96" y="42"/>
                    <a:pt x="99" y="42"/>
                    <a:pt x="98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9" y="40"/>
                    <a:pt x="99" y="40"/>
                    <a:pt x="98" y="40"/>
                  </a:cubicBezTo>
                  <a:cubicBezTo>
                    <a:pt x="98" y="40"/>
                    <a:pt x="97" y="40"/>
                    <a:pt x="97" y="40"/>
                  </a:cubicBezTo>
                  <a:moveTo>
                    <a:pt x="95" y="40"/>
                  </a:moveTo>
                  <a:cubicBezTo>
                    <a:pt x="94" y="40"/>
                    <a:pt x="94" y="40"/>
                    <a:pt x="94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moveTo>
                    <a:pt x="59" y="40"/>
                  </a:moveTo>
                  <a:cubicBezTo>
                    <a:pt x="59" y="40"/>
                    <a:pt x="59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0"/>
                    <a:pt x="59" y="40"/>
                    <a:pt x="59" y="40"/>
                  </a:cubicBezTo>
                  <a:moveTo>
                    <a:pt x="11" y="4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1" y="40"/>
                    <a:pt x="11" y="40"/>
                  </a:cubicBezTo>
                  <a:moveTo>
                    <a:pt x="41" y="40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2" y="41"/>
                    <a:pt x="42" y="42"/>
                  </a:cubicBezTo>
                  <a:cubicBezTo>
                    <a:pt x="43" y="42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4"/>
                    <a:pt x="46" y="45"/>
                    <a:pt x="45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7" y="48"/>
                    <a:pt x="48" y="49"/>
                    <a:pt x="48" y="50"/>
                  </a:cubicBezTo>
                  <a:cubicBezTo>
                    <a:pt x="48" y="50"/>
                    <a:pt x="48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48" y="50"/>
                    <a:pt x="49" y="51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50"/>
                    <a:pt x="50" y="50"/>
                    <a:pt x="51" y="51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9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4"/>
                    <a:pt x="50" y="54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1" y="55"/>
                    <a:pt x="51" y="55"/>
                  </a:cubicBezTo>
                  <a:cubicBezTo>
                    <a:pt x="51" y="56"/>
                    <a:pt x="53" y="56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5" y="59"/>
                    <a:pt x="56" y="60"/>
                  </a:cubicBezTo>
                  <a:cubicBezTo>
                    <a:pt x="56" y="60"/>
                    <a:pt x="55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60"/>
                    <a:pt x="58" y="60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0" y="61"/>
                    <a:pt x="60" y="61"/>
                    <a:pt x="60" y="60"/>
                  </a:cubicBezTo>
                  <a:cubicBezTo>
                    <a:pt x="60" y="61"/>
                    <a:pt x="61" y="61"/>
                    <a:pt x="60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2"/>
                    <a:pt x="61" y="62"/>
                    <a:pt x="62" y="62"/>
                  </a:cubicBezTo>
                  <a:cubicBezTo>
                    <a:pt x="62" y="62"/>
                    <a:pt x="62" y="63"/>
                    <a:pt x="62" y="63"/>
                  </a:cubicBezTo>
                  <a:cubicBezTo>
                    <a:pt x="62" y="63"/>
                    <a:pt x="63" y="63"/>
                    <a:pt x="63" y="63"/>
                  </a:cubicBezTo>
                  <a:cubicBezTo>
                    <a:pt x="62" y="62"/>
                    <a:pt x="61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3" y="61"/>
                    <a:pt x="63" y="61"/>
                  </a:cubicBezTo>
                  <a:cubicBezTo>
                    <a:pt x="63" y="61"/>
                    <a:pt x="63" y="61"/>
                    <a:pt x="64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5" y="61"/>
                    <a:pt x="66" y="62"/>
                    <a:pt x="67" y="6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6" y="62"/>
                    <a:pt x="66" y="62"/>
                  </a:cubicBezTo>
                  <a:cubicBezTo>
                    <a:pt x="66" y="62"/>
                    <a:pt x="66" y="61"/>
                    <a:pt x="65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0"/>
                    <a:pt x="65" y="60"/>
                    <a:pt x="64" y="60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4" y="59"/>
                    <a:pt x="63" y="59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2" y="57"/>
                    <a:pt x="62" y="58"/>
                    <a:pt x="61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8"/>
                    <a:pt x="61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59"/>
                    <a:pt x="60" y="59"/>
                    <a:pt x="60" y="59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7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8" y="56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7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6" y="54"/>
                    <a:pt x="56" y="52"/>
                    <a:pt x="55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4" y="52"/>
                  </a:cubicBezTo>
                  <a:cubicBezTo>
                    <a:pt x="54" y="51"/>
                    <a:pt x="55" y="51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0"/>
                    <a:pt x="53" y="51"/>
                    <a:pt x="52" y="5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1" y="49"/>
                    <a:pt x="51" y="50"/>
                    <a:pt x="50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48"/>
                    <a:pt x="50" y="47"/>
                    <a:pt x="49" y="4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45"/>
                    <a:pt x="46" y="45"/>
                    <a:pt x="46" y="46"/>
                  </a:cubicBezTo>
                  <a:cubicBezTo>
                    <a:pt x="46" y="46"/>
                    <a:pt x="46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3"/>
                    <a:pt x="44" y="43"/>
                    <a:pt x="43" y="41"/>
                  </a:cubicBezTo>
                  <a:cubicBezTo>
                    <a:pt x="43" y="41"/>
                    <a:pt x="43" y="42"/>
                    <a:pt x="43" y="42"/>
                  </a:cubicBezTo>
                  <a:cubicBezTo>
                    <a:pt x="43" y="42"/>
                    <a:pt x="43" y="41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40"/>
                    <a:pt x="42" y="40"/>
                    <a:pt x="41" y="40"/>
                  </a:cubicBezTo>
                  <a:moveTo>
                    <a:pt x="59" y="40"/>
                  </a:moveTo>
                  <a:cubicBezTo>
                    <a:pt x="59" y="40"/>
                    <a:pt x="59" y="40"/>
                    <a:pt x="59" y="40"/>
                  </a:cubicBezTo>
                  <a:cubicBezTo>
                    <a:pt x="59" y="40"/>
                    <a:pt x="59" y="40"/>
                    <a:pt x="59" y="40"/>
                  </a:cubicBezTo>
                  <a:moveTo>
                    <a:pt x="86" y="39"/>
                  </a:moveTo>
                  <a:cubicBezTo>
                    <a:pt x="86" y="40"/>
                    <a:pt x="85" y="40"/>
                    <a:pt x="86" y="40"/>
                  </a:cubicBezTo>
                  <a:cubicBezTo>
                    <a:pt x="86" y="40"/>
                    <a:pt x="86" y="40"/>
                    <a:pt x="86" y="39"/>
                  </a:cubicBezTo>
                  <a:moveTo>
                    <a:pt x="86" y="39"/>
                  </a:move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moveTo>
                    <a:pt x="63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3" y="39"/>
                    <a:pt x="63" y="39"/>
                  </a:cubicBezTo>
                  <a:moveTo>
                    <a:pt x="12" y="39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2" y="39"/>
                    <a:pt x="12" y="39"/>
                    <a:pt x="12" y="39"/>
                  </a:cubicBezTo>
                  <a:moveTo>
                    <a:pt x="70" y="39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moveTo>
                    <a:pt x="63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39"/>
                    <a:pt x="63" y="39"/>
                  </a:cubicBezTo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9"/>
                  </a:cubicBezTo>
                  <a:moveTo>
                    <a:pt x="56" y="39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39"/>
                    <a:pt x="56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moveTo>
                    <a:pt x="64" y="39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39"/>
                    <a:pt x="65" y="39"/>
                    <a:pt x="64" y="39"/>
                  </a:cubicBezTo>
                  <a:moveTo>
                    <a:pt x="120" y="39"/>
                  </a:moveTo>
                  <a:cubicBezTo>
                    <a:pt x="119" y="39"/>
                    <a:pt x="119" y="39"/>
                    <a:pt x="119" y="40"/>
                  </a:cubicBezTo>
                  <a:cubicBezTo>
                    <a:pt x="118" y="40"/>
                    <a:pt x="119" y="40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8" y="40"/>
                    <a:pt x="119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39"/>
                    <a:pt x="120" y="39"/>
                  </a:cubicBezTo>
                  <a:cubicBezTo>
                    <a:pt x="120" y="39"/>
                    <a:pt x="120" y="39"/>
                    <a:pt x="120" y="39"/>
                  </a:cubicBezTo>
                  <a:moveTo>
                    <a:pt x="130" y="39"/>
                  </a:move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29" y="40"/>
                    <a:pt x="130" y="40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30" y="40"/>
                    <a:pt x="130" y="40"/>
                    <a:pt x="130" y="39"/>
                  </a:cubicBezTo>
                  <a:cubicBezTo>
                    <a:pt x="130" y="39"/>
                    <a:pt x="130" y="39"/>
                    <a:pt x="130" y="39"/>
                  </a:cubicBezTo>
                  <a:moveTo>
                    <a:pt x="100" y="39"/>
                  </a:move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40"/>
                    <a:pt x="100" y="40"/>
                  </a:cubicBezTo>
                  <a:cubicBezTo>
                    <a:pt x="100" y="40"/>
                    <a:pt x="101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moveTo>
                    <a:pt x="60" y="39"/>
                  </a:moveTo>
                  <a:cubicBezTo>
                    <a:pt x="60" y="39"/>
                    <a:pt x="61" y="41"/>
                    <a:pt x="62" y="41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1" y="40"/>
                    <a:pt x="61" y="39"/>
                    <a:pt x="60" y="39"/>
                  </a:cubicBezTo>
                  <a:moveTo>
                    <a:pt x="68" y="39"/>
                  </a:moveTo>
                  <a:cubicBezTo>
                    <a:pt x="68" y="39"/>
                    <a:pt x="67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moveTo>
                    <a:pt x="41" y="39"/>
                  </a:moveTo>
                  <a:cubicBezTo>
                    <a:pt x="41" y="39"/>
                    <a:pt x="41" y="39"/>
                    <a:pt x="41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1" y="39"/>
                    <a:pt x="41" y="39"/>
                    <a:pt x="41" y="39"/>
                  </a:cubicBezTo>
                  <a:moveTo>
                    <a:pt x="48" y="38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49" y="39"/>
                    <a:pt x="49" y="38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8" y="38"/>
                    <a:pt x="48" y="38"/>
                    <a:pt x="48" y="38"/>
                  </a:cubicBezTo>
                  <a:moveTo>
                    <a:pt x="39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moveTo>
                    <a:pt x="84" y="38"/>
                  </a:move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3" y="39"/>
                    <a:pt x="83" y="39"/>
                  </a:cubicBezTo>
                  <a:cubicBezTo>
                    <a:pt x="83" y="39"/>
                    <a:pt x="83" y="39"/>
                    <a:pt x="83" y="38"/>
                  </a:cubicBezTo>
                  <a:cubicBezTo>
                    <a:pt x="83" y="39"/>
                    <a:pt x="83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101" y="38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moveTo>
                    <a:pt x="56" y="38"/>
                  </a:moveTo>
                  <a:cubicBezTo>
                    <a:pt x="56" y="38"/>
                    <a:pt x="55" y="38"/>
                    <a:pt x="55" y="39"/>
                  </a:cubicBezTo>
                  <a:cubicBezTo>
                    <a:pt x="56" y="39"/>
                    <a:pt x="56" y="38"/>
                    <a:pt x="56" y="38"/>
                  </a:cubicBezTo>
                  <a:moveTo>
                    <a:pt x="55" y="38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moveTo>
                    <a:pt x="129" y="38"/>
                  </a:moveTo>
                  <a:cubicBezTo>
                    <a:pt x="129" y="38"/>
                    <a:pt x="129" y="38"/>
                    <a:pt x="129" y="38"/>
                  </a:cubicBezTo>
                  <a:cubicBezTo>
                    <a:pt x="129" y="38"/>
                    <a:pt x="129" y="38"/>
                    <a:pt x="129" y="38"/>
                  </a:cubicBezTo>
                  <a:moveTo>
                    <a:pt x="56" y="38"/>
                  </a:move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moveTo>
                    <a:pt x="128" y="38"/>
                  </a:moveTo>
                  <a:cubicBezTo>
                    <a:pt x="128" y="38"/>
                    <a:pt x="128" y="38"/>
                    <a:pt x="128" y="38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8"/>
                    <a:pt x="128" y="38"/>
                    <a:pt x="128" y="38"/>
                  </a:cubicBezTo>
                  <a:moveTo>
                    <a:pt x="117" y="38"/>
                  </a:moveTo>
                  <a:cubicBezTo>
                    <a:pt x="117" y="38"/>
                    <a:pt x="117" y="38"/>
                    <a:pt x="117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7" y="38"/>
                    <a:pt x="117" y="38"/>
                    <a:pt x="117" y="38"/>
                  </a:cubicBezTo>
                  <a:moveTo>
                    <a:pt x="52" y="38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38"/>
                    <a:pt x="52" y="38"/>
                    <a:pt x="52" y="38"/>
                  </a:cubicBezTo>
                  <a:moveTo>
                    <a:pt x="83" y="37"/>
                  </a:move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7"/>
                    <a:pt x="83" y="37"/>
                    <a:pt x="83" y="37"/>
                  </a:cubicBezTo>
                  <a:moveTo>
                    <a:pt x="45" y="37"/>
                  </a:moveTo>
                  <a:cubicBezTo>
                    <a:pt x="45" y="37"/>
                    <a:pt x="45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6" y="40"/>
                    <a:pt x="47" y="43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4"/>
                    <a:pt x="48" y="44"/>
                    <a:pt x="48" y="45"/>
                  </a:cubicBezTo>
                  <a:cubicBezTo>
                    <a:pt x="48" y="44"/>
                    <a:pt x="48" y="44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8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7" y="40"/>
                    <a:pt x="48" y="39"/>
                    <a:pt x="48" y="39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7" y="39"/>
                    <a:pt x="47" y="39"/>
                    <a:pt x="46" y="38"/>
                  </a:cubicBezTo>
                  <a:cubicBezTo>
                    <a:pt x="46" y="38"/>
                    <a:pt x="46" y="37"/>
                    <a:pt x="45" y="37"/>
                  </a:cubicBezTo>
                  <a:moveTo>
                    <a:pt x="40" y="37"/>
                  </a:moveTo>
                  <a:cubicBezTo>
                    <a:pt x="40" y="39"/>
                    <a:pt x="41" y="38"/>
                    <a:pt x="41" y="40"/>
                  </a:cubicBezTo>
                  <a:cubicBezTo>
                    <a:pt x="41" y="39"/>
                    <a:pt x="40" y="38"/>
                    <a:pt x="40" y="37"/>
                  </a:cubicBezTo>
                  <a:moveTo>
                    <a:pt x="87" y="37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7" y="37"/>
                    <a:pt x="87" y="37"/>
                    <a:pt x="87" y="37"/>
                  </a:cubicBezTo>
                  <a:moveTo>
                    <a:pt x="35" y="37"/>
                  </a:moveTo>
                  <a:cubicBezTo>
                    <a:pt x="35" y="38"/>
                    <a:pt x="35" y="39"/>
                    <a:pt x="36" y="40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0"/>
                    <a:pt x="34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2"/>
                    <a:pt x="36" y="43"/>
                    <a:pt x="37" y="43"/>
                  </a:cubicBezTo>
                  <a:cubicBezTo>
                    <a:pt x="37" y="42"/>
                    <a:pt x="37" y="42"/>
                    <a:pt x="37" y="41"/>
                  </a:cubicBezTo>
                  <a:cubicBezTo>
                    <a:pt x="37" y="40"/>
                    <a:pt x="36" y="39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7"/>
                    <a:pt x="35" y="37"/>
                  </a:cubicBezTo>
                  <a:moveTo>
                    <a:pt x="45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4" y="38"/>
                    <a:pt x="45" y="38"/>
                  </a:cubicBezTo>
                  <a:cubicBezTo>
                    <a:pt x="45" y="38"/>
                    <a:pt x="45" y="38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moveTo>
                    <a:pt x="11" y="37"/>
                  </a:moveTo>
                  <a:cubicBezTo>
                    <a:pt x="10" y="37"/>
                    <a:pt x="10" y="38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55" y="37"/>
                  </a:moveTo>
                  <a:cubicBezTo>
                    <a:pt x="55" y="37"/>
                    <a:pt x="55" y="37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moveTo>
                    <a:pt x="157" y="37"/>
                  </a:moveTo>
                  <a:cubicBezTo>
                    <a:pt x="157" y="37"/>
                    <a:pt x="156" y="37"/>
                    <a:pt x="156" y="37"/>
                  </a:cubicBezTo>
                  <a:cubicBezTo>
                    <a:pt x="156" y="38"/>
                    <a:pt x="156" y="38"/>
                    <a:pt x="156" y="39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7"/>
                    <a:pt x="157" y="37"/>
                    <a:pt x="157" y="37"/>
                  </a:cubicBezTo>
                  <a:moveTo>
                    <a:pt x="12" y="36"/>
                  </a:moveTo>
                  <a:cubicBezTo>
                    <a:pt x="12" y="37"/>
                    <a:pt x="11" y="37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3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3" y="37"/>
                    <a:pt x="12" y="36"/>
                  </a:cubicBezTo>
                  <a:moveTo>
                    <a:pt x="83" y="36"/>
                  </a:moveTo>
                  <a:cubicBezTo>
                    <a:pt x="83" y="37"/>
                    <a:pt x="83" y="37"/>
                    <a:pt x="83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3" y="37"/>
                    <a:pt x="83" y="37"/>
                    <a:pt x="83" y="36"/>
                  </a:cubicBezTo>
                  <a:moveTo>
                    <a:pt x="54" y="36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4" y="36"/>
                    <a:pt x="54" y="36"/>
                  </a:cubicBezTo>
                  <a:moveTo>
                    <a:pt x="111" y="36"/>
                  </a:move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moveTo>
                    <a:pt x="13" y="36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6"/>
                    <a:pt x="13" y="36"/>
                    <a:pt x="13" y="36"/>
                  </a:cubicBezTo>
                  <a:moveTo>
                    <a:pt x="62" y="36"/>
                  </a:moveTo>
                  <a:cubicBezTo>
                    <a:pt x="61" y="36"/>
                    <a:pt x="62" y="37"/>
                    <a:pt x="62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8"/>
                    <a:pt x="63" y="38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3" y="38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36"/>
                    <a:pt x="62" y="36"/>
                    <a:pt x="63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68" y="36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8" y="36"/>
                    <a:pt x="68" y="36"/>
                    <a:pt x="68" y="36"/>
                  </a:cubicBezTo>
                  <a:moveTo>
                    <a:pt x="92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2" y="36"/>
                    <a:pt x="92" y="37"/>
                    <a:pt x="92" y="37"/>
                  </a:cubicBezTo>
                  <a:cubicBezTo>
                    <a:pt x="92" y="37"/>
                    <a:pt x="93" y="36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6"/>
                    <a:pt x="92" y="36"/>
                    <a:pt x="92" y="36"/>
                  </a:cubicBezTo>
                  <a:cubicBezTo>
                    <a:pt x="92" y="36"/>
                    <a:pt x="92" y="36"/>
                    <a:pt x="92" y="36"/>
                  </a:cubicBezTo>
                  <a:moveTo>
                    <a:pt x="30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30" y="37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0" y="36"/>
                    <a:pt x="30" y="36"/>
                  </a:cubicBezTo>
                  <a:moveTo>
                    <a:pt x="12" y="36"/>
                  </a:move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moveTo>
                    <a:pt x="70" y="36"/>
                  </a:move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8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6"/>
                    <a:pt x="70" y="36"/>
                    <a:pt x="70" y="36"/>
                  </a:cubicBezTo>
                  <a:moveTo>
                    <a:pt x="89" y="36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moveTo>
                    <a:pt x="38" y="36"/>
                  </a:moveTo>
                  <a:cubicBezTo>
                    <a:pt x="37" y="36"/>
                    <a:pt x="38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7"/>
                    <a:pt x="39" y="37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39" y="36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8" y="37"/>
                    <a:pt x="38" y="36"/>
                    <a:pt x="38" y="36"/>
                  </a:cubicBezTo>
                  <a:moveTo>
                    <a:pt x="170" y="36"/>
                  </a:move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6"/>
                    <a:pt x="169" y="37"/>
                    <a:pt x="170" y="36"/>
                  </a:cubicBezTo>
                  <a:moveTo>
                    <a:pt x="45" y="36"/>
                  </a:move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moveTo>
                    <a:pt x="39" y="35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5"/>
                    <a:pt x="39" y="35"/>
                    <a:pt x="39" y="35"/>
                  </a:cubicBezTo>
                  <a:moveTo>
                    <a:pt x="44" y="35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4" y="35"/>
                    <a:pt x="44" y="35"/>
                  </a:cubicBezTo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ubicBezTo>
                    <a:pt x="151" y="36"/>
                    <a:pt x="151" y="36"/>
                    <a:pt x="150" y="37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1" y="37"/>
                    <a:pt x="151" y="36"/>
                    <a:pt x="151" y="36"/>
                  </a:cubicBezTo>
                  <a:cubicBezTo>
                    <a:pt x="151" y="36"/>
                    <a:pt x="152" y="36"/>
                    <a:pt x="152" y="37"/>
                  </a:cubicBezTo>
                  <a:cubicBezTo>
                    <a:pt x="151" y="36"/>
                    <a:pt x="151" y="36"/>
                    <a:pt x="152" y="35"/>
                  </a:cubicBezTo>
                  <a:cubicBezTo>
                    <a:pt x="152" y="35"/>
                    <a:pt x="151" y="35"/>
                    <a:pt x="151" y="35"/>
                  </a:cubicBezTo>
                  <a:moveTo>
                    <a:pt x="89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0" y="37"/>
                    <a:pt x="90" y="36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7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5"/>
                    <a:pt x="90" y="35"/>
                    <a:pt x="89" y="35"/>
                  </a:cubicBezTo>
                  <a:moveTo>
                    <a:pt x="44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moveTo>
                    <a:pt x="89" y="35"/>
                  </a:move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moveTo>
                    <a:pt x="112" y="35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moveTo>
                    <a:pt x="86" y="35"/>
                  </a:moveTo>
                  <a:cubicBezTo>
                    <a:pt x="87" y="35"/>
                    <a:pt x="87" y="36"/>
                    <a:pt x="87" y="36"/>
                  </a:cubicBezTo>
                  <a:cubicBezTo>
                    <a:pt x="87" y="36"/>
                    <a:pt x="88" y="36"/>
                    <a:pt x="88" y="36"/>
                  </a:cubicBezTo>
                  <a:cubicBezTo>
                    <a:pt x="87" y="36"/>
                    <a:pt x="87" y="35"/>
                    <a:pt x="86" y="35"/>
                  </a:cubicBezTo>
                  <a:moveTo>
                    <a:pt x="150" y="35"/>
                  </a:moveTo>
                  <a:cubicBezTo>
                    <a:pt x="150" y="35"/>
                    <a:pt x="150" y="35"/>
                    <a:pt x="150" y="35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50" y="35"/>
                    <a:pt x="150" y="35"/>
                    <a:pt x="150" y="35"/>
                  </a:cubicBezTo>
                  <a:moveTo>
                    <a:pt x="39" y="34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4"/>
                  </a:cubicBezTo>
                  <a:moveTo>
                    <a:pt x="40" y="34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4"/>
                    <a:pt x="40" y="34"/>
                    <a:pt x="40" y="34"/>
                  </a:cubicBezTo>
                  <a:moveTo>
                    <a:pt x="150" y="34"/>
                  </a:moveTo>
                  <a:cubicBezTo>
                    <a:pt x="149" y="35"/>
                    <a:pt x="148" y="38"/>
                    <a:pt x="147" y="39"/>
                  </a:cubicBezTo>
                  <a:cubicBezTo>
                    <a:pt x="148" y="40"/>
                    <a:pt x="147" y="42"/>
                    <a:pt x="147" y="43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3"/>
                    <a:pt x="148" y="44"/>
                  </a:cubicBezTo>
                  <a:cubicBezTo>
                    <a:pt x="148" y="43"/>
                    <a:pt x="149" y="42"/>
                    <a:pt x="149" y="40"/>
                  </a:cubicBezTo>
                  <a:cubicBezTo>
                    <a:pt x="150" y="41"/>
                    <a:pt x="149" y="42"/>
                    <a:pt x="149" y="43"/>
                  </a:cubicBezTo>
                  <a:cubicBezTo>
                    <a:pt x="149" y="43"/>
                    <a:pt x="149" y="43"/>
                    <a:pt x="148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2"/>
                    <a:pt x="151" y="40"/>
                    <a:pt x="151" y="39"/>
                  </a:cubicBezTo>
                  <a:cubicBezTo>
                    <a:pt x="150" y="39"/>
                    <a:pt x="150" y="40"/>
                    <a:pt x="150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9"/>
                    <a:pt x="150" y="38"/>
                    <a:pt x="150" y="37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37"/>
                    <a:pt x="150" y="38"/>
                    <a:pt x="149" y="38"/>
                  </a:cubicBezTo>
                  <a:cubicBezTo>
                    <a:pt x="150" y="37"/>
                    <a:pt x="150" y="36"/>
                    <a:pt x="150" y="35"/>
                  </a:cubicBezTo>
                  <a:cubicBezTo>
                    <a:pt x="150" y="34"/>
                    <a:pt x="150" y="34"/>
                    <a:pt x="150" y="34"/>
                  </a:cubicBezTo>
                  <a:moveTo>
                    <a:pt x="80" y="34"/>
                  </a:moveTo>
                  <a:cubicBezTo>
                    <a:pt x="81" y="34"/>
                    <a:pt x="81" y="34"/>
                    <a:pt x="81" y="34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moveTo>
                    <a:pt x="91" y="34"/>
                  </a:move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moveTo>
                    <a:pt x="39" y="34"/>
                  </a:move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moveTo>
                    <a:pt x="91" y="34"/>
                  </a:move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moveTo>
                    <a:pt x="90" y="34"/>
                  </a:moveTo>
                  <a:cubicBezTo>
                    <a:pt x="90" y="34"/>
                    <a:pt x="90" y="34"/>
                    <a:pt x="90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0" y="34"/>
                    <a:pt x="90" y="34"/>
                    <a:pt x="90" y="34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2" y="34"/>
                    <a:pt x="12" y="34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109" y="34"/>
                  </a:moveTo>
                  <a:cubicBezTo>
                    <a:pt x="109" y="34"/>
                    <a:pt x="109" y="34"/>
                    <a:pt x="109" y="34"/>
                  </a:cubicBezTo>
                  <a:cubicBezTo>
                    <a:pt x="109" y="34"/>
                    <a:pt x="109" y="34"/>
                    <a:pt x="109" y="34"/>
                  </a:cubicBezTo>
                  <a:moveTo>
                    <a:pt x="159" y="34"/>
                  </a:moveTo>
                  <a:cubicBezTo>
                    <a:pt x="159" y="34"/>
                    <a:pt x="159" y="34"/>
                    <a:pt x="159" y="34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34"/>
                    <a:pt x="159" y="34"/>
                    <a:pt x="159" y="34"/>
                  </a:cubicBezTo>
                  <a:moveTo>
                    <a:pt x="113" y="34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5"/>
                    <a:pt x="112" y="34"/>
                    <a:pt x="112" y="35"/>
                  </a:cubicBezTo>
                  <a:cubicBezTo>
                    <a:pt x="112" y="35"/>
                    <a:pt x="113" y="35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4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moveTo>
                    <a:pt x="107" y="33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7" y="33"/>
                    <a:pt x="107" y="33"/>
                    <a:pt x="107" y="33"/>
                  </a:cubicBezTo>
                  <a:moveTo>
                    <a:pt x="60" y="33"/>
                  </a:moveTo>
                  <a:cubicBezTo>
                    <a:pt x="60" y="33"/>
                    <a:pt x="60" y="33"/>
                    <a:pt x="59" y="33"/>
                  </a:cubicBezTo>
                  <a:cubicBezTo>
                    <a:pt x="60" y="33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3"/>
                    <a:pt x="60" y="33"/>
                    <a:pt x="60" y="33"/>
                  </a:cubicBezTo>
                  <a:moveTo>
                    <a:pt x="29" y="33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29" y="33"/>
                    <a:pt x="29" y="33"/>
                  </a:cubicBezTo>
                  <a:moveTo>
                    <a:pt x="145" y="33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moveTo>
                    <a:pt x="68" y="33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3"/>
                    <a:pt x="68" y="33"/>
                  </a:cubicBezTo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moveTo>
                    <a:pt x="153" y="33"/>
                  </a:moveTo>
                  <a:cubicBezTo>
                    <a:pt x="153" y="35"/>
                    <a:pt x="152" y="33"/>
                    <a:pt x="152" y="35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3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2" y="34"/>
                    <a:pt x="154" y="35"/>
                    <a:pt x="153" y="33"/>
                  </a:cubicBezTo>
                  <a:moveTo>
                    <a:pt x="9" y="33"/>
                  </a:moveTo>
                  <a:cubicBezTo>
                    <a:pt x="10" y="33"/>
                    <a:pt x="10" y="33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moveTo>
                    <a:pt x="79" y="33"/>
                  </a:move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moveTo>
                    <a:pt x="62" y="33"/>
                  </a:moveTo>
                  <a:cubicBezTo>
                    <a:pt x="62" y="33"/>
                    <a:pt x="62" y="33"/>
                    <a:pt x="61" y="33"/>
                  </a:cubicBezTo>
                  <a:cubicBezTo>
                    <a:pt x="62" y="33"/>
                    <a:pt x="61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moveTo>
                    <a:pt x="147" y="33"/>
                  </a:moveTo>
                  <a:cubicBezTo>
                    <a:pt x="147" y="33"/>
                    <a:pt x="147" y="33"/>
                    <a:pt x="146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4"/>
                    <a:pt x="146" y="34"/>
                    <a:pt x="147" y="34"/>
                  </a:cubicBezTo>
                  <a:cubicBezTo>
                    <a:pt x="146" y="34"/>
                    <a:pt x="147" y="33"/>
                    <a:pt x="147" y="33"/>
                  </a:cubicBezTo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3"/>
                    <a:pt x="114" y="34"/>
                    <a:pt x="114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5" y="34"/>
                    <a:pt x="114" y="34"/>
                    <a:pt x="114" y="35"/>
                  </a:cubicBezTo>
                  <a:cubicBezTo>
                    <a:pt x="114" y="34"/>
                    <a:pt x="115" y="34"/>
                    <a:pt x="115" y="34"/>
                  </a:cubicBezTo>
                  <a:cubicBezTo>
                    <a:pt x="116" y="35"/>
                    <a:pt x="115" y="35"/>
                    <a:pt x="116" y="35"/>
                  </a:cubicBezTo>
                  <a:cubicBezTo>
                    <a:pt x="116" y="35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7" y="33"/>
                    <a:pt x="116" y="33"/>
                    <a:pt x="116" y="33"/>
                  </a:cubicBezTo>
                  <a:moveTo>
                    <a:pt x="122" y="33"/>
                  </a:moveTo>
                  <a:cubicBezTo>
                    <a:pt x="122" y="33"/>
                    <a:pt x="122" y="33"/>
                    <a:pt x="122" y="3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3"/>
                    <a:pt x="122" y="33"/>
                    <a:pt x="122" y="33"/>
                  </a:cubicBezTo>
                  <a:moveTo>
                    <a:pt x="82" y="3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106" y="33"/>
                  </a:move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4" y="33"/>
                    <a:pt x="104" y="33"/>
                  </a:cubicBezTo>
                  <a:cubicBezTo>
                    <a:pt x="105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3"/>
                  </a:cubicBezTo>
                  <a:cubicBezTo>
                    <a:pt x="103" y="34"/>
                    <a:pt x="103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5" y="34"/>
                    <a:pt x="106" y="34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moveTo>
                    <a:pt x="107" y="33"/>
                  </a:moveTo>
                  <a:cubicBezTo>
                    <a:pt x="107" y="33"/>
                    <a:pt x="107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3"/>
                    <a:pt x="108" y="33"/>
                    <a:pt x="108" y="33"/>
                  </a:cubicBezTo>
                  <a:cubicBezTo>
                    <a:pt x="107" y="33"/>
                    <a:pt x="107" y="33"/>
                    <a:pt x="107" y="33"/>
                  </a:cubicBezTo>
                  <a:moveTo>
                    <a:pt x="64" y="32"/>
                  </a:move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moveTo>
                    <a:pt x="119" y="32"/>
                  </a:moveTo>
                  <a:cubicBezTo>
                    <a:pt x="118" y="33"/>
                    <a:pt x="118" y="33"/>
                    <a:pt x="118" y="33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19" y="32"/>
                    <a:pt x="119" y="32"/>
                    <a:pt x="119" y="32"/>
                  </a:cubicBezTo>
                  <a:moveTo>
                    <a:pt x="171" y="32"/>
                  </a:moveTo>
                  <a:cubicBezTo>
                    <a:pt x="171" y="32"/>
                    <a:pt x="171" y="33"/>
                    <a:pt x="171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71" y="33"/>
                    <a:pt x="171" y="32"/>
                    <a:pt x="171" y="32"/>
                  </a:cubicBezTo>
                  <a:moveTo>
                    <a:pt x="153" y="32"/>
                  </a:moveTo>
                  <a:cubicBezTo>
                    <a:pt x="153" y="33"/>
                    <a:pt x="153" y="33"/>
                    <a:pt x="153" y="33"/>
                  </a:cubicBezTo>
                  <a:cubicBezTo>
                    <a:pt x="153" y="32"/>
                    <a:pt x="153" y="32"/>
                    <a:pt x="153" y="32"/>
                  </a:cubicBezTo>
                  <a:moveTo>
                    <a:pt x="115" y="32"/>
                  </a:moveTo>
                  <a:cubicBezTo>
                    <a:pt x="115" y="32"/>
                    <a:pt x="114" y="32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5" y="3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2"/>
                    <a:pt x="115" y="32"/>
                    <a:pt x="115" y="32"/>
                  </a:cubicBezTo>
                  <a:moveTo>
                    <a:pt x="123" y="32"/>
                  </a:moveTo>
                  <a:cubicBezTo>
                    <a:pt x="122" y="33"/>
                    <a:pt x="122" y="33"/>
                    <a:pt x="122" y="33"/>
                  </a:cubicBezTo>
                  <a:cubicBezTo>
                    <a:pt x="123" y="33"/>
                    <a:pt x="123" y="33"/>
                    <a:pt x="123" y="33"/>
                  </a:cubicBezTo>
                  <a:cubicBezTo>
                    <a:pt x="123" y="32"/>
                    <a:pt x="123" y="32"/>
                    <a:pt x="123" y="32"/>
                  </a:cubicBezTo>
                  <a:moveTo>
                    <a:pt x="43" y="32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3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5"/>
                  </a:cubicBezTo>
                  <a:cubicBezTo>
                    <a:pt x="45" y="35"/>
                    <a:pt x="44" y="33"/>
                    <a:pt x="44" y="33"/>
                  </a:cubicBezTo>
                  <a:cubicBezTo>
                    <a:pt x="43" y="32"/>
                    <a:pt x="43" y="32"/>
                    <a:pt x="43" y="32"/>
                  </a:cubicBezTo>
                  <a:moveTo>
                    <a:pt x="79" y="32"/>
                  </a:moveTo>
                  <a:cubicBezTo>
                    <a:pt x="79" y="33"/>
                    <a:pt x="79" y="32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9" y="32"/>
                    <a:pt x="79" y="32"/>
                    <a:pt x="79" y="32"/>
                  </a:cubicBezTo>
                  <a:moveTo>
                    <a:pt x="122" y="32"/>
                  </a:moveTo>
                  <a:cubicBezTo>
                    <a:pt x="122" y="32"/>
                    <a:pt x="121" y="32"/>
                    <a:pt x="121" y="32"/>
                  </a:cubicBezTo>
                  <a:cubicBezTo>
                    <a:pt x="121" y="33"/>
                    <a:pt x="120" y="33"/>
                    <a:pt x="120" y="33"/>
                  </a:cubicBezTo>
                  <a:cubicBezTo>
                    <a:pt x="120" y="33"/>
                    <a:pt x="120" y="33"/>
                    <a:pt x="121" y="33"/>
                  </a:cubicBezTo>
                  <a:cubicBezTo>
                    <a:pt x="121" y="33"/>
                    <a:pt x="122" y="33"/>
                    <a:pt x="122" y="33"/>
                  </a:cubicBezTo>
                  <a:cubicBezTo>
                    <a:pt x="122" y="32"/>
                    <a:pt x="122" y="32"/>
                    <a:pt x="122" y="32"/>
                  </a:cubicBezTo>
                  <a:moveTo>
                    <a:pt x="148" y="32"/>
                  </a:moveTo>
                  <a:cubicBezTo>
                    <a:pt x="148" y="32"/>
                    <a:pt x="148" y="32"/>
                    <a:pt x="148" y="32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2"/>
                    <a:pt x="148" y="32"/>
                    <a:pt x="148" y="32"/>
                  </a:cubicBezTo>
                  <a:moveTo>
                    <a:pt x="138" y="32"/>
                  </a:moveTo>
                  <a:cubicBezTo>
                    <a:pt x="138" y="32"/>
                    <a:pt x="138" y="32"/>
                    <a:pt x="138" y="32"/>
                  </a:cubicBezTo>
                  <a:cubicBezTo>
                    <a:pt x="138" y="32"/>
                    <a:pt x="138" y="32"/>
                    <a:pt x="138" y="32"/>
                  </a:cubicBezTo>
                  <a:moveTo>
                    <a:pt x="152" y="32"/>
                  </a:move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2" y="33"/>
                    <a:pt x="152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33"/>
                    <a:pt x="152" y="32"/>
                    <a:pt x="152" y="32"/>
                  </a:cubicBezTo>
                  <a:moveTo>
                    <a:pt x="9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moveTo>
                    <a:pt x="173" y="32"/>
                  </a:moveTo>
                  <a:cubicBezTo>
                    <a:pt x="173" y="32"/>
                    <a:pt x="173" y="32"/>
                    <a:pt x="173" y="32"/>
                  </a:cubicBezTo>
                  <a:cubicBezTo>
                    <a:pt x="173" y="32"/>
                    <a:pt x="173" y="32"/>
                    <a:pt x="173" y="32"/>
                  </a:cubicBezTo>
                  <a:moveTo>
                    <a:pt x="110" y="31"/>
                  </a:moveTo>
                  <a:cubicBezTo>
                    <a:pt x="110" y="31"/>
                    <a:pt x="110" y="32"/>
                    <a:pt x="109" y="32"/>
                  </a:cubicBezTo>
                  <a:cubicBezTo>
                    <a:pt x="109" y="32"/>
                    <a:pt x="109" y="33"/>
                    <a:pt x="109" y="33"/>
                  </a:cubicBezTo>
                  <a:cubicBezTo>
                    <a:pt x="109" y="33"/>
                    <a:pt x="109" y="33"/>
                    <a:pt x="108" y="33"/>
                  </a:cubicBezTo>
                  <a:cubicBezTo>
                    <a:pt x="108" y="33"/>
                    <a:pt x="109" y="33"/>
                    <a:pt x="109" y="34"/>
                  </a:cubicBezTo>
                  <a:cubicBezTo>
                    <a:pt x="110" y="33"/>
                    <a:pt x="110" y="33"/>
                    <a:pt x="111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1"/>
                    <a:pt x="110" y="31"/>
                    <a:pt x="110" y="31"/>
                  </a:cubicBezTo>
                  <a:moveTo>
                    <a:pt x="130" y="31"/>
                  </a:move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moveTo>
                    <a:pt x="146" y="31"/>
                  </a:moveTo>
                  <a:cubicBezTo>
                    <a:pt x="146" y="32"/>
                    <a:pt x="146" y="32"/>
                    <a:pt x="146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31"/>
                    <a:pt x="146" y="31"/>
                    <a:pt x="146" y="31"/>
                  </a:cubicBezTo>
                  <a:moveTo>
                    <a:pt x="151" y="31"/>
                  </a:moveTo>
                  <a:cubicBezTo>
                    <a:pt x="150" y="32"/>
                    <a:pt x="150" y="32"/>
                    <a:pt x="150" y="32"/>
                  </a:cubicBezTo>
                  <a:cubicBezTo>
                    <a:pt x="151" y="31"/>
                    <a:pt x="151" y="31"/>
                    <a:pt x="151" y="31"/>
                  </a:cubicBezTo>
                  <a:moveTo>
                    <a:pt x="126" y="31"/>
                  </a:move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6" y="31"/>
                    <a:pt x="126" y="31"/>
                  </a:cubicBezTo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10" y="35"/>
                    <a:pt x="8" y="33"/>
                    <a:pt x="9" y="32"/>
                  </a:cubicBezTo>
                  <a:cubicBezTo>
                    <a:pt x="8" y="32"/>
                    <a:pt x="8" y="31"/>
                    <a:pt x="8" y="31"/>
                  </a:cubicBezTo>
                  <a:moveTo>
                    <a:pt x="121" y="31"/>
                  </a:moveTo>
                  <a:cubicBezTo>
                    <a:pt x="121" y="31"/>
                    <a:pt x="121" y="31"/>
                    <a:pt x="121" y="31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1" y="31"/>
                    <a:pt x="121" y="31"/>
                    <a:pt x="121" y="31"/>
                  </a:cubicBezTo>
                  <a:moveTo>
                    <a:pt x="46" y="31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moveTo>
                    <a:pt x="43" y="31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130" y="31"/>
                  </a:move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moveTo>
                    <a:pt x="64" y="31"/>
                  </a:moveTo>
                  <a:cubicBezTo>
                    <a:pt x="63" y="31"/>
                    <a:pt x="63" y="31"/>
                    <a:pt x="63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moveTo>
                    <a:pt x="79" y="30"/>
                  </a:moveTo>
                  <a:cubicBezTo>
                    <a:pt x="79" y="30"/>
                    <a:pt x="79" y="30"/>
                    <a:pt x="79" y="31"/>
                  </a:cubicBezTo>
                  <a:cubicBezTo>
                    <a:pt x="79" y="31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79" y="30"/>
                    <a:pt x="79" y="30"/>
                  </a:cubicBezTo>
                  <a:moveTo>
                    <a:pt x="172" y="30"/>
                  </a:moveTo>
                  <a:cubicBezTo>
                    <a:pt x="172" y="30"/>
                    <a:pt x="172" y="30"/>
                    <a:pt x="172" y="3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2" y="32"/>
                    <a:pt x="172" y="34"/>
                    <a:pt x="171" y="34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4"/>
                    <a:pt x="171" y="34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70" y="34"/>
                    <a:pt x="170" y="34"/>
                    <a:pt x="170" y="34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70" y="35"/>
                    <a:pt x="170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6"/>
                    <a:pt x="170" y="36"/>
                    <a:pt x="170" y="37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7"/>
                    <a:pt x="171" y="37"/>
                    <a:pt x="170" y="39"/>
                  </a:cubicBezTo>
                  <a:cubicBezTo>
                    <a:pt x="171" y="39"/>
                    <a:pt x="171" y="38"/>
                    <a:pt x="171" y="38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1" y="38"/>
                    <a:pt x="171" y="39"/>
                    <a:pt x="170" y="40"/>
                  </a:cubicBezTo>
                  <a:cubicBezTo>
                    <a:pt x="171" y="40"/>
                    <a:pt x="170" y="40"/>
                    <a:pt x="171" y="40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39"/>
                    <a:pt x="172" y="40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7"/>
                    <a:pt x="172" y="36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2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2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2" y="32"/>
                    <a:pt x="172" y="31"/>
                    <a:pt x="172" y="31"/>
                  </a:cubicBezTo>
                  <a:cubicBezTo>
                    <a:pt x="172" y="31"/>
                    <a:pt x="173" y="30"/>
                    <a:pt x="172" y="30"/>
                  </a:cubicBezTo>
                  <a:moveTo>
                    <a:pt x="137" y="30"/>
                  </a:move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2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7" y="31"/>
                    <a:pt x="137" y="31"/>
                    <a:pt x="136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7" y="32"/>
                    <a:pt x="137" y="32"/>
                    <a:pt x="138" y="32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1"/>
                    <a:pt x="138" y="30"/>
                    <a:pt x="137" y="30"/>
                  </a:cubicBezTo>
                  <a:moveTo>
                    <a:pt x="79" y="30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0"/>
                  </a:cubicBezTo>
                  <a:moveTo>
                    <a:pt x="52" y="30"/>
                  </a:moveTo>
                  <a:cubicBezTo>
                    <a:pt x="52" y="31"/>
                    <a:pt x="51" y="30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1"/>
                    <a:pt x="52" y="30"/>
                  </a:cubicBezTo>
                  <a:moveTo>
                    <a:pt x="118" y="30"/>
                  </a:moveTo>
                  <a:cubicBezTo>
                    <a:pt x="118" y="30"/>
                    <a:pt x="118" y="31"/>
                    <a:pt x="117" y="31"/>
                  </a:cubicBezTo>
                  <a:cubicBezTo>
                    <a:pt x="117" y="31"/>
                    <a:pt x="117" y="32"/>
                    <a:pt x="117" y="32"/>
                  </a:cubicBezTo>
                  <a:cubicBezTo>
                    <a:pt x="118" y="32"/>
                    <a:pt x="117" y="32"/>
                    <a:pt x="118" y="31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30"/>
                    <a:pt x="118" y="30"/>
                    <a:pt x="118" y="30"/>
                  </a:cubicBezTo>
                  <a:moveTo>
                    <a:pt x="80" y="30"/>
                  </a:moveTo>
                  <a:cubicBezTo>
                    <a:pt x="80" y="30"/>
                    <a:pt x="80" y="30"/>
                    <a:pt x="80" y="30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0"/>
                    <a:pt x="80" y="30"/>
                    <a:pt x="80" y="30"/>
                  </a:cubicBezTo>
                  <a:moveTo>
                    <a:pt x="127" y="30"/>
                  </a:moveTo>
                  <a:cubicBezTo>
                    <a:pt x="127" y="30"/>
                    <a:pt x="127" y="31"/>
                    <a:pt x="126" y="31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32"/>
                    <a:pt x="127" y="32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7" y="30"/>
                    <a:pt x="127" y="30"/>
                    <a:pt x="127" y="30"/>
                  </a:cubicBezTo>
                  <a:moveTo>
                    <a:pt x="136" y="30"/>
                  </a:moveTo>
                  <a:cubicBezTo>
                    <a:pt x="136" y="31"/>
                    <a:pt x="136" y="31"/>
                    <a:pt x="136" y="3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moveTo>
                    <a:pt x="66" y="29"/>
                  </a:move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0"/>
                    <a:pt x="66" y="29"/>
                  </a:cubicBezTo>
                  <a:moveTo>
                    <a:pt x="75" y="29"/>
                  </a:moveTo>
                  <a:cubicBezTo>
                    <a:pt x="76" y="30"/>
                    <a:pt x="76" y="30"/>
                    <a:pt x="76" y="30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6" y="29"/>
                    <a:pt x="146" y="29"/>
                    <a:pt x="146" y="29"/>
                  </a:cubicBezTo>
                  <a:moveTo>
                    <a:pt x="119" y="29"/>
                  </a:moveTo>
                  <a:cubicBezTo>
                    <a:pt x="119" y="29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20" y="30"/>
                    <a:pt x="119" y="29"/>
                    <a:pt x="120" y="29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0" y="29"/>
                    <a:pt x="119" y="29"/>
                    <a:pt x="119" y="29"/>
                  </a:cubicBezTo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moveTo>
                    <a:pt x="46" y="2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moveTo>
                    <a:pt x="145" y="29"/>
                  </a:moveTo>
                  <a:cubicBezTo>
                    <a:pt x="145" y="29"/>
                    <a:pt x="145" y="29"/>
                    <a:pt x="144" y="2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5" y="30"/>
                    <a:pt x="145" y="30"/>
                    <a:pt x="145" y="29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6" y="29"/>
                    <a:pt x="145" y="29"/>
                  </a:cubicBezTo>
                  <a:moveTo>
                    <a:pt x="63" y="28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8"/>
                    <a:pt x="63" y="28"/>
                    <a:pt x="63" y="28"/>
                  </a:cubicBezTo>
                  <a:moveTo>
                    <a:pt x="103" y="28"/>
                  </a:move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moveTo>
                    <a:pt x="146" y="28"/>
                  </a:moveTo>
                  <a:cubicBezTo>
                    <a:pt x="146" y="28"/>
                    <a:pt x="146" y="28"/>
                    <a:pt x="146" y="28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46" y="28"/>
                    <a:pt x="146" y="28"/>
                    <a:pt x="146" y="28"/>
                  </a:cubicBezTo>
                  <a:moveTo>
                    <a:pt x="67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9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moveTo>
                    <a:pt x="37" y="28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8" y="29"/>
                    <a:pt x="38" y="29"/>
                  </a:cubicBezTo>
                  <a:cubicBezTo>
                    <a:pt x="38" y="28"/>
                    <a:pt x="38" y="28"/>
                    <a:pt x="37" y="28"/>
                  </a:cubicBezTo>
                  <a:moveTo>
                    <a:pt x="93" y="28"/>
                  </a:move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moveTo>
                    <a:pt x="132" y="28"/>
                  </a:move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32" y="28"/>
                    <a:pt x="132" y="28"/>
                  </a:cubicBezTo>
                  <a:moveTo>
                    <a:pt x="93" y="28"/>
                  </a:moveTo>
                  <a:cubicBezTo>
                    <a:pt x="93" y="28"/>
                    <a:pt x="93" y="28"/>
                    <a:pt x="93" y="2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3" y="28"/>
                    <a:pt x="93" y="28"/>
                    <a:pt x="93" y="28"/>
                  </a:cubicBezTo>
                  <a:moveTo>
                    <a:pt x="138" y="27"/>
                  </a:move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8" y="27"/>
                    <a:pt x="138" y="27"/>
                    <a:pt x="138" y="27"/>
                  </a:cubicBezTo>
                  <a:moveTo>
                    <a:pt x="44" y="27"/>
                  </a:moveTo>
                  <a:cubicBezTo>
                    <a:pt x="44" y="28"/>
                    <a:pt x="44" y="28"/>
                    <a:pt x="44" y="28"/>
                  </a:cubicBezTo>
                  <a:cubicBezTo>
                    <a:pt x="44" y="27"/>
                    <a:pt x="44" y="27"/>
                    <a:pt x="44" y="27"/>
                  </a:cubicBezTo>
                  <a:moveTo>
                    <a:pt x="47" y="27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moveTo>
                    <a:pt x="27" y="27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moveTo>
                    <a:pt x="76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moveTo>
                    <a:pt x="157" y="26"/>
                  </a:moveTo>
                  <a:cubicBezTo>
                    <a:pt x="157" y="27"/>
                    <a:pt x="157" y="27"/>
                    <a:pt x="157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7" y="28"/>
                    <a:pt x="157" y="28"/>
                    <a:pt x="157" y="29"/>
                  </a:cubicBezTo>
                  <a:cubicBezTo>
                    <a:pt x="157" y="28"/>
                    <a:pt x="157" y="27"/>
                    <a:pt x="157" y="27"/>
                  </a:cubicBezTo>
                  <a:cubicBezTo>
                    <a:pt x="156" y="30"/>
                    <a:pt x="156" y="29"/>
                    <a:pt x="155" y="32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6" y="33"/>
                    <a:pt x="155" y="32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4"/>
                  </a:cubicBezTo>
                  <a:cubicBezTo>
                    <a:pt x="155" y="34"/>
                    <a:pt x="155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7"/>
                    <a:pt x="154" y="38"/>
                    <a:pt x="153" y="39"/>
                  </a:cubicBezTo>
                  <a:cubicBezTo>
                    <a:pt x="153" y="40"/>
                    <a:pt x="153" y="40"/>
                    <a:pt x="154" y="40"/>
                  </a:cubicBezTo>
                  <a:cubicBezTo>
                    <a:pt x="154" y="40"/>
                    <a:pt x="154" y="39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0"/>
                    <a:pt x="153" y="40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0"/>
                    <a:pt x="155" y="39"/>
                    <a:pt x="155" y="3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8"/>
                    <a:pt x="155" y="38"/>
                    <a:pt x="156" y="37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5" y="36"/>
                    <a:pt x="156" y="35"/>
                    <a:pt x="156" y="34"/>
                  </a:cubicBezTo>
                  <a:cubicBezTo>
                    <a:pt x="156" y="34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7" y="34"/>
                    <a:pt x="156" y="34"/>
                    <a:pt x="156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8" y="32"/>
                    <a:pt x="156" y="31"/>
                    <a:pt x="158" y="30"/>
                  </a:cubicBezTo>
                  <a:cubicBezTo>
                    <a:pt x="158" y="29"/>
                    <a:pt x="158" y="27"/>
                    <a:pt x="157" y="26"/>
                  </a:cubicBezTo>
                  <a:moveTo>
                    <a:pt x="71" y="26"/>
                  </a:move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moveTo>
                    <a:pt x="116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7" y="26"/>
                    <a:pt x="116" y="26"/>
                  </a:cubicBezTo>
                  <a:moveTo>
                    <a:pt x="148" y="26"/>
                  </a:moveTo>
                  <a:cubicBezTo>
                    <a:pt x="148" y="26"/>
                    <a:pt x="148" y="26"/>
                    <a:pt x="148" y="26"/>
                  </a:cubicBezTo>
                  <a:cubicBezTo>
                    <a:pt x="148" y="26"/>
                    <a:pt x="148" y="26"/>
                    <a:pt x="148" y="26"/>
                  </a:cubicBezTo>
                  <a:moveTo>
                    <a:pt x="105" y="26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5" y="26"/>
                    <a:pt x="104" y="27"/>
                    <a:pt x="105" y="27"/>
                  </a:cubicBezTo>
                  <a:cubicBezTo>
                    <a:pt x="105" y="27"/>
                    <a:pt x="105" y="27"/>
                    <a:pt x="105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5" y="26"/>
                    <a:pt x="105" y="26"/>
                  </a:cubicBezTo>
                  <a:moveTo>
                    <a:pt x="127" y="26"/>
                  </a:moveTo>
                  <a:cubicBezTo>
                    <a:pt x="127" y="26"/>
                    <a:pt x="126" y="26"/>
                    <a:pt x="126" y="26"/>
                  </a:cubicBezTo>
                  <a:cubicBezTo>
                    <a:pt x="127" y="26"/>
                    <a:pt x="127" y="26"/>
                    <a:pt x="127" y="26"/>
                  </a:cubicBezTo>
                  <a:moveTo>
                    <a:pt x="177" y="25"/>
                  </a:moveTo>
                  <a:cubicBezTo>
                    <a:pt x="177" y="25"/>
                    <a:pt x="177" y="26"/>
                    <a:pt x="177" y="26"/>
                  </a:cubicBezTo>
                  <a:cubicBezTo>
                    <a:pt x="177" y="26"/>
                    <a:pt x="177" y="25"/>
                    <a:pt x="177" y="25"/>
                  </a:cubicBezTo>
                  <a:moveTo>
                    <a:pt x="127" y="25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5"/>
                    <a:pt x="127" y="25"/>
                    <a:pt x="127" y="25"/>
                  </a:cubicBezTo>
                  <a:moveTo>
                    <a:pt x="173" y="25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25"/>
                    <a:pt x="174" y="25"/>
                    <a:pt x="174" y="25"/>
                  </a:cubicBezTo>
                  <a:cubicBezTo>
                    <a:pt x="173" y="25"/>
                    <a:pt x="173" y="25"/>
                    <a:pt x="173" y="25"/>
                  </a:cubicBezTo>
                  <a:moveTo>
                    <a:pt x="71" y="25"/>
                  </a:moveTo>
                  <a:cubicBezTo>
                    <a:pt x="70" y="26"/>
                    <a:pt x="70" y="26"/>
                    <a:pt x="70" y="27"/>
                  </a:cubicBezTo>
                  <a:cubicBezTo>
                    <a:pt x="70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7"/>
                    <a:pt x="70" y="27"/>
                    <a:pt x="71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1" y="25"/>
                    <a:pt x="71" y="25"/>
                    <a:pt x="71" y="25"/>
                  </a:cubicBezTo>
                  <a:moveTo>
                    <a:pt x="146" y="25"/>
                  </a:moveTo>
                  <a:cubicBezTo>
                    <a:pt x="146" y="25"/>
                    <a:pt x="146" y="25"/>
                    <a:pt x="146" y="25"/>
                  </a:cubicBezTo>
                  <a:cubicBezTo>
                    <a:pt x="145" y="26"/>
                    <a:pt x="145" y="26"/>
                    <a:pt x="146" y="26"/>
                  </a:cubicBezTo>
                  <a:cubicBezTo>
                    <a:pt x="146" y="25"/>
                    <a:pt x="146" y="25"/>
                    <a:pt x="146" y="25"/>
                  </a:cubicBezTo>
                  <a:moveTo>
                    <a:pt x="138" y="25"/>
                  </a:move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moveTo>
                    <a:pt x="65" y="25"/>
                  </a:move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5" y="25"/>
                  </a:cubicBezTo>
                  <a:moveTo>
                    <a:pt x="103" y="25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moveTo>
                    <a:pt x="146" y="24"/>
                  </a:moveTo>
                  <a:cubicBezTo>
                    <a:pt x="146" y="25"/>
                    <a:pt x="146" y="25"/>
                    <a:pt x="146" y="25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24"/>
                    <a:pt x="146" y="24"/>
                    <a:pt x="146" y="24"/>
                  </a:cubicBezTo>
                  <a:moveTo>
                    <a:pt x="142" y="24"/>
                  </a:moveTo>
                  <a:cubicBezTo>
                    <a:pt x="142" y="25"/>
                    <a:pt x="141" y="25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9"/>
                    <a:pt x="141" y="29"/>
                  </a:cubicBezTo>
                  <a:cubicBezTo>
                    <a:pt x="141" y="29"/>
                    <a:pt x="141" y="28"/>
                    <a:pt x="141" y="28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29"/>
                    <a:pt x="141" y="29"/>
                    <a:pt x="140" y="30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31"/>
                    <a:pt x="139" y="32"/>
                    <a:pt x="138" y="34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40" y="33"/>
                    <a:pt x="139" y="34"/>
                    <a:pt x="139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8" y="37"/>
                    <a:pt x="136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41"/>
                    <a:pt x="135" y="40"/>
                    <a:pt x="134" y="41"/>
                  </a:cubicBezTo>
                  <a:cubicBezTo>
                    <a:pt x="134" y="41"/>
                    <a:pt x="135" y="42"/>
                    <a:pt x="135" y="42"/>
                  </a:cubicBezTo>
                  <a:cubicBezTo>
                    <a:pt x="135" y="42"/>
                    <a:pt x="135" y="42"/>
                    <a:pt x="135" y="41"/>
                  </a:cubicBezTo>
                  <a:cubicBezTo>
                    <a:pt x="135" y="43"/>
                    <a:pt x="134" y="42"/>
                    <a:pt x="134" y="43"/>
                  </a:cubicBezTo>
                  <a:cubicBezTo>
                    <a:pt x="134" y="44"/>
                    <a:pt x="133" y="43"/>
                    <a:pt x="133" y="44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5"/>
                    <a:pt x="132" y="45"/>
                    <a:pt x="132" y="45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2" y="45"/>
                    <a:pt x="132" y="44"/>
                    <a:pt x="132" y="44"/>
                  </a:cubicBezTo>
                  <a:cubicBezTo>
                    <a:pt x="132" y="44"/>
                    <a:pt x="132" y="44"/>
                    <a:pt x="132" y="45"/>
                  </a:cubicBezTo>
                  <a:cubicBezTo>
                    <a:pt x="131" y="46"/>
                    <a:pt x="131" y="48"/>
                    <a:pt x="129" y="50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50"/>
                    <a:pt x="128" y="49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7" y="50"/>
                    <a:pt x="127" y="50"/>
                  </a:cubicBezTo>
                  <a:cubicBezTo>
                    <a:pt x="127" y="50"/>
                    <a:pt x="127" y="50"/>
                    <a:pt x="128" y="50"/>
                  </a:cubicBezTo>
                  <a:cubicBezTo>
                    <a:pt x="128" y="50"/>
                    <a:pt x="127" y="51"/>
                    <a:pt x="128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51"/>
                    <a:pt x="128" y="50"/>
                    <a:pt x="129" y="50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9" y="50"/>
                    <a:pt x="129" y="50"/>
                    <a:pt x="130" y="49"/>
                  </a:cubicBezTo>
                  <a:cubicBezTo>
                    <a:pt x="130" y="51"/>
                    <a:pt x="129" y="51"/>
                    <a:pt x="129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53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3"/>
                  </a:cubicBezTo>
                  <a:cubicBezTo>
                    <a:pt x="130" y="53"/>
                    <a:pt x="130" y="53"/>
                    <a:pt x="129" y="54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4"/>
                    <a:pt x="131" y="54"/>
                    <a:pt x="131" y="54"/>
                  </a:cubicBezTo>
                  <a:cubicBezTo>
                    <a:pt x="131" y="55"/>
                    <a:pt x="130" y="55"/>
                    <a:pt x="129" y="55"/>
                  </a:cubicBezTo>
                  <a:cubicBezTo>
                    <a:pt x="130" y="55"/>
                    <a:pt x="130" y="55"/>
                    <a:pt x="130" y="56"/>
                  </a:cubicBezTo>
                  <a:cubicBezTo>
                    <a:pt x="129" y="56"/>
                    <a:pt x="129" y="57"/>
                    <a:pt x="12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9" y="56"/>
                    <a:pt x="128" y="56"/>
                    <a:pt x="128" y="55"/>
                  </a:cubicBezTo>
                  <a:cubicBezTo>
                    <a:pt x="128" y="56"/>
                    <a:pt x="127" y="55"/>
                    <a:pt x="126" y="56"/>
                  </a:cubicBezTo>
                  <a:cubicBezTo>
                    <a:pt x="126" y="54"/>
                    <a:pt x="126" y="54"/>
                    <a:pt x="126" y="54"/>
                  </a:cubicBezTo>
                  <a:cubicBezTo>
                    <a:pt x="126" y="55"/>
                    <a:pt x="126" y="55"/>
                    <a:pt x="125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56"/>
                    <a:pt x="125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3" y="57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0" y="60"/>
                    <a:pt x="119" y="60"/>
                    <a:pt x="118" y="61"/>
                  </a:cubicBezTo>
                  <a:cubicBezTo>
                    <a:pt x="118" y="62"/>
                    <a:pt x="119" y="62"/>
                    <a:pt x="118" y="62"/>
                  </a:cubicBezTo>
                  <a:cubicBezTo>
                    <a:pt x="118" y="62"/>
                    <a:pt x="117" y="62"/>
                    <a:pt x="117" y="62"/>
                  </a:cubicBezTo>
                  <a:cubicBezTo>
                    <a:pt x="117" y="62"/>
                    <a:pt x="117" y="63"/>
                    <a:pt x="117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5" y="63"/>
                  </a:cubicBezTo>
                  <a:cubicBezTo>
                    <a:pt x="116" y="64"/>
                    <a:pt x="114" y="64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2" y="65"/>
                    <a:pt x="112" y="65"/>
                    <a:pt x="112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0" y="66"/>
                    <a:pt x="108" y="67"/>
                    <a:pt x="107" y="67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6" y="68"/>
                    <a:pt x="105" y="68"/>
                    <a:pt x="105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5" y="68"/>
                    <a:pt x="106" y="69"/>
                    <a:pt x="106" y="69"/>
                  </a:cubicBezTo>
                  <a:cubicBezTo>
                    <a:pt x="106" y="69"/>
                    <a:pt x="105" y="69"/>
                    <a:pt x="105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8" y="68"/>
                    <a:pt x="108" y="67"/>
                    <a:pt x="109" y="67"/>
                  </a:cubicBezTo>
                  <a:cubicBezTo>
                    <a:pt x="109" y="67"/>
                    <a:pt x="110" y="68"/>
                    <a:pt x="110" y="68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109" y="68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6" y="69"/>
                    <a:pt x="106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70"/>
                    <a:pt x="108" y="70"/>
                  </a:cubicBezTo>
                  <a:cubicBezTo>
                    <a:pt x="108" y="70"/>
                    <a:pt x="109" y="69"/>
                    <a:pt x="109" y="69"/>
                  </a:cubicBezTo>
                  <a:cubicBezTo>
                    <a:pt x="109" y="68"/>
                    <a:pt x="111" y="69"/>
                    <a:pt x="111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11" y="68"/>
                    <a:pt x="110" y="67"/>
                    <a:pt x="111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2" y="66"/>
                    <a:pt x="112" y="67"/>
                    <a:pt x="112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3" y="67"/>
                    <a:pt x="112" y="68"/>
                    <a:pt x="113" y="68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68"/>
                    <a:pt x="113" y="68"/>
                    <a:pt x="113" y="68"/>
                  </a:cubicBezTo>
                  <a:cubicBezTo>
                    <a:pt x="114" y="68"/>
                    <a:pt x="114" y="67"/>
                    <a:pt x="115" y="67"/>
                  </a:cubicBezTo>
                  <a:cubicBezTo>
                    <a:pt x="115" y="67"/>
                    <a:pt x="116" y="67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8" y="66"/>
                    <a:pt x="117" y="65"/>
                    <a:pt x="119" y="64"/>
                  </a:cubicBezTo>
                  <a:cubicBezTo>
                    <a:pt x="119" y="64"/>
                    <a:pt x="119" y="64"/>
                    <a:pt x="120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1" y="64"/>
                    <a:pt x="121" y="63"/>
                    <a:pt x="122" y="63"/>
                  </a:cubicBezTo>
                  <a:cubicBezTo>
                    <a:pt x="122" y="62"/>
                    <a:pt x="122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2"/>
                    <a:pt x="122" y="62"/>
                    <a:pt x="123" y="61"/>
                  </a:cubicBezTo>
                  <a:cubicBezTo>
                    <a:pt x="123" y="61"/>
                    <a:pt x="124" y="61"/>
                    <a:pt x="124" y="60"/>
                  </a:cubicBezTo>
                  <a:cubicBezTo>
                    <a:pt x="125" y="60"/>
                    <a:pt x="126" y="59"/>
                    <a:pt x="127" y="59"/>
                  </a:cubicBezTo>
                  <a:cubicBezTo>
                    <a:pt x="127" y="59"/>
                    <a:pt x="126" y="60"/>
                    <a:pt x="126" y="60"/>
                  </a:cubicBezTo>
                  <a:cubicBezTo>
                    <a:pt x="126" y="60"/>
                    <a:pt x="126" y="60"/>
                    <a:pt x="125" y="60"/>
                  </a:cubicBezTo>
                  <a:cubicBezTo>
                    <a:pt x="125" y="61"/>
                    <a:pt x="125" y="61"/>
                    <a:pt x="124" y="62"/>
                  </a:cubicBezTo>
                  <a:cubicBezTo>
                    <a:pt x="124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5" y="63"/>
                    <a:pt x="125" y="63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5" y="65"/>
                    <a:pt x="124" y="65"/>
                    <a:pt x="122" y="66"/>
                  </a:cubicBezTo>
                  <a:cubicBezTo>
                    <a:pt x="122" y="66"/>
                    <a:pt x="123" y="66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6"/>
                    <a:pt x="124" y="66"/>
                    <a:pt x="124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4" y="65"/>
                    <a:pt x="123" y="65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5" y="65"/>
                    <a:pt x="125" y="65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5" y="64"/>
                    <a:pt x="125" y="64"/>
                    <a:pt x="126" y="64"/>
                  </a:cubicBezTo>
                  <a:cubicBezTo>
                    <a:pt x="127" y="62"/>
                    <a:pt x="129" y="61"/>
                    <a:pt x="130" y="6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0" y="59"/>
                    <a:pt x="131" y="60"/>
                    <a:pt x="131" y="60"/>
                  </a:cubicBezTo>
                  <a:cubicBezTo>
                    <a:pt x="131" y="60"/>
                    <a:pt x="132" y="59"/>
                    <a:pt x="132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8"/>
                    <a:pt x="132" y="58"/>
                    <a:pt x="133" y="57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4" y="57"/>
                    <a:pt x="135" y="56"/>
                    <a:pt x="135" y="55"/>
                  </a:cubicBezTo>
                  <a:cubicBezTo>
                    <a:pt x="136" y="55"/>
                    <a:pt x="136" y="55"/>
                    <a:pt x="136" y="55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5" y="54"/>
                    <a:pt x="135" y="54"/>
                    <a:pt x="135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4" y="54"/>
                    <a:pt x="135" y="53"/>
                    <a:pt x="135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6" y="50"/>
                    <a:pt x="137" y="51"/>
                    <a:pt x="138" y="49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0"/>
                    <a:pt x="139" y="49"/>
                    <a:pt x="138" y="48"/>
                  </a:cubicBezTo>
                  <a:cubicBezTo>
                    <a:pt x="138" y="49"/>
                    <a:pt x="138" y="49"/>
                    <a:pt x="137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37" y="49"/>
                    <a:pt x="138" y="48"/>
                    <a:pt x="138" y="4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9" y="47"/>
                    <a:pt x="138" y="47"/>
                    <a:pt x="139" y="47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39" y="45"/>
                    <a:pt x="139" y="45"/>
                    <a:pt x="139" y="45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4"/>
                    <a:pt x="141" y="44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3" y="41"/>
                    <a:pt x="144" y="40"/>
                    <a:pt x="144" y="38"/>
                  </a:cubicBezTo>
                  <a:cubicBezTo>
                    <a:pt x="144" y="38"/>
                    <a:pt x="144" y="38"/>
                    <a:pt x="144" y="38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35"/>
                    <a:pt x="145" y="34"/>
                    <a:pt x="146" y="3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6" y="33"/>
                    <a:pt x="145" y="34"/>
                    <a:pt x="145" y="32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5"/>
                    <a:pt x="143" y="36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2" y="38"/>
                    <a:pt x="142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1" y="39"/>
                    <a:pt x="141" y="39"/>
                    <a:pt x="142" y="38"/>
                  </a:cubicBezTo>
                  <a:cubicBezTo>
                    <a:pt x="142" y="38"/>
                    <a:pt x="142" y="39"/>
                    <a:pt x="142" y="40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1" y="40"/>
                    <a:pt x="141" y="40"/>
                    <a:pt x="141" y="39"/>
                  </a:cubicBezTo>
                  <a:cubicBezTo>
                    <a:pt x="141" y="38"/>
                    <a:pt x="141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7"/>
                    <a:pt x="140" y="38"/>
                    <a:pt x="140" y="37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40" y="37"/>
                    <a:pt x="141" y="37"/>
                    <a:pt x="141" y="37"/>
                  </a:cubicBezTo>
                  <a:cubicBezTo>
                    <a:pt x="141" y="37"/>
                    <a:pt x="141" y="37"/>
                    <a:pt x="141" y="36"/>
                  </a:cubicBezTo>
                  <a:cubicBezTo>
                    <a:pt x="142" y="35"/>
                    <a:pt x="139" y="35"/>
                    <a:pt x="141" y="33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33"/>
                    <a:pt x="143" y="31"/>
                    <a:pt x="143" y="30"/>
                  </a:cubicBezTo>
                  <a:cubicBezTo>
                    <a:pt x="142" y="30"/>
                    <a:pt x="143" y="28"/>
                    <a:pt x="143" y="28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43" y="28"/>
                    <a:pt x="143" y="27"/>
                    <a:pt x="143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27"/>
                    <a:pt x="143" y="27"/>
                    <a:pt x="143" y="26"/>
                  </a:cubicBezTo>
                  <a:cubicBezTo>
                    <a:pt x="143" y="27"/>
                    <a:pt x="143" y="27"/>
                    <a:pt x="142" y="27"/>
                  </a:cubicBezTo>
                  <a:cubicBezTo>
                    <a:pt x="143" y="26"/>
                    <a:pt x="142" y="25"/>
                    <a:pt x="142" y="24"/>
                  </a:cubicBezTo>
                  <a:moveTo>
                    <a:pt x="63" y="24"/>
                  </a:move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142" y="24"/>
                  </a:moveTo>
                  <a:cubicBezTo>
                    <a:pt x="142" y="24"/>
                    <a:pt x="142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moveTo>
                    <a:pt x="97" y="24"/>
                  </a:move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moveTo>
                    <a:pt x="100" y="23"/>
                  </a:moveTo>
                  <a:cubicBezTo>
                    <a:pt x="100" y="23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moveTo>
                    <a:pt x="150" y="23"/>
                  </a:moveTo>
                  <a:cubicBezTo>
                    <a:pt x="150" y="24"/>
                    <a:pt x="150" y="24"/>
                    <a:pt x="150" y="24"/>
                  </a:cubicBezTo>
                  <a:cubicBezTo>
                    <a:pt x="150" y="24"/>
                    <a:pt x="150" y="24"/>
                    <a:pt x="150" y="23"/>
                  </a:cubicBezTo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6" y="23"/>
                    <a:pt x="106" y="23"/>
                  </a:cubicBezTo>
                  <a:moveTo>
                    <a:pt x="27" y="23"/>
                  </a:moveTo>
                  <a:cubicBezTo>
                    <a:pt x="27" y="24"/>
                    <a:pt x="27" y="24"/>
                    <a:pt x="28" y="25"/>
                  </a:cubicBezTo>
                  <a:cubicBezTo>
                    <a:pt x="28" y="24"/>
                    <a:pt x="28" y="23"/>
                    <a:pt x="27" y="23"/>
                  </a:cubicBezTo>
                  <a:moveTo>
                    <a:pt x="142" y="23"/>
                  </a:move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2" y="23"/>
                  </a:cubicBezTo>
                  <a:moveTo>
                    <a:pt x="45" y="23"/>
                  </a:moveTo>
                  <a:cubicBezTo>
                    <a:pt x="45" y="24"/>
                    <a:pt x="46" y="24"/>
                    <a:pt x="46" y="25"/>
                  </a:cubicBezTo>
                  <a:cubicBezTo>
                    <a:pt x="46" y="25"/>
                    <a:pt x="46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45" y="28"/>
                    <a:pt x="44" y="27"/>
                    <a:pt x="45" y="26"/>
                  </a:cubicBezTo>
                  <a:cubicBezTo>
                    <a:pt x="45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7"/>
                  </a:cubicBezTo>
                  <a:cubicBezTo>
                    <a:pt x="43" y="26"/>
                    <a:pt x="44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8"/>
                    <a:pt x="41" y="30"/>
                    <a:pt x="42" y="31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2" y="29"/>
                    <a:pt x="42" y="28"/>
                  </a:cubicBezTo>
                  <a:cubicBezTo>
                    <a:pt x="42" y="28"/>
                    <a:pt x="43" y="28"/>
                    <a:pt x="43" y="27"/>
                  </a:cubicBezTo>
                  <a:cubicBezTo>
                    <a:pt x="43" y="27"/>
                    <a:pt x="44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8"/>
                    <a:pt x="44" y="27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6" y="29"/>
                    <a:pt x="47" y="30"/>
                  </a:cubicBezTo>
                  <a:cubicBezTo>
                    <a:pt x="47" y="29"/>
                    <a:pt x="45" y="28"/>
                    <a:pt x="47" y="27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6"/>
                    <a:pt x="46" y="24"/>
                    <a:pt x="45" y="23"/>
                  </a:cubicBezTo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moveTo>
                    <a:pt x="106" y="23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moveTo>
                    <a:pt x="8" y="23"/>
                  </a:moveTo>
                  <a:cubicBezTo>
                    <a:pt x="7" y="23"/>
                    <a:pt x="9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9" y="27"/>
                    <a:pt x="8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10" y="31"/>
                    <a:pt x="10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28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4"/>
                    <a:pt x="8" y="23"/>
                  </a:cubicBezTo>
                  <a:moveTo>
                    <a:pt x="55" y="2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moveTo>
                    <a:pt x="136" y="23"/>
                  </a:moveTo>
                  <a:cubicBezTo>
                    <a:pt x="135" y="23"/>
                    <a:pt x="135" y="24"/>
                    <a:pt x="135" y="24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35" y="24"/>
                    <a:pt x="135" y="24"/>
                    <a:pt x="135" y="24"/>
                  </a:cubicBezTo>
                  <a:cubicBezTo>
                    <a:pt x="135" y="24"/>
                    <a:pt x="136" y="23"/>
                    <a:pt x="136" y="23"/>
                  </a:cubicBezTo>
                  <a:cubicBezTo>
                    <a:pt x="136" y="23"/>
                    <a:pt x="136" y="23"/>
                    <a:pt x="136" y="23"/>
                  </a:cubicBezTo>
                  <a:moveTo>
                    <a:pt x="94" y="2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4" y="23"/>
                  </a:cubicBezTo>
                  <a:moveTo>
                    <a:pt x="173" y="23"/>
                  </a:moveTo>
                  <a:cubicBezTo>
                    <a:pt x="173" y="24"/>
                    <a:pt x="173" y="24"/>
                    <a:pt x="173" y="24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3" y="23"/>
                    <a:pt x="173" y="23"/>
                    <a:pt x="173" y="23"/>
                  </a:cubicBezTo>
                  <a:moveTo>
                    <a:pt x="95" y="22"/>
                  </a:moveTo>
                  <a:cubicBezTo>
                    <a:pt x="94" y="22"/>
                    <a:pt x="94" y="23"/>
                    <a:pt x="94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2"/>
                    <a:pt x="95" y="22"/>
                  </a:cubicBezTo>
                  <a:moveTo>
                    <a:pt x="112" y="22"/>
                  </a:moveTo>
                  <a:cubicBezTo>
                    <a:pt x="111" y="22"/>
                    <a:pt x="111" y="23"/>
                    <a:pt x="110" y="2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2" y="24"/>
                    <a:pt x="112" y="23"/>
                    <a:pt x="112" y="22"/>
                  </a:cubicBezTo>
                  <a:cubicBezTo>
                    <a:pt x="112" y="22"/>
                    <a:pt x="112" y="22"/>
                    <a:pt x="112" y="22"/>
                  </a:cubicBezTo>
                  <a:moveTo>
                    <a:pt x="116" y="22"/>
                  </a:moveTo>
                  <a:cubicBezTo>
                    <a:pt x="116" y="22"/>
                    <a:pt x="116" y="22"/>
                    <a:pt x="116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6" y="23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6" y="22"/>
                    <a:pt x="116" y="22"/>
                  </a:cubicBezTo>
                  <a:moveTo>
                    <a:pt x="173" y="22"/>
                  </a:moveTo>
                  <a:cubicBezTo>
                    <a:pt x="173" y="23"/>
                    <a:pt x="173" y="23"/>
                    <a:pt x="173" y="23"/>
                  </a:cubicBezTo>
                  <a:cubicBezTo>
                    <a:pt x="173" y="22"/>
                    <a:pt x="173" y="22"/>
                    <a:pt x="173" y="22"/>
                  </a:cubicBezTo>
                  <a:moveTo>
                    <a:pt x="69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2"/>
                    <a:pt x="69" y="22"/>
                  </a:cubicBezTo>
                  <a:moveTo>
                    <a:pt x="179" y="22"/>
                  </a:moveTo>
                  <a:cubicBezTo>
                    <a:pt x="177" y="25"/>
                    <a:pt x="177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77" y="32"/>
                    <a:pt x="175" y="35"/>
                    <a:pt x="175" y="37"/>
                  </a:cubicBezTo>
                  <a:cubicBezTo>
                    <a:pt x="175" y="36"/>
                    <a:pt x="175" y="36"/>
                    <a:pt x="175" y="36"/>
                  </a:cubicBezTo>
                  <a:cubicBezTo>
                    <a:pt x="175" y="36"/>
                    <a:pt x="175" y="36"/>
                    <a:pt x="175" y="36"/>
                  </a:cubicBezTo>
                  <a:cubicBezTo>
                    <a:pt x="175" y="37"/>
                    <a:pt x="175" y="39"/>
                    <a:pt x="174" y="40"/>
                  </a:cubicBezTo>
                  <a:cubicBezTo>
                    <a:pt x="174" y="43"/>
                    <a:pt x="175" y="40"/>
                    <a:pt x="174" y="43"/>
                  </a:cubicBezTo>
                  <a:cubicBezTo>
                    <a:pt x="175" y="41"/>
                    <a:pt x="175" y="41"/>
                    <a:pt x="175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5" y="38"/>
                    <a:pt x="176" y="40"/>
                    <a:pt x="177" y="36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77" y="33"/>
                    <a:pt x="178" y="32"/>
                    <a:pt x="178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8" y="30"/>
                    <a:pt x="178" y="30"/>
                    <a:pt x="178" y="30"/>
                  </a:cubicBezTo>
                  <a:cubicBezTo>
                    <a:pt x="178" y="30"/>
                    <a:pt x="178" y="30"/>
                    <a:pt x="178" y="30"/>
                  </a:cubicBezTo>
                  <a:cubicBezTo>
                    <a:pt x="178" y="30"/>
                    <a:pt x="178" y="30"/>
                    <a:pt x="178" y="30"/>
                  </a:cubicBezTo>
                  <a:cubicBezTo>
                    <a:pt x="178" y="30"/>
                    <a:pt x="178" y="29"/>
                    <a:pt x="178" y="29"/>
                  </a:cubicBezTo>
                  <a:cubicBezTo>
                    <a:pt x="178" y="29"/>
                    <a:pt x="178" y="30"/>
                    <a:pt x="177" y="30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178" y="26"/>
                    <a:pt x="179" y="26"/>
                    <a:pt x="179" y="24"/>
                  </a:cubicBezTo>
                  <a:cubicBezTo>
                    <a:pt x="179" y="22"/>
                    <a:pt x="179" y="22"/>
                    <a:pt x="179" y="22"/>
                  </a:cubicBezTo>
                  <a:moveTo>
                    <a:pt x="61" y="22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moveTo>
                    <a:pt x="45" y="22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2"/>
                    <a:pt x="28" y="22"/>
                    <a:pt x="28" y="22"/>
                  </a:cubicBezTo>
                  <a:moveTo>
                    <a:pt x="138" y="22"/>
                  </a:moveTo>
                  <a:cubicBezTo>
                    <a:pt x="138" y="22"/>
                    <a:pt x="138" y="22"/>
                    <a:pt x="138" y="22"/>
                  </a:cubicBezTo>
                  <a:cubicBezTo>
                    <a:pt x="138" y="22"/>
                    <a:pt x="138" y="22"/>
                    <a:pt x="138" y="22"/>
                  </a:cubicBezTo>
                  <a:moveTo>
                    <a:pt x="114" y="22"/>
                  </a:move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2"/>
                    <a:pt x="114" y="22"/>
                    <a:pt x="114" y="22"/>
                  </a:cubicBezTo>
                  <a:moveTo>
                    <a:pt x="143" y="22"/>
                  </a:moveTo>
                  <a:cubicBezTo>
                    <a:pt x="143" y="22"/>
                    <a:pt x="143" y="23"/>
                    <a:pt x="142" y="23"/>
                  </a:cubicBezTo>
                  <a:cubicBezTo>
                    <a:pt x="143" y="23"/>
                    <a:pt x="143" y="23"/>
                    <a:pt x="143" y="22"/>
                  </a:cubicBezTo>
                  <a:cubicBezTo>
                    <a:pt x="143" y="22"/>
                    <a:pt x="143" y="22"/>
                    <a:pt x="143" y="22"/>
                  </a:cubicBezTo>
                  <a:moveTo>
                    <a:pt x="52" y="22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moveTo>
                    <a:pt x="114" y="22"/>
                  </a:move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moveTo>
                    <a:pt x="98" y="22"/>
                  </a:moveTo>
                  <a:cubicBezTo>
                    <a:pt x="98" y="22"/>
                    <a:pt x="97" y="23"/>
                    <a:pt x="97" y="23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8" y="24"/>
                    <a:pt x="98" y="24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7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moveTo>
                    <a:pt x="6" y="21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58" y="21"/>
                  </a:moveTo>
                  <a:cubicBezTo>
                    <a:pt x="58" y="21"/>
                    <a:pt x="57" y="21"/>
                    <a:pt x="57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1"/>
                    <a:pt x="58" y="21"/>
                  </a:cubicBezTo>
                  <a:moveTo>
                    <a:pt x="128" y="21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8" y="24"/>
                    <a:pt x="128" y="23"/>
                    <a:pt x="128" y="23"/>
                  </a:cubicBezTo>
                  <a:cubicBezTo>
                    <a:pt x="128" y="22"/>
                    <a:pt x="129" y="22"/>
                    <a:pt x="128" y="21"/>
                  </a:cubicBezTo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moveTo>
                    <a:pt x="117" y="21"/>
                  </a:moveTo>
                  <a:cubicBezTo>
                    <a:pt x="117" y="21"/>
                    <a:pt x="117" y="21"/>
                    <a:pt x="116" y="21"/>
                  </a:cubicBezTo>
                  <a:cubicBezTo>
                    <a:pt x="116" y="22"/>
                    <a:pt x="117" y="22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moveTo>
                    <a:pt x="61" y="21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60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0" y="22"/>
                    <a:pt x="61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6"/>
                  </a:cubicBezTo>
                  <a:cubicBezTo>
                    <a:pt x="59" y="26"/>
                    <a:pt x="59" y="28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1" y="31"/>
                    <a:pt x="61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2"/>
                    <a:pt x="62" y="32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2" y="33"/>
                    <a:pt x="62" y="33"/>
                    <a:pt x="63" y="33"/>
                  </a:cubicBezTo>
                  <a:cubicBezTo>
                    <a:pt x="63" y="33"/>
                    <a:pt x="63" y="34"/>
                    <a:pt x="63" y="34"/>
                  </a:cubicBezTo>
                  <a:cubicBezTo>
                    <a:pt x="64" y="34"/>
                    <a:pt x="64" y="35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4" y="33"/>
                    <a:pt x="64" y="33"/>
                  </a:cubicBezTo>
                  <a:cubicBezTo>
                    <a:pt x="64" y="32"/>
                    <a:pt x="64" y="31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ubicBezTo>
                    <a:pt x="64" y="32"/>
                    <a:pt x="64" y="32"/>
                    <a:pt x="63" y="33"/>
                  </a:cubicBezTo>
                  <a:cubicBezTo>
                    <a:pt x="63" y="32"/>
                    <a:pt x="63" y="32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1" y="30"/>
                    <a:pt x="61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8"/>
                    <a:pt x="62" y="28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3" y="27"/>
                    <a:pt x="64" y="26"/>
                    <a:pt x="64" y="26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4" y="26"/>
                    <a:pt x="64" y="26"/>
                    <a:pt x="63" y="27"/>
                  </a:cubicBezTo>
                  <a:cubicBezTo>
                    <a:pt x="64" y="26"/>
                    <a:pt x="63" y="26"/>
                    <a:pt x="63" y="26"/>
                  </a:cubicBezTo>
                  <a:cubicBezTo>
                    <a:pt x="63" y="26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25"/>
                    <a:pt x="64" y="24"/>
                    <a:pt x="63" y="24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3" y="22"/>
                    <a:pt x="63" y="22"/>
                    <a:pt x="63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3" y="21"/>
                    <a:pt x="63" y="2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1"/>
                    <a:pt x="61" y="21"/>
                    <a:pt x="61" y="21"/>
                  </a:cubicBezTo>
                  <a:moveTo>
                    <a:pt x="69" y="21"/>
                  </a:moveTo>
                  <a:cubicBezTo>
                    <a:pt x="68" y="21"/>
                    <a:pt x="69" y="21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21"/>
                    <a:pt x="69" y="21"/>
                    <a:pt x="69" y="21"/>
                  </a:cubicBezTo>
                  <a:moveTo>
                    <a:pt x="57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21"/>
                    <a:pt x="57" y="21"/>
                    <a:pt x="57" y="21"/>
                  </a:cubicBezTo>
                  <a:moveTo>
                    <a:pt x="107" y="20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6" y="21"/>
                    <a:pt x="106" y="21"/>
                    <a:pt x="105" y="21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3" y="22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4"/>
                    <a:pt x="104" y="24"/>
                  </a:cubicBezTo>
                  <a:cubicBezTo>
                    <a:pt x="104" y="24"/>
                    <a:pt x="105" y="23"/>
                    <a:pt x="106" y="23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1"/>
                  </a:cubicBezTo>
                  <a:cubicBezTo>
                    <a:pt x="107" y="21"/>
                    <a:pt x="107" y="22"/>
                    <a:pt x="107" y="22"/>
                  </a:cubicBezTo>
                  <a:cubicBezTo>
                    <a:pt x="107" y="22"/>
                    <a:pt x="107" y="21"/>
                    <a:pt x="107" y="21"/>
                  </a:cubicBezTo>
                  <a:cubicBezTo>
                    <a:pt x="107" y="21"/>
                    <a:pt x="107" y="21"/>
                    <a:pt x="108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1"/>
                    <a:pt x="108" y="21"/>
                    <a:pt x="107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21"/>
                    <a:pt x="29" y="21"/>
                    <a:pt x="29" y="2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112" y="20"/>
                  </a:move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1"/>
                    <a:pt x="112" y="22"/>
                    <a:pt x="112" y="22"/>
                  </a:cubicBezTo>
                  <a:cubicBezTo>
                    <a:pt x="112" y="22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3" y="21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moveTo>
                    <a:pt x="25" y="20"/>
                  </a:moveTo>
                  <a:cubicBezTo>
                    <a:pt x="25" y="21"/>
                    <a:pt x="24" y="23"/>
                    <a:pt x="25" y="24"/>
                  </a:cubicBezTo>
                  <a:cubicBezTo>
                    <a:pt x="24" y="25"/>
                    <a:pt x="25" y="26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5" y="27"/>
                    <a:pt x="25" y="27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6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1"/>
                    <a:pt x="26" y="21"/>
                    <a:pt x="25" y="20"/>
                  </a:cubicBezTo>
                  <a:moveTo>
                    <a:pt x="108" y="20"/>
                  </a:moveTo>
                  <a:cubicBezTo>
                    <a:pt x="108" y="20"/>
                    <a:pt x="108" y="20"/>
                    <a:pt x="108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8" y="20"/>
                    <a:pt x="108" y="20"/>
                    <a:pt x="108" y="20"/>
                  </a:cubicBezTo>
                  <a:moveTo>
                    <a:pt x="62" y="20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3" y="21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2" y="20"/>
                    <a:pt x="63" y="20"/>
                    <a:pt x="62" y="20"/>
                  </a:cubicBezTo>
                  <a:moveTo>
                    <a:pt x="49" y="19"/>
                  </a:moveTo>
                  <a:cubicBezTo>
                    <a:pt x="48" y="20"/>
                    <a:pt x="49" y="22"/>
                    <a:pt x="49" y="22"/>
                  </a:cubicBezTo>
                  <a:cubicBezTo>
                    <a:pt x="49" y="23"/>
                    <a:pt x="48" y="23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6"/>
                    <a:pt x="49" y="26"/>
                  </a:cubicBezTo>
                  <a:cubicBezTo>
                    <a:pt x="49" y="27"/>
                    <a:pt x="50" y="29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8"/>
                  </a:cubicBezTo>
                  <a:cubicBezTo>
                    <a:pt x="47" y="29"/>
                    <a:pt x="48" y="31"/>
                    <a:pt x="48" y="3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2"/>
                    <a:pt x="46" y="31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5" y="32"/>
                    <a:pt x="45" y="33"/>
                  </a:cubicBezTo>
                  <a:cubicBezTo>
                    <a:pt x="45" y="33"/>
                    <a:pt x="47" y="34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7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50" y="38"/>
                    <a:pt x="50" y="39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39"/>
                    <a:pt x="53" y="39"/>
                    <a:pt x="51" y="38"/>
                  </a:cubicBezTo>
                  <a:cubicBezTo>
                    <a:pt x="50" y="37"/>
                    <a:pt x="50" y="36"/>
                    <a:pt x="49" y="36"/>
                  </a:cubicBezTo>
                  <a:cubicBezTo>
                    <a:pt x="49" y="35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52" y="37"/>
                    <a:pt x="53" y="38"/>
                  </a:cubicBezTo>
                  <a:cubicBezTo>
                    <a:pt x="53" y="39"/>
                    <a:pt x="53" y="39"/>
                    <a:pt x="53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7"/>
                    <a:pt x="53" y="36"/>
                    <a:pt x="54" y="36"/>
                  </a:cubicBezTo>
                  <a:cubicBezTo>
                    <a:pt x="53" y="35"/>
                    <a:pt x="55" y="36"/>
                    <a:pt x="54" y="3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4"/>
                    <a:pt x="53" y="33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2" y="32"/>
                    <a:pt x="52" y="33"/>
                    <a:pt x="52" y="33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5"/>
                    <a:pt x="53" y="35"/>
                    <a:pt x="52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2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4"/>
                    <a:pt x="5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0" y="32"/>
                    <a:pt x="49" y="31"/>
                    <a:pt x="49" y="30"/>
                  </a:cubicBezTo>
                  <a:cubicBezTo>
                    <a:pt x="49" y="30"/>
                    <a:pt x="49" y="29"/>
                    <a:pt x="49" y="29"/>
                  </a:cubicBezTo>
                  <a:cubicBezTo>
                    <a:pt x="49" y="29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1" y="29"/>
                    <a:pt x="51" y="29"/>
                  </a:cubicBezTo>
                  <a:cubicBezTo>
                    <a:pt x="51" y="29"/>
                    <a:pt x="51" y="30"/>
                    <a:pt x="51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0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6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3"/>
                    <a:pt x="50" y="23"/>
                  </a:cubicBezTo>
                  <a:cubicBezTo>
                    <a:pt x="51" y="24"/>
                    <a:pt x="51" y="24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4"/>
                    <a:pt x="51" y="23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49" y="20"/>
                    <a:pt x="49" y="19"/>
                  </a:cubicBezTo>
                  <a:moveTo>
                    <a:pt x="71" y="19"/>
                  </a:moveTo>
                  <a:cubicBezTo>
                    <a:pt x="70" y="19"/>
                    <a:pt x="70" y="19"/>
                    <a:pt x="70" y="19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9"/>
                    <a:pt x="71" y="19"/>
                    <a:pt x="71" y="19"/>
                  </a:cubicBezTo>
                  <a:moveTo>
                    <a:pt x="25" y="19"/>
                  </a:moveTo>
                  <a:cubicBezTo>
                    <a:pt x="24" y="19"/>
                    <a:pt x="25" y="21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moveTo>
                    <a:pt x="98" y="19"/>
                  </a:moveTo>
                  <a:cubicBezTo>
                    <a:pt x="99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9" y="20"/>
                    <a:pt x="98" y="20"/>
                    <a:pt x="99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moveTo>
                    <a:pt x="52" y="19"/>
                  </a:move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moveTo>
                    <a:pt x="94" y="19"/>
                  </a:moveTo>
                  <a:cubicBezTo>
                    <a:pt x="94" y="19"/>
                    <a:pt x="95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19"/>
                    <a:pt x="94" y="19"/>
                    <a:pt x="94" y="19"/>
                  </a:cubicBezTo>
                  <a:moveTo>
                    <a:pt x="173" y="19"/>
                  </a:moveTo>
                  <a:cubicBezTo>
                    <a:pt x="172" y="21"/>
                    <a:pt x="172" y="21"/>
                    <a:pt x="172" y="21"/>
                  </a:cubicBezTo>
                  <a:cubicBezTo>
                    <a:pt x="173" y="21"/>
                    <a:pt x="173" y="20"/>
                    <a:pt x="173" y="19"/>
                  </a:cubicBezTo>
                  <a:moveTo>
                    <a:pt x="65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moveTo>
                    <a:pt x="137" y="19"/>
                  </a:moveTo>
                  <a:cubicBezTo>
                    <a:pt x="137" y="20"/>
                    <a:pt x="137" y="20"/>
                    <a:pt x="137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38" y="20"/>
                    <a:pt x="137" y="20"/>
                    <a:pt x="137" y="19"/>
                  </a:cubicBezTo>
                  <a:moveTo>
                    <a:pt x="149" y="19"/>
                  </a:moveTo>
                  <a:cubicBezTo>
                    <a:pt x="149" y="20"/>
                    <a:pt x="149" y="20"/>
                    <a:pt x="149" y="20"/>
                  </a:cubicBezTo>
                  <a:cubicBezTo>
                    <a:pt x="149" y="19"/>
                    <a:pt x="149" y="19"/>
                    <a:pt x="149" y="19"/>
                  </a:cubicBezTo>
                  <a:moveTo>
                    <a:pt x="66" y="19"/>
                  </a:moveTo>
                  <a:cubicBezTo>
                    <a:pt x="65" y="19"/>
                    <a:pt x="65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5" y="21"/>
                    <a:pt x="63" y="23"/>
                    <a:pt x="65" y="23"/>
                  </a:cubicBezTo>
                  <a:cubicBezTo>
                    <a:pt x="65" y="22"/>
                    <a:pt x="63" y="22"/>
                    <a:pt x="64" y="2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1"/>
                    <a:pt x="65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5" y="19"/>
                    <a:pt x="66" y="19"/>
                  </a:cubicBezTo>
                  <a:moveTo>
                    <a:pt x="118" y="19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moveTo>
                    <a:pt x="66" y="19"/>
                  </a:moveTo>
                  <a:cubicBezTo>
                    <a:pt x="66" y="19"/>
                    <a:pt x="66" y="19"/>
                    <a:pt x="66" y="19"/>
                  </a:cubicBezTo>
                  <a:cubicBezTo>
                    <a:pt x="66" y="19"/>
                    <a:pt x="66" y="19"/>
                    <a:pt x="66" y="19"/>
                  </a:cubicBezTo>
                  <a:moveTo>
                    <a:pt x="99" y="19"/>
                  </a:move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19"/>
                    <a:pt x="99" y="19"/>
                    <a:pt x="99" y="19"/>
                  </a:cubicBezTo>
                  <a:moveTo>
                    <a:pt x="108" y="19"/>
                  </a:moveTo>
                  <a:cubicBezTo>
                    <a:pt x="107" y="19"/>
                    <a:pt x="107" y="19"/>
                    <a:pt x="107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moveTo>
                    <a:pt x="50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30" y="19"/>
                  </a:moveTo>
                  <a:cubicBezTo>
                    <a:pt x="30" y="19"/>
                    <a:pt x="31" y="19"/>
                    <a:pt x="31" y="19"/>
                  </a:cubicBezTo>
                  <a:cubicBezTo>
                    <a:pt x="31" y="19"/>
                    <a:pt x="30" y="19"/>
                    <a:pt x="30" y="19"/>
                  </a:cubicBezTo>
                  <a:moveTo>
                    <a:pt x="64" y="18"/>
                  </a:moveTo>
                  <a:cubicBezTo>
                    <a:pt x="64" y="18"/>
                    <a:pt x="64" y="19"/>
                    <a:pt x="64" y="19"/>
                  </a:cubicBezTo>
                  <a:cubicBezTo>
                    <a:pt x="64" y="18"/>
                    <a:pt x="64" y="18"/>
                    <a:pt x="64" y="18"/>
                  </a:cubicBezTo>
                  <a:moveTo>
                    <a:pt x="54" y="18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8"/>
                    <a:pt x="54" y="18"/>
                    <a:pt x="54" y="18"/>
                  </a:cubicBezTo>
                  <a:moveTo>
                    <a:pt x="118" y="18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8"/>
                    <a:pt x="118" y="18"/>
                  </a:cubicBezTo>
                  <a:moveTo>
                    <a:pt x="15" y="18"/>
                  </a:moveTo>
                  <a:cubicBezTo>
                    <a:pt x="15" y="18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3"/>
                    <a:pt x="15" y="2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3"/>
                    <a:pt x="15" y="27"/>
                    <a:pt x="17" y="28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0"/>
                    <a:pt x="17" y="21"/>
                  </a:cubicBezTo>
                  <a:cubicBezTo>
                    <a:pt x="17" y="20"/>
                    <a:pt x="16" y="20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moveTo>
                    <a:pt x="6" y="18"/>
                  </a:moveTo>
                  <a:cubicBezTo>
                    <a:pt x="5" y="19"/>
                    <a:pt x="6" y="20"/>
                    <a:pt x="6" y="21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65" y="18"/>
                  </a:move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5" y="19"/>
                  </a:cubicBezTo>
                  <a:cubicBezTo>
                    <a:pt x="65" y="18"/>
                    <a:pt x="65" y="18"/>
                    <a:pt x="65" y="18"/>
                  </a:cubicBezTo>
                  <a:moveTo>
                    <a:pt x="65" y="18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6" y="18"/>
                    <a:pt x="65" y="18"/>
                    <a:pt x="65" y="18"/>
                  </a:cubicBezTo>
                  <a:moveTo>
                    <a:pt x="54" y="18"/>
                  </a:move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moveTo>
                    <a:pt x="173" y="18"/>
                  </a:moveTo>
                  <a:cubicBezTo>
                    <a:pt x="173" y="18"/>
                    <a:pt x="173" y="18"/>
                    <a:pt x="173" y="18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3" y="18"/>
                    <a:pt x="173" y="18"/>
                    <a:pt x="173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108" y="17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7"/>
                    <a:pt x="108" y="17"/>
                    <a:pt x="108" y="17"/>
                  </a:cubicBezTo>
                  <a:moveTo>
                    <a:pt x="95" y="17"/>
                  </a:moveTo>
                  <a:cubicBezTo>
                    <a:pt x="96" y="18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9"/>
                    <a:pt x="95" y="18"/>
                    <a:pt x="96" y="19"/>
                  </a:cubicBezTo>
                  <a:cubicBezTo>
                    <a:pt x="96" y="19"/>
                    <a:pt x="97" y="18"/>
                    <a:pt x="96" y="18"/>
                  </a:cubicBezTo>
                  <a:cubicBezTo>
                    <a:pt x="96" y="18"/>
                    <a:pt x="96" y="17"/>
                    <a:pt x="95" y="17"/>
                  </a:cubicBezTo>
                  <a:moveTo>
                    <a:pt x="141" y="17"/>
                  </a:moveTo>
                  <a:cubicBezTo>
                    <a:pt x="141" y="18"/>
                    <a:pt x="141" y="18"/>
                    <a:pt x="141" y="18"/>
                  </a:cubicBezTo>
                  <a:cubicBezTo>
                    <a:pt x="142" y="17"/>
                    <a:pt x="141" y="18"/>
                    <a:pt x="141" y="17"/>
                  </a:cubicBezTo>
                  <a:moveTo>
                    <a:pt x="96" y="17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moveTo>
                    <a:pt x="54" y="1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5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moveTo>
                    <a:pt x="141" y="17"/>
                  </a:move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moveTo>
                    <a:pt x="74" y="17"/>
                  </a:move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moveTo>
                    <a:pt x="115" y="17"/>
                  </a:moveTo>
                  <a:cubicBezTo>
                    <a:pt x="115" y="17"/>
                    <a:pt x="115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3" y="19"/>
                    <a:pt x="114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5" y="20"/>
                    <a:pt x="115" y="19"/>
                    <a:pt x="115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5" y="18"/>
                    <a:pt x="115" y="18"/>
                  </a:cubicBezTo>
                  <a:cubicBezTo>
                    <a:pt x="116" y="17"/>
                    <a:pt x="115" y="17"/>
                    <a:pt x="115" y="17"/>
                  </a:cubicBezTo>
                  <a:moveTo>
                    <a:pt x="67" y="17"/>
                  </a:moveTo>
                  <a:cubicBezTo>
                    <a:pt x="67" y="17"/>
                    <a:pt x="66" y="17"/>
                    <a:pt x="67" y="1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7" y="17"/>
                  </a:cubicBezTo>
                  <a:moveTo>
                    <a:pt x="163" y="16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3" y="17"/>
                    <a:pt x="163" y="17"/>
                    <a:pt x="163" y="16"/>
                  </a:cubicBezTo>
                  <a:moveTo>
                    <a:pt x="99" y="16"/>
                  </a:moveTo>
                  <a:cubicBezTo>
                    <a:pt x="99" y="16"/>
                    <a:pt x="99" y="17"/>
                    <a:pt x="99" y="17"/>
                  </a:cubicBezTo>
                  <a:cubicBezTo>
                    <a:pt x="99" y="17"/>
                    <a:pt x="99" y="17"/>
                    <a:pt x="99" y="18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8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moveTo>
                    <a:pt x="125" y="16"/>
                  </a:move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moveTo>
                    <a:pt x="113" y="16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3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3" y="18"/>
                    <a:pt x="113" y="19"/>
                  </a:cubicBezTo>
                  <a:cubicBezTo>
                    <a:pt x="113" y="19"/>
                    <a:pt x="114" y="18"/>
                    <a:pt x="113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moveTo>
                    <a:pt x="101" y="16"/>
                  </a:moveTo>
                  <a:cubicBezTo>
                    <a:pt x="101" y="16"/>
                    <a:pt x="101" y="16"/>
                    <a:pt x="101" y="16"/>
                  </a:cubicBezTo>
                  <a:cubicBezTo>
                    <a:pt x="101" y="16"/>
                    <a:pt x="101" y="16"/>
                    <a:pt x="101" y="16"/>
                  </a:cubicBezTo>
                  <a:moveTo>
                    <a:pt x="101" y="1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01" y="16"/>
                    <a:pt x="101" y="16"/>
                    <a:pt x="101" y="16"/>
                  </a:cubicBezTo>
                  <a:moveTo>
                    <a:pt x="139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8" y="17"/>
                    <a:pt x="139" y="17"/>
                    <a:pt x="139" y="17"/>
                  </a:cubicBezTo>
                  <a:cubicBezTo>
                    <a:pt x="138" y="18"/>
                    <a:pt x="139" y="20"/>
                    <a:pt x="138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9" y="23"/>
                    <a:pt x="138" y="23"/>
                    <a:pt x="138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3"/>
                    <a:pt x="138" y="22"/>
                    <a:pt x="138" y="22"/>
                  </a:cubicBezTo>
                  <a:cubicBezTo>
                    <a:pt x="138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6" y="24"/>
                    <a:pt x="137" y="24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7"/>
                  </a:cubicBezTo>
                  <a:cubicBezTo>
                    <a:pt x="138" y="27"/>
                    <a:pt x="137" y="24"/>
                    <a:pt x="138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9" y="24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9" y="25"/>
                    <a:pt x="139" y="25"/>
                    <a:pt x="139" y="26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6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7"/>
                    <a:pt x="137" y="27"/>
                    <a:pt x="137" y="28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7" y="29"/>
                    <a:pt x="138" y="28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9" y="27"/>
                    <a:pt x="139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40" y="22"/>
                    <a:pt x="140" y="23"/>
                    <a:pt x="142" y="21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3" y="20"/>
                    <a:pt x="141" y="19"/>
                    <a:pt x="142" y="17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2" y="18"/>
                    <a:pt x="142" y="19"/>
                    <a:pt x="142" y="20"/>
                  </a:cubicBezTo>
                  <a:cubicBezTo>
                    <a:pt x="142" y="20"/>
                    <a:pt x="141" y="20"/>
                    <a:pt x="141" y="21"/>
                  </a:cubicBezTo>
                  <a:cubicBezTo>
                    <a:pt x="141" y="21"/>
                    <a:pt x="141" y="20"/>
                    <a:pt x="141" y="20"/>
                  </a:cubicBezTo>
                  <a:cubicBezTo>
                    <a:pt x="141" y="20"/>
                    <a:pt x="140" y="21"/>
                    <a:pt x="140" y="21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0" y="23"/>
                    <a:pt x="140" y="22"/>
                    <a:pt x="139" y="23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9" y="21"/>
                    <a:pt x="140" y="21"/>
                    <a:pt x="140" y="20"/>
                  </a:cubicBezTo>
                  <a:cubicBezTo>
                    <a:pt x="139" y="20"/>
                    <a:pt x="140" y="17"/>
                    <a:pt x="139" y="16"/>
                  </a:cubicBezTo>
                  <a:moveTo>
                    <a:pt x="113" y="16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moveTo>
                    <a:pt x="54" y="16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moveTo>
                    <a:pt x="114" y="16"/>
                  </a:moveTo>
                  <a:cubicBezTo>
                    <a:pt x="114" y="16"/>
                    <a:pt x="114" y="16"/>
                    <a:pt x="115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4" y="16"/>
                  </a:cubicBezTo>
                  <a:moveTo>
                    <a:pt x="97" y="16"/>
                  </a:move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moveTo>
                    <a:pt x="152" y="16"/>
                  </a:moveTo>
                  <a:cubicBezTo>
                    <a:pt x="152" y="16"/>
                    <a:pt x="152" y="16"/>
                    <a:pt x="152" y="17"/>
                  </a:cubicBezTo>
                  <a:cubicBezTo>
                    <a:pt x="152" y="16"/>
                    <a:pt x="152" y="16"/>
                    <a:pt x="152" y="16"/>
                  </a:cubicBezTo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1" y="16"/>
                  </a:moveTo>
                  <a:cubicBezTo>
                    <a:pt x="9" y="17"/>
                    <a:pt x="11" y="23"/>
                    <a:pt x="10" y="26"/>
                  </a:cubicBezTo>
                  <a:cubicBezTo>
                    <a:pt x="11" y="27"/>
                    <a:pt x="10" y="28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1" y="30"/>
                    <a:pt x="12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6"/>
                    <a:pt x="11" y="23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8"/>
                    <a:pt x="10" y="17"/>
                    <a:pt x="11" y="16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moveTo>
                    <a:pt x="37" y="15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7" y="16"/>
                    <a:pt x="36" y="16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moveTo>
                    <a:pt x="124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16"/>
                    <a:pt x="124" y="15"/>
                    <a:pt x="124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4" y="15"/>
                    <a:pt x="124" y="15"/>
                    <a:pt x="124" y="15"/>
                  </a:cubicBezTo>
                  <a:moveTo>
                    <a:pt x="142" y="15"/>
                  </a:moveTo>
                  <a:cubicBezTo>
                    <a:pt x="142" y="15"/>
                    <a:pt x="142" y="15"/>
                    <a:pt x="142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5"/>
                    <a:pt x="142" y="15"/>
                    <a:pt x="142" y="15"/>
                  </a:cubicBezTo>
                  <a:moveTo>
                    <a:pt x="124" y="15"/>
                  </a:move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moveTo>
                    <a:pt x="65" y="15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moveTo>
                    <a:pt x="53" y="15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3" y="15"/>
                  </a:cubicBezTo>
                  <a:moveTo>
                    <a:pt x="119" y="15"/>
                  </a:moveTo>
                  <a:cubicBezTo>
                    <a:pt x="119" y="16"/>
                    <a:pt x="119" y="17"/>
                    <a:pt x="119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0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moveTo>
                    <a:pt x="53" y="15"/>
                  </a:moveTo>
                  <a:cubicBezTo>
                    <a:pt x="53" y="15"/>
                    <a:pt x="53" y="15"/>
                    <a:pt x="53" y="15"/>
                  </a:cubicBezTo>
                  <a:cubicBezTo>
                    <a:pt x="53" y="15"/>
                    <a:pt x="53" y="15"/>
                    <a:pt x="53" y="15"/>
                  </a:cubicBezTo>
                  <a:moveTo>
                    <a:pt x="64" y="15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4" y="15"/>
                    <a:pt x="64" y="15"/>
                    <a:pt x="64" y="15"/>
                  </a:cubicBezTo>
                  <a:moveTo>
                    <a:pt x="95" y="15"/>
                  </a:moveTo>
                  <a:cubicBezTo>
                    <a:pt x="95" y="15"/>
                    <a:pt x="95" y="15"/>
                    <a:pt x="94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6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7" y="17"/>
                    <a:pt x="96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7"/>
                    <a:pt x="97" y="17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moveTo>
                    <a:pt x="94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moveTo>
                    <a:pt x="134" y="14"/>
                  </a:moveTo>
                  <a:cubicBezTo>
                    <a:pt x="134" y="15"/>
                    <a:pt x="134" y="15"/>
                    <a:pt x="134" y="15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5" y="18"/>
                    <a:pt x="135" y="16"/>
                    <a:pt x="134" y="14"/>
                  </a:cubicBezTo>
                  <a:moveTo>
                    <a:pt x="142" y="14"/>
                  </a:moveTo>
                  <a:cubicBezTo>
                    <a:pt x="142" y="15"/>
                    <a:pt x="142" y="15"/>
                    <a:pt x="142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2" y="14"/>
                    <a:pt x="142" y="14"/>
                    <a:pt x="142" y="14"/>
                  </a:cubicBezTo>
                  <a:moveTo>
                    <a:pt x="10" y="14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02" y="14"/>
                  </a:moveTo>
                  <a:cubicBezTo>
                    <a:pt x="101" y="15"/>
                    <a:pt x="102" y="15"/>
                    <a:pt x="101" y="15"/>
                  </a:cubicBezTo>
                  <a:cubicBezTo>
                    <a:pt x="102" y="15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moveTo>
                    <a:pt x="63" y="14"/>
                  </a:moveTo>
                  <a:cubicBezTo>
                    <a:pt x="63" y="14"/>
                    <a:pt x="64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4" y="14"/>
                    <a:pt x="63" y="14"/>
                  </a:cubicBezTo>
                  <a:moveTo>
                    <a:pt x="98" y="14"/>
                  </a:move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9" y="14"/>
                    <a:pt x="98" y="14"/>
                  </a:cubicBezTo>
                  <a:moveTo>
                    <a:pt x="100" y="14"/>
                  </a:move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7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00" y="14"/>
                    <a:pt x="99" y="14"/>
                    <a:pt x="100" y="14"/>
                  </a:cubicBezTo>
                  <a:moveTo>
                    <a:pt x="141" y="14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moveTo>
                    <a:pt x="99" y="13"/>
                  </a:move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moveTo>
                    <a:pt x="112" y="1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moveTo>
                    <a:pt x="110" y="13"/>
                  </a:moveTo>
                  <a:cubicBezTo>
                    <a:pt x="110" y="13"/>
                    <a:pt x="110" y="13"/>
                    <a:pt x="109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moveTo>
                    <a:pt x="157" y="13"/>
                  </a:moveTo>
                  <a:cubicBezTo>
                    <a:pt x="157" y="14"/>
                    <a:pt x="156" y="15"/>
                    <a:pt x="156" y="17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6" y="18"/>
                    <a:pt x="156" y="18"/>
                    <a:pt x="156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19"/>
                    <a:pt x="157" y="18"/>
                    <a:pt x="157" y="18"/>
                  </a:cubicBezTo>
                  <a:cubicBezTo>
                    <a:pt x="157" y="18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8" y="16"/>
                    <a:pt x="157" y="14"/>
                    <a:pt x="157" y="13"/>
                  </a:cubicBezTo>
                  <a:cubicBezTo>
                    <a:pt x="157" y="13"/>
                    <a:pt x="157" y="13"/>
                    <a:pt x="157" y="13"/>
                  </a:cubicBezTo>
                  <a:moveTo>
                    <a:pt x="17" y="13"/>
                  </a:moveTo>
                  <a:cubicBezTo>
                    <a:pt x="16" y="13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3"/>
                    <a:pt x="17" y="13"/>
                  </a:cubicBezTo>
                  <a:moveTo>
                    <a:pt x="112" y="12"/>
                  </a:move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5"/>
                    <a:pt x="110" y="15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4"/>
                    <a:pt x="112" y="14"/>
                    <a:pt x="113" y="13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2" y="13"/>
                    <a:pt x="113" y="12"/>
                    <a:pt x="112" y="12"/>
                  </a:cubicBezTo>
                  <a:moveTo>
                    <a:pt x="111" y="12"/>
                  </a:moveTo>
                  <a:cubicBezTo>
                    <a:pt x="111" y="12"/>
                    <a:pt x="111" y="12"/>
                    <a:pt x="111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2"/>
                    <a:pt x="111" y="12"/>
                    <a:pt x="111" y="12"/>
                  </a:cubicBezTo>
                  <a:moveTo>
                    <a:pt x="157" y="12"/>
                  </a:moveTo>
                  <a:cubicBezTo>
                    <a:pt x="157" y="13"/>
                    <a:pt x="157" y="13"/>
                    <a:pt x="157" y="13"/>
                  </a:cubicBezTo>
                  <a:cubicBezTo>
                    <a:pt x="157" y="12"/>
                    <a:pt x="157" y="12"/>
                    <a:pt x="157" y="12"/>
                  </a:cubicBezTo>
                  <a:moveTo>
                    <a:pt x="6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moveTo>
                    <a:pt x="106" y="12"/>
                  </a:move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moveTo>
                    <a:pt x="51" y="12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107" y="12"/>
                  </a:move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8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8" y="12"/>
                    <a:pt x="108" y="12"/>
                    <a:pt x="107" y="12"/>
                  </a:cubicBezTo>
                  <a:moveTo>
                    <a:pt x="145" y="12"/>
                  </a:moveTo>
                  <a:cubicBezTo>
                    <a:pt x="145" y="12"/>
                    <a:pt x="145" y="12"/>
                    <a:pt x="145" y="12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5" y="12"/>
                    <a:pt x="145" y="12"/>
                    <a:pt x="145" y="12"/>
                  </a:cubicBezTo>
                  <a:moveTo>
                    <a:pt x="65" y="12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5" y="12"/>
                    <a:pt x="65" y="12"/>
                    <a:pt x="65" y="12"/>
                  </a:cubicBezTo>
                  <a:moveTo>
                    <a:pt x="72" y="12"/>
                  </a:move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moveTo>
                    <a:pt x="101" y="11"/>
                  </a:moveTo>
                  <a:cubicBezTo>
                    <a:pt x="100" y="12"/>
                    <a:pt x="101" y="12"/>
                    <a:pt x="101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3"/>
                    <a:pt x="100" y="13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3"/>
                    <a:pt x="101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74" y="11"/>
                  </a:moveTo>
                  <a:cubicBezTo>
                    <a:pt x="73" y="12"/>
                    <a:pt x="73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1"/>
                    <a:pt x="74" y="11"/>
                    <a:pt x="74" y="11"/>
                  </a:cubicBezTo>
                  <a:moveTo>
                    <a:pt x="102" y="11"/>
                  </a:moveTo>
                  <a:cubicBezTo>
                    <a:pt x="101" y="12"/>
                    <a:pt x="101" y="12"/>
                    <a:pt x="101" y="12"/>
                  </a:cubicBezTo>
                  <a:cubicBezTo>
                    <a:pt x="102" y="11"/>
                    <a:pt x="102" y="11"/>
                    <a:pt x="102" y="11"/>
                  </a:cubicBezTo>
                  <a:moveTo>
                    <a:pt x="157" y="11"/>
                  </a:moveTo>
                  <a:cubicBezTo>
                    <a:pt x="157" y="13"/>
                    <a:pt x="157" y="13"/>
                    <a:pt x="157" y="13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7" y="12"/>
                    <a:pt x="157" y="12"/>
                    <a:pt x="157" y="11"/>
                  </a:cubicBezTo>
                  <a:moveTo>
                    <a:pt x="153" y="11"/>
                  </a:move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moveTo>
                    <a:pt x="107" y="11"/>
                  </a:move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moveTo>
                    <a:pt x="101" y="11"/>
                  </a:move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1" y="11"/>
                    <a:pt x="100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moveTo>
                    <a:pt x="153" y="11"/>
                  </a:moveTo>
                  <a:cubicBezTo>
                    <a:pt x="153" y="11"/>
                    <a:pt x="153" y="11"/>
                    <a:pt x="153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3"/>
                    <a:pt x="153" y="13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1"/>
                    <a:pt x="153" y="11"/>
                  </a:cubicBezTo>
                  <a:moveTo>
                    <a:pt x="152" y="11"/>
                  </a:move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moveTo>
                    <a:pt x="137" y="11"/>
                  </a:move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moveTo>
                    <a:pt x="139" y="11"/>
                  </a:moveTo>
                  <a:cubicBezTo>
                    <a:pt x="139" y="11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40" y="12"/>
                    <a:pt x="139" y="12"/>
                  </a:cubicBezTo>
                  <a:cubicBezTo>
                    <a:pt x="140" y="12"/>
                    <a:pt x="140" y="12"/>
                    <a:pt x="140" y="12"/>
                  </a:cubicBezTo>
                  <a:cubicBezTo>
                    <a:pt x="139" y="11"/>
                    <a:pt x="139" y="11"/>
                    <a:pt x="139" y="11"/>
                  </a:cubicBezTo>
                  <a:moveTo>
                    <a:pt x="59" y="11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2"/>
                    <a:pt x="60" y="14"/>
                    <a:pt x="58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5"/>
                    <a:pt x="58" y="15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58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5"/>
                    <a:pt x="59" y="14"/>
                    <a:pt x="61" y="13"/>
                  </a:cubicBezTo>
                  <a:cubicBezTo>
                    <a:pt x="60" y="14"/>
                    <a:pt x="60" y="15"/>
                    <a:pt x="61" y="16"/>
                  </a:cubicBezTo>
                  <a:cubicBezTo>
                    <a:pt x="62" y="15"/>
                    <a:pt x="61" y="14"/>
                    <a:pt x="61" y="1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2"/>
                    <a:pt x="60" y="12"/>
                    <a:pt x="60" y="11"/>
                  </a:cubicBezTo>
                  <a:cubicBezTo>
                    <a:pt x="61" y="11"/>
                    <a:pt x="61" y="12"/>
                    <a:pt x="61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59" y="11"/>
                    <a:pt x="59" y="11"/>
                  </a:cubicBezTo>
                  <a:moveTo>
                    <a:pt x="74" y="10"/>
                  </a:moveTo>
                  <a:cubicBezTo>
                    <a:pt x="74" y="10"/>
                    <a:pt x="73" y="11"/>
                    <a:pt x="73" y="11"/>
                  </a:cubicBezTo>
                  <a:cubicBezTo>
                    <a:pt x="72" y="11"/>
                    <a:pt x="72" y="11"/>
                    <a:pt x="72" y="10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2" y="11"/>
                    <a:pt x="72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4" y="11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1"/>
                    <a:pt x="74" y="11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moveTo>
                    <a:pt x="57" y="10"/>
                  </a:move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0"/>
                    <a:pt x="57" y="10"/>
                    <a:pt x="57" y="10"/>
                  </a:cubicBezTo>
                  <a:moveTo>
                    <a:pt x="12" y="10"/>
                  </a:moveTo>
                  <a:cubicBezTo>
                    <a:pt x="11" y="11"/>
                    <a:pt x="11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moveTo>
                    <a:pt x="114" y="10"/>
                  </a:move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3" y="11"/>
                    <a:pt x="115" y="11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3" y="12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4"/>
                    <a:pt x="114" y="13"/>
                    <a:pt x="115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14"/>
                    <a:pt x="115" y="14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4"/>
                    <a:pt x="114" y="14"/>
                    <a:pt x="115" y="1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4" y="11"/>
                    <a:pt x="115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10"/>
                    <a:pt x="114" y="10"/>
                  </a:cubicBezTo>
                  <a:moveTo>
                    <a:pt x="105" y="10"/>
                  </a:moveTo>
                  <a:cubicBezTo>
                    <a:pt x="105" y="10"/>
                    <a:pt x="106" y="11"/>
                    <a:pt x="105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5" y="10"/>
                    <a:pt x="105" y="10"/>
                    <a:pt x="105" y="10"/>
                  </a:cubicBezTo>
                  <a:moveTo>
                    <a:pt x="64" y="10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2"/>
                    <a:pt x="64" y="12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10"/>
                    <a:pt x="64" y="10"/>
                    <a:pt x="64" y="10"/>
                  </a:cubicBezTo>
                  <a:moveTo>
                    <a:pt x="114" y="10"/>
                  </a:move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4" y="10"/>
                    <a:pt x="114" y="10"/>
                  </a:cubicBezTo>
                  <a:moveTo>
                    <a:pt x="145" y="10"/>
                  </a:moveTo>
                  <a:cubicBezTo>
                    <a:pt x="144" y="11"/>
                    <a:pt x="144" y="14"/>
                    <a:pt x="143" y="15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16"/>
                    <a:pt x="144" y="15"/>
                    <a:pt x="144" y="15"/>
                  </a:cubicBezTo>
                  <a:cubicBezTo>
                    <a:pt x="144" y="15"/>
                    <a:pt x="144" y="16"/>
                    <a:pt x="144" y="16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2"/>
                    <a:pt x="145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5" y="10"/>
                    <a:pt x="145" y="10"/>
                    <a:pt x="145" y="10"/>
                  </a:cubicBezTo>
                  <a:moveTo>
                    <a:pt x="50" y="10"/>
                  </a:moveTo>
                  <a:cubicBezTo>
                    <a:pt x="50" y="10"/>
                    <a:pt x="50" y="11"/>
                    <a:pt x="49" y="11"/>
                  </a:cubicBezTo>
                  <a:cubicBezTo>
                    <a:pt x="49" y="12"/>
                    <a:pt x="50" y="13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7"/>
                    <a:pt x="50" y="17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9"/>
                    <a:pt x="51" y="20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8"/>
                    <a:pt x="52" y="18"/>
                    <a:pt x="52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7"/>
                    <a:pt x="53" y="18"/>
                    <a:pt x="53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1" y="17"/>
                  </a:cubicBezTo>
                  <a:cubicBezTo>
                    <a:pt x="52" y="16"/>
                    <a:pt x="50" y="15"/>
                    <a:pt x="52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0" y="13"/>
                    <a:pt x="51" y="13"/>
                    <a:pt x="50" y="13"/>
                  </a:cubicBezTo>
                  <a:cubicBezTo>
                    <a:pt x="51" y="12"/>
                    <a:pt x="49" y="11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moveTo>
                    <a:pt x="62" y="10"/>
                  </a:move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moveTo>
                    <a:pt x="112" y="10"/>
                  </a:moveTo>
                  <a:cubicBezTo>
                    <a:pt x="112" y="10"/>
                    <a:pt x="112" y="10"/>
                    <a:pt x="112" y="11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moveTo>
                    <a:pt x="112" y="10"/>
                  </a:move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moveTo>
                    <a:pt x="159" y="10"/>
                  </a:moveTo>
                  <a:cubicBezTo>
                    <a:pt x="158" y="11"/>
                    <a:pt x="158" y="11"/>
                    <a:pt x="158" y="11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9" y="11"/>
                    <a:pt x="159" y="11"/>
                    <a:pt x="159" y="10"/>
                  </a:cubicBezTo>
                  <a:cubicBezTo>
                    <a:pt x="159" y="10"/>
                    <a:pt x="159" y="10"/>
                    <a:pt x="159" y="10"/>
                  </a:cubicBezTo>
                  <a:moveTo>
                    <a:pt x="59" y="1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59" y="10"/>
                  </a:cubicBezTo>
                  <a:moveTo>
                    <a:pt x="61" y="9"/>
                  </a:moveTo>
                  <a:cubicBezTo>
                    <a:pt x="61" y="10"/>
                    <a:pt x="61" y="10"/>
                    <a:pt x="61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1"/>
                    <a:pt x="62" y="10"/>
                    <a:pt x="62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9"/>
                    <a:pt x="61" y="9"/>
                    <a:pt x="61" y="9"/>
                  </a:cubicBezTo>
                  <a:moveTo>
                    <a:pt x="106" y="9"/>
                  </a:moveTo>
                  <a:cubicBezTo>
                    <a:pt x="106" y="9"/>
                    <a:pt x="106" y="9"/>
                    <a:pt x="106" y="9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moveTo>
                    <a:pt x="25" y="9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moveTo>
                    <a:pt x="112" y="9"/>
                  </a:move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9"/>
                    <a:pt x="112" y="9"/>
                  </a:cubicBezTo>
                  <a:moveTo>
                    <a:pt x="74" y="9"/>
                  </a:move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4" y="9"/>
                  </a:cubicBezTo>
                  <a:moveTo>
                    <a:pt x="63" y="8"/>
                  </a:moveTo>
                  <a:cubicBezTo>
                    <a:pt x="63" y="9"/>
                    <a:pt x="62" y="9"/>
                    <a:pt x="63" y="9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152" y="8"/>
                  </a:moveTo>
                  <a:cubicBezTo>
                    <a:pt x="152" y="9"/>
                    <a:pt x="152" y="9"/>
                    <a:pt x="152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2" y="8"/>
                    <a:pt x="152" y="8"/>
                    <a:pt x="152" y="8"/>
                  </a:cubicBezTo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moveTo>
                    <a:pt x="152" y="8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moveTo>
                    <a:pt x="1" y="8"/>
                  </a:moveTo>
                  <a:cubicBezTo>
                    <a:pt x="0" y="9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38" y="8"/>
                  </a:moveTo>
                  <a:cubicBezTo>
                    <a:pt x="138" y="9"/>
                    <a:pt x="138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8" y="9"/>
                    <a:pt x="139" y="10"/>
                    <a:pt x="139" y="11"/>
                  </a:cubicBezTo>
                  <a:cubicBezTo>
                    <a:pt x="139" y="10"/>
                    <a:pt x="139" y="9"/>
                    <a:pt x="139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moveTo>
                    <a:pt x="71" y="8"/>
                  </a:moveTo>
                  <a:cubicBezTo>
                    <a:pt x="70" y="8"/>
                    <a:pt x="70" y="8"/>
                    <a:pt x="70" y="8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8"/>
                    <a:pt x="71" y="8"/>
                  </a:cubicBezTo>
                  <a:moveTo>
                    <a:pt x="152" y="8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moveTo>
                    <a:pt x="78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moveTo>
                    <a:pt x="137" y="8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moveTo>
                    <a:pt x="144" y="7"/>
                  </a:moveTo>
                  <a:cubicBezTo>
                    <a:pt x="144" y="10"/>
                    <a:pt x="144" y="10"/>
                    <a:pt x="144" y="10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7"/>
                    <a:pt x="144" y="7"/>
                    <a:pt x="144" y="7"/>
                  </a:cubicBezTo>
                  <a:moveTo>
                    <a:pt x="30" y="7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71" y="7"/>
                  </a:moveTo>
                  <a:cubicBezTo>
                    <a:pt x="71" y="8"/>
                    <a:pt x="71" y="8"/>
                    <a:pt x="71" y="8"/>
                  </a:cubicBezTo>
                  <a:cubicBezTo>
                    <a:pt x="71" y="7"/>
                    <a:pt x="71" y="7"/>
                    <a:pt x="71" y="7"/>
                  </a:cubicBezTo>
                  <a:moveTo>
                    <a:pt x="153" y="7"/>
                  </a:moveTo>
                  <a:cubicBezTo>
                    <a:pt x="153" y="8"/>
                    <a:pt x="153" y="8"/>
                    <a:pt x="153" y="8"/>
                  </a:cubicBezTo>
                  <a:cubicBezTo>
                    <a:pt x="153" y="7"/>
                    <a:pt x="153" y="7"/>
                    <a:pt x="153" y="7"/>
                  </a:cubicBezTo>
                  <a:moveTo>
                    <a:pt x="80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moveTo>
                    <a:pt x="80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8"/>
                    <a:pt x="80" y="7"/>
                  </a:cubicBezTo>
                  <a:moveTo>
                    <a:pt x="137" y="7"/>
                  </a:moveTo>
                  <a:cubicBezTo>
                    <a:pt x="137" y="8"/>
                    <a:pt x="137" y="8"/>
                    <a:pt x="137" y="8"/>
                  </a:cubicBezTo>
                  <a:cubicBezTo>
                    <a:pt x="137" y="7"/>
                    <a:pt x="137" y="7"/>
                    <a:pt x="137" y="7"/>
                  </a:cubicBezTo>
                  <a:moveTo>
                    <a:pt x="66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6" y="8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5" y="7"/>
                    <a:pt x="54" y="7"/>
                    <a:pt x="54" y="8"/>
                  </a:cubicBezTo>
                  <a:cubicBezTo>
                    <a:pt x="54" y="8"/>
                    <a:pt x="54" y="7"/>
                    <a:pt x="54" y="7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8"/>
                  </a:cubicBezTo>
                  <a:cubicBezTo>
                    <a:pt x="54" y="8"/>
                    <a:pt x="55" y="8"/>
                    <a:pt x="55" y="7"/>
                  </a:cubicBezTo>
                  <a:moveTo>
                    <a:pt x="80" y="6"/>
                  </a:moveTo>
                  <a:cubicBezTo>
                    <a:pt x="80" y="6"/>
                    <a:pt x="79" y="6"/>
                    <a:pt x="79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moveTo>
                    <a:pt x="69" y="6"/>
                  </a:moveTo>
                  <a:cubicBezTo>
                    <a:pt x="69" y="6"/>
                    <a:pt x="68" y="7"/>
                    <a:pt x="68" y="7"/>
                  </a:cubicBezTo>
                  <a:cubicBezTo>
                    <a:pt x="68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8" y="7"/>
                    <a:pt x="68" y="7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69" y="6"/>
                    <a:pt x="69" y="6"/>
                  </a:cubicBezTo>
                  <a:moveTo>
                    <a:pt x="137" y="6"/>
                  </a:move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moveTo>
                    <a:pt x="63" y="6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moveTo>
                    <a:pt x="40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moveTo>
                    <a:pt x="54" y="6"/>
                  </a:moveTo>
                  <a:cubicBezTo>
                    <a:pt x="54" y="6"/>
                    <a:pt x="54" y="6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moveTo>
                    <a:pt x="136" y="6"/>
                  </a:moveTo>
                  <a:cubicBezTo>
                    <a:pt x="136" y="6"/>
                    <a:pt x="136" y="6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9"/>
                    <a:pt x="136" y="10"/>
                    <a:pt x="136" y="11"/>
                  </a:cubicBezTo>
                  <a:cubicBezTo>
                    <a:pt x="136" y="12"/>
                    <a:pt x="135" y="12"/>
                    <a:pt x="136" y="13"/>
                  </a:cubicBezTo>
                  <a:cubicBezTo>
                    <a:pt x="136" y="15"/>
                    <a:pt x="135" y="17"/>
                    <a:pt x="135" y="18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6" y="19"/>
                    <a:pt x="135" y="20"/>
                    <a:pt x="135" y="20"/>
                  </a:cubicBezTo>
                  <a:cubicBezTo>
                    <a:pt x="134" y="20"/>
                    <a:pt x="134" y="20"/>
                    <a:pt x="134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0"/>
                    <a:pt x="138" y="19"/>
                    <a:pt x="137" y="17"/>
                  </a:cubicBezTo>
                  <a:cubicBezTo>
                    <a:pt x="138" y="16"/>
                    <a:pt x="138" y="15"/>
                    <a:pt x="138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3"/>
                    <a:pt x="138" y="13"/>
                    <a:pt x="139" y="12"/>
                  </a:cubicBezTo>
                  <a:cubicBezTo>
                    <a:pt x="138" y="13"/>
                    <a:pt x="138" y="13"/>
                    <a:pt x="138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4"/>
                    <a:pt x="137" y="15"/>
                    <a:pt x="137" y="16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3"/>
                    <a:pt x="138" y="14"/>
                    <a:pt x="137" y="13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7" y="12"/>
                    <a:pt x="137" y="11"/>
                    <a:pt x="137" y="11"/>
                  </a:cubicBezTo>
                  <a:cubicBezTo>
                    <a:pt x="137" y="10"/>
                    <a:pt x="137" y="9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6"/>
                    <a:pt x="136" y="8"/>
                    <a:pt x="136" y="6"/>
                  </a:cubicBezTo>
                  <a:moveTo>
                    <a:pt x="137" y="6"/>
                  </a:move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moveTo>
                    <a:pt x="64" y="5"/>
                  </a:moveTo>
                  <a:cubicBezTo>
                    <a:pt x="64" y="5"/>
                    <a:pt x="63" y="5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5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3" y="6"/>
                    <a:pt x="63" y="6"/>
                  </a:cubicBezTo>
                  <a:cubicBezTo>
                    <a:pt x="63" y="6"/>
                    <a:pt x="64" y="6"/>
                    <a:pt x="64" y="6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moveTo>
                    <a:pt x="75" y="5"/>
                  </a:moveTo>
                  <a:cubicBezTo>
                    <a:pt x="75" y="5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moveTo>
                    <a:pt x="137" y="5"/>
                  </a:move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6" y="6"/>
                    <a:pt x="137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7" y="5"/>
                    <a:pt x="137" y="5"/>
                    <a:pt x="137" y="5"/>
                  </a:cubicBezTo>
                  <a:moveTo>
                    <a:pt x="53" y="5"/>
                  </a:moveTo>
                  <a:cubicBezTo>
                    <a:pt x="53" y="5"/>
                    <a:pt x="53" y="5"/>
                    <a:pt x="53" y="6"/>
                  </a:cubicBezTo>
                  <a:cubicBezTo>
                    <a:pt x="53" y="6"/>
                    <a:pt x="53" y="5"/>
                    <a:pt x="53" y="5"/>
                  </a:cubicBezTo>
                  <a:moveTo>
                    <a:pt x="140" y="5"/>
                  </a:moveTo>
                  <a:cubicBezTo>
                    <a:pt x="140" y="6"/>
                    <a:pt x="140" y="9"/>
                    <a:pt x="140" y="9"/>
                  </a:cubicBezTo>
                  <a:cubicBezTo>
                    <a:pt x="140" y="10"/>
                    <a:pt x="140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2" y="13"/>
                    <a:pt x="141" y="14"/>
                    <a:pt x="141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5"/>
                    <a:pt x="140" y="16"/>
                    <a:pt x="141" y="16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5"/>
                    <a:pt x="142" y="14"/>
                    <a:pt x="142" y="14"/>
                  </a:cubicBezTo>
                  <a:cubicBezTo>
                    <a:pt x="142" y="14"/>
                    <a:pt x="142" y="14"/>
                    <a:pt x="143" y="14"/>
                  </a:cubicBezTo>
                  <a:cubicBezTo>
                    <a:pt x="142" y="14"/>
                    <a:pt x="142" y="13"/>
                    <a:pt x="142" y="13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13"/>
                    <a:pt x="142" y="12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3" y="11"/>
                    <a:pt x="142" y="10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6"/>
                    <a:pt x="141" y="5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0" y="7"/>
                    <a:pt x="141" y="5"/>
                    <a:pt x="140" y="5"/>
                  </a:cubicBezTo>
                  <a:moveTo>
                    <a:pt x="155" y="5"/>
                  </a:moveTo>
                  <a:cubicBezTo>
                    <a:pt x="155" y="6"/>
                    <a:pt x="155" y="6"/>
                    <a:pt x="154" y="6"/>
                  </a:cubicBezTo>
                  <a:cubicBezTo>
                    <a:pt x="154" y="6"/>
                    <a:pt x="155" y="6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11"/>
                    <a:pt x="155" y="11"/>
                  </a:cubicBezTo>
                  <a:cubicBezTo>
                    <a:pt x="155" y="12"/>
                    <a:pt x="155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4"/>
                    <a:pt x="154" y="16"/>
                    <a:pt x="154" y="18"/>
                  </a:cubicBezTo>
                  <a:cubicBezTo>
                    <a:pt x="154" y="18"/>
                    <a:pt x="154" y="18"/>
                    <a:pt x="154" y="18"/>
                  </a:cubicBezTo>
                  <a:cubicBezTo>
                    <a:pt x="153" y="18"/>
                    <a:pt x="154" y="16"/>
                    <a:pt x="153" y="16"/>
                  </a:cubicBezTo>
                  <a:cubicBezTo>
                    <a:pt x="153" y="18"/>
                    <a:pt x="152" y="17"/>
                    <a:pt x="152" y="18"/>
                  </a:cubicBezTo>
                  <a:cubicBezTo>
                    <a:pt x="153" y="19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51" y="19"/>
                    <a:pt x="152" y="18"/>
                    <a:pt x="151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49" y="18"/>
                    <a:pt x="149" y="19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0"/>
                    <a:pt x="149" y="21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7" y="25"/>
                    <a:pt x="147" y="26"/>
                    <a:pt x="147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7" y="26"/>
                    <a:pt x="146" y="28"/>
                    <a:pt x="146" y="28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6" y="28"/>
                    <a:pt x="147" y="28"/>
                    <a:pt x="148" y="26"/>
                  </a:cubicBezTo>
                  <a:cubicBezTo>
                    <a:pt x="148" y="25"/>
                    <a:pt x="147" y="25"/>
                    <a:pt x="148" y="24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8" y="25"/>
                    <a:pt x="149" y="25"/>
                    <a:pt x="149" y="25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8" y="26"/>
                    <a:pt x="148" y="26"/>
                    <a:pt x="149" y="26"/>
                  </a:cubicBezTo>
                  <a:cubicBezTo>
                    <a:pt x="149" y="26"/>
                    <a:pt x="149" y="26"/>
                    <a:pt x="149" y="25"/>
                  </a:cubicBezTo>
                  <a:cubicBezTo>
                    <a:pt x="149" y="25"/>
                    <a:pt x="149" y="24"/>
                    <a:pt x="149" y="23"/>
                  </a:cubicBezTo>
                  <a:cubicBezTo>
                    <a:pt x="149" y="24"/>
                    <a:pt x="150" y="24"/>
                    <a:pt x="150" y="24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24"/>
                    <a:pt x="150" y="24"/>
                    <a:pt x="150" y="24"/>
                  </a:cubicBezTo>
                  <a:cubicBezTo>
                    <a:pt x="150" y="23"/>
                    <a:pt x="149" y="23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1" y="23"/>
                    <a:pt x="151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4"/>
                    <a:pt x="150" y="24"/>
                    <a:pt x="150" y="24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6"/>
                    <a:pt x="152" y="24"/>
                    <a:pt x="152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0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1" y="26"/>
                    <a:pt x="150" y="28"/>
                    <a:pt x="150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1" y="30"/>
                    <a:pt x="150" y="30"/>
                    <a:pt x="150" y="29"/>
                  </a:cubicBezTo>
                  <a:cubicBezTo>
                    <a:pt x="150" y="30"/>
                    <a:pt x="151" y="31"/>
                    <a:pt x="151" y="31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51" y="33"/>
                    <a:pt x="150" y="34"/>
                    <a:pt x="150" y="35"/>
                  </a:cubicBezTo>
                  <a:cubicBezTo>
                    <a:pt x="150" y="34"/>
                    <a:pt x="150" y="34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3"/>
                    <a:pt x="151" y="33"/>
                    <a:pt x="152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2" y="32"/>
                    <a:pt x="152" y="31"/>
                    <a:pt x="153" y="31"/>
                  </a:cubicBezTo>
                  <a:cubicBezTo>
                    <a:pt x="154" y="31"/>
                    <a:pt x="153" y="27"/>
                    <a:pt x="154" y="27"/>
                  </a:cubicBezTo>
                  <a:cubicBezTo>
                    <a:pt x="155" y="27"/>
                    <a:pt x="155" y="27"/>
                    <a:pt x="155" y="27"/>
                  </a:cubicBezTo>
                  <a:cubicBezTo>
                    <a:pt x="154" y="24"/>
                    <a:pt x="156" y="20"/>
                    <a:pt x="155" y="17"/>
                  </a:cubicBezTo>
                  <a:cubicBezTo>
                    <a:pt x="155" y="16"/>
                    <a:pt x="155" y="16"/>
                    <a:pt x="155" y="14"/>
                  </a:cubicBezTo>
                  <a:cubicBezTo>
                    <a:pt x="155" y="12"/>
                    <a:pt x="155" y="9"/>
                    <a:pt x="154" y="8"/>
                  </a:cubicBezTo>
                  <a:cubicBezTo>
                    <a:pt x="154" y="6"/>
                    <a:pt x="155" y="7"/>
                    <a:pt x="155" y="5"/>
                  </a:cubicBezTo>
                  <a:moveTo>
                    <a:pt x="137" y="5"/>
                  </a:moveTo>
                  <a:cubicBezTo>
                    <a:pt x="137" y="5"/>
                    <a:pt x="137" y="5"/>
                    <a:pt x="137" y="5"/>
                  </a:cubicBezTo>
                  <a:cubicBezTo>
                    <a:pt x="138" y="6"/>
                    <a:pt x="138" y="6"/>
                    <a:pt x="138" y="6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8" y="6"/>
                    <a:pt x="137" y="7"/>
                    <a:pt x="138" y="7"/>
                  </a:cubicBezTo>
                  <a:cubicBezTo>
                    <a:pt x="138" y="7"/>
                    <a:pt x="138" y="5"/>
                    <a:pt x="137" y="5"/>
                  </a:cubicBezTo>
                  <a:moveTo>
                    <a:pt x="70" y="5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69" y="6"/>
                    <a:pt x="70" y="6"/>
                    <a:pt x="70" y="6"/>
                  </a:cubicBezTo>
                  <a:cubicBezTo>
                    <a:pt x="70" y="6"/>
                    <a:pt x="70" y="5"/>
                    <a:pt x="70" y="5"/>
                  </a:cubicBezTo>
                  <a:moveTo>
                    <a:pt x="62" y="4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2" y="4"/>
                    <a:pt x="62" y="4"/>
                    <a:pt x="62" y="4"/>
                  </a:cubicBezTo>
                  <a:moveTo>
                    <a:pt x="55" y="4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5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5" y="5"/>
                    <a:pt x="55" y="4"/>
                  </a:cubicBezTo>
                  <a:moveTo>
                    <a:pt x="40" y="4"/>
                  </a:moveTo>
                  <a:cubicBezTo>
                    <a:pt x="40" y="5"/>
                    <a:pt x="39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moveTo>
                    <a:pt x="160" y="4"/>
                  </a:moveTo>
                  <a:cubicBezTo>
                    <a:pt x="160" y="5"/>
                    <a:pt x="160" y="5"/>
                    <a:pt x="160" y="5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4"/>
                    <a:pt x="160" y="4"/>
                    <a:pt x="160" y="4"/>
                  </a:cubicBezTo>
                  <a:moveTo>
                    <a:pt x="40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moveTo>
                    <a:pt x="63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3" y="4"/>
                    <a:pt x="62" y="5"/>
                  </a:cubicBezTo>
                  <a:cubicBezTo>
                    <a:pt x="63" y="5"/>
                    <a:pt x="63" y="4"/>
                    <a:pt x="63" y="4"/>
                  </a:cubicBezTo>
                  <a:cubicBezTo>
                    <a:pt x="63" y="4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moveTo>
                    <a:pt x="70" y="4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moveTo>
                    <a:pt x="42" y="4"/>
                  </a:moveTo>
                  <a:cubicBezTo>
                    <a:pt x="42" y="4"/>
                    <a:pt x="42" y="4"/>
                    <a:pt x="41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moveTo>
                    <a:pt x="135" y="4"/>
                  </a:moveTo>
                  <a:cubicBezTo>
                    <a:pt x="135" y="5"/>
                    <a:pt x="135" y="5"/>
                    <a:pt x="135" y="5"/>
                  </a:cubicBezTo>
                  <a:cubicBezTo>
                    <a:pt x="135" y="5"/>
                    <a:pt x="135" y="5"/>
                    <a:pt x="135" y="5"/>
                  </a:cubicBezTo>
                  <a:cubicBezTo>
                    <a:pt x="136" y="5"/>
                    <a:pt x="136" y="4"/>
                    <a:pt x="135" y="4"/>
                  </a:cubicBezTo>
                  <a:moveTo>
                    <a:pt x="41" y="3"/>
                  </a:moveTo>
                  <a:cubicBezTo>
                    <a:pt x="40" y="4"/>
                    <a:pt x="40" y="4"/>
                    <a:pt x="40" y="5"/>
                  </a:cubicBezTo>
                  <a:cubicBezTo>
                    <a:pt x="41" y="4"/>
                    <a:pt x="41" y="4"/>
                    <a:pt x="41" y="3"/>
                  </a:cubicBezTo>
                  <a:moveTo>
                    <a:pt x="26" y="3"/>
                  </a:moveTo>
                  <a:cubicBezTo>
                    <a:pt x="26" y="5"/>
                    <a:pt x="25" y="6"/>
                    <a:pt x="25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5"/>
                    <a:pt x="27" y="4"/>
                    <a:pt x="26" y="3"/>
                  </a:cubicBezTo>
                  <a:moveTo>
                    <a:pt x="78" y="3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moveTo>
                    <a:pt x="82" y="3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moveTo>
                    <a:pt x="140" y="3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1" y="4"/>
                    <a:pt x="140" y="4"/>
                    <a:pt x="140" y="3"/>
                  </a:cubicBezTo>
                  <a:moveTo>
                    <a:pt x="139" y="3"/>
                  </a:moveTo>
                  <a:cubicBezTo>
                    <a:pt x="139" y="4"/>
                    <a:pt x="139" y="4"/>
                    <a:pt x="139" y="4"/>
                  </a:cubicBezTo>
                  <a:cubicBezTo>
                    <a:pt x="139" y="4"/>
                    <a:pt x="140" y="5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4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moveTo>
                    <a:pt x="58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78" y="3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moveTo>
                    <a:pt x="135" y="3"/>
                  </a:moveTo>
                  <a:cubicBezTo>
                    <a:pt x="135" y="3"/>
                    <a:pt x="135" y="3"/>
                    <a:pt x="136" y="3"/>
                  </a:cubicBezTo>
                  <a:cubicBezTo>
                    <a:pt x="135" y="3"/>
                    <a:pt x="135" y="3"/>
                    <a:pt x="135" y="3"/>
                  </a:cubicBezTo>
                  <a:moveTo>
                    <a:pt x="59" y="3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moveTo>
                    <a:pt x="82" y="3"/>
                  </a:move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2" y="3"/>
                    <a:pt x="82" y="3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moveTo>
                    <a:pt x="140" y="3"/>
                  </a:move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moveTo>
                    <a:pt x="73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3" y="3"/>
                    <a:pt x="73" y="3"/>
                    <a:pt x="73" y="3"/>
                  </a:cubicBezTo>
                  <a:moveTo>
                    <a:pt x="136" y="2"/>
                  </a:move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4"/>
                    <a:pt x="136" y="4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6" y="4"/>
                    <a:pt x="136" y="3"/>
                    <a:pt x="136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141" y="2"/>
                  </a:moveTo>
                  <a:cubicBezTo>
                    <a:pt x="140" y="3"/>
                    <a:pt x="140" y="3"/>
                    <a:pt x="140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1" y="3"/>
                    <a:pt x="141" y="3"/>
                    <a:pt x="141" y="2"/>
                  </a:cubicBezTo>
                  <a:moveTo>
                    <a:pt x="141" y="2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41" y="2"/>
                    <a:pt x="142" y="3"/>
                    <a:pt x="141" y="4"/>
                  </a:cubicBezTo>
                  <a:cubicBezTo>
                    <a:pt x="142" y="4"/>
                    <a:pt x="142" y="2"/>
                    <a:pt x="141" y="2"/>
                  </a:cubicBezTo>
                  <a:moveTo>
                    <a:pt x="75" y="2"/>
                  </a:moveTo>
                  <a:cubicBezTo>
                    <a:pt x="75" y="2"/>
                    <a:pt x="75" y="3"/>
                    <a:pt x="75" y="3"/>
                  </a:cubicBezTo>
                  <a:cubicBezTo>
                    <a:pt x="75" y="3"/>
                    <a:pt x="76" y="3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53" y="2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moveTo>
                    <a:pt x="81" y="2"/>
                  </a:move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88" y="2"/>
                  </a:move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moveTo>
                    <a:pt x="14" y="1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5"/>
                  </a:cubicBezTo>
                  <a:cubicBezTo>
                    <a:pt x="13" y="5"/>
                    <a:pt x="13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7"/>
                    <a:pt x="11" y="8"/>
                    <a:pt x="11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8"/>
                    <a:pt x="12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7"/>
                    <a:pt x="13" y="8"/>
                    <a:pt x="13" y="7"/>
                  </a:cubicBezTo>
                  <a:cubicBezTo>
                    <a:pt x="14" y="4"/>
                    <a:pt x="15" y="4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moveTo>
                    <a:pt x="83" y="1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1"/>
                    <a:pt x="83" y="1"/>
                  </a:cubicBezTo>
                  <a:moveTo>
                    <a:pt x="79" y="1"/>
                  </a:moveTo>
                  <a:cubicBezTo>
                    <a:pt x="79" y="1"/>
                    <a:pt x="79" y="1"/>
                    <a:pt x="79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moveTo>
                    <a:pt x="80" y="1"/>
                  </a:move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80" y="1"/>
                    <a:pt x="80" y="1"/>
                  </a:cubicBezTo>
                  <a:moveTo>
                    <a:pt x="79" y="1"/>
                  </a:move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moveTo>
                    <a:pt x="47" y="1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1"/>
                    <a:pt x="87" y="1"/>
                    <a:pt x="87" y="1"/>
                  </a:cubicBezTo>
                  <a:moveTo>
                    <a:pt x="69" y="1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9" y="1"/>
                    <a:pt x="69" y="1"/>
                    <a:pt x="69" y="1"/>
                  </a:cubicBezTo>
                  <a:moveTo>
                    <a:pt x="62" y="0"/>
                  </a:moveTo>
                  <a:cubicBezTo>
                    <a:pt x="62" y="1"/>
                    <a:pt x="62" y="1"/>
                    <a:pt x="62" y="1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80" y="1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0" y="0"/>
                    <a:pt x="80" y="0"/>
                  </a:cubicBezTo>
                  <a:moveTo>
                    <a:pt x="39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moveTo>
                    <a:pt x="71" y="0"/>
                  </a:moveTo>
                  <a:cubicBezTo>
                    <a:pt x="70" y="0"/>
                    <a:pt x="71" y="1"/>
                    <a:pt x="71" y="1"/>
                  </a:cubicBezTo>
                  <a:cubicBezTo>
                    <a:pt x="71" y="1"/>
                    <a:pt x="71" y="1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moveTo>
                    <a:pt x="89" y="0"/>
                  </a:move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89" y="0"/>
                    <a:pt x="89" y="0"/>
                  </a:cubicBezTo>
                  <a:moveTo>
                    <a:pt x="160" y="0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moveTo>
                    <a:pt x="6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moveTo>
                    <a:pt x="135" y="0"/>
                  </a:moveTo>
                  <a:cubicBezTo>
                    <a:pt x="136" y="0"/>
                    <a:pt x="135" y="1"/>
                    <a:pt x="135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6" y="2"/>
                    <a:pt x="136" y="1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3"/>
                    <a:pt x="136" y="3"/>
                  </a:cubicBezTo>
                  <a:cubicBezTo>
                    <a:pt x="137" y="3"/>
                    <a:pt x="137" y="2"/>
                    <a:pt x="137" y="2"/>
                  </a:cubicBezTo>
                  <a:cubicBezTo>
                    <a:pt x="137" y="2"/>
                    <a:pt x="137" y="1"/>
                    <a:pt x="137" y="1"/>
                  </a:cubicBezTo>
                  <a:cubicBezTo>
                    <a:pt x="137" y="1"/>
                    <a:pt x="136" y="1"/>
                    <a:pt x="136" y="2"/>
                  </a:cubicBezTo>
                  <a:cubicBezTo>
                    <a:pt x="136" y="1"/>
                    <a:pt x="136" y="0"/>
                    <a:pt x="136" y="0"/>
                  </a:cubicBezTo>
                  <a:cubicBezTo>
                    <a:pt x="135" y="0"/>
                    <a:pt x="135" y="0"/>
                    <a:pt x="135" y="0"/>
                  </a:cubicBezTo>
                </a:path>
              </a:pathLst>
            </a:custGeom>
            <a:solidFill>
              <a:srgbClr val="ADE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"/>
            <p:cNvSpPr>
              <a:spLocks noEditPoints="1"/>
            </p:cNvSpPr>
            <p:nvPr/>
          </p:nvSpPr>
          <p:spPr bwMode="auto">
            <a:xfrm>
              <a:off x="10201275" y="5821363"/>
              <a:ext cx="384175" cy="158750"/>
            </a:xfrm>
            <a:custGeom>
              <a:avLst/>
              <a:gdLst>
                <a:gd name="T0" fmla="*/ 83 w 151"/>
                <a:gd name="T1" fmla="*/ 60 h 62"/>
                <a:gd name="T2" fmla="*/ 57 w 151"/>
                <a:gd name="T3" fmla="*/ 56 h 62"/>
                <a:gd name="T4" fmla="*/ 90 w 151"/>
                <a:gd name="T5" fmla="*/ 54 h 62"/>
                <a:gd name="T6" fmla="*/ 63 w 151"/>
                <a:gd name="T7" fmla="*/ 50 h 62"/>
                <a:gd name="T8" fmla="*/ 73 w 151"/>
                <a:gd name="T9" fmla="*/ 50 h 62"/>
                <a:gd name="T10" fmla="*/ 38 w 151"/>
                <a:gd name="T11" fmla="*/ 49 h 62"/>
                <a:gd name="T12" fmla="*/ 80 w 151"/>
                <a:gd name="T13" fmla="*/ 47 h 62"/>
                <a:gd name="T14" fmla="*/ 43 w 151"/>
                <a:gd name="T15" fmla="*/ 45 h 62"/>
                <a:gd name="T16" fmla="*/ 111 w 151"/>
                <a:gd name="T17" fmla="*/ 43 h 62"/>
                <a:gd name="T18" fmla="*/ 112 w 151"/>
                <a:gd name="T19" fmla="*/ 43 h 62"/>
                <a:gd name="T20" fmla="*/ 49 w 151"/>
                <a:gd name="T21" fmla="*/ 43 h 62"/>
                <a:gd name="T22" fmla="*/ 68 w 151"/>
                <a:gd name="T23" fmla="*/ 36 h 62"/>
                <a:gd name="T24" fmla="*/ 124 w 151"/>
                <a:gd name="T25" fmla="*/ 34 h 62"/>
                <a:gd name="T26" fmla="*/ 114 w 151"/>
                <a:gd name="T27" fmla="*/ 47 h 62"/>
                <a:gd name="T28" fmla="*/ 100 w 151"/>
                <a:gd name="T29" fmla="*/ 33 h 62"/>
                <a:gd name="T30" fmla="*/ 13 w 151"/>
                <a:gd name="T31" fmla="*/ 30 h 62"/>
                <a:gd name="T32" fmla="*/ 39 w 151"/>
                <a:gd name="T33" fmla="*/ 29 h 62"/>
                <a:gd name="T34" fmla="*/ 97 w 151"/>
                <a:gd name="T35" fmla="*/ 29 h 62"/>
                <a:gd name="T36" fmla="*/ 36 w 151"/>
                <a:gd name="T37" fmla="*/ 35 h 62"/>
                <a:gd name="T38" fmla="*/ 36 w 151"/>
                <a:gd name="T39" fmla="*/ 28 h 62"/>
                <a:gd name="T40" fmla="*/ 76 w 151"/>
                <a:gd name="T41" fmla="*/ 29 h 62"/>
                <a:gd name="T42" fmla="*/ 92 w 151"/>
                <a:gd name="T43" fmla="*/ 28 h 62"/>
                <a:gd name="T44" fmla="*/ 134 w 151"/>
                <a:gd name="T45" fmla="*/ 26 h 62"/>
                <a:gd name="T46" fmla="*/ 75 w 151"/>
                <a:gd name="T47" fmla="*/ 26 h 62"/>
                <a:gd name="T48" fmla="*/ 40 w 151"/>
                <a:gd name="T49" fmla="*/ 24 h 62"/>
                <a:gd name="T50" fmla="*/ 130 w 151"/>
                <a:gd name="T51" fmla="*/ 22 h 62"/>
                <a:gd name="T52" fmla="*/ 102 w 151"/>
                <a:gd name="T53" fmla="*/ 20 h 62"/>
                <a:gd name="T54" fmla="*/ 50 w 151"/>
                <a:gd name="T55" fmla="*/ 21 h 62"/>
                <a:gd name="T56" fmla="*/ 5 w 151"/>
                <a:gd name="T57" fmla="*/ 18 h 62"/>
                <a:gd name="T58" fmla="*/ 70 w 151"/>
                <a:gd name="T59" fmla="*/ 15 h 62"/>
                <a:gd name="T60" fmla="*/ 16 w 151"/>
                <a:gd name="T61" fmla="*/ 13 h 62"/>
                <a:gd name="T62" fmla="*/ 58 w 151"/>
                <a:gd name="T63" fmla="*/ 20 h 62"/>
                <a:gd name="T64" fmla="*/ 88 w 151"/>
                <a:gd name="T65" fmla="*/ 23 h 62"/>
                <a:gd name="T66" fmla="*/ 85 w 151"/>
                <a:gd name="T67" fmla="*/ 20 h 62"/>
                <a:gd name="T68" fmla="*/ 69 w 151"/>
                <a:gd name="T69" fmla="*/ 18 h 62"/>
                <a:gd name="T70" fmla="*/ 68 w 151"/>
                <a:gd name="T71" fmla="*/ 16 h 62"/>
                <a:gd name="T72" fmla="*/ 7 w 151"/>
                <a:gd name="T73" fmla="*/ 12 h 62"/>
                <a:gd name="T74" fmla="*/ 98 w 151"/>
                <a:gd name="T75" fmla="*/ 11 h 62"/>
                <a:gd name="T76" fmla="*/ 64 w 151"/>
                <a:gd name="T77" fmla="*/ 11 h 62"/>
                <a:gd name="T78" fmla="*/ 53 w 151"/>
                <a:gd name="T79" fmla="*/ 12 h 62"/>
                <a:gd name="T80" fmla="*/ 116 w 151"/>
                <a:gd name="T81" fmla="*/ 9 h 62"/>
                <a:gd name="T82" fmla="*/ 59 w 151"/>
                <a:gd name="T83" fmla="*/ 9 h 62"/>
                <a:gd name="T84" fmla="*/ 94 w 151"/>
                <a:gd name="T85" fmla="*/ 8 h 62"/>
                <a:gd name="T86" fmla="*/ 84 w 151"/>
                <a:gd name="T87" fmla="*/ 7 h 62"/>
                <a:gd name="T88" fmla="*/ 40 w 151"/>
                <a:gd name="T89" fmla="*/ 6 h 62"/>
                <a:gd name="T90" fmla="*/ 63 w 151"/>
                <a:gd name="T91" fmla="*/ 6 h 62"/>
                <a:gd name="T92" fmla="*/ 8 w 151"/>
                <a:gd name="T93" fmla="*/ 5 h 62"/>
                <a:gd name="T94" fmla="*/ 52 w 151"/>
                <a:gd name="T95" fmla="*/ 8 h 62"/>
                <a:gd name="T96" fmla="*/ 46 w 151"/>
                <a:gd name="T97" fmla="*/ 4 h 62"/>
                <a:gd name="T98" fmla="*/ 85 w 151"/>
                <a:gd name="T99" fmla="*/ 3 h 62"/>
                <a:gd name="T100" fmla="*/ 68 w 151"/>
                <a:gd name="T101" fmla="*/ 3 h 62"/>
                <a:gd name="T102" fmla="*/ 19 w 151"/>
                <a:gd name="T103" fmla="*/ 2 h 62"/>
                <a:gd name="T104" fmla="*/ 28 w 151"/>
                <a:gd name="T105" fmla="*/ 18 h 62"/>
                <a:gd name="T106" fmla="*/ 39 w 151"/>
                <a:gd name="T107" fmla="*/ 28 h 62"/>
                <a:gd name="T108" fmla="*/ 71 w 151"/>
                <a:gd name="T109" fmla="*/ 34 h 62"/>
                <a:gd name="T110" fmla="*/ 59 w 151"/>
                <a:gd name="T111" fmla="*/ 31 h 62"/>
                <a:gd name="T112" fmla="*/ 31 w 151"/>
                <a:gd name="T113" fmla="*/ 16 h 62"/>
                <a:gd name="T114" fmla="*/ 81 w 151"/>
                <a:gd name="T115" fmla="*/ 2 h 62"/>
                <a:gd name="T116" fmla="*/ 91 w 151"/>
                <a:gd name="T117" fmla="*/ 5 h 62"/>
                <a:gd name="T118" fmla="*/ 92 w 151"/>
                <a:gd name="T119" fmla="*/ 1 h 62"/>
                <a:gd name="T120" fmla="*/ 33 w 151"/>
                <a:gd name="T121" fmla="*/ 1 h 62"/>
                <a:gd name="T122" fmla="*/ 60 w 151"/>
                <a:gd name="T12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62">
                  <a:moveTo>
                    <a:pt x="81" y="61"/>
                  </a:moveTo>
                  <a:cubicBezTo>
                    <a:pt x="81" y="62"/>
                    <a:pt x="81" y="62"/>
                    <a:pt x="81" y="62"/>
                  </a:cubicBezTo>
                  <a:cubicBezTo>
                    <a:pt x="81" y="61"/>
                    <a:pt x="81" y="61"/>
                    <a:pt x="81" y="61"/>
                  </a:cubicBezTo>
                  <a:moveTo>
                    <a:pt x="71" y="61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1" y="61"/>
                    <a:pt x="71" y="61"/>
                    <a:pt x="71" y="61"/>
                  </a:cubicBezTo>
                  <a:moveTo>
                    <a:pt x="60" y="61"/>
                  </a:moveTo>
                  <a:cubicBezTo>
                    <a:pt x="60" y="61"/>
                    <a:pt x="59" y="61"/>
                    <a:pt x="59" y="61"/>
                  </a:cubicBezTo>
                  <a:cubicBezTo>
                    <a:pt x="61" y="61"/>
                    <a:pt x="64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3" y="61"/>
                    <a:pt x="62" y="61"/>
                    <a:pt x="60" y="61"/>
                  </a:cubicBezTo>
                  <a:moveTo>
                    <a:pt x="76" y="61"/>
                  </a:move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1"/>
                    <a:pt x="76" y="61"/>
                    <a:pt x="76" y="61"/>
                  </a:cubicBezTo>
                  <a:moveTo>
                    <a:pt x="81" y="61"/>
                  </a:moveTo>
                  <a:cubicBezTo>
                    <a:pt x="81" y="61"/>
                    <a:pt x="81" y="61"/>
                    <a:pt x="80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61"/>
                    <a:pt x="80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80" y="61"/>
                    <a:pt x="80" y="61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1"/>
                    <a:pt x="79" y="61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ubicBezTo>
                    <a:pt x="79" y="61"/>
                    <a:pt x="80" y="61"/>
                    <a:pt x="80" y="61"/>
                  </a:cubicBezTo>
                  <a:cubicBezTo>
                    <a:pt x="80" y="61"/>
                    <a:pt x="80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moveTo>
                    <a:pt x="58" y="60"/>
                  </a:moveTo>
                  <a:cubicBezTo>
                    <a:pt x="57" y="61"/>
                    <a:pt x="57" y="61"/>
                    <a:pt x="56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0"/>
                    <a:pt x="58" y="60"/>
                    <a:pt x="58" y="60"/>
                  </a:cubicBezTo>
                  <a:moveTo>
                    <a:pt x="85" y="59"/>
                  </a:moveTo>
                  <a:cubicBezTo>
                    <a:pt x="85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2" y="59"/>
                    <a:pt x="82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60"/>
                    <a:pt x="83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5" y="59"/>
                    <a:pt x="85" y="59"/>
                  </a:cubicBezTo>
                  <a:moveTo>
                    <a:pt x="91" y="57"/>
                  </a:moveTo>
                  <a:cubicBezTo>
                    <a:pt x="87" y="58"/>
                    <a:pt x="87" y="58"/>
                    <a:pt x="87" y="58"/>
                  </a:cubicBezTo>
                  <a:cubicBezTo>
                    <a:pt x="88" y="58"/>
                    <a:pt x="89" y="58"/>
                    <a:pt x="90" y="58"/>
                  </a:cubicBezTo>
                  <a:cubicBezTo>
                    <a:pt x="90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moveTo>
                    <a:pt x="74" y="57"/>
                  </a:moveTo>
                  <a:cubicBezTo>
                    <a:pt x="74" y="58"/>
                    <a:pt x="74" y="58"/>
                    <a:pt x="74" y="58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4" y="57"/>
                    <a:pt x="74" y="57"/>
                    <a:pt x="74" y="57"/>
                  </a:cubicBezTo>
                  <a:moveTo>
                    <a:pt x="97" y="57"/>
                  </a:moveTo>
                  <a:cubicBezTo>
                    <a:pt x="96" y="58"/>
                    <a:pt x="96" y="58"/>
                    <a:pt x="96" y="58"/>
                  </a:cubicBezTo>
                  <a:cubicBezTo>
                    <a:pt x="98" y="58"/>
                    <a:pt x="97" y="57"/>
                    <a:pt x="98" y="57"/>
                  </a:cubicBezTo>
                  <a:cubicBezTo>
                    <a:pt x="97" y="57"/>
                    <a:pt x="97" y="57"/>
                    <a:pt x="97" y="57"/>
                  </a:cubicBezTo>
                  <a:moveTo>
                    <a:pt x="80" y="57"/>
                  </a:moveTo>
                  <a:cubicBezTo>
                    <a:pt x="80" y="57"/>
                    <a:pt x="80" y="57"/>
                    <a:pt x="80" y="57"/>
                  </a:cubicBezTo>
                  <a:cubicBezTo>
                    <a:pt x="80" y="57"/>
                    <a:pt x="80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0" y="57"/>
                  </a:cubicBezTo>
                  <a:moveTo>
                    <a:pt x="78" y="56"/>
                  </a:moveTo>
                  <a:cubicBezTo>
                    <a:pt x="77" y="57"/>
                    <a:pt x="79" y="57"/>
                    <a:pt x="77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6" y="57"/>
                    <a:pt x="78" y="57"/>
                    <a:pt x="78" y="57"/>
                  </a:cubicBezTo>
                  <a:cubicBezTo>
                    <a:pt x="79" y="57"/>
                    <a:pt x="78" y="57"/>
                    <a:pt x="78" y="56"/>
                  </a:cubicBezTo>
                  <a:moveTo>
                    <a:pt x="86" y="56"/>
                  </a:moveTo>
                  <a:cubicBezTo>
                    <a:pt x="85" y="56"/>
                    <a:pt x="83" y="56"/>
                    <a:pt x="83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6"/>
                    <a:pt x="86" y="56"/>
                  </a:cubicBezTo>
                  <a:moveTo>
                    <a:pt x="86" y="56"/>
                  </a:move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moveTo>
                    <a:pt x="80" y="56"/>
                  </a:moveTo>
                  <a:cubicBezTo>
                    <a:pt x="78" y="56"/>
                    <a:pt x="78" y="56"/>
                    <a:pt x="78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80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6"/>
                    <a:pt x="80" y="56"/>
                    <a:pt x="80" y="56"/>
                  </a:cubicBezTo>
                  <a:moveTo>
                    <a:pt x="53" y="55"/>
                  </a:move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moveTo>
                    <a:pt x="55" y="55"/>
                  </a:moveTo>
                  <a:cubicBezTo>
                    <a:pt x="55" y="55"/>
                    <a:pt x="56" y="55"/>
                    <a:pt x="57" y="56"/>
                  </a:cubicBezTo>
                  <a:cubicBezTo>
                    <a:pt x="57" y="55"/>
                    <a:pt x="56" y="55"/>
                    <a:pt x="55" y="55"/>
                  </a:cubicBezTo>
                  <a:moveTo>
                    <a:pt x="99" y="55"/>
                  </a:move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100" y="55"/>
                    <a:pt x="100" y="55"/>
                  </a:cubicBezTo>
                  <a:cubicBezTo>
                    <a:pt x="99" y="55"/>
                    <a:pt x="99" y="55"/>
                    <a:pt x="99" y="55"/>
                  </a:cubicBezTo>
                  <a:moveTo>
                    <a:pt x="54" y="55"/>
                  </a:move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5"/>
                    <a:pt x="54" y="55"/>
                  </a:cubicBezTo>
                  <a:moveTo>
                    <a:pt x="77" y="55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7" y="55"/>
                    <a:pt x="78" y="55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moveTo>
                    <a:pt x="76" y="54"/>
                  </a:moveTo>
                  <a:cubicBezTo>
                    <a:pt x="76" y="54"/>
                    <a:pt x="76" y="54"/>
                    <a:pt x="75" y="54"/>
                  </a:cubicBezTo>
                  <a:cubicBezTo>
                    <a:pt x="75" y="54"/>
                    <a:pt x="75" y="55"/>
                    <a:pt x="75" y="55"/>
                  </a:cubicBezTo>
                  <a:cubicBezTo>
                    <a:pt x="75" y="55"/>
                    <a:pt x="74" y="54"/>
                    <a:pt x="74" y="54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5"/>
                    <a:pt x="76" y="55"/>
                    <a:pt x="77" y="54"/>
                  </a:cubicBezTo>
                  <a:cubicBezTo>
                    <a:pt x="77" y="54"/>
                    <a:pt x="77" y="54"/>
                    <a:pt x="76" y="54"/>
                  </a:cubicBezTo>
                  <a:moveTo>
                    <a:pt x="63" y="54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4"/>
                    <a:pt x="63" y="54"/>
                    <a:pt x="63" y="54"/>
                  </a:cubicBezTo>
                  <a:moveTo>
                    <a:pt x="50" y="54"/>
                  </a:move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moveTo>
                    <a:pt x="51" y="54"/>
                  </a:moveTo>
                  <a:cubicBezTo>
                    <a:pt x="51" y="54"/>
                    <a:pt x="50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0" y="54"/>
                    <a:pt x="51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moveTo>
                    <a:pt x="93" y="53"/>
                  </a:moveTo>
                  <a:cubicBezTo>
                    <a:pt x="92" y="53"/>
                    <a:pt x="92" y="54"/>
                    <a:pt x="91" y="54"/>
                  </a:cubicBezTo>
                  <a:cubicBezTo>
                    <a:pt x="91" y="54"/>
                    <a:pt x="90" y="54"/>
                    <a:pt x="90" y="54"/>
                  </a:cubicBezTo>
                  <a:cubicBezTo>
                    <a:pt x="90" y="54"/>
                    <a:pt x="89" y="54"/>
                    <a:pt x="90" y="54"/>
                  </a:cubicBezTo>
                  <a:cubicBezTo>
                    <a:pt x="88" y="54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7" y="55"/>
                    <a:pt x="88" y="55"/>
                  </a:cubicBezTo>
                  <a:cubicBezTo>
                    <a:pt x="88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6"/>
                    <a:pt x="91" y="56"/>
                    <a:pt x="91" y="56"/>
                  </a:cubicBezTo>
                  <a:cubicBezTo>
                    <a:pt x="91" y="55"/>
                    <a:pt x="94" y="56"/>
                    <a:pt x="95" y="55"/>
                  </a:cubicBezTo>
                  <a:cubicBezTo>
                    <a:pt x="95" y="55"/>
                    <a:pt x="94" y="54"/>
                    <a:pt x="93" y="54"/>
                  </a:cubicBezTo>
                  <a:cubicBezTo>
                    <a:pt x="93" y="54"/>
                    <a:pt x="92" y="54"/>
                    <a:pt x="91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3" y="53"/>
                    <a:pt x="93" y="53"/>
                    <a:pt x="93" y="53"/>
                  </a:cubicBezTo>
                  <a:moveTo>
                    <a:pt x="45" y="52"/>
                  </a:moveTo>
                  <a:cubicBezTo>
                    <a:pt x="46" y="53"/>
                    <a:pt x="48" y="53"/>
                    <a:pt x="49" y="54"/>
                  </a:cubicBezTo>
                  <a:cubicBezTo>
                    <a:pt x="49" y="54"/>
                    <a:pt x="50" y="54"/>
                    <a:pt x="49" y="53"/>
                  </a:cubicBezTo>
                  <a:cubicBezTo>
                    <a:pt x="45" y="52"/>
                    <a:pt x="45" y="52"/>
                    <a:pt x="45" y="52"/>
                  </a:cubicBezTo>
                  <a:moveTo>
                    <a:pt x="78" y="52"/>
                  </a:moveTo>
                  <a:cubicBezTo>
                    <a:pt x="78" y="52"/>
                    <a:pt x="78" y="52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moveTo>
                    <a:pt x="109" y="51"/>
                  </a:moveTo>
                  <a:cubicBezTo>
                    <a:pt x="109" y="52"/>
                    <a:pt x="109" y="52"/>
                    <a:pt x="109" y="52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9" y="51"/>
                    <a:pt x="109" y="51"/>
                    <a:pt x="109" y="51"/>
                  </a:cubicBezTo>
                  <a:moveTo>
                    <a:pt x="86" y="51"/>
                  </a:move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moveTo>
                    <a:pt x="69" y="50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moveTo>
                    <a:pt x="68" y="50"/>
                  </a:moveTo>
                  <a:cubicBezTo>
                    <a:pt x="68" y="50"/>
                    <a:pt x="68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5" y="50"/>
                    <a:pt x="65" y="51"/>
                    <a:pt x="66" y="51"/>
                  </a:cubicBezTo>
                  <a:cubicBezTo>
                    <a:pt x="66" y="50"/>
                    <a:pt x="68" y="50"/>
                    <a:pt x="69" y="50"/>
                  </a:cubicBezTo>
                  <a:cubicBezTo>
                    <a:pt x="68" y="50"/>
                    <a:pt x="68" y="50"/>
                    <a:pt x="68" y="50"/>
                  </a:cubicBezTo>
                  <a:moveTo>
                    <a:pt x="51" y="50"/>
                  </a:moveTo>
                  <a:cubicBezTo>
                    <a:pt x="50" y="50"/>
                    <a:pt x="53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2" y="51"/>
                    <a:pt x="52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1"/>
                    <a:pt x="54" y="51"/>
                    <a:pt x="55" y="51"/>
                  </a:cubicBezTo>
                  <a:cubicBezTo>
                    <a:pt x="55" y="51"/>
                    <a:pt x="56" y="51"/>
                    <a:pt x="56" y="51"/>
                  </a:cubicBezTo>
                  <a:cubicBezTo>
                    <a:pt x="56" y="51"/>
                    <a:pt x="57" y="51"/>
                    <a:pt x="57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6" y="50"/>
                    <a:pt x="53" y="51"/>
                    <a:pt x="52" y="50"/>
                  </a:cubicBezTo>
                  <a:cubicBezTo>
                    <a:pt x="52" y="50"/>
                    <a:pt x="52" y="50"/>
                    <a:pt x="51" y="50"/>
                  </a:cubicBezTo>
                  <a:moveTo>
                    <a:pt x="69" y="50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moveTo>
                    <a:pt x="50" y="49"/>
                  </a:moveTo>
                  <a:cubicBezTo>
                    <a:pt x="49" y="50"/>
                    <a:pt x="49" y="50"/>
                    <a:pt x="49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0" y="49"/>
                    <a:pt x="50" y="49"/>
                  </a:cubicBezTo>
                  <a:moveTo>
                    <a:pt x="40" y="49"/>
                  </a:moveTo>
                  <a:cubicBezTo>
                    <a:pt x="40" y="50"/>
                    <a:pt x="40" y="50"/>
                    <a:pt x="40" y="5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1" y="50"/>
                    <a:pt x="38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2"/>
                    <a:pt x="44" y="52"/>
                    <a:pt x="44" y="52"/>
                  </a:cubicBezTo>
                  <a:cubicBezTo>
                    <a:pt x="43" y="51"/>
                    <a:pt x="41" y="51"/>
                    <a:pt x="40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2" y="50"/>
                    <a:pt x="44" y="50"/>
                    <a:pt x="45" y="51"/>
                  </a:cubicBezTo>
                  <a:cubicBezTo>
                    <a:pt x="44" y="50"/>
                    <a:pt x="40" y="50"/>
                    <a:pt x="40" y="49"/>
                  </a:cubicBezTo>
                  <a:moveTo>
                    <a:pt x="76" y="49"/>
                  </a:moveTo>
                  <a:cubicBezTo>
                    <a:pt x="75" y="49"/>
                    <a:pt x="74" y="50"/>
                    <a:pt x="73" y="50"/>
                  </a:cubicBezTo>
                  <a:cubicBezTo>
                    <a:pt x="72" y="50"/>
                    <a:pt x="72" y="50"/>
                    <a:pt x="72" y="49"/>
                  </a:cubicBezTo>
                  <a:cubicBezTo>
                    <a:pt x="71" y="50"/>
                    <a:pt x="71" y="51"/>
                    <a:pt x="73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2" y="51"/>
                    <a:pt x="73" y="51"/>
                    <a:pt x="72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4" y="50"/>
                    <a:pt x="74" y="51"/>
                    <a:pt x="73" y="51"/>
                  </a:cubicBezTo>
                  <a:cubicBezTo>
                    <a:pt x="75" y="51"/>
                    <a:pt x="77" y="50"/>
                    <a:pt x="78" y="49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7" y="49"/>
                    <a:pt x="77" y="49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7" y="50"/>
                    <a:pt x="76" y="50"/>
                    <a:pt x="76" y="50"/>
                  </a:cubicBezTo>
                  <a:cubicBezTo>
                    <a:pt x="76" y="50"/>
                    <a:pt x="75" y="50"/>
                    <a:pt x="76" y="49"/>
                  </a:cubicBezTo>
                  <a:moveTo>
                    <a:pt x="86" y="49"/>
                  </a:moveTo>
                  <a:cubicBezTo>
                    <a:pt x="85" y="49"/>
                    <a:pt x="84" y="49"/>
                    <a:pt x="83" y="50"/>
                  </a:cubicBezTo>
                  <a:cubicBezTo>
                    <a:pt x="83" y="50"/>
                    <a:pt x="84" y="50"/>
                    <a:pt x="83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0" y="50"/>
                    <a:pt x="80" y="51"/>
                    <a:pt x="79" y="51"/>
                  </a:cubicBezTo>
                  <a:cubicBezTo>
                    <a:pt x="79" y="51"/>
                    <a:pt x="78" y="51"/>
                    <a:pt x="78" y="51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8" y="51"/>
                    <a:pt x="77" y="52"/>
                    <a:pt x="76" y="52"/>
                  </a:cubicBezTo>
                  <a:cubicBezTo>
                    <a:pt x="76" y="52"/>
                    <a:pt x="76" y="52"/>
                    <a:pt x="75" y="51"/>
                  </a:cubicBezTo>
                  <a:cubicBezTo>
                    <a:pt x="75" y="52"/>
                    <a:pt x="77" y="52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53"/>
                    <a:pt x="79" y="53"/>
                    <a:pt x="80" y="53"/>
                  </a:cubicBezTo>
                  <a:cubicBezTo>
                    <a:pt x="80" y="53"/>
                    <a:pt x="81" y="53"/>
                    <a:pt x="81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0" y="53"/>
                    <a:pt x="80" y="53"/>
                    <a:pt x="80" y="52"/>
                  </a:cubicBezTo>
                  <a:cubicBezTo>
                    <a:pt x="80" y="52"/>
                    <a:pt x="80" y="52"/>
                    <a:pt x="79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1" y="52"/>
                    <a:pt x="78" y="52"/>
                    <a:pt x="82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51"/>
                    <a:pt x="83" y="51"/>
                    <a:pt x="82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3" y="51"/>
                    <a:pt x="84" y="51"/>
                    <a:pt x="85" y="51"/>
                  </a:cubicBezTo>
                  <a:cubicBezTo>
                    <a:pt x="85" y="51"/>
                    <a:pt x="85" y="51"/>
                    <a:pt x="86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6" y="50"/>
                    <a:pt x="86" y="49"/>
                  </a:cubicBezTo>
                  <a:moveTo>
                    <a:pt x="37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98" y="49"/>
                  </a:moveTo>
                  <a:cubicBezTo>
                    <a:pt x="98" y="50"/>
                    <a:pt x="98" y="50"/>
                    <a:pt x="98" y="50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8" y="49"/>
                    <a:pt x="98" y="49"/>
                    <a:pt x="98" y="49"/>
                  </a:cubicBezTo>
                  <a:moveTo>
                    <a:pt x="103" y="48"/>
                  </a:moveTo>
                  <a:cubicBezTo>
                    <a:pt x="102" y="48"/>
                    <a:pt x="100" y="49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3" y="48"/>
                    <a:pt x="103" y="48"/>
                    <a:pt x="103" y="48"/>
                  </a:cubicBezTo>
                  <a:moveTo>
                    <a:pt x="51" y="48"/>
                  </a:move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moveTo>
                    <a:pt x="82" y="47"/>
                  </a:moveTo>
                  <a:cubicBezTo>
                    <a:pt x="81" y="47"/>
                    <a:pt x="81" y="48"/>
                    <a:pt x="7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4" y="48"/>
                    <a:pt x="79" y="48"/>
                    <a:pt x="83" y="48"/>
                  </a:cubicBezTo>
                  <a:cubicBezTo>
                    <a:pt x="82" y="47"/>
                    <a:pt x="82" y="47"/>
                    <a:pt x="82" y="47"/>
                  </a:cubicBezTo>
                  <a:moveTo>
                    <a:pt x="111" y="47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1" y="47"/>
                    <a:pt x="111" y="47"/>
                    <a:pt x="111" y="47"/>
                  </a:cubicBezTo>
                  <a:moveTo>
                    <a:pt x="48" y="47"/>
                  </a:moveTo>
                  <a:cubicBezTo>
                    <a:pt x="49" y="48"/>
                    <a:pt x="50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9"/>
                    <a:pt x="55" y="50"/>
                    <a:pt x="56" y="50"/>
                  </a:cubicBezTo>
                  <a:cubicBezTo>
                    <a:pt x="56" y="50"/>
                    <a:pt x="60" y="50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2" y="49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49" y="48"/>
                    <a:pt x="48" y="47"/>
                  </a:cubicBezTo>
                  <a:moveTo>
                    <a:pt x="93" y="47"/>
                  </a:moveTo>
                  <a:cubicBezTo>
                    <a:pt x="92" y="47"/>
                    <a:pt x="92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3" y="47"/>
                    <a:pt x="93" y="47"/>
                    <a:pt x="93" y="47"/>
                  </a:cubicBezTo>
                  <a:moveTo>
                    <a:pt x="80" y="47"/>
                  </a:moveTo>
                  <a:cubicBezTo>
                    <a:pt x="79" y="47"/>
                    <a:pt x="80" y="47"/>
                    <a:pt x="80" y="47"/>
                  </a:cubicBezTo>
                  <a:cubicBezTo>
                    <a:pt x="80" y="47"/>
                    <a:pt x="80" y="47"/>
                    <a:pt x="80" y="47"/>
                  </a:cubicBezTo>
                  <a:moveTo>
                    <a:pt x="114" y="47"/>
                  </a:moveTo>
                  <a:cubicBezTo>
                    <a:pt x="113" y="47"/>
                    <a:pt x="113" y="47"/>
                    <a:pt x="113" y="47"/>
                  </a:cubicBezTo>
                  <a:cubicBezTo>
                    <a:pt x="114" y="47"/>
                    <a:pt x="114" y="47"/>
                    <a:pt x="114" y="47"/>
                  </a:cubicBezTo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moveTo>
                    <a:pt x="51" y="47"/>
                  </a:moveTo>
                  <a:cubicBezTo>
                    <a:pt x="50" y="47"/>
                    <a:pt x="50" y="47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moveTo>
                    <a:pt x="97" y="46"/>
                  </a:moveTo>
                  <a:cubicBezTo>
                    <a:pt x="96" y="46"/>
                    <a:pt x="96" y="47"/>
                    <a:pt x="96" y="48"/>
                  </a:cubicBezTo>
                  <a:cubicBezTo>
                    <a:pt x="97" y="47"/>
                    <a:pt x="96" y="47"/>
                    <a:pt x="97" y="46"/>
                  </a:cubicBezTo>
                  <a:moveTo>
                    <a:pt x="44" y="46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46"/>
                    <a:pt x="44" y="46"/>
                    <a:pt x="44" y="46"/>
                  </a:cubicBezTo>
                  <a:moveTo>
                    <a:pt x="81" y="45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44" y="45"/>
                  </a:move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moveTo>
                    <a:pt x="43" y="45"/>
                  </a:move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5"/>
                    <a:pt x="43" y="45"/>
                    <a:pt x="43" y="45"/>
                  </a:cubicBezTo>
                  <a:moveTo>
                    <a:pt x="50" y="45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6"/>
                    <a:pt x="51" y="45"/>
                    <a:pt x="50" y="45"/>
                  </a:cubicBezTo>
                  <a:moveTo>
                    <a:pt x="41" y="44"/>
                  </a:moveTo>
                  <a:cubicBezTo>
                    <a:pt x="41" y="44"/>
                    <a:pt x="41" y="44"/>
                    <a:pt x="41" y="45"/>
                  </a:cubicBezTo>
                  <a:cubicBezTo>
                    <a:pt x="41" y="45"/>
                    <a:pt x="41" y="45"/>
                    <a:pt x="42" y="45"/>
                  </a:cubicBezTo>
                  <a:cubicBezTo>
                    <a:pt x="42" y="45"/>
                    <a:pt x="42" y="45"/>
                    <a:pt x="43" y="45"/>
                  </a:cubicBezTo>
                  <a:cubicBezTo>
                    <a:pt x="42" y="45"/>
                    <a:pt x="42" y="44"/>
                    <a:pt x="41" y="44"/>
                  </a:cubicBezTo>
                  <a:moveTo>
                    <a:pt x="40" y="44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40" y="44"/>
                    <a:pt x="40" y="44"/>
                  </a:cubicBezTo>
                  <a:moveTo>
                    <a:pt x="85" y="44"/>
                  </a:moveTo>
                  <a:cubicBezTo>
                    <a:pt x="84" y="45"/>
                    <a:pt x="84" y="45"/>
                    <a:pt x="84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5" y="44"/>
                    <a:pt x="85" y="44"/>
                    <a:pt x="85" y="44"/>
                  </a:cubicBezTo>
                  <a:moveTo>
                    <a:pt x="60" y="44"/>
                  </a:moveTo>
                  <a:cubicBezTo>
                    <a:pt x="60" y="44"/>
                    <a:pt x="60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9" y="44"/>
                    <a:pt x="60" y="45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45"/>
                    <a:pt x="62" y="45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2" y="45"/>
                    <a:pt x="61" y="44"/>
                    <a:pt x="60" y="44"/>
                  </a:cubicBezTo>
                  <a:moveTo>
                    <a:pt x="109" y="44"/>
                  </a:moveTo>
                  <a:cubicBezTo>
                    <a:pt x="109" y="44"/>
                    <a:pt x="109" y="44"/>
                    <a:pt x="108" y="44"/>
                  </a:cubicBezTo>
                  <a:cubicBezTo>
                    <a:pt x="108" y="44"/>
                    <a:pt x="107" y="45"/>
                    <a:pt x="108" y="45"/>
                  </a:cubicBezTo>
                  <a:cubicBezTo>
                    <a:pt x="108" y="45"/>
                    <a:pt x="108" y="45"/>
                    <a:pt x="109" y="45"/>
                  </a:cubicBezTo>
                  <a:cubicBezTo>
                    <a:pt x="109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9" y="44"/>
                  </a:cubicBezTo>
                  <a:cubicBezTo>
                    <a:pt x="109" y="44"/>
                    <a:pt x="109" y="44"/>
                    <a:pt x="109" y="44"/>
                  </a:cubicBezTo>
                  <a:moveTo>
                    <a:pt x="50" y="43"/>
                  </a:moveTo>
                  <a:cubicBezTo>
                    <a:pt x="51" y="43"/>
                    <a:pt x="51" y="44"/>
                    <a:pt x="51" y="44"/>
                  </a:cubicBezTo>
                  <a:cubicBezTo>
                    <a:pt x="51" y="44"/>
                    <a:pt x="51" y="44"/>
                    <a:pt x="51" y="43"/>
                  </a:cubicBezTo>
                  <a:cubicBezTo>
                    <a:pt x="51" y="43"/>
                    <a:pt x="51" y="43"/>
                    <a:pt x="50" y="43"/>
                  </a:cubicBezTo>
                  <a:moveTo>
                    <a:pt x="122" y="43"/>
                  </a:moveTo>
                  <a:cubicBezTo>
                    <a:pt x="122" y="43"/>
                    <a:pt x="122" y="43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moveTo>
                    <a:pt x="50" y="43"/>
                  </a:move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moveTo>
                    <a:pt x="111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9" y="43"/>
                    <a:pt x="109" y="44"/>
                    <a:pt x="110" y="44"/>
                  </a:cubicBezTo>
                  <a:cubicBezTo>
                    <a:pt x="110" y="44"/>
                    <a:pt x="110" y="44"/>
                    <a:pt x="111" y="43"/>
                  </a:cubicBezTo>
                  <a:cubicBezTo>
                    <a:pt x="110" y="43"/>
                    <a:pt x="111" y="43"/>
                    <a:pt x="111" y="43"/>
                  </a:cubicBezTo>
                  <a:moveTo>
                    <a:pt x="52" y="43"/>
                  </a:move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moveTo>
                    <a:pt x="51" y="42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2"/>
                    <a:pt x="51" y="42"/>
                    <a:pt x="51" y="42"/>
                  </a:cubicBezTo>
                  <a:moveTo>
                    <a:pt x="102" y="42"/>
                  </a:moveTo>
                  <a:cubicBezTo>
                    <a:pt x="102" y="42"/>
                    <a:pt x="100" y="43"/>
                    <a:pt x="101" y="43"/>
                  </a:cubicBezTo>
                  <a:cubicBezTo>
                    <a:pt x="101" y="43"/>
                    <a:pt x="101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2"/>
                    <a:pt x="102" y="42"/>
                    <a:pt x="102" y="42"/>
                  </a:cubicBezTo>
                  <a:moveTo>
                    <a:pt x="84" y="42"/>
                  </a:moveTo>
                  <a:cubicBezTo>
                    <a:pt x="84" y="42"/>
                    <a:pt x="84" y="42"/>
                    <a:pt x="84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moveTo>
                    <a:pt x="82" y="41"/>
                  </a:moveTo>
                  <a:cubicBezTo>
                    <a:pt x="81" y="41"/>
                    <a:pt x="81" y="41"/>
                    <a:pt x="81" y="41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2" y="41"/>
                    <a:pt x="82" y="41"/>
                    <a:pt x="82" y="41"/>
                  </a:cubicBezTo>
                  <a:moveTo>
                    <a:pt x="83" y="41"/>
                  </a:moveTo>
                  <a:cubicBezTo>
                    <a:pt x="84" y="42"/>
                    <a:pt x="84" y="42"/>
                    <a:pt x="84" y="42"/>
                  </a:cubicBezTo>
                  <a:cubicBezTo>
                    <a:pt x="83" y="41"/>
                    <a:pt x="83" y="41"/>
                    <a:pt x="83" y="41"/>
                  </a:cubicBezTo>
                  <a:moveTo>
                    <a:pt x="83" y="41"/>
                  </a:move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moveTo>
                    <a:pt x="81" y="41"/>
                  </a:move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moveTo>
                    <a:pt x="116" y="41"/>
                  </a:move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3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4" y="43"/>
                    <a:pt x="115" y="43"/>
                  </a:cubicBezTo>
                  <a:cubicBezTo>
                    <a:pt x="114" y="43"/>
                    <a:pt x="115" y="42"/>
                    <a:pt x="115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6" y="41"/>
                    <a:pt x="116" y="41"/>
                  </a:cubicBezTo>
                  <a:moveTo>
                    <a:pt x="59" y="41"/>
                  </a:moveTo>
                  <a:cubicBezTo>
                    <a:pt x="59" y="41"/>
                    <a:pt x="60" y="41"/>
                    <a:pt x="60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9" y="41"/>
                    <a:pt x="59" y="41"/>
                    <a:pt x="59" y="41"/>
                  </a:cubicBezTo>
                  <a:moveTo>
                    <a:pt x="65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moveTo>
                    <a:pt x="64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2" y="41"/>
                    <a:pt x="64" y="41"/>
                    <a:pt x="64" y="41"/>
                  </a:cubicBezTo>
                  <a:cubicBezTo>
                    <a:pt x="65" y="41"/>
                    <a:pt x="64" y="41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moveTo>
                    <a:pt x="124" y="40"/>
                  </a:moveTo>
                  <a:cubicBezTo>
                    <a:pt x="123" y="41"/>
                    <a:pt x="123" y="41"/>
                    <a:pt x="123" y="42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23" y="41"/>
                    <a:pt x="124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4" y="41"/>
                    <a:pt x="123" y="41"/>
                    <a:pt x="124" y="40"/>
                  </a:cubicBezTo>
                  <a:moveTo>
                    <a:pt x="61" y="40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1" y="40"/>
                    <a:pt x="61" y="40"/>
                    <a:pt x="61" y="40"/>
                  </a:cubicBezTo>
                  <a:moveTo>
                    <a:pt x="35" y="40"/>
                  </a:moveTo>
                  <a:cubicBezTo>
                    <a:pt x="35" y="41"/>
                    <a:pt x="34" y="42"/>
                    <a:pt x="36" y="43"/>
                  </a:cubicBezTo>
                  <a:cubicBezTo>
                    <a:pt x="36" y="43"/>
                    <a:pt x="37" y="43"/>
                    <a:pt x="38" y="44"/>
                  </a:cubicBezTo>
                  <a:cubicBezTo>
                    <a:pt x="38" y="43"/>
                    <a:pt x="36" y="43"/>
                    <a:pt x="37" y="42"/>
                  </a:cubicBezTo>
                  <a:cubicBezTo>
                    <a:pt x="37" y="42"/>
                    <a:pt x="37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6" y="42"/>
                    <a:pt x="36" y="41"/>
                    <a:pt x="35" y="40"/>
                  </a:cubicBezTo>
                  <a:moveTo>
                    <a:pt x="43" y="40"/>
                  </a:moveTo>
                  <a:cubicBezTo>
                    <a:pt x="44" y="41"/>
                    <a:pt x="45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8" y="42"/>
                    <a:pt x="46" y="41"/>
                    <a:pt x="44" y="4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3" y="40"/>
                    <a:pt x="43" y="40"/>
                  </a:cubicBezTo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1" y="40"/>
                    <a:pt x="61" y="40"/>
                    <a:pt x="61" y="40"/>
                  </a:cubicBezTo>
                  <a:moveTo>
                    <a:pt x="66" y="4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40"/>
                    <a:pt x="66" y="40"/>
                    <a:pt x="66" y="40"/>
                  </a:cubicBezTo>
                  <a:moveTo>
                    <a:pt x="124" y="38"/>
                  </a:moveTo>
                  <a:cubicBezTo>
                    <a:pt x="124" y="38"/>
                    <a:pt x="124" y="38"/>
                    <a:pt x="123" y="38"/>
                  </a:cubicBezTo>
                  <a:cubicBezTo>
                    <a:pt x="123" y="39"/>
                    <a:pt x="122" y="40"/>
                    <a:pt x="123" y="40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23" y="40"/>
                    <a:pt x="124" y="39"/>
                    <a:pt x="125" y="3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4" y="39"/>
                    <a:pt x="124" y="38"/>
                    <a:pt x="124" y="38"/>
                  </a:cubicBezTo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9"/>
                    <a:pt x="33" y="38"/>
                    <a:pt x="32" y="38"/>
                  </a:cubicBezTo>
                  <a:moveTo>
                    <a:pt x="49" y="38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50" y="39"/>
                    <a:pt x="50" y="38"/>
                    <a:pt x="50" y="38"/>
                  </a:cubicBezTo>
                  <a:cubicBezTo>
                    <a:pt x="50" y="38"/>
                    <a:pt x="50" y="39"/>
                    <a:pt x="51" y="39"/>
                  </a:cubicBezTo>
                  <a:cubicBezTo>
                    <a:pt x="51" y="38"/>
                    <a:pt x="49" y="38"/>
                    <a:pt x="49" y="38"/>
                  </a:cubicBezTo>
                  <a:moveTo>
                    <a:pt x="49" y="37"/>
                  </a:moveTo>
                  <a:cubicBezTo>
                    <a:pt x="49" y="37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moveTo>
                    <a:pt x="124" y="37"/>
                  </a:moveTo>
                  <a:cubicBezTo>
                    <a:pt x="124" y="37"/>
                    <a:pt x="123" y="38"/>
                    <a:pt x="123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5" y="37"/>
                    <a:pt x="125" y="37"/>
                    <a:pt x="124" y="37"/>
                  </a:cubicBezTo>
                  <a:moveTo>
                    <a:pt x="47" y="37"/>
                  </a:move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moveTo>
                    <a:pt x="68" y="36"/>
                  </a:moveTo>
                  <a:cubicBezTo>
                    <a:pt x="67" y="36"/>
                    <a:pt x="67" y="36"/>
                    <a:pt x="67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moveTo>
                    <a:pt x="27" y="36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moveTo>
                    <a:pt x="68" y="36"/>
                  </a:moveTo>
                  <a:cubicBezTo>
                    <a:pt x="67" y="36"/>
                    <a:pt x="67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36"/>
                    <a:pt x="68" y="36"/>
                    <a:pt x="68" y="36"/>
                  </a:cubicBezTo>
                  <a:moveTo>
                    <a:pt x="44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4" y="36"/>
                    <a:pt x="44" y="36"/>
                  </a:cubicBezTo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7" y="36"/>
                    <a:pt x="57" y="36"/>
                    <a:pt x="57" y="35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129" y="34"/>
                  </a:moveTo>
                  <a:cubicBezTo>
                    <a:pt x="128" y="35"/>
                    <a:pt x="128" y="35"/>
                    <a:pt x="128" y="35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7" y="36"/>
                    <a:pt x="126" y="36"/>
                    <a:pt x="126" y="36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6"/>
                    <a:pt x="125" y="36"/>
                    <a:pt x="125" y="36"/>
                  </a:cubicBezTo>
                  <a:cubicBezTo>
                    <a:pt x="125" y="36"/>
                    <a:pt x="125" y="36"/>
                    <a:pt x="126" y="36"/>
                  </a:cubicBezTo>
                  <a:cubicBezTo>
                    <a:pt x="126" y="36"/>
                    <a:pt x="126" y="36"/>
                    <a:pt x="125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5" y="37"/>
                    <a:pt x="125" y="37"/>
                    <a:pt x="126" y="37"/>
                  </a:cubicBezTo>
                  <a:cubicBezTo>
                    <a:pt x="127" y="36"/>
                    <a:pt x="126" y="36"/>
                    <a:pt x="127" y="3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5"/>
                    <a:pt x="128" y="35"/>
                    <a:pt x="129" y="34"/>
                  </a:cubicBezTo>
                  <a:moveTo>
                    <a:pt x="124" y="34"/>
                  </a:moveTo>
                  <a:cubicBezTo>
                    <a:pt x="124" y="34"/>
                    <a:pt x="124" y="34"/>
                    <a:pt x="124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4"/>
                    <a:pt x="124" y="34"/>
                    <a:pt x="124" y="34"/>
                  </a:cubicBezTo>
                  <a:moveTo>
                    <a:pt x="89" y="34"/>
                  </a:moveTo>
                  <a:cubicBezTo>
                    <a:pt x="89" y="34"/>
                    <a:pt x="89" y="34"/>
                    <a:pt x="89" y="34"/>
                  </a:cubicBezTo>
                  <a:cubicBezTo>
                    <a:pt x="89" y="35"/>
                    <a:pt x="88" y="35"/>
                    <a:pt x="88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5"/>
                    <a:pt x="84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1" y="36"/>
                    <a:pt x="79" y="35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8" y="36"/>
                    <a:pt x="78" y="35"/>
                    <a:pt x="77" y="35"/>
                  </a:cubicBezTo>
                  <a:cubicBezTo>
                    <a:pt x="76" y="36"/>
                    <a:pt x="77" y="36"/>
                    <a:pt x="76" y="37"/>
                  </a:cubicBezTo>
                  <a:cubicBezTo>
                    <a:pt x="76" y="37"/>
                    <a:pt x="78" y="37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0" y="37"/>
                    <a:pt x="81" y="37"/>
                    <a:pt x="82" y="36"/>
                  </a:cubicBezTo>
                  <a:cubicBezTo>
                    <a:pt x="82" y="36"/>
                    <a:pt x="82" y="37"/>
                    <a:pt x="82" y="37"/>
                  </a:cubicBezTo>
                  <a:cubicBezTo>
                    <a:pt x="83" y="37"/>
                    <a:pt x="83" y="36"/>
                    <a:pt x="84" y="36"/>
                  </a:cubicBezTo>
                  <a:cubicBezTo>
                    <a:pt x="84" y="36"/>
                    <a:pt x="85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5"/>
                    <a:pt x="86" y="36"/>
                    <a:pt x="87" y="36"/>
                  </a:cubicBezTo>
                  <a:cubicBezTo>
                    <a:pt x="87" y="36"/>
                    <a:pt x="88" y="36"/>
                    <a:pt x="88" y="36"/>
                  </a:cubicBezTo>
                  <a:cubicBezTo>
                    <a:pt x="87" y="36"/>
                    <a:pt x="88" y="35"/>
                    <a:pt x="89" y="35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0" y="35"/>
                    <a:pt x="91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4"/>
                    <a:pt x="89" y="34"/>
                    <a:pt x="89" y="34"/>
                  </a:cubicBezTo>
                  <a:moveTo>
                    <a:pt x="134" y="33"/>
                  </a:moveTo>
                  <a:cubicBezTo>
                    <a:pt x="132" y="36"/>
                    <a:pt x="129" y="39"/>
                    <a:pt x="127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5" y="42"/>
                    <a:pt x="123" y="43"/>
                    <a:pt x="122" y="43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19" y="46"/>
                    <a:pt x="118" y="46"/>
                  </a:cubicBezTo>
                  <a:cubicBezTo>
                    <a:pt x="117" y="45"/>
                    <a:pt x="122" y="43"/>
                    <a:pt x="122" y="42"/>
                  </a:cubicBezTo>
                  <a:cubicBezTo>
                    <a:pt x="121" y="43"/>
                    <a:pt x="119" y="43"/>
                    <a:pt x="118" y="44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19" y="44"/>
                    <a:pt x="118" y="45"/>
                    <a:pt x="117" y="45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5" y="47"/>
                    <a:pt x="114" y="47"/>
                    <a:pt x="114" y="47"/>
                  </a:cubicBezTo>
                  <a:cubicBezTo>
                    <a:pt x="114" y="47"/>
                    <a:pt x="114" y="47"/>
                    <a:pt x="114" y="47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2" y="48"/>
                    <a:pt x="112" y="48"/>
                  </a:cubicBezTo>
                  <a:cubicBezTo>
                    <a:pt x="112" y="48"/>
                    <a:pt x="111" y="48"/>
                    <a:pt x="111" y="48"/>
                  </a:cubicBezTo>
                  <a:cubicBezTo>
                    <a:pt x="110" y="49"/>
                    <a:pt x="111" y="49"/>
                    <a:pt x="111" y="49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0"/>
                    <a:pt x="110" y="50"/>
                    <a:pt x="110" y="50"/>
                  </a:cubicBezTo>
                  <a:cubicBezTo>
                    <a:pt x="110" y="50"/>
                    <a:pt x="111" y="50"/>
                    <a:pt x="111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4" y="48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7"/>
                    <a:pt x="114" y="48"/>
                    <a:pt x="115" y="49"/>
                  </a:cubicBezTo>
                  <a:cubicBezTo>
                    <a:pt x="116" y="48"/>
                    <a:pt x="117" y="47"/>
                    <a:pt x="117" y="47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8" y="47"/>
                    <a:pt x="118" y="47"/>
                    <a:pt x="118" y="47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20" y="45"/>
                    <a:pt x="121" y="46"/>
                    <a:pt x="124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6" y="41"/>
                    <a:pt x="127" y="42"/>
                    <a:pt x="130" y="39"/>
                  </a:cubicBezTo>
                  <a:cubicBezTo>
                    <a:pt x="130" y="39"/>
                    <a:pt x="130" y="39"/>
                    <a:pt x="130" y="39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31" y="38"/>
                    <a:pt x="132" y="36"/>
                    <a:pt x="134" y="34"/>
                  </a:cubicBezTo>
                  <a:cubicBezTo>
                    <a:pt x="134" y="33"/>
                    <a:pt x="134" y="33"/>
                    <a:pt x="134" y="33"/>
                  </a:cubicBezTo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moveTo>
                    <a:pt x="132" y="33"/>
                  </a:moveTo>
                  <a:cubicBezTo>
                    <a:pt x="131" y="35"/>
                    <a:pt x="131" y="35"/>
                    <a:pt x="131" y="35"/>
                  </a:cubicBezTo>
                  <a:cubicBezTo>
                    <a:pt x="131" y="34"/>
                    <a:pt x="132" y="34"/>
                    <a:pt x="133" y="34"/>
                  </a:cubicBezTo>
                  <a:cubicBezTo>
                    <a:pt x="132" y="33"/>
                    <a:pt x="132" y="33"/>
                    <a:pt x="132" y="33"/>
                  </a:cubicBezTo>
                  <a:moveTo>
                    <a:pt x="98" y="33"/>
                  </a:moveTo>
                  <a:cubicBezTo>
                    <a:pt x="98" y="33"/>
                    <a:pt x="98" y="33"/>
                    <a:pt x="97" y="34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7" y="34"/>
                    <a:pt x="98" y="34"/>
                    <a:pt x="98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98" y="33"/>
                    <a:pt x="98" y="33"/>
                  </a:cubicBezTo>
                  <a:moveTo>
                    <a:pt x="100" y="33"/>
                  </a:move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99" y="33"/>
                    <a:pt x="99" y="33"/>
                    <a:pt x="100" y="33"/>
                  </a:cubicBezTo>
                  <a:moveTo>
                    <a:pt x="73" y="33"/>
                  </a:moveTo>
                  <a:cubicBezTo>
                    <a:pt x="73" y="33"/>
                    <a:pt x="73" y="33"/>
                    <a:pt x="72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3" y="33"/>
                    <a:pt x="74" y="33"/>
                  </a:cubicBezTo>
                  <a:cubicBezTo>
                    <a:pt x="74" y="33"/>
                    <a:pt x="73" y="33"/>
                    <a:pt x="73" y="33"/>
                  </a:cubicBezTo>
                  <a:moveTo>
                    <a:pt x="101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moveTo>
                    <a:pt x="6" y="32"/>
                  </a:moveTo>
                  <a:cubicBezTo>
                    <a:pt x="5" y="32"/>
                    <a:pt x="7" y="33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5"/>
                    <a:pt x="8" y="35"/>
                    <a:pt x="10" y="36"/>
                  </a:cubicBezTo>
                  <a:cubicBezTo>
                    <a:pt x="11" y="35"/>
                    <a:pt x="7" y="33"/>
                    <a:pt x="6" y="32"/>
                  </a:cubicBezTo>
                  <a:moveTo>
                    <a:pt x="77" y="31"/>
                  </a:moveTo>
                  <a:cubicBezTo>
                    <a:pt x="76" y="32"/>
                    <a:pt x="76" y="32"/>
                    <a:pt x="76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2"/>
                    <a:pt x="79" y="32"/>
                    <a:pt x="77" y="31"/>
                  </a:cubicBezTo>
                  <a:moveTo>
                    <a:pt x="27" y="31"/>
                  </a:moveTo>
                  <a:cubicBezTo>
                    <a:pt x="27" y="31"/>
                    <a:pt x="27" y="32"/>
                    <a:pt x="27" y="32"/>
                  </a:cubicBezTo>
                  <a:cubicBezTo>
                    <a:pt x="28" y="32"/>
                    <a:pt x="29" y="33"/>
                    <a:pt x="29" y="33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7" y="31"/>
                    <a:pt x="27" y="31"/>
                  </a:cubicBezTo>
                  <a:moveTo>
                    <a:pt x="100" y="31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moveTo>
                    <a:pt x="96" y="31"/>
                  </a:moveTo>
                  <a:cubicBezTo>
                    <a:pt x="95" y="31"/>
                    <a:pt x="95" y="31"/>
                    <a:pt x="95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moveTo>
                    <a:pt x="52" y="31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13" y="3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moveTo>
                    <a:pt x="47" y="30"/>
                  </a:moveTo>
                  <a:cubicBezTo>
                    <a:pt x="47" y="30"/>
                    <a:pt x="48" y="30"/>
                    <a:pt x="48" y="30"/>
                  </a:cubicBezTo>
                  <a:cubicBezTo>
                    <a:pt x="47" y="30"/>
                    <a:pt x="47" y="30"/>
                    <a:pt x="47" y="30"/>
                  </a:cubicBezTo>
                  <a:moveTo>
                    <a:pt x="53" y="30"/>
                  </a:moveTo>
                  <a:cubicBezTo>
                    <a:pt x="53" y="30"/>
                    <a:pt x="53" y="30"/>
                    <a:pt x="54" y="31"/>
                  </a:cubicBezTo>
                  <a:cubicBezTo>
                    <a:pt x="53" y="30"/>
                    <a:pt x="53" y="30"/>
                    <a:pt x="53" y="30"/>
                  </a:cubicBezTo>
                  <a:moveTo>
                    <a:pt x="53" y="30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moveTo>
                    <a:pt x="14" y="30"/>
                  </a:moveTo>
                  <a:cubicBezTo>
                    <a:pt x="14" y="30"/>
                    <a:pt x="13" y="30"/>
                    <a:pt x="13" y="30"/>
                  </a:cubicBezTo>
                  <a:cubicBezTo>
                    <a:pt x="14" y="30"/>
                    <a:pt x="15" y="31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6" y="33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moveTo>
                    <a:pt x="27" y="30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50" y="30"/>
                  </a:moveTo>
                  <a:cubicBezTo>
                    <a:pt x="50" y="31"/>
                    <a:pt x="51" y="30"/>
                    <a:pt x="52" y="31"/>
                  </a:cubicBezTo>
                  <a:cubicBezTo>
                    <a:pt x="50" y="30"/>
                    <a:pt x="50" y="30"/>
                    <a:pt x="50" y="30"/>
                  </a:cubicBezTo>
                  <a:moveTo>
                    <a:pt x="40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0"/>
                    <a:pt x="40" y="30"/>
                  </a:cubicBezTo>
                  <a:moveTo>
                    <a:pt x="133" y="29"/>
                  </a:moveTo>
                  <a:cubicBezTo>
                    <a:pt x="132" y="31"/>
                    <a:pt x="131" y="32"/>
                    <a:pt x="130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3"/>
                    <a:pt x="132" y="33"/>
                    <a:pt x="132" y="31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3" y="30"/>
                    <a:pt x="134" y="31"/>
                    <a:pt x="134" y="30"/>
                  </a:cubicBezTo>
                  <a:cubicBezTo>
                    <a:pt x="133" y="29"/>
                    <a:pt x="133" y="29"/>
                    <a:pt x="133" y="29"/>
                  </a:cubicBezTo>
                  <a:moveTo>
                    <a:pt x="38" y="29"/>
                  </a:move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moveTo>
                    <a:pt x="87" y="29"/>
                  </a:moveTo>
                  <a:cubicBezTo>
                    <a:pt x="86" y="30"/>
                    <a:pt x="86" y="30"/>
                    <a:pt x="86" y="30"/>
                  </a:cubicBezTo>
                  <a:cubicBezTo>
                    <a:pt x="87" y="29"/>
                    <a:pt x="87" y="29"/>
                    <a:pt x="87" y="29"/>
                  </a:cubicBezTo>
                  <a:moveTo>
                    <a:pt x="85" y="29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moveTo>
                    <a:pt x="83" y="29"/>
                  </a:moveTo>
                  <a:cubicBezTo>
                    <a:pt x="82" y="29"/>
                    <a:pt x="82" y="29"/>
                    <a:pt x="81" y="2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29"/>
                    <a:pt x="83" y="29"/>
                    <a:pt x="83" y="29"/>
                  </a:cubicBezTo>
                  <a:moveTo>
                    <a:pt x="138" y="29"/>
                  </a:moveTo>
                  <a:cubicBezTo>
                    <a:pt x="136" y="31"/>
                    <a:pt x="136" y="31"/>
                    <a:pt x="136" y="31"/>
                  </a:cubicBezTo>
                  <a:cubicBezTo>
                    <a:pt x="137" y="30"/>
                    <a:pt x="138" y="30"/>
                    <a:pt x="138" y="29"/>
                  </a:cubicBezTo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9" y="30"/>
                  </a:cubicBezTo>
                  <a:cubicBezTo>
                    <a:pt x="88" y="29"/>
                    <a:pt x="88" y="29"/>
                    <a:pt x="88" y="29"/>
                  </a:cubicBezTo>
                  <a:moveTo>
                    <a:pt x="86" y="29"/>
                  </a:moveTo>
                  <a:cubicBezTo>
                    <a:pt x="86" y="29"/>
                    <a:pt x="86" y="29"/>
                    <a:pt x="85" y="29"/>
                  </a:cubicBezTo>
                  <a:cubicBezTo>
                    <a:pt x="86" y="29"/>
                    <a:pt x="86" y="29"/>
                    <a:pt x="87" y="29"/>
                  </a:cubicBezTo>
                  <a:cubicBezTo>
                    <a:pt x="86" y="29"/>
                    <a:pt x="86" y="29"/>
                    <a:pt x="86" y="29"/>
                  </a:cubicBezTo>
                  <a:moveTo>
                    <a:pt x="127" y="29"/>
                  </a:moveTo>
                  <a:cubicBezTo>
                    <a:pt x="126" y="30"/>
                    <a:pt x="126" y="30"/>
                    <a:pt x="126" y="30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29"/>
                    <a:pt x="127" y="29"/>
                    <a:pt x="127" y="29"/>
                  </a:cubicBezTo>
                  <a:moveTo>
                    <a:pt x="52" y="29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moveTo>
                    <a:pt x="96" y="29"/>
                  </a:moveTo>
                  <a:cubicBezTo>
                    <a:pt x="96" y="29"/>
                    <a:pt x="95" y="29"/>
                    <a:pt x="94" y="29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5" y="29"/>
                    <a:pt x="96" y="29"/>
                  </a:cubicBezTo>
                  <a:cubicBezTo>
                    <a:pt x="96" y="29"/>
                    <a:pt x="96" y="29"/>
                    <a:pt x="97" y="29"/>
                  </a:cubicBezTo>
                  <a:cubicBezTo>
                    <a:pt x="97" y="29"/>
                    <a:pt x="97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moveTo>
                    <a:pt x="92" y="29"/>
                  </a:moveTo>
                  <a:cubicBezTo>
                    <a:pt x="92" y="30"/>
                    <a:pt x="90" y="29"/>
                    <a:pt x="90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31"/>
                    <a:pt x="87" y="32"/>
                    <a:pt x="86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9" y="31"/>
                    <a:pt x="89" y="31"/>
                  </a:cubicBezTo>
                  <a:cubicBezTo>
                    <a:pt x="89" y="31"/>
                    <a:pt x="88" y="31"/>
                    <a:pt x="88" y="31"/>
                  </a:cubicBezTo>
                  <a:cubicBezTo>
                    <a:pt x="88" y="30"/>
                    <a:pt x="89" y="30"/>
                    <a:pt x="89" y="30"/>
                  </a:cubicBezTo>
                  <a:cubicBezTo>
                    <a:pt x="89" y="30"/>
                    <a:pt x="89" y="30"/>
                    <a:pt x="90" y="30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0" y="31"/>
                    <a:pt x="91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0"/>
                    <a:pt x="90" y="30"/>
                    <a:pt x="91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2" y="3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3" y="29"/>
                    <a:pt x="93" y="29"/>
                  </a:cubicBezTo>
                  <a:cubicBezTo>
                    <a:pt x="94" y="29"/>
                    <a:pt x="92" y="29"/>
                    <a:pt x="92" y="29"/>
                  </a:cubicBezTo>
                  <a:moveTo>
                    <a:pt x="51" y="28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28"/>
                    <a:pt x="51" y="28"/>
                    <a:pt x="51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0"/>
                    <a:pt x="29" y="31"/>
                    <a:pt x="31" y="32"/>
                  </a:cubicBezTo>
                  <a:cubicBezTo>
                    <a:pt x="30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5"/>
                    <a:pt x="33" y="35"/>
                  </a:cubicBezTo>
                  <a:cubicBezTo>
                    <a:pt x="34" y="35"/>
                    <a:pt x="36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4" y="35"/>
                    <a:pt x="34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7" y="35"/>
                    <a:pt x="35" y="34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3"/>
                    <a:pt x="34" y="33"/>
                    <a:pt x="33" y="33"/>
                  </a:cubicBezTo>
                  <a:cubicBezTo>
                    <a:pt x="36" y="34"/>
                    <a:pt x="38" y="34"/>
                    <a:pt x="40" y="35"/>
                  </a:cubicBezTo>
                  <a:cubicBezTo>
                    <a:pt x="40" y="35"/>
                    <a:pt x="40" y="34"/>
                    <a:pt x="39" y="34"/>
                  </a:cubicBezTo>
                  <a:cubicBezTo>
                    <a:pt x="37" y="33"/>
                    <a:pt x="35" y="32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7" y="28"/>
                    <a:pt x="27" y="28"/>
                  </a:cubicBezTo>
                  <a:moveTo>
                    <a:pt x="41" y="28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moveTo>
                    <a:pt x="39" y="28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moveTo>
                    <a:pt x="104" y="28"/>
                  </a:move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4" y="28"/>
                    <a:pt x="104" y="28"/>
                    <a:pt x="104" y="28"/>
                  </a:cubicBezTo>
                  <a:moveTo>
                    <a:pt x="85" y="28"/>
                  </a:moveTo>
                  <a:cubicBezTo>
                    <a:pt x="85" y="28"/>
                    <a:pt x="85" y="29"/>
                    <a:pt x="86" y="29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8"/>
                    <a:pt x="85" y="28"/>
                    <a:pt x="85" y="28"/>
                  </a:cubicBezTo>
                  <a:moveTo>
                    <a:pt x="100" y="28"/>
                  </a:moveTo>
                  <a:cubicBezTo>
                    <a:pt x="99" y="29"/>
                    <a:pt x="99" y="29"/>
                    <a:pt x="99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moveTo>
                    <a:pt x="95" y="28"/>
                  </a:moveTo>
                  <a:cubicBezTo>
                    <a:pt x="93" y="28"/>
                    <a:pt x="93" y="28"/>
                    <a:pt x="93" y="28"/>
                  </a:cubicBezTo>
                  <a:cubicBezTo>
                    <a:pt x="94" y="28"/>
                    <a:pt x="93" y="29"/>
                    <a:pt x="93" y="29"/>
                  </a:cubicBezTo>
                  <a:cubicBezTo>
                    <a:pt x="93" y="29"/>
                    <a:pt x="93" y="29"/>
                    <a:pt x="94" y="29"/>
                  </a:cubicBezTo>
                  <a:cubicBezTo>
                    <a:pt x="94" y="28"/>
                    <a:pt x="94" y="28"/>
                    <a:pt x="95" y="28"/>
                  </a:cubicBezTo>
                  <a:moveTo>
                    <a:pt x="95" y="28"/>
                  </a:move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moveTo>
                    <a:pt x="36" y="28"/>
                  </a:moveTo>
                  <a:cubicBezTo>
                    <a:pt x="37" y="28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8"/>
                    <a:pt x="36" y="28"/>
                    <a:pt x="36" y="28"/>
                  </a:cubicBezTo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moveTo>
                    <a:pt x="140" y="28"/>
                  </a:moveTo>
                  <a:cubicBezTo>
                    <a:pt x="139" y="29"/>
                    <a:pt x="139" y="29"/>
                    <a:pt x="139" y="29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9"/>
                    <a:pt x="138" y="29"/>
                    <a:pt x="138" y="30"/>
                  </a:cubicBezTo>
                  <a:cubicBezTo>
                    <a:pt x="138" y="30"/>
                    <a:pt x="140" y="29"/>
                    <a:pt x="140" y="28"/>
                  </a:cubicBezTo>
                  <a:moveTo>
                    <a:pt x="94" y="27"/>
                  </a:moveTo>
                  <a:cubicBezTo>
                    <a:pt x="94" y="27"/>
                    <a:pt x="94" y="27"/>
                    <a:pt x="94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7"/>
                    <a:pt x="94" y="27"/>
                  </a:cubicBezTo>
                  <a:moveTo>
                    <a:pt x="84" y="27"/>
                  </a:moveTo>
                  <a:cubicBezTo>
                    <a:pt x="83" y="27"/>
                    <a:pt x="83" y="27"/>
                    <a:pt x="83" y="27"/>
                  </a:cubicBezTo>
                  <a:cubicBezTo>
                    <a:pt x="84" y="27"/>
                    <a:pt x="84" y="27"/>
                    <a:pt x="84" y="27"/>
                  </a:cubicBezTo>
                  <a:moveTo>
                    <a:pt x="84" y="27"/>
                  </a:moveTo>
                  <a:cubicBezTo>
                    <a:pt x="84" y="27"/>
                    <a:pt x="84" y="27"/>
                    <a:pt x="84" y="27"/>
                  </a:cubicBezTo>
                  <a:cubicBezTo>
                    <a:pt x="84" y="27"/>
                    <a:pt x="84" y="27"/>
                    <a:pt x="84" y="27"/>
                  </a:cubicBezTo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83" y="27"/>
                  </a:moveTo>
                  <a:cubicBezTo>
                    <a:pt x="82" y="27"/>
                    <a:pt x="80" y="27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9"/>
                    <a:pt x="79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8"/>
                    <a:pt x="78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8" y="28"/>
                    <a:pt x="77" y="29"/>
                    <a:pt x="77" y="29"/>
                  </a:cubicBezTo>
                  <a:cubicBezTo>
                    <a:pt x="77" y="29"/>
                    <a:pt x="76" y="29"/>
                    <a:pt x="76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4" y="29"/>
                    <a:pt x="74" y="29"/>
                    <a:pt x="74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28"/>
                    <a:pt x="74" y="29"/>
                    <a:pt x="74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30"/>
                    <a:pt x="72" y="30"/>
                    <a:pt x="71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29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7" y="29"/>
                    <a:pt x="79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9"/>
                    <a:pt x="82" y="29"/>
                    <a:pt x="83" y="29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3" y="28"/>
                    <a:pt x="83" y="28"/>
                    <a:pt x="82" y="28"/>
                  </a:cubicBezTo>
                  <a:cubicBezTo>
                    <a:pt x="82" y="28"/>
                    <a:pt x="83" y="27"/>
                    <a:pt x="83" y="27"/>
                  </a:cubicBezTo>
                  <a:moveTo>
                    <a:pt x="90" y="27"/>
                  </a:move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moveTo>
                    <a:pt x="9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1" y="27"/>
                    <a:pt x="90" y="28"/>
                    <a:pt x="89" y="28"/>
                  </a:cubicBezTo>
                  <a:cubicBezTo>
                    <a:pt x="89" y="28"/>
                    <a:pt x="89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8"/>
                    <a:pt x="89" y="28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1" y="28"/>
                    <a:pt x="92" y="28"/>
                    <a:pt x="92" y="28"/>
                  </a:cubicBezTo>
                  <a:cubicBezTo>
                    <a:pt x="91" y="28"/>
                    <a:pt x="93" y="27"/>
                    <a:pt x="92" y="27"/>
                  </a:cubicBezTo>
                  <a:moveTo>
                    <a:pt x="134" y="27"/>
                  </a:moveTo>
                  <a:cubicBezTo>
                    <a:pt x="134" y="27"/>
                    <a:pt x="133" y="27"/>
                    <a:pt x="133" y="28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4" y="27"/>
                    <a:pt x="134" y="27"/>
                    <a:pt x="134" y="27"/>
                  </a:cubicBezTo>
                  <a:moveTo>
                    <a:pt x="90" y="27"/>
                  </a:move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moveTo>
                    <a:pt x="46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7"/>
                    <a:pt x="48" y="28"/>
                  </a:cubicBezTo>
                  <a:cubicBezTo>
                    <a:pt x="48" y="27"/>
                    <a:pt x="46" y="27"/>
                    <a:pt x="46" y="27"/>
                  </a:cubicBezTo>
                  <a:moveTo>
                    <a:pt x="132" y="26"/>
                  </a:moveTo>
                  <a:cubicBezTo>
                    <a:pt x="132" y="26"/>
                    <a:pt x="131" y="27"/>
                    <a:pt x="131" y="27"/>
                  </a:cubicBezTo>
                  <a:cubicBezTo>
                    <a:pt x="130" y="27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8" y="30"/>
                    <a:pt x="128" y="30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7" y="30"/>
                    <a:pt x="127" y="30"/>
                    <a:pt x="126" y="30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7" y="32"/>
                    <a:pt x="126" y="33"/>
                    <a:pt x="126" y="33"/>
                  </a:cubicBezTo>
                  <a:cubicBezTo>
                    <a:pt x="128" y="32"/>
                    <a:pt x="129" y="29"/>
                    <a:pt x="131" y="28"/>
                  </a:cubicBezTo>
                  <a:cubicBezTo>
                    <a:pt x="133" y="27"/>
                    <a:pt x="132" y="26"/>
                    <a:pt x="132" y="26"/>
                  </a:cubicBezTo>
                  <a:moveTo>
                    <a:pt x="75" y="26"/>
                  </a:moveTo>
                  <a:cubicBezTo>
                    <a:pt x="75" y="26"/>
                    <a:pt x="74" y="27"/>
                    <a:pt x="74" y="27"/>
                  </a:cubicBezTo>
                  <a:cubicBezTo>
                    <a:pt x="74" y="27"/>
                    <a:pt x="75" y="27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moveTo>
                    <a:pt x="101" y="26"/>
                  </a:moveTo>
                  <a:cubicBezTo>
                    <a:pt x="100" y="26"/>
                    <a:pt x="100" y="26"/>
                    <a:pt x="100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moveTo>
                    <a:pt x="87" y="26"/>
                  </a:move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moveTo>
                    <a:pt x="134" y="26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6"/>
                    <a:pt x="134" y="26"/>
                    <a:pt x="134" y="26"/>
                  </a:cubicBezTo>
                  <a:moveTo>
                    <a:pt x="75" y="26"/>
                  </a:moveTo>
                  <a:cubicBezTo>
                    <a:pt x="76" y="26"/>
                    <a:pt x="76" y="26"/>
                    <a:pt x="76" y="26"/>
                  </a:cubicBezTo>
                  <a:cubicBezTo>
                    <a:pt x="75" y="26"/>
                    <a:pt x="75" y="26"/>
                    <a:pt x="75" y="26"/>
                  </a:cubicBezTo>
                  <a:moveTo>
                    <a:pt x="23" y="26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95" y="26"/>
                  </a:move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3" y="26"/>
                    <a:pt x="93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7"/>
                    <a:pt x="95" y="26"/>
                    <a:pt x="95" y="26"/>
                  </a:cubicBezTo>
                  <a:moveTo>
                    <a:pt x="101" y="26"/>
                  </a:moveTo>
                  <a:cubicBezTo>
                    <a:pt x="100" y="26"/>
                    <a:pt x="100" y="26"/>
                    <a:pt x="100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moveTo>
                    <a:pt x="94" y="25"/>
                  </a:moveTo>
                  <a:cubicBezTo>
                    <a:pt x="94" y="26"/>
                    <a:pt x="94" y="26"/>
                    <a:pt x="94" y="26"/>
                  </a:cubicBezTo>
                  <a:cubicBezTo>
                    <a:pt x="94" y="25"/>
                    <a:pt x="94" y="25"/>
                    <a:pt x="94" y="25"/>
                  </a:cubicBezTo>
                  <a:moveTo>
                    <a:pt x="81" y="25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5"/>
                    <a:pt x="81" y="25"/>
                    <a:pt x="81" y="25"/>
                  </a:cubicBezTo>
                  <a:moveTo>
                    <a:pt x="132" y="25"/>
                  </a:moveTo>
                  <a:cubicBezTo>
                    <a:pt x="131" y="25"/>
                    <a:pt x="131" y="26"/>
                    <a:pt x="131" y="26"/>
                  </a:cubicBezTo>
                  <a:cubicBezTo>
                    <a:pt x="131" y="26"/>
                    <a:pt x="132" y="26"/>
                    <a:pt x="132" y="25"/>
                  </a:cubicBezTo>
                  <a:moveTo>
                    <a:pt x="54" y="25"/>
                  </a:moveTo>
                  <a:cubicBezTo>
                    <a:pt x="54" y="25"/>
                    <a:pt x="54" y="25"/>
                    <a:pt x="54" y="2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4" y="25"/>
                    <a:pt x="54" y="25"/>
                    <a:pt x="54" y="25"/>
                  </a:cubicBezTo>
                  <a:moveTo>
                    <a:pt x="52" y="25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5"/>
                    <a:pt x="52" y="25"/>
                    <a:pt x="52" y="25"/>
                  </a:cubicBezTo>
                  <a:moveTo>
                    <a:pt x="91" y="25"/>
                  </a:move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moveTo>
                    <a:pt x="75" y="25"/>
                  </a:move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25"/>
                    <a:pt x="75" y="25"/>
                    <a:pt x="75" y="25"/>
                  </a:cubicBezTo>
                  <a:moveTo>
                    <a:pt x="111" y="25"/>
                  </a:moveTo>
                  <a:cubicBezTo>
                    <a:pt x="111" y="25"/>
                    <a:pt x="111" y="25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1" y="25"/>
                    <a:pt x="111" y="25"/>
                    <a:pt x="111" y="25"/>
                  </a:cubicBezTo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moveTo>
                    <a:pt x="97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moveTo>
                    <a:pt x="37" y="24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moveTo>
                    <a:pt x="36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39" y="24"/>
                    <a:pt x="39" y="24"/>
                  </a:cubicBezTo>
                  <a:moveTo>
                    <a:pt x="112" y="23"/>
                  </a:moveTo>
                  <a:cubicBezTo>
                    <a:pt x="111" y="24"/>
                    <a:pt x="111" y="24"/>
                    <a:pt x="111" y="24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3"/>
                    <a:pt x="112" y="23"/>
                    <a:pt x="112" y="23"/>
                  </a:cubicBezTo>
                  <a:moveTo>
                    <a:pt x="9" y="23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134" y="23"/>
                  </a:moveTo>
                  <a:cubicBezTo>
                    <a:pt x="134" y="24"/>
                    <a:pt x="133" y="24"/>
                    <a:pt x="133" y="24"/>
                  </a:cubicBezTo>
                  <a:cubicBezTo>
                    <a:pt x="133" y="24"/>
                    <a:pt x="132" y="24"/>
                    <a:pt x="132" y="23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7"/>
                    <a:pt x="130" y="27"/>
                  </a:cubicBezTo>
                  <a:cubicBezTo>
                    <a:pt x="130" y="27"/>
                    <a:pt x="130" y="26"/>
                    <a:pt x="130" y="26"/>
                  </a:cubicBezTo>
                  <a:cubicBezTo>
                    <a:pt x="130" y="26"/>
                    <a:pt x="130" y="26"/>
                    <a:pt x="130" y="26"/>
                  </a:cubicBezTo>
                  <a:cubicBezTo>
                    <a:pt x="130" y="26"/>
                    <a:pt x="131" y="25"/>
                    <a:pt x="132" y="24"/>
                  </a:cubicBezTo>
                  <a:cubicBezTo>
                    <a:pt x="132" y="24"/>
                    <a:pt x="134" y="24"/>
                    <a:pt x="133" y="25"/>
                  </a:cubicBezTo>
                  <a:cubicBezTo>
                    <a:pt x="134" y="23"/>
                    <a:pt x="134" y="23"/>
                    <a:pt x="134" y="23"/>
                  </a:cubicBezTo>
                  <a:moveTo>
                    <a:pt x="101" y="22"/>
                  </a:move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1" y="23"/>
                    <a:pt x="100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2"/>
                    <a:pt x="101" y="22"/>
                  </a:cubicBezTo>
                  <a:moveTo>
                    <a:pt x="109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moveTo>
                    <a:pt x="106" y="22"/>
                  </a:moveTo>
                  <a:cubicBezTo>
                    <a:pt x="106" y="22"/>
                    <a:pt x="105" y="22"/>
                    <a:pt x="105" y="22"/>
                  </a:cubicBezTo>
                  <a:cubicBezTo>
                    <a:pt x="105" y="22"/>
                    <a:pt x="106" y="22"/>
                    <a:pt x="106" y="22"/>
                  </a:cubicBezTo>
                  <a:moveTo>
                    <a:pt x="107" y="21"/>
                  </a:move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moveTo>
                    <a:pt x="131" y="21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1" y="21"/>
                    <a:pt x="131" y="21"/>
                    <a:pt x="131" y="21"/>
                  </a:cubicBezTo>
                  <a:moveTo>
                    <a:pt x="52" y="21"/>
                  </a:moveTo>
                  <a:cubicBezTo>
                    <a:pt x="52" y="21"/>
                    <a:pt x="52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1"/>
                    <a:pt x="52" y="21"/>
                  </a:cubicBezTo>
                  <a:moveTo>
                    <a:pt x="103" y="21"/>
                  </a:moveTo>
                  <a:cubicBezTo>
                    <a:pt x="102" y="22"/>
                    <a:pt x="102" y="22"/>
                    <a:pt x="102" y="22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1"/>
                    <a:pt x="103" y="21"/>
                    <a:pt x="103" y="21"/>
                  </a:cubicBezTo>
                  <a:moveTo>
                    <a:pt x="109" y="20"/>
                  </a:moveTo>
                  <a:cubicBezTo>
                    <a:pt x="109" y="20"/>
                    <a:pt x="108" y="21"/>
                    <a:pt x="107" y="21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7" y="23"/>
                    <a:pt x="108" y="22"/>
                    <a:pt x="108" y="22"/>
                  </a:cubicBezTo>
                  <a:cubicBezTo>
                    <a:pt x="108" y="22"/>
                    <a:pt x="109" y="22"/>
                    <a:pt x="109" y="22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moveTo>
                    <a:pt x="135" y="20"/>
                  </a:move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21"/>
                    <a:pt x="134" y="21"/>
                    <a:pt x="133" y="21"/>
                  </a:cubicBezTo>
                  <a:cubicBezTo>
                    <a:pt x="134" y="21"/>
                    <a:pt x="135" y="21"/>
                    <a:pt x="135" y="20"/>
                  </a:cubicBezTo>
                  <a:moveTo>
                    <a:pt x="46" y="20"/>
                  </a:moveTo>
                  <a:cubicBezTo>
                    <a:pt x="46" y="21"/>
                    <a:pt x="48" y="21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7" y="21"/>
                    <a:pt x="46" y="20"/>
                  </a:cubicBezTo>
                  <a:moveTo>
                    <a:pt x="108" y="20"/>
                  </a:moveTo>
                  <a:cubicBezTo>
                    <a:pt x="107" y="20"/>
                    <a:pt x="107" y="20"/>
                    <a:pt x="106" y="21"/>
                  </a:cubicBezTo>
                  <a:cubicBezTo>
                    <a:pt x="106" y="21"/>
                    <a:pt x="107" y="21"/>
                    <a:pt x="107" y="21"/>
                  </a:cubicBezTo>
                  <a:cubicBezTo>
                    <a:pt x="107" y="21"/>
                    <a:pt x="108" y="21"/>
                    <a:pt x="108" y="20"/>
                  </a:cubicBezTo>
                  <a:moveTo>
                    <a:pt x="136" y="20"/>
                  </a:move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5" y="21"/>
                    <a:pt x="136" y="21"/>
                  </a:cubicBezTo>
                  <a:cubicBezTo>
                    <a:pt x="136" y="20"/>
                    <a:pt x="136" y="20"/>
                    <a:pt x="136" y="20"/>
                  </a:cubicBezTo>
                  <a:moveTo>
                    <a:pt x="102" y="20"/>
                  </a:move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moveTo>
                    <a:pt x="102" y="20"/>
                  </a:move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moveTo>
                    <a:pt x="114" y="20"/>
                  </a:moveTo>
                  <a:cubicBezTo>
                    <a:pt x="113" y="20"/>
                    <a:pt x="113" y="20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4" y="20"/>
                    <a:pt x="114" y="20"/>
                    <a:pt x="114" y="20"/>
                  </a:cubicBezTo>
                  <a:moveTo>
                    <a:pt x="39" y="20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moveTo>
                    <a:pt x="118" y="20"/>
                  </a:moveTo>
                  <a:cubicBezTo>
                    <a:pt x="116" y="21"/>
                    <a:pt x="116" y="21"/>
                    <a:pt x="116" y="21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8" y="20"/>
                    <a:pt x="118" y="20"/>
                    <a:pt x="118" y="20"/>
                  </a:cubicBezTo>
                  <a:moveTo>
                    <a:pt x="46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7" y="19"/>
                    <a:pt x="47" y="19"/>
                  </a:cubicBezTo>
                  <a:cubicBezTo>
                    <a:pt x="46" y="19"/>
                    <a:pt x="46" y="19"/>
                    <a:pt x="46" y="19"/>
                  </a:cubicBezTo>
                  <a:moveTo>
                    <a:pt x="71" y="19"/>
                  </a:move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moveTo>
                    <a:pt x="77" y="19"/>
                  </a:moveTo>
                  <a:cubicBezTo>
                    <a:pt x="76" y="19"/>
                    <a:pt x="76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moveTo>
                    <a:pt x="33" y="18"/>
                  </a:moveTo>
                  <a:cubicBezTo>
                    <a:pt x="33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4" y="18"/>
                    <a:pt x="33" y="18"/>
                  </a:cubicBezTo>
                  <a:moveTo>
                    <a:pt x="141" y="18"/>
                  </a:move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1" y="19"/>
                    <a:pt x="141" y="18"/>
                  </a:cubicBezTo>
                  <a:moveTo>
                    <a:pt x="74" y="18"/>
                  </a:moveTo>
                  <a:cubicBezTo>
                    <a:pt x="74" y="18"/>
                    <a:pt x="74" y="18"/>
                    <a:pt x="74" y="19"/>
                  </a:cubicBezTo>
                  <a:cubicBezTo>
                    <a:pt x="74" y="19"/>
                    <a:pt x="74" y="19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5" y="18"/>
                    <a:pt x="74" y="18"/>
                  </a:cubicBezTo>
                  <a:moveTo>
                    <a:pt x="48" y="18"/>
                  </a:moveTo>
                  <a:cubicBezTo>
                    <a:pt x="49" y="19"/>
                    <a:pt x="48" y="19"/>
                    <a:pt x="47" y="19"/>
                  </a:cubicBezTo>
                  <a:cubicBezTo>
                    <a:pt x="49" y="20"/>
                    <a:pt x="49" y="20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21"/>
                    <a:pt x="51" y="21"/>
                    <a:pt x="51" y="22"/>
                  </a:cubicBezTo>
                  <a:cubicBezTo>
                    <a:pt x="51" y="21"/>
                    <a:pt x="53" y="21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49" y="19"/>
                    <a:pt x="48" y="18"/>
                  </a:cubicBezTo>
                  <a:moveTo>
                    <a:pt x="26" y="18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141" y="17"/>
                  </a:moveTo>
                  <a:cubicBezTo>
                    <a:pt x="140" y="18"/>
                    <a:pt x="139" y="19"/>
                    <a:pt x="139" y="20"/>
                  </a:cubicBezTo>
                  <a:cubicBezTo>
                    <a:pt x="140" y="20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1" y="17"/>
                    <a:pt x="141" y="17"/>
                    <a:pt x="141" y="17"/>
                  </a:cubicBezTo>
                  <a:moveTo>
                    <a:pt x="142" y="17"/>
                  </a:moveTo>
                  <a:cubicBezTo>
                    <a:pt x="141" y="18"/>
                    <a:pt x="141" y="19"/>
                    <a:pt x="141" y="19"/>
                  </a:cubicBezTo>
                  <a:cubicBezTo>
                    <a:pt x="141" y="19"/>
                    <a:pt x="141" y="19"/>
                    <a:pt x="141" y="19"/>
                  </a:cubicBezTo>
                  <a:cubicBezTo>
                    <a:pt x="141" y="19"/>
                    <a:pt x="142" y="18"/>
                    <a:pt x="142" y="17"/>
                  </a:cubicBezTo>
                  <a:moveTo>
                    <a:pt x="90" y="17"/>
                  </a:moveTo>
                  <a:cubicBezTo>
                    <a:pt x="90" y="17"/>
                    <a:pt x="90" y="17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moveTo>
                    <a:pt x="95" y="17"/>
                  </a:move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moveTo>
                    <a:pt x="74" y="17"/>
                  </a:move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moveTo>
                    <a:pt x="86" y="17"/>
                  </a:move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7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moveTo>
                    <a:pt x="141" y="17"/>
                  </a:move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41" y="17"/>
                    <a:pt x="141" y="17"/>
                  </a:cubicBezTo>
                  <a:moveTo>
                    <a:pt x="112" y="17"/>
                  </a:moveTo>
                  <a:cubicBezTo>
                    <a:pt x="112" y="17"/>
                    <a:pt x="112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moveTo>
                    <a:pt x="5" y="17"/>
                  </a:move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moveTo>
                    <a:pt x="67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moveTo>
                    <a:pt x="29" y="16"/>
                  </a:move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7"/>
                    <a:pt x="30" y="19"/>
                  </a:cubicBezTo>
                  <a:cubicBezTo>
                    <a:pt x="30" y="18"/>
                    <a:pt x="29" y="17"/>
                    <a:pt x="29" y="16"/>
                  </a:cubicBezTo>
                  <a:moveTo>
                    <a:pt x="74" y="16"/>
                  </a:moveTo>
                  <a:cubicBezTo>
                    <a:pt x="75" y="17"/>
                    <a:pt x="75" y="1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6"/>
                    <a:pt x="74" y="16"/>
                    <a:pt x="74" y="16"/>
                  </a:cubicBezTo>
                  <a:moveTo>
                    <a:pt x="75" y="16"/>
                  </a:moveTo>
                  <a:cubicBezTo>
                    <a:pt x="76" y="16"/>
                    <a:pt x="76" y="17"/>
                    <a:pt x="76" y="17"/>
                  </a:cubicBezTo>
                  <a:cubicBezTo>
                    <a:pt x="76" y="17"/>
                    <a:pt x="76" y="17"/>
                    <a:pt x="77" y="17"/>
                  </a:cubicBezTo>
                  <a:cubicBezTo>
                    <a:pt x="75" y="16"/>
                    <a:pt x="75" y="16"/>
                    <a:pt x="75" y="16"/>
                  </a:cubicBezTo>
                  <a:moveTo>
                    <a:pt x="12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70" y="16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moveTo>
                    <a:pt x="90" y="15"/>
                  </a:moveTo>
                  <a:cubicBezTo>
                    <a:pt x="88" y="16"/>
                    <a:pt x="88" y="16"/>
                    <a:pt x="87" y="17"/>
                  </a:cubicBezTo>
                  <a:cubicBezTo>
                    <a:pt x="87" y="17"/>
                    <a:pt x="90" y="16"/>
                    <a:pt x="89" y="16"/>
                  </a:cubicBezTo>
                  <a:cubicBezTo>
                    <a:pt x="90" y="15"/>
                    <a:pt x="89" y="16"/>
                    <a:pt x="90" y="15"/>
                  </a:cubicBezTo>
                  <a:moveTo>
                    <a:pt x="138" y="15"/>
                  </a:moveTo>
                  <a:cubicBezTo>
                    <a:pt x="138" y="15"/>
                    <a:pt x="137" y="16"/>
                    <a:pt x="137" y="17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8" y="15"/>
                    <a:pt x="138" y="15"/>
                    <a:pt x="138" y="15"/>
                  </a:cubicBezTo>
                  <a:moveTo>
                    <a:pt x="96" y="15"/>
                  </a:move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moveTo>
                    <a:pt x="70" y="15"/>
                  </a:moveTo>
                  <a:cubicBezTo>
                    <a:pt x="70" y="15"/>
                    <a:pt x="70" y="15"/>
                    <a:pt x="70" y="16"/>
                  </a:cubicBezTo>
                  <a:cubicBezTo>
                    <a:pt x="70" y="15"/>
                    <a:pt x="70" y="15"/>
                    <a:pt x="70" y="15"/>
                  </a:cubicBezTo>
                  <a:moveTo>
                    <a:pt x="30" y="15"/>
                  </a:moveTo>
                  <a:cubicBezTo>
                    <a:pt x="30" y="15"/>
                    <a:pt x="30" y="15"/>
                    <a:pt x="31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moveTo>
                    <a:pt x="20" y="14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87" y="14"/>
                  </a:moveTo>
                  <a:cubicBezTo>
                    <a:pt x="87" y="14"/>
                    <a:pt x="87" y="15"/>
                    <a:pt x="86" y="15"/>
                  </a:cubicBezTo>
                  <a:cubicBezTo>
                    <a:pt x="87" y="15"/>
                    <a:pt x="87" y="15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moveTo>
                    <a:pt x="38" y="14"/>
                  </a:move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moveTo>
                    <a:pt x="61" y="14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moveTo>
                    <a:pt x="16" y="14"/>
                  </a:moveTo>
                  <a:cubicBezTo>
                    <a:pt x="17" y="15"/>
                    <a:pt x="16" y="15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108" y="13"/>
                  </a:move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moveTo>
                    <a:pt x="20" y="13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3"/>
                    <a:pt x="20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5"/>
                    <a:pt x="9" y="14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3"/>
                    <a:pt x="8" y="13"/>
                  </a:cubicBezTo>
                  <a:moveTo>
                    <a:pt x="95" y="13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95" y="13"/>
                    <a:pt x="95" y="13"/>
                    <a:pt x="95" y="13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49" y="12"/>
                  </a:moveTo>
                  <a:cubicBezTo>
                    <a:pt x="49" y="13"/>
                    <a:pt x="50" y="13"/>
                    <a:pt x="50" y="13"/>
                  </a:cubicBezTo>
                  <a:cubicBezTo>
                    <a:pt x="50" y="12"/>
                    <a:pt x="49" y="13"/>
                    <a:pt x="49" y="12"/>
                  </a:cubicBezTo>
                  <a:moveTo>
                    <a:pt x="55" y="12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4"/>
                    <a:pt x="56" y="15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1" y="16"/>
                    <a:pt x="61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2" y="17"/>
                    <a:pt x="62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9"/>
                    <a:pt x="64" y="19"/>
                    <a:pt x="63" y="19"/>
                  </a:cubicBezTo>
                  <a:cubicBezTo>
                    <a:pt x="63" y="19"/>
                    <a:pt x="62" y="19"/>
                    <a:pt x="62" y="19"/>
                  </a:cubicBezTo>
                  <a:cubicBezTo>
                    <a:pt x="62" y="19"/>
                    <a:pt x="61" y="20"/>
                    <a:pt x="61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59" y="20"/>
                    <a:pt x="59" y="20"/>
                    <a:pt x="59" y="21"/>
                  </a:cubicBezTo>
                  <a:cubicBezTo>
                    <a:pt x="59" y="20"/>
                    <a:pt x="57" y="20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20"/>
                    <a:pt x="58" y="21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0" y="21"/>
                    <a:pt x="61" y="21"/>
                    <a:pt x="63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2"/>
                    <a:pt x="64" y="22"/>
                    <a:pt x="65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5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8" y="23"/>
                    <a:pt x="68" y="23"/>
                    <a:pt x="69" y="23"/>
                  </a:cubicBezTo>
                  <a:cubicBezTo>
                    <a:pt x="68" y="24"/>
                    <a:pt x="68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70" y="24"/>
                  </a:cubicBezTo>
                  <a:cubicBezTo>
                    <a:pt x="70" y="24"/>
                    <a:pt x="71" y="24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2" y="25"/>
                    <a:pt x="73" y="25"/>
                  </a:cubicBezTo>
                  <a:cubicBezTo>
                    <a:pt x="73" y="25"/>
                    <a:pt x="73" y="24"/>
                    <a:pt x="73" y="24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4"/>
                    <a:pt x="75" y="24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5" y="24"/>
                    <a:pt x="75" y="24"/>
                    <a:pt x="76" y="24"/>
                  </a:cubicBezTo>
                  <a:cubicBezTo>
                    <a:pt x="76" y="24"/>
                    <a:pt x="77" y="25"/>
                    <a:pt x="77" y="25"/>
                  </a:cubicBezTo>
                  <a:cubicBezTo>
                    <a:pt x="77" y="25"/>
                    <a:pt x="78" y="25"/>
                    <a:pt x="78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7" y="26"/>
                  </a:cubicBezTo>
                  <a:cubicBezTo>
                    <a:pt x="77" y="26"/>
                    <a:pt x="77" y="26"/>
                    <a:pt x="78" y="26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1" y="25"/>
                    <a:pt x="82" y="25"/>
                  </a:cubicBezTo>
                  <a:cubicBezTo>
                    <a:pt x="81" y="25"/>
                    <a:pt x="82" y="25"/>
                    <a:pt x="82" y="25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5"/>
                    <a:pt x="83" y="25"/>
                  </a:cubicBezTo>
                  <a:cubicBezTo>
                    <a:pt x="84" y="25"/>
                    <a:pt x="85" y="25"/>
                    <a:pt x="85" y="25"/>
                  </a:cubicBezTo>
                  <a:cubicBezTo>
                    <a:pt x="85" y="23"/>
                    <a:pt x="88" y="25"/>
                    <a:pt x="88" y="23"/>
                  </a:cubicBezTo>
                  <a:cubicBezTo>
                    <a:pt x="90" y="23"/>
                    <a:pt x="92" y="22"/>
                    <a:pt x="93" y="21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9"/>
                    <a:pt x="94" y="19"/>
                    <a:pt x="94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6"/>
                    <a:pt x="96" y="17"/>
                    <a:pt x="96" y="16"/>
                  </a:cubicBezTo>
                  <a:cubicBezTo>
                    <a:pt x="96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4" y="17"/>
                    <a:pt x="93" y="17"/>
                    <a:pt x="92" y="18"/>
                  </a:cubicBezTo>
                  <a:cubicBezTo>
                    <a:pt x="92" y="17"/>
                    <a:pt x="93" y="17"/>
                    <a:pt x="93" y="16"/>
                  </a:cubicBezTo>
                  <a:cubicBezTo>
                    <a:pt x="93" y="17"/>
                    <a:pt x="92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17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17"/>
                    <a:pt x="90" y="18"/>
                    <a:pt x="90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9"/>
                    <a:pt x="86" y="19"/>
                    <a:pt x="85" y="19"/>
                  </a:cubicBezTo>
                  <a:cubicBezTo>
                    <a:pt x="86" y="19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9"/>
                    <a:pt x="85" y="19"/>
                    <a:pt x="87" y="19"/>
                  </a:cubicBezTo>
                  <a:cubicBezTo>
                    <a:pt x="86" y="18"/>
                    <a:pt x="87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4" y="18"/>
                    <a:pt x="83" y="20"/>
                    <a:pt x="81" y="20"/>
                  </a:cubicBezTo>
                  <a:cubicBezTo>
                    <a:pt x="81" y="20"/>
                    <a:pt x="81" y="20"/>
                    <a:pt x="80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79" y="20"/>
                    <a:pt x="79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19"/>
                    <a:pt x="72" y="19"/>
                    <a:pt x="73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9"/>
                    <a:pt x="72" y="19"/>
                    <a:pt x="71" y="19"/>
                  </a:cubicBezTo>
                  <a:cubicBezTo>
                    <a:pt x="72" y="19"/>
                    <a:pt x="71" y="20"/>
                    <a:pt x="71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20"/>
                    <a:pt x="71" y="20"/>
                    <a:pt x="70" y="20"/>
                  </a:cubicBezTo>
                  <a:cubicBezTo>
                    <a:pt x="69" y="20"/>
                    <a:pt x="68" y="21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19"/>
                    <a:pt x="68" y="18"/>
                    <a:pt x="68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18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1" y="18"/>
                    <a:pt x="72" y="18"/>
                    <a:pt x="72" y="18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4" y="16"/>
                    <a:pt x="74" y="16"/>
                  </a:cubicBezTo>
                  <a:cubicBezTo>
                    <a:pt x="73" y="16"/>
                    <a:pt x="72" y="16"/>
                    <a:pt x="72" y="16"/>
                  </a:cubicBezTo>
                  <a:cubicBezTo>
                    <a:pt x="72" y="16"/>
                    <a:pt x="71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70" y="17"/>
                    <a:pt x="70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8"/>
                    <a:pt x="67" y="18"/>
                    <a:pt x="67" y="17"/>
                  </a:cubicBezTo>
                  <a:cubicBezTo>
                    <a:pt x="67" y="17"/>
                    <a:pt x="67" y="18"/>
                    <a:pt x="66" y="18"/>
                  </a:cubicBezTo>
                  <a:cubicBezTo>
                    <a:pt x="66" y="18"/>
                    <a:pt x="66" y="18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4" y="17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7" y="16"/>
                    <a:pt x="67" y="16"/>
                    <a:pt x="67" y="1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8" y="16"/>
                    <a:pt x="68" y="16"/>
                  </a:cubicBezTo>
                  <a:cubicBezTo>
                    <a:pt x="68" y="16"/>
                    <a:pt x="68" y="15"/>
                    <a:pt x="68" y="15"/>
                  </a:cubicBezTo>
                  <a:cubicBezTo>
                    <a:pt x="68" y="15"/>
                    <a:pt x="68" y="16"/>
                    <a:pt x="69" y="16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5"/>
                    <a:pt x="65" y="15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5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4"/>
                    <a:pt x="61" y="15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3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59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2"/>
                    <a:pt x="55" y="12"/>
                    <a:pt x="55" y="12"/>
                  </a:cubicBezTo>
                  <a:moveTo>
                    <a:pt x="85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85" y="12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moveTo>
                    <a:pt x="53" y="11"/>
                  </a:move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1"/>
                    <a:pt x="53" y="11"/>
                    <a:pt x="53" y="11"/>
                  </a:cubicBezTo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moveTo>
                    <a:pt x="57" y="11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moveTo>
                    <a:pt x="64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moveTo>
                    <a:pt x="107" y="11"/>
                  </a:moveTo>
                  <a:cubicBezTo>
                    <a:pt x="107" y="11"/>
                    <a:pt x="107" y="11"/>
                    <a:pt x="107" y="11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6" y="12"/>
                    <a:pt x="108" y="11"/>
                    <a:pt x="107" y="11"/>
                  </a:cubicBezTo>
                  <a:moveTo>
                    <a:pt x="107" y="11"/>
                  </a:move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moveTo>
                    <a:pt x="126" y="11"/>
                  </a:move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1"/>
                    <a:pt x="126" y="11"/>
                    <a:pt x="126" y="11"/>
                  </a:cubicBezTo>
                  <a:moveTo>
                    <a:pt x="98" y="11"/>
                  </a:moveTo>
                  <a:cubicBezTo>
                    <a:pt x="97" y="11"/>
                    <a:pt x="96" y="11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8" y="12"/>
                    <a:pt x="98" y="12"/>
                  </a:cubicBezTo>
                  <a:cubicBezTo>
                    <a:pt x="99" y="11"/>
                    <a:pt x="98" y="12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moveTo>
                    <a:pt x="49" y="11"/>
                  </a:moveTo>
                  <a:cubicBezTo>
                    <a:pt x="49" y="11"/>
                    <a:pt x="48" y="11"/>
                    <a:pt x="48" y="11"/>
                  </a:cubicBezTo>
                  <a:cubicBezTo>
                    <a:pt x="48" y="11"/>
                    <a:pt x="48" y="11"/>
                    <a:pt x="49" y="11"/>
                  </a:cubicBezTo>
                  <a:cubicBezTo>
                    <a:pt x="49" y="11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2" y="13"/>
                    <a:pt x="51" y="13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2"/>
                    <a:pt x="52" y="12"/>
                    <a:pt x="52" y="1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1"/>
                    <a:pt x="51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49" y="11"/>
                    <a:pt x="49" y="11"/>
                  </a:cubicBezTo>
                  <a:moveTo>
                    <a:pt x="115" y="11"/>
                  </a:moveTo>
                  <a:cubicBezTo>
                    <a:pt x="115" y="11"/>
                    <a:pt x="114" y="12"/>
                    <a:pt x="114" y="12"/>
                  </a:cubicBezTo>
                  <a:cubicBezTo>
                    <a:pt x="113" y="12"/>
                    <a:pt x="113" y="12"/>
                    <a:pt x="114" y="12"/>
                  </a:cubicBezTo>
                  <a:cubicBezTo>
                    <a:pt x="114" y="12"/>
                    <a:pt x="115" y="11"/>
                    <a:pt x="115" y="11"/>
                  </a:cubicBezTo>
                  <a:moveTo>
                    <a:pt x="79" y="11"/>
                  </a:move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moveTo>
                    <a:pt x="48" y="11"/>
                  </a:moveTo>
                  <a:cubicBezTo>
                    <a:pt x="48" y="11"/>
                    <a:pt x="48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moveTo>
                    <a:pt x="116" y="11"/>
                  </a:moveTo>
                  <a:cubicBezTo>
                    <a:pt x="115" y="11"/>
                    <a:pt x="115" y="11"/>
                    <a:pt x="115" y="11"/>
                  </a:cubicBezTo>
                  <a:cubicBezTo>
                    <a:pt x="116" y="11"/>
                    <a:pt x="116" y="11"/>
                    <a:pt x="116" y="11"/>
                  </a:cubicBezTo>
                  <a:moveTo>
                    <a:pt x="78" y="10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1"/>
                    <a:pt x="78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10"/>
                    <a:pt x="79" y="10"/>
                    <a:pt x="78" y="10"/>
                  </a:cubicBezTo>
                  <a:moveTo>
                    <a:pt x="121" y="10"/>
                  </a:move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4" y="10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10"/>
                    <a:pt x="64" y="10"/>
                    <a:pt x="64" y="10"/>
                  </a:cubicBezTo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moveTo>
                    <a:pt x="80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moveTo>
                    <a:pt x="14" y="10"/>
                  </a:moveTo>
                  <a:cubicBezTo>
                    <a:pt x="15" y="12"/>
                    <a:pt x="11" y="10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4" y="11"/>
                    <a:pt x="14" y="10"/>
                  </a:cubicBezTo>
                  <a:moveTo>
                    <a:pt x="58" y="10"/>
                  </a:move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10"/>
                    <a:pt x="58" y="10"/>
                    <a:pt x="58" y="10"/>
                  </a:cubicBezTo>
                  <a:moveTo>
                    <a:pt x="93" y="10"/>
                  </a:moveTo>
                  <a:cubicBezTo>
                    <a:pt x="92" y="10"/>
                    <a:pt x="92" y="10"/>
                    <a:pt x="92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moveTo>
                    <a:pt x="61" y="9"/>
                  </a:move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moveTo>
                    <a:pt x="116" y="9"/>
                  </a:moveTo>
                  <a:cubicBezTo>
                    <a:pt x="116" y="9"/>
                    <a:pt x="116" y="9"/>
                    <a:pt x="116" y="10"/>
                  </a:cubicBezTo>
                  <a:cubicBezTo>
                    <a:pt x="116" y="10"/>
                    <a:pt x="116" y="10"/>
                    <a:pt x="116" y="11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1"/>
                    <a:pt x="115" y="11"/>
                    <a:pt x="115" y="12"/>
                  </a:cubicBezTo>
                  <a:cubicBezTo>
                    <a:pt x="115" y="12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7" y="10"/>
                    <a:pt x="117" y="9"/>
                    <a:pt x="116" y="9"/>
                  </a:cubicBezTo>
                  <a:moveTo>
                    <a:pt x="99" y="9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52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2" y="10"/>
                    <a:pt x="51" y="10"/>
                    <a:pt x="51" y="11"/>
                  </a:cubicBezTo>
                  <a:cubicBezTo>
                    <a:pt x="52" y="11"/>
                    <a:pt x="52" y="12"/>
                    <a:pt x="53" y="12"/>
                  </a:cubicBezTo>
                  <a:cubicBezTo>
                    <a:pt x="53" y="12"/>
                    <a:pt x="53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10"/>
                    <a:pt x="52" y="10"/>
                    <a:pt x="53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9"/>
                    <a:pt x="52" y="9"/>
                    <a:pt x="52" y="9"/>
                  </a:cubicBezTo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3" y="9"/>
                    <a:pt x="43" y="9"/>
                  </a:cubicBezTo>
                  <a:moveTo>
                    <a:pt x="80" y="9"/>
                  </a:moveTo>
                  <a:cubicBezTo>
                    <a:pt x="79" y="9"/>
                    <a:pt x="79" y="9"/>
                    <a:pt x="79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moveTo>
                    <a:pt x="16" y="9"/>
                  </a:moveTo>
                  <a:cubicBezTo>
                    <a:pt x="17" y="9"/>
                    <a:pt x="17" y="10"/>
                    <a:pt x="17" y="10"/>
                  </a:cubicBezTo>
                  <a:cubicBezTo>
                    <a:pt x="17" y="10"/>
                    <a:pt x="17" y="9"/>
                    <a:pt x="16" y="9"/>
                  </a:cubicBezTo>
                  <a:moveTo>
                    <a:pt x="49" y="9"/>
                  </a:move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49" y="9"/>
                    <a:pt x="49" y="9"/>
                  </a:cubicBezTo>
                  <a:moveTo>
                    <a:pt x="71" y="9"/>
                  </a:move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10"/>
                    <a:pt x="70" y="10"/>
                    <a:pt x="71" y="10"/>
                  </a:cubicBezTo>
                  <a:cubicBezTo>
                    <a:pt x="71" y="10"/>
                    <a:pt x="71" y="10"/>
                    <a:pt x="72" y="10"/>
                  </a:cubicBezTo>
                  <a:cubicBezTo>
                    <a:pt x="72" y="10"/>
                    <a:pt x="72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1" y="9"/>
                    <a:pt x="71" y="9"/>
                    <a:pt x="71" y="9"/>
                  </a:cubicBezTo>
                  <a:moveTo>
                    <a:pt x="71" y="9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moveTo>
                    <a:pt x="116" y="9"/>
                  </a:moveTo>
                  <a:cubicBezTo>
                    <a:pt x="116" y="9"/>
                    <a:pt x="116" y="9"/>
                    <a:pt x="116" y="9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7" y="9"/>
                    <a:pt x="116" y="9"/>
                    <a:pt x="116" y="9"/>
                  </a:cubicBezTo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1"/>
                  </a:cubicBezTo>
                  <a:cubicBezTo>
                    <a:pt x="54" y="10"/>
                    <a:pt x="54" y="10"/>
                    <a:pt x="53" y="10"/>
                  </a:cubicBezTo>
                  <a:cubicBezTo>
                    <a:pt x="54" y="10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6" y="10"/>
                    <a:pt x="55" y="10"/>
                  </a:cubicBezTo>
                  <a:cubicBezTo>
                    <a:pt x="55" y="10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4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moveTo>
                    <a:pt x="6" y="8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1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7" y="10"/>
                    <a:pt x="6" y="8"/>
                  </a:cubicBezTo>
                  <a:moveTo>
                    <a:pt x="131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moveTo>
                    <a:pt x="131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moveTo>
                    <a:pt x="59" y="8"/>
                  </a:moveTo>
                  <a:cubicBezTo>
                    <a:pt x="58" y="8"/>
                    <a:pt x="59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8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9"/>
                    <a:pt x="57" y="9"/>
                    <a:pt x="58" y="9"/>
                  </a:cubicBezTo>
                  <a:cubicBezTo>
                    <a:pt x="58" y="9"/>
                    <a:pt x="59" y="9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9"/>
                    <a:pt x="60" y="9"/>
                    <a:pt x="61" y="9"/>
                  </a:cubicBezTo>
                  <a:cubicBezTo>
                    <a:pt x="60" y="9"/>
                    <a:pt x="60" y="9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moveTo>
                    <a:pt x="145" y="8"/>
                  </a:moveTo>
                  <a:cubicBezTo>
                    <a:pt x="145" y="8"/>
                    <a:pt x="145" y="9"/>
                    <a:pt x="144" y="9"/>
                  </a:cubicBezTo>
                  <a:cubicBezTo>
                    <a:pt x="145" y="9"/>
                    <a:pt x="145" y="8"/>
                    <a:pt x="145" y="8"/>
                  </a:cubicBezTo>
                  <a:moveTo>
                    <a:pt x="85" y="8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147" y="7"/>
                  </a:moveTo>
                  <a:cubicBezTo>
                    <a:pt x="147" y="8"/>
                    <a:pt x="146" y="9"/>
                    <a:pt x="145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4" y="11"/>
                    <a:pt x="144" y="11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2" y="13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13"/>
                    <a:pt x="142" y="12"/>
                    <a:pt x="142" y="12"/>
                  </a:cubicBezTo>
                  <a:cubicBezTo>
                    <a:pt x="142" y="12"/>
                    <a:pt x="143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1" y="13"/>
                    <a:pt x="141" y="14"/>
                    <a:pt x="140" y="15"/>
                  </a:cubicBezTo>
                  <a:cubicBezTo>
                    <a:pt x="142" y="14"/>
                    <a:pt x="144" y="13"/>
                    <a:pt x="146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7" y="7"/>
                    <a:pt x="147" y="7"/>
                    <a:pt x="147" y="7"/>
                  </a:cubicBezTo>
                  <a:moveTo>
                    <a:pt x="141" y="7"/>
                  </a:moveTo>
                  <a:cubicBezTo>
                    <a:pt x="141" y="7"/>
                    <a:pt x="141" y="8"/>
                    <a:pt x="141" y="8"/>
                  </a:cubicBezTo>
                  <a:cubicBezTo>
                    <a:pt x="141" y="8"/>
                    <a:pt x="141" y="7"/>
                    <a:pt x="141" y="7"/>
                  </a:cubicBezTo>
                  <a:moveTo>
                    <a:pt x="146" y="7"/>
                  </a:moveTo>
                  <a:cubicBezTo>
                    <a:pt x="145" y="7"/>
                    <a:pt x="145" y="7"/>
                    <a:pt x="145" y="7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6" y="7"/>
                    <a:pt x="146" y="7"/>
                    <a:pt x="146" y="7"/>
                  </a:cubicBezTo>
                  <a:moveTo>
                    <a:pt x="94" y="7"/>
                  </a:moveTo>
                  <a:cubicBezTo>
                    <a:pt x="93" y="8"/>
                    <a:pt x="93" y="8"/>
                    <a:pt x="93" y="8"/>
                  </a:cubicBezTo>
                  <a:cubicBezTo>
                    <a:pt x="94" y="8"/>
                    <a:pt x="93" y="8"/>
                    <a:pt x="93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8"/>
                    <a:pt x="94" y="8"/>
                  </a:cubicBezTo>
                  <a:cubicBezTo>
                    <a:pt x="94" y="7"/>
                    <a:pt x="94" y="7"/>
                    <a:pt x="94" y="7"/>
                  </a:cubicBezTo>
                  <a:moveTo>
                    <a:pt x="67" y="7"/>
                  </a:moveTo>
                  <a:cubicBezTo>
                    <a:pt x="67" y="8"/>
                    <a:pt x="67" y="8"/>
                    <a:pt x="67" y="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7" y="7"/>
                    <a:pt x="67" y="7"/>
                  </a:cubicBezTo>
                  <a:moveTo>
                    <a:pt x="41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1" y="8"/>
                    <a:pt x="42" y="8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8"/>
                    <a:pt x="42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4" y="10"/>
                    <a:pt x="45" y="10"/>
                  </a:cubicBezTo>
                  <a:cubicBezTo>
                    <a:pt x="45" y="10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moveTo>
                    <a:pt x="54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moveTo>
                    <a:pt x="82" y="7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7"/>
                    <a:pt x="82" y="7"/>
                    <a:pt x="82" y="7"/>
                  </a:cubicBezTo>
                  <a:moveTo>
                    <a:pt x="146" y="7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7"/>
                    <a:pt x="146" y="7"/>
                    <a:pt x="146" y="7"/>
                  </a:cubicBezTo>
                  <a:moveTo>
                    <a:pt x="41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moveTo>
                    <a:pt x="84" y="7"/>
                  </a:moveTo>
                  <a:cubicBezTo>
                    <a:pt x="84" y="7"/>
                    <a:pt x="84" y="7"/>
                    <a:pt x="84" y="7"/>
                  </a:cubicBezTo>
                  <a:cubicBezTo>
                    <a:pt x="85" y="7"/>
                    <a:pt x="84" y="7"/>
                    <a:pt x="84" y="7"/>
                  </a:cubicBezTo>
                  <a:moveTo>
                    <a:pt x="108" y="7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moveTo>
                    <a:pt x="103" y="7"/>
                  </a:moveTo>
                  <a:cubicBezTo>
                    <a:pt x="104" y="7"/>
                    <a:pt x="104" y="7"/>
                    <a:pt x="104" y="7"/>
                  </a:cubicBezTo>
                  <a:cubicBezTo>
                    <a:pt x="103" y="8"/>
                    <a:pt x="103" y="8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5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7"/>
                    <a:pt x="103" y="7"/>
                    <a:pt x="103" y="7"/>
                  </a:cubicBezTo>
                  <a:moveTo>
                    <a:pt x="85" y="7"/>
                  </a:moveTo>
                  <a:cubicBezTo>
                    <a:pt x="84" y="7"/>
                    <a:pt x="84" y="7"/>
                    <a:pt x="84" y="7"/>
                  </a:cubicBezTo>
                  <a:cubicBezTo>
                    <a:pt x="85" y="7"/>
                    <a:pt x="85" y="7"/>
                    <a:pt x="85" y="7"/>
                  </a:cubicBezTo>
                  <a:moveTo>
                    <a:pt x="118" y="7"/>
                  </a:move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moveTo>
                    <a:pt x="22" y="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moveTo>
                    <a:pt x="101" y="7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7"/>
                    <a:pt x="101" y="7"/>
                  </a:cubicBezTo>
                  <a:moveTo>
                    <a:pt x="81" y="6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moveTo>
                    <a:pt x="81" y="6"/>
                  </a:move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moveTo>
                    <a:pt x="68" y="6"/>
                  </a:moveTo>
                  <a:cubicBezTo>
                    <a:pt x="68" y="7"/>
                    <a:pt x="67" y="7"/>
                    <a:pt x="68" y="7"/>
                  </a:cubicBezTo>
                  <a:cubicBezTo>
                    <a:pt x="68" y="7"/>
                    <a:pt x="68" y="7"/>
                    <a:pt x="68" y="6"/>
                  </a:cubicBezTo>
                  <a:moveTo>
                    <a:pt x="46" y="6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40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moveTo>
                    <a:pt x="36" y="6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7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moveTo>
                    <a:pt x="117" y="6"/>
                  </a:moveTo>
                  <a:cubicBezTo>
                    <a:pt x="117" y="6"/>
                    <a:pt x="117" y="6"/>
                    <a:pt x="117" y="6"/>
                  </a:cubicBezTo>
                  <a:cubicBezTo>
                    <a:pt x="117" y="6"/>
                    <a:pt x="117" y="6"/>
                    <a:pt x="117" y="6"/>
                  </a:cubicBezTo>
                  <a:moveTo>
                    <a:pt x="40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moveTo>
                    <a:pt x="48" y="5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5"/>
                    <a:pt x="48" y="5"/>
                    <a:pt x="48" y="5"/>
                  </a:cubicBezTo>
                  <a:moveTo>
                    <a:pt x="36" y="5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5"/>
                    <a:pt x="36" y="5"/>
                    <a:pt x="36" y="5"/>
                  </a:cubicBezTo>
                  <a:moveTo>
                    <a:pt x="148" y="5"/>
                  </a:moveTo>
                  <a:cubicBezTo>
                    <a:pt x="148" y="7"/>
                    <a:pt x="148" y="7"/>
                    <a:pt x="148" y="7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48" y="5"/>
                    <a:pt x="148" y="5"/>
                    <a:pt x="148" y="5"/>
                  </a:cubicBezTo>
                  <a:moveTo>
                    <a:pt x="63" y="5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6"/>
                    <a:pt x="63" y="7"/>
                    <a:pt x="65" y="7"/>
                  </a:cubicBezTo>
                  <a:cubicBezTo>
                    <a:pt x="64" y="7"/>
                    <a:pt x="64" y="7"/>
                    <a:pt x="64" y="6"/>
                  </a:cubicBezTo>
                  <a:cubicBezTo>
                    <a:pt x="65" y="7"/>
                    <a:pt x="66" y="6"/>
                    <a:pt x="66" y="7"/>
                  </a:cubicBezTo>
                  <a:cubicBezTo>
                    <a:pt x="66" y="7"/>
                    <a:pt x="66" y="6"/>
                    <a:pt x="65" y="6"/>
                  </a:cubicBezTo>
                  <a:cubicBezTo>
                    <a:pt x="65" y="6"/>
                    <a:pt x="63" y="6"/>
                    <a:pt x="63" y="5"/>
                  </a:cubicBezTo>
                  <a:moveTo>
                    <a:pt x="48" y="5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moveTo>
                    <a:pt x="118" y="5"/>
                  </a:moveTo>
                  <a:cubicBezTo>
                    <a:pt x="118" y="6"/>
                    <a:pt x="118" y="6"/>
                    <a:pt x="118" y="7"/>
                  </a:cubicBezTo>
                  <a:cubicBezTo>
                    <a:pt x="118" y="6"/>
                    <a:pt x="119" y="5"/>
                    <a:pt x="118" y="5"/>
                  </a:cubicBezTo>
                  <a:moveTo>
                    <a:pt x="53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5"/>
                    <a:pt x="53" y="5"/>
                    <a:pt x="53" y="5"/>
                  </a:cubicBezTo>
                  <a:moveTo>
                    <a:pt x="21" y="5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5"/>
                    <a:pt x="21" y="5"/>
                  </a:cubicBezTo>
                  <a:moveTo>
                    <a:pt x="39" y="5"/>
                  </a:moveTo>
                  <a:cubicBezTo>
                    <a:pt x="39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moveTo>
                    <a:pt x="119" y="5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22" y="4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moveTo>
                    <a:pt x="92" y="4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moveTo>
                    <a:pt x="49" y="4"/>
                  </a:moveTo>
                  <a:cubicBezTo>
                    <a:pt x="49" y="5"/>
                    <a:pt x="50" y="5"/>
                    <a:pt x="50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9" y="6"/>
                    <a:pt x="48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8" y="7"/>
                    <a:pt x="48" y="7"/>
                  </a:cubicBezTo>
                  <a:cubicBezTo>
                    <a:pt x="47" y="7"/>
                    <a:pt x="48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50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8"/>
                    <a:pt x="53" y="8"/>
                  </a:cubicBezTo>
                  <a:cubicBezTo>
                    <a:pt x="53" y="8"/>
                    <a:pt x="53" y="9"/>
                    <a:pt x="53" y="9"/>
                  </a:cubicBezTo>
                  <a:cubicBezTo>
                    <a:pt x="54" y="9"/>
                    <a:pt x="54" y="9"/>
                    <a:pt x="54" y="8"/>
                  </a:cubicBezTo>
                  <a:cubicBezTo>
                    <a:pt x="54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8"/>
                    <a:pt x="53" y="8"/>
                    <a:pt x="52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8"/>
                    <a:pt x="52" y="8"/>
                  </a:cubicBezTo>
                  <a:cubicBezTo>
                    <a:pt x="52" y="7"/>
                    <a:pt x="51" y="7"/>
                    <a:pt x="51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6"/>
                    <a:pt x="51" y="4"/>
                    <a:pt x="49" y="4"/>
                  </a:cubicBezTo>
                  <a:moveTo>
                    <a:pt x="30" y="4"/>
                  </a:moveTo>
                  <a:cubicBezTo>
                    <a:pt x="30" y="5"/>
                    <a:pt x="29" y="5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120" y="4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moveTo>
                    <a:pt x="143" y="4"/>
                  </a:moveTo>
                  <a:cubicBezTo>
                    <a:pt x="143" y="4"/>
                    <a:pt x="142" y="4"/>
                    <a:pt x="142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4"/>
                    <a:pt x="143" y="4"/>
                    <a:pt x="143" y="4"/>
                  </a:cubicBezTo>
                  <a:moveTo>
                    <a:pt x="120" y="4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moveTo>
                    <a:pt x="119" y="4"/>
                  </a:moveTo>
                  <a:cubicBezTo>
                    <a:pt x="119" y="4"/>
                    <a:pt x="119" y="5"/>
                    <a:pt x="119" y="5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19" y="4"/>
                    <a:pt x="119" y="4"/>
                    <a:pt x="119" y="4"/>
                  </a:cubicBezTo>
                  <a:moveTo>
                    <a:pt x="20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4"/>
                    <a:pt x="20" y="4"/>
                  </a:cubicBezTo>
                  <a:moveTo>
                    <a:pt x="63" y="4"/>
                  </a:moveTo>
                  <a:cubicBezTo>
                    <a:pt x="63" y="4"/>
                    <a:pt x="63" y="4"/>
                    <a:pt x="62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moveTo>
                    <a:pt x="46" y="4"/>
                  </a:moveTo>
                  <a:cubicBezTo>
                    <a:pt x="46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38" y="4"/>
                  </a:moveTo>
                  <a:cubicBezTo>
                    <a:pt x="38" y="4"/>
                    <a:pt x="38" y="4"/>
                    <a:pt x="38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38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moveTo>
                    <a:pt x="46" y="4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moveTo>
                    <a:pt x="0" y="4"/>
                  </a:moveTo>
                  <a:cubicBezTo>
                    <a:pt x="0" y="4"/>
                    <a:pt x="1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moveTo>
                    <a:pt x="29" y="3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moveTo>
                    <a:pt x="22" y="3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2" y="3"/>
                  </a:cubicBezTo>
                  <a:moveTo>
                    <a:pt x="20" y="3"/>
                  </a:moveTo>
                  <a:cubicBezTo>
                    <a:pt x="19" y="3"/>
                    <a:pt x="20" y="4"/>
                    <a:pt x="19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85" y="3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3"/>
                  </a:cubicBezTo>
                  <a:moveTo>
                    <a:pt x="52" y="3"/>
                  </a:moveTo>
                  <a:cubicBezTo>
                    <a:pt x="52" y="4"/>
                    <a:pt x="51" y="4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3" y="5"/>
                    <a:pt x="52" y="5"/>
                    <a:pt x="52" y="6"/>
                  </a:cubicBezTo>
                  <a:cubicBezTo>
                    <a:pt x="52" y="6"/>
                    <a:pt x="53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3"/>
                    <a:pt x="52" y="3"/>
                  </a:cubicBezTo>
                  <a:moveTo>
                    <a:pt x="86" y="3"/>
                  </a:moveTo>
                  <a:cubicBezTo>
                    <a:pt x="85" y="3"/>
                    <a:pt x="85" y="3"/>
                    <a:pt x="85" y="3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3"/>
                    <a:pt x="86" y="3"/>
                    <a:pt x="86" y="3"/>
                  </a:cubicBezTo>
                  <a:moveTo>
                    <a:pt x="71" y="3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moveTo>
                    <a:pt x="70" y="3"/>
                  </a:moveTo>
                  <a:cubicBezTo>
                    <a:pt x="70" y="3"/>
                    <a:pt x="70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0" y="3"/>
                    <a:pt x="70" y="3"/>
                  </a:cubicBezTo>
                  <a:moveTo>
                    <a:pt x="31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moveTo>
                    <a:pt x="70" y="3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0" y="3"/>
                    <a:pt x="70" y="3"/>
                  </a:cubicBezTo>
                  <a:moveTo>
                    <a:pt x="127" y="3"/>
                  </a:moveTo>
                  <a:cubicBezTo>
                    <a:pt x="127" y="4"/>
                    <a:pt x="125" y="5"/>
                    <a:pt x="125" y="6"/>
                  </a:cubicBezTo>
                  <a:cubicBezTo>
                    <a:pt x="124" y="6"/>
                    <a:pt x="126" y="4"/>
                    <a:pt x="125" y="4"/>
                  </a:cubicBezTo>
                  <a:cubicBezTo>
                    <a:pt x="124" y="5"/>
                    <a:pt x="124" y="7"/>
                    <a:pt x="123" y="7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7"/>
                    <a:pt x="123" y="7"/>
                  </a:cubicBezTo>
                  <a:cubicBezTo>
                    <a:pt x="123" y="7"/>
                    <a:pt x="123" y="7"/>
                    <a:pt x="124" y="7"/>
                  </a:cubicBezTo>
                  <a:cubicBezTo>
                    <a:pt x="124" y="7"/>
                    <a:pt x="124" y="7"/>
                    <a:pt x="124" y="8"/>
                  </a:cubicBezTo>
                  <a:cubicBezTo>
                    <a:pt x="123" y="8"/>
                    <a:pt x="122" y="10"/>
                    <a:pt x="121" y="10"/>
                  </a:cubicBezTo>
                  <a:cubicBezTo>
                    <a:pt x="121" y="10"/>
                    <a:pt x="121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1"/>
                    <a:pt x="121" y="12"/>
                    <a:pt x="120" y="13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13"/>
                    <a:pt x="118" y="15"/>
                    <a:pt x="117" y="15"/>
                  </a:cubicBezTo>
                  <a:cubicBezTo>
                    <a:pt x="117" y="16"/>
                    <a:pt x="114" y="17"/>
                    <a:pt x="114" y="19"/>
                  </a:cubicBezTo>
                  <a:cubicBezTo>
                    <a:pt x="117" y="16"/>
                    <a:pt x="118" y="16"/>
                    <a:pt x="121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3"/>
                    <a:pt x="123" y="14"/>
                    <a:pt x="124" y="11"/>
                  </a:cubicBezTo>
                  <a:cubicBezTo>
                    <a:pt x="124" y="10"/>
                    <a:pt x="126" y="8"/>
                    <a:pt x="126" y="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7" y="5"/>
                    <a:pt x="127" y="5"/>
                    <a:pt x="127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28" y="3"/>
                    <a:pt x="128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moveTo>
                    <a:pt x="68" y="3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moveTo>
                    <a:pt x="3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moveTo>
                    <a:pt x="29" y="3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moveTo>
                    <a:pt x="79" y="2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3"/>
                    <a:pt x="79" y="3"/>
                    <a:pt x="79" y="2"/>
                  </a:cubicBezTo>
                  <a:moveTo>
                    <a:pt x="94" y="2"/>
                  </a:moveTo>
                  <a:cubicBezTo>
                    <a:pt x="94" y="2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3"/>
                    <a:pt x="94" y="2"/>
                    <a:pt x="94" y="2"/>
                  </a:cubicBezTo>
                  <a:moveTo>
                    <a:pt x="151" y="2"/>
                  </a:moveTo>
                  <a:cubicBezTo>
                    <a:pt x="151" y="2"/>
                    <a:pt x="151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1" y="2"/>
                    <a:pt x="151" y="2"/>
                    <a:pt x="151" y="2"/>
                  </a:cubicBezTo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47" y="2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3"/>
                    <a:pt x="46" y="3"/>
                    <a:pt x="47" y="2"/>
                  </a:cubicBezTo>
                  <a:moveTo>
                    <a:pt x="142" y="2"/>
                  </a:moveTo>
                  <a:cubicBezTo>
                    <a:pt x="142" y="2"/>
                    <a:pt x="142" y="2"/>
                    <a:pt x="142" y="3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2" y="3"/>
                    <a:pt x="142" y="3"/>
                    <a:pt x="142" y="3"/>
                  </a:cubicBezTo>
                  <a:cubicBezTo>
                    <a:pt x="141" y="5"/>
                    <a:pt x="143" y="3"/>
                    <a:pt x="142" y="5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2" y="4"/>
                    <a:pt x="143" y="3"/>
                    <a:pt x="142" y="2"/>
                  </a:cubicBezTo>
                  <a:cubicBezTo>
                    <a:pt x="142" y="2"/>
                    <a:pt x="142" y="2"/>
                    <a:pt x="142" y="2"/>
                  </a:cubicBezTo>
                  <a:moveTo>
                    <a:pt x="18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93" y="2"/>
                  </a:moveTo>
                  <a:cubicBezTo>
                    <a:pt x="93" y="2"/>
                    <a:pt x="93" y="2"/>
                    <a:pt x="92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moveTo>
                    <a:pt x="80" y="2"/>
                  </a:moveTo>
                  <a:cubicBezTo>
                    <a:pt x="79" y="2"/>
                    <a:pt x="79" y="2"/>
                    <a:pt x="79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moveTo>
                    <a:pt x="17" y="2"/>
                  </a:moveTo>
                  <a:cubicBezTo>
                    <a:pt x="17" y="2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20" y="7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2"/>
                    <a:pt x="23" y="12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6" y="14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4"/>
                    <a:pt x="27" y="15"/>
                    <a:pt x="27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9" y="15"/>
                    <a:pt x="29" y="16"/>
                  </a:cubicBezTo>
                  <a:cubicBezTo>
                    <a:pt x="31" y="18"/>
                    <a:pt x="33" y="21"/>
                    <a:pt x="35" y="22"/>
                  </a:cubicBezTo>
                  <a:cubicBezTo>
                    <a:pt x="38" y="23"/>
                    <a:pt x="37" y="25"/>
                    <a:pt x="39" y="25"/>
                  </a:cubicBezTo>
                  <a:cubicBezTo>
                    <a:pt x="39" y="25"/>
                    <a:pt x="38" y="25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6"/>
                    <a:pt x="39" y="26"/>
                    <a:pt x="39" y="26"/>
                  </a:cubicBezTo>
                  <a:cubicBezTo>
                    <a:pt x="38" y="26"/>
                    <a:pt x="36" y="25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5"/>
                    <a:pt x="35" y="25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0" y="22"/>
                    <a:pt x="32" y="22"/>
                  </a:cubicBezTo>
                  <a:cubicBezTo>
                    <a:pt x="30" y="21"/>
                    <a:pt x="31" y="20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7" y="18"/>
                    <a:pt x="27" y="18"/>
                    <a:pt x="27" y="19"/>
                  </a:cubicBezTo>
                  <a:cubicBezTo>
                    <a:pt x="26" y="18"/>
                    <a:pt x="25" y="16"/>
                    <a:pt x="24" y="16"/>
                  </a:cubicBezTo>
                  <a:cubicBezTo>
                    <a:pt x="25" y="17"/>
                    <a:pt x="25" y="17"/>
                    <a:pt x="26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7"/>
                    <a:pt x="23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4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2" y="14"/>
                    <a:pt x="23" y="15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2" y="15"/>
                    <a:pt x="20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7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8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2"/>
                    <a:pt x="26" y="22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3"/>
                    <a:pt x="28" y="23"/>
                    <a:pt x="28" y="23"/>
                  </a:cubicBezTo>
                  <a:cubicBezTo>
                    <a:pt x="28" y="23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0" y="24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6" y="27"/>
                    <a:pt x="36" y="27"/>
                  </a:cubicBezTo>
                  <a:cubicBezTo>
                    <a:pt x="37" y="27"/>
                    <a:pt x="38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40" y="28"/>
                    <a:pt x="40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3" y="29"/>
                    <a:pt x="43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7" y="32"/>
                    <a:pt x="48" y="32"/>
                  </a:cubicBezTo>
                  <a:cubicBezTo>
                    <a:pt x="50" y="32"/>
                    <a:pt x="50" y="33"/>
                    <a:pt x="52" y="34"/>
                  </a:cubicBezTo>
                  <a:cubicBezTo>
                    <a:pt x="56" y="34"/>
                    <a:pt x="58" y="34"/>
                    <a:pt x="62" y="35"/>
                  </a:cubicBezTo>
                  <a:cubicBezTo>
                    <a:pt x="61" y="35"/>
                    <a:pt x="63" y="35"/>
                    <a:pt x="63" y="36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4" y="35"/>
                    <a:pt x="64" y="35"/>
                    <a:pt x="65" y="35"/>
                  </a:cubicBezTo>
                  <a:cubicBezTo>
                    <a:pt x="66" y="35"/>
                    <a:pt x="65" y="35"/>
                    <a:pt x="66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7" y="36"/>
                    <a:pt x="66" y="35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8" y="35"/>
                    <a:pt x="68" y="35"/>
                  </a:cubicBezTo>
                  <a:cubicBezTo>
                    <a:pt x="68" y="35"/>
                    <a:pt x="69" y="35"/>
                    <a:pt x="70" y="35"/>
                  </a:cubicBezTo>
                  <a:cubicBezTo>
                    <a:pt x="71" y="35"/>
                    <a:pt x="71" y="36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1" y="35"/>
                    <a:pt x="74" y="35"/>
                    <a:pt x="73" y="35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35"/>
                    <a:pt x="74" y="35"/>
                    <a:pt x="75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4" y="34"/>
                    <a:pt x="74" y="34"/>
                  </a:cubicBezTo>
                  <a:cubicBezTo>
                    <a:pt x="73" y="34"/>
                    <a:pt x="72" y="34"/>
                    <a:pt x="72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0" y="34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4"/>
                    <a:pt x="69" y="34"/>
                    <a:pt x="69" y="33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6" y="32"/>
                    <a:pt x="66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2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0"/>
                    <a:pt x="62" y="30"/>
                    <a:pt x="62" y="29"/>
                  </a:cubicBezTo>
                  <a:cubicBezTo>
                    <a:pt x="61" y="29"/>
                    <a:pt x="60" y="29"/>
                    <a:pt x="59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8"/>
                    <a:pt x="57" y="28"/>
                    <a:pt x="56" y="28"/>
                  </a:cubicBezTo>
                  <a:cubicBezTo>
                    <a:pt x="56" y="28"/>
                    <a:pt x="55" y="28"/>
                    <a:pt x="55" y="28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4" y="29"/>
                    <a:pt x="53" y="29"/>
                    <a:pt x="54" y="30"/>
                  </a:cubicBezTo>
                  <a:cubicBezTo>
                    <a:pt x="55" y="30"/>
                    <a:pt x="55" y="29"/>
                    <a:pt x="55" y="28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9"/>
                    <a:pt x="56" y="29"/>
                    <a:pt x="57" y="30"/>
                  </a:cubicBezTo>
                  <a:cubicBezTo>
                    <a:pt x="58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0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8" y="31"/>
                    <a:pt x="58" y="31"/>
                  </a:cubicBezTo>
                  <a:cubicBezTo>
                    <a:pt x="57" y="31"/>
                    <a:pt x="56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2"/>
                    <a:pt x="54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1" y="32"/>
                    <a:pt x="54" y="32"/>
                    <a:pt x="52" y="31"/>
                  </a:cubicBezTo>
                  <a:cubicBezTo>
                    <a:pt x="51" y="32"/>
                    <a:pt x="52" y="31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49" y="31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0"/>
                    <a:pt x="48" y="30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1"/>
                    <a:pt x="46" y="30"/>
                    <a:pt x="46" y="30"/>
                  </a:cubicBezTo>
                  <a:cubicBezTo>
                    <a:pt x="46" y="30"/>
                    <a:pt x="45" y="30"/>
                    <a:pt x="45" y="30"/>
                  </a:cubicBezTo>
                  <a:cubicBezTo>
                    <a:pt x="44" y="30"/>
                    <a:pt x="44" y="29"/>
                    <a:pt x="42" y="29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0" y="29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39" y="28"/>
                    <a:pt x="41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5"/>
                    <a:pt x="39" y="25"/>
                    <a:pt x="38" y="24"/>
                  </a:cubicBezTo>
                  <a:cubicBezTo>
                    <a:pt x="38" y="23"/>
                    <a:pt x="38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1"/>
                    <a:pt x="34" y="19"/>
                    <a:pt x="33" y="19"/>
                  </a:cubicBezTo>
                  <a:cubicBezTo>
                    <a:pt x="32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5"/>
                    <a:pt x="29" y="15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7" y="12"/>
                  </a:cubicBezTo>
                  <a:cubicBezTo>
                    <a:pt x="27" y="13"/>
                    <a:pt x="28" y="13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3"/>
                    <a:pt x="26" y="12"/>
                    <a:pt x="26" y="11"/>
                  </a:cubicBezTo>
                  <a:cubicBezTo>
                    <a:pt x="26" y="11"/>
                    <a:pt x="27" y="12"/>
                    <a:pt x="27" y="12"/>
                  </a:cubicBezTo>
                  <a:cubicBezTo>
                    <a:pt x="27" y="11"/>
                    <a:pt x="26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8"/>
                    <a:pt x="24" y="9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5" y="9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6"/>
                    <a:pt x="20" y="7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3"/>
                    <a:pt x="17" y="2"/>
                  </a:cubicBezTo>
                  <a:moveTo>
                    <a:pt x="82" y="2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moveTo>
                    <a:pt x="15" y="2"/>
                  </a:moveTo>
                  <a:cubicBezTo>
                    <a:pt x="15" y="2"/>
                    <a:pt x="15" y="3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81" y="2"/>
                  </a:moveTo>
                  <a:cubicBezTo>
                    <a:pt x="82" y="2"/>
                    <a:pt x="82" y="2"/>
                    <a:pt x="82" y="2"/>
                  </a:cubicBezTo>
                  <a:cubicBezTo>
                    <a:pt x="81" y="2"/>
                    <a:pt x="81" y="2"/>
                    <a:pt x="81" y="2"/>
                  </a:cubicBezTo>
                  <a:moveTo>
                    <a:pt x="71" y="2"/>
                  </a:moveTo>
                  <a:cubicBezTo>
                    <a:pt x="71" y="2"/>
                    <a:pt x="71" y="2"/>
                    <a:pt x="71" y="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2"/>
                    <a:pt x="71" y="2"/>
                    <a:pt x="71" y="2"/>
                  </a:cubicBezTo>
                  <a:moveTo>
                    <a:pt x="90" y="1"/>
                  </a:moveTo>
                  <a:cubicBezTo>
                    <a:pt x="90" y="1"/>
                    <a:pt x="90" y="2"/>
                    <a:pt x="90" y="2"/>
                  </a:cubicBezTo>
                  <a:cubicBezTo>
                    <a:pt x="90" y="3"/>
                    <a:pt x="88" y="2"/>
                    <a:pt x="88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7" y="3"/>
                    <a:pt x="86" y="4"/>
                    <a:pt x="86" y="5"/>
                  </a:cubicBezTo>
                  <a:cubicBezTo>
                    <a:pt x="86" y="5"/>
                    <a:pt x="85" y="5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4" y="6"/>
                    <a:pt x="83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3" y="6"/>
                    <a:pt x="83" y="6"/>
                    <a:pt x="83" y="7"/>
                  </a:cubicBezTo>
                  <a:cubicBezTo>
                    <a:pt x="84" y="6"/>
                    <a:pt x="85" y="6"/>
                    <a:pt x="86" y="5"/>
                  </a:cubicBezTo>
                  <a:cubicBezTo>
                    <a:pt x="86" y="5"/>
                    <a:pt x="86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6" y="6"/>
                    <a:pt x="87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6" y="9"/>
                    <a:pt x="86" y="9"/>
                    <a:pt x="87" y="9"/>
                  </a:cubicBezTo>
                  <a:cubicBezTo>
                    <a:pt x="87" y="9"/>
                    <a:pt x="87" y="9"/>
                    <a:pt x="88" y="9"/>
                  </a:cubicBezTo>
                  <a:cubicBezTo>
                    <a:pt x="88" y="8"/>
                    <a:pt x="87" y="9"/>
                    <a:pt x="87" y="8"/>
                  </a:cubicBezTo>
                  <a:cubicBezTo>
                    <a:pt x="87" y="8"/>
                    <a:pt x="88" y="8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8"/>
                    <a:pt x="88" y="9"/>
                    <a:pt x="89" y="9"/>
                  </a:cubicBezTo>
                  <a:cubicBezTo>
                    <a:pt x="89" y="9"/>
                    <a:pt x="89" y="8"/>
                    <a:pt x="89" y="8"/>
                  </a:cubicBezTo>
                  <a:cubicBezTo>
                    <a:pt x="89" y="8"/>
                    <a:pt x="88" y="8"/>
                    <a:pt x="88" y="8"/>
                  </a:cubicBezTo>
                  <a:cubicBezTo>
                    <a:pt x="89" y="7"/>
                    <a:pt x="91" y="6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1" y="4"/>
                    <a:pt x="91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4" y="3"/>
                  </a:cubicBezTo>
                  <a:cubicBezTo>
                    <a:pt x="94" y="4"/>
                    <a:pt x="93" y="4"/>
                    <a:pt x="93" y="4"/>
                  </a:cubicBezTo>
                  <a:cubicBezTo>
                    <a:pt x="93" y="4"/>
                    <a:pt x="93" y="3"/>
                    <a:pt x="92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2"/>
                    <a:pt x="92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2" y="2"/>
                    <a:pt x="91" y="3"/>
                    <a:pt x="91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3"/>
                    <a:pt x="90" y="2"/>
                    <a:pt x="90" y="2"/>
                  </a:cubicBezTo>
                  <a:cubicBezTo>
                    <a:pt x="90" y="2"/>
                    <a:pt x="90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2" y="2"/>
                    <a:pt x="91" y="2"/>
                    <a:pt x="91" y="1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moveTo>
                    <a:pt x="149" y="1"/>
                  </a:moveTo>
                  <a:cubicBezTo>
                    <a:pt x="149" y="2"/>
                    <a:pt x="149" y="2"/>
                    <a:pt x="149" y="3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9" y="3"/>
                    <a:pt x="149" y="4"/>
                    <a:pt x="149" y="4"/>
                  </a:cubicBezTo>
                  <a:cubicBezTo>
                    <a:pt x="149" y="4"/>
                    <a:pt x="149" y="4"/>
                    <a:pt x="150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0" y="2"/>
                    <a:pt x="149" y="3"/>
                    <a:pt x="149" y="1"/>
                  </a:cubicBezTo>
                  <a:moveTo>
                    <a:pt x="91" y="1"/>
                  </a:move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moveTo>
                    <a:pt x="93" y="1"/>
                  </a:moveTo>
                  <a:cubicBezTo>
                    <a:pt x="92" y="1"/>
                    <a:pt x="92" y="1"/>
                    <a:pt x="92" y="1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3" y="1"/>
                    <a:pt x="93" y="1"/>
                    <a:pt x="93" y="1"/>
                  </a:cubicBezTo>
                  <a:moveTo>
                    <a:pt x="82" y="1"/>
                  </a:move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moveTo>
                    <a:pt x="62" y="1"/>
                  </a:move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moveTo>
                    <a:pt x="16" y="1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7" y="2"/>
                    <a:pt x="16" y="2"/>
                    <a:pt x="16" y="1"/>
                  </a:cubicBezTo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4" y="1"/>
                    <a:pt x="54" y="1"/>
                  </a:cubicBezTo>
                  <a:moveTo>
                    <a:pt x="122" y="1"/>
                  </a:moveTo>
                  <a:cubicBezTo>
                    <a:pt x="121" y="1"/>
                    <a:pt x="121" y="1"/>
                    <a:pt x="121" y="1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1" y="2"/>
                    <a:pt x="121" y="2"/>
                    <a:pt x="120" y="2"/>
                  </a:cubicBezTo>
                  <a:cubicBezTo>
                    <a:pt x="120" y="2"/>
                    <a:pt x="121" y="2"/>
                    <a:pt x="121" y="2"/>
                  </a:cubicBezTo>
                  <a:cubicBezTo>
                    <a:pt x="121" y="2"/>
                    <a:pt x="121" y="2"/>
                    <a:pt x="121" y="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1" y="1"/>
                    <a:pt x="122" y="1"/>
                  </a:cubicBezTo>
                  <a:moveTo>
                    <a:pt x="143" y="1"/>
                  </a:moveTo>
                  <a:cubicBezTo>
                    <a:pt x="143" y="1"/>
                    <a:pt x="143" y="2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1"/>
                    <a:pt x="143" y="1"/>
                    <a:pt x="143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3"/>
                    <a:pt x="30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2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3" y="3"/>
                    <a:pt x="33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1"/>
                    <a:pt x="32" y="1"/>
                  </a:cubicBezTo>
                  <a:moveTo>
                    <a:pt x="149" y="0"/>
                  </a:moveTo>
                  <a:cubicBezTo>
                    <a:pt x="148" y="1"/>
                    <a:pt x="148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79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moveTo>
                    <a:pt x="40" y="0"/>
                  </a:moveTo>
                  <a:cubicBezTo>
                    <a:pt x="40" y="1"/>
                    <a:pt x="41" y="1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40" y="0"/>
                  </a:cubicBezTo>
                  <a:moveTo>
                    <a:pt x="24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moveTo>
                    <a:pt x="46" y="0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85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moveTo>
                    <a:pt x="62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1"/>
                    <a:pt x="60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1"/>
                    <a:pt x="61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1"/>
                    <a:pt x="62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9" y="0"/>
                    <a:pt x="79" y="0"/>
                  </a:cubicBezTo>
                  <a:cubicBezTo>
                    <a:pt x="79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rgbClr val="ADE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"/>
            <p:cNvSpPr>
              <a:spLocks/>
            </p:cNvSpPr>
            <p:nvPr/>
          </p:nvSpPr>
          <p:spPr bwMode="auto">
            <a:xfrm>
              <a:off x="10186988" y="5576888"/>
              <a:ext cx="398463" cy="401638"/>
            </a:xfrm>
            <a:custGeom>
              <a:avLst/>
              <a:gdLst>
                <a:gd name="T0" fmla="*/ 155 w 156"/>
                <a:gd name="T1" fmla="*/ 80 h 156"/>
                <a:gd name="T2" fmla="*/ 76 w 156"/>
                <a:gd name="T3" fmla="*/ 155 h 156"/>
                <a:gd name="T4" fmla="*/ 1 w 156"/>
                <a:gd name="T5" fmla="*/ 76 h 156"/>
                <a:gd name="T6" fmla="*/ 80 w 156"/>
                <a:gd name="T7" fmla="*/ 1 h 156"/>
                <a:gd name="T8" fmla="*/ 155 w 156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6">
                  <a:moveTo>
                    <a:pt x="155" y="80"/>
                  </a:moveTo>
                  <a:cubicBezTo>
                    <a:pt x="154" y="123"/>
                    <a:pt x="118" y="156"/>
                    <a:pt x="76" y="155"/>
                  </a:cubicBezTo>
                  <a:cubicBezTo>
                    <a:pt x="33" y="154"/>
                    <a:pt x="0" y="118"/>
                    <a:pt x="1" y="76"/>
                  </a:cubicBezTo>
                  <a:cubicBezTo>
                    <a:pt x="2" y="33"/>
                    <a:pt x="38" y="0"/>
                    <a:pt x="80" y="1"/>
                  </a:cubicBezTo>
                  <a:cubicBezTo>
                    <a:pt x="123" y="2"/>
                    <a:pt x="156" y="38"/>
                    <a:pt x="155" y="80"/>
                  </a:cubicBezTo>
                  <a:close/>
                </a:path>
              </a:pathLst>
            </a:custGeom>
            <a:solidFill>
              <a:srgbClr val="EE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191125" y="4800600"/>
            <a:ext cx="936625" cy="942975"/>
            <a:chOff x="5191125" y="5143500"/>
            <a:chExt cx="936625" cy="942975"/>
          </a:xfrm>
        </p:grpSpPr>
        <p:sp>
          <p:nvSpPr>
            <p:cNvPr id="155" name="Freeform 16"/>
            <p:cNvSpPr>
              <a:spLocks/>
            </p:cNvSpPr>
            <p:nvPr/>
          </p:nvSpPr>
          <p:spPr bwMode="auto">
            <a:xfrm>
              <a:off x="5191125" y="5143500"/>
              <a:ext cx="936625" cy="942975"/>
            </a:xfrm>
            <a:custGeom>
              <a:avLst/>
              <a:gdLst>
                <a:gd name="T0" fmla="*/ 365 w 367"/>
                <a:gd name="T1" fmla="*/ 189 h 367"/>
                <a:gd name="T2" fmla="*/ 178 w 367"/>
                <a:gd name="T3" fmla="*/ 364 h 367"/>
                <a:gd name="T4" fmla="*/ 3 w 367"/>
                <a:gd name="T5" fmla="*/ 178 h 367"/>
                <a:gd name="T6" fmla="*/ 189 w 367"/>
                <a:gd name="T7" fmla="*/ 2 h 367"/>
                <a:gd name="T8" fmla="*/ 365 w 367"/>
                <a:gd name="T9" fmla="*/ 18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367">
                  <a:moveTo>
                    <a:pt x="365" y="189"/>
                  </a:moveTo>
                  <a:cubicBezTo>
                    <a:pt x="362" y="289"/>
                    <a:pt x="278" y="367"/>
                    <a:pt x="178" y="364"/>
                  </a:cubicBezTo>
                  <a:cubicBezTo>
                    <a:pt x="78" y="362"/>
                    <a:pt x="0" y="278"/>
                    <a:pt x="3" y="178"/>
                  </a:cubicBezTo>
                  <a:cubicBezTo>
                    <a:pt x="5" y="78"/>
                    <a:pt x="89" y="0"/>
                    <a:pt x="189" y="2"/>
                  </a:cubicBezTo>
                  <a:cubicBezTo>
                    <a:pt x="289" y="5"/>
                    <a:pt x="367" y="89"/>
                    <a:pt x="365" y="189"/>
                  </a:cubicBezTo>
                </a:path>
              </a:pathLst>
            </a:custGeom>
            <a:solidFill>
              <a:srgbClr val="22C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"/>
            <p:cNvSpPr>
              <a:spLocks/>
            </p:cNvSpPr>
            <p:nvPr/>
          </p:nvSpPr>
          <p:spPr bwMode="auto">
            <a:xfrm>
              <a:off x="5276850" y="5230813"/>
              <a:ext cx="763588" cy="768350"/>
            </a:xfrm>
            <a:custGeom>
              <a:avLst/>
              <a:gdLst>
                <a:gd name="T0" fmla="*/ 297 w 299"/>
                <a:gd name="T1" fmla="*/ 154 h 299"/>
                <a:gd name="T2" fmla="*/ 145 w 299"/>
                <a:gd name="T3" fmla="*/ 297 h 299"/>
                <a:gd name="T4" fmla="*/ 2 w 299"/>
                <a:gd name="T5" fmla="*/ 145 h 299"/>
                <a:gd name="T6" fmla="*/ 154 w 299"/>
                <a:gd name="T7" fmla="*/ 2 h 299"/>
                <a:gd name="T8" fmla="*/ 297 w 299"/>
                <a:gd name="T9" fmla="*/ 15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299">
                  <a:moveTo>
                    <a:pt x="297" y="154"/>
                  </a:moveTo>
                  <a:cubicBezTo>
                    <a:pt x="295" y="235"/>
                    <a:pt x="227" y="299"/>
                    <a:pt x="145" y="297"/>
                  </a:cubicBezTo>
                  <a:cubicBezTo>
                    <a:pt x="64" y="295"/>
                    <a:pt x="0" y="227"/>
                    <a:pt x="2" y="145"/>
                  </a:cubicBezTo>
                  <a:cubicBezTo>
                    <a:pt x="4" y="64"/>
                    <a:pt x="72" y="0"/>
                    <a:pt x="154" y="2"/>
                  </a:cubicBezTo>
                  <a:cubicBezTo>
                    <a:pt x="235" y="4"/>
                    <a:pt x="299" y="72"/>
                    <a:pt x="297" y="154"/>
                  </a:cubicBezTo>
                </a:path>
              </a:pathLst>
            </a:custGeom>
            <a:solidFill>
              <a:srgbClr val="84D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8"/>
            <p:cNvSpPr>
              <a:spLocks noEditPoints="1"/>
            </p:cNvSpPr>
            <p:nvPr/>
          </p:nvSpPr>
          <p:spPr bwMode="auto">
            <a:xfrm>
              <a:off x="5326063" y="5267325"/>
              <a:ext cx="650875" cy="641350"/>
            </a:xfrm>
            <a:custGeom>
              <a:avLst/>
              <a:gdLst>
                <a:gd name="T0" fmla="*/ 142 w 255"/>
                <a:gd name="T1" fmla="*/ 249 h 250"/>
                <a:gd name="T2" fmla="*/ 106 w 255"/>
                <a:gd name="T3" fmla="*/ 249 h 250"/>
                <a:gd name="T4" fmla="*/ 155 w 255"/>
                <a:gd name="T5" fmla="*/ 245 h 250"/>
                <a:gd name="T6" fmla="*/ 204 w 255"/>
                <a:gd name="T7" fmla="*/ 220 h 250"/>
                <a:gd name="T8" fmla="*/ 195 w 255"/>
                <a:gd name="T9" fmla="*/ 229 h 250"/>
                <a:gd name="T10" fmla="*/ 217 w 255"/>
                <a:gd name="T11" fmla="*/ 207 h 250"/>
                <a:gd name="T12" fmla="*/ 231 w 255"/>
                <a:gd name="T13" fmla="*/ 186 h 250"/>
                <a:gd name="T14" fmla="*/ 244 w 255"/>
                <a:gd name="T15" fmla="*/ 164 h 250"/>
                <a:gd name="T16" fmla="*/ 246 w 255"/>
                <a:gd name="T17" fmla="*/ 161 h 250"/>
                <a:gd name="T18" fmla="*/ 245 w 255"/>
                <a:gd name="T19" fmla="*/ 144 h 250"/>
                <a:gd name="T20" fmla="*/ 243 w 255"/>
                <a:gd name="T21" fmla="*/ 158 h 250"/>
                <a:gd name="T22" fmla="*/ 245 w 255"/>
                <a:gd name="T23" fmla="*/ 143 h 250"/>
                <a:gd name="T24" fmla="*/ 246 w 255"/>
                <a:gd name="T25" fmla="*/ 132 h 250"/>
                <a:gd name="T26" fmla="*/ 253 w 255"/>
                <a:gd name="T27" fmla="*/ 144 h 250"/>
                <a:gd name="T28" fmla="*/ 245 w 255"/>
                <a:gd name="T29" fmla="*/ 125 h 250"/>
                <a:gd name="T30" fmla="*/ 247 w 255"/>
                <a:gd name="T31" fmla="*/ 127 h 250"/>
                <a:gd name="T32" fmla="*/ 249 w 255"/>
                <a:gd name="T33" fmla="*/ 130 h 250"/>
                <a:gd name="T34" fmla="*/ 11 w 255"/>
                <a:gd name="T35" fmla="*/ 90 h 250"/>
                <a:gd name="T36" fmla="*/ 13 w 255"/>
                <a:gd name="T37" fmla="*/ 84 h 250"/>
                <a:gd name="T38" fmla="*/ 24 w 255"/>
                <a:gd name="T39" fmla="*/ 79 h 250"/>
                <a:gd name="T40" fmla="*/ 36 w 255"/>
                <a:gd name="T41" fmla="*/ 66 h 250"/>
                <a:gd name="T42" fmla="*/ 218 w 255"/>
                <a:gd name="T43" fmla="*/ 65 h 250"/>
                <a:gd name="T44" fmla="*/ 28 w 255"/>
                <a:gd name="T45" fmla="*/ 57 h 250"/>
                <a:gd name="T46" fmla="*/ 19 w 255"/>
                <a:gd name="T47" fmla="*/ 54 h 250"/>
                <a:gd name="T48" fmla="*/ 19 w 255"/>
                <a:gd name="T49" fmla="*/ 49 h 250"/>
                <a:gd name="T50" fmla="*/ 5 w 255"/>
                <a:gd name="T51" fmla="*/ 70 h 250"/>
                <a:gd name="T52" fmla="*/ 9 w 255"/>
                <a:gd name="T53" fmla="*/ 67 h 250"/>
                <a:gd name="T54" fmla="*/ 49 w 255"/>
                <a:gd name="T55" fmla="*/ 49 h 250"/>
                <a:gd name="T56" fmla="*/ 61 w 255"/>
                <a:gd name="T57" fmla="*/ 40 h 250"/>
                <a:gd name="T58" fmla="*/ 52 w 255"/>
                <a:gd name="T59" fmla="*/ 41 h 250"/>
                <a:gd name="T60" fmla="*/ 50 w 255"/>
                <a:gd name="T61" fmla="*/ 45 h 250"/>
                <a:gd name="T62" fmla="*/ 65 w 255"/>
                <a:gd name="T63" fmla="*/ 41 h 250"/>
                <a:gd name="T64" fmla="*/ 204 w 255"/>
                <a:gd name="T65" fmla="*/ 35 h 250"/>
                <a:gd name="T66" fmla="*/ 209 w 255"/>
                <a:gd name="T67" fmla="*/ 55 h 250"/>
                <a:gd name="T68" fmla="*/ 206 w 255"/>
                <a:gd name="T69" fmla="*/ 43 h 250"/>
                <a:gd name="T70" fmla="*/ 41 w 255"/>
                <a:gd name="T71" fmla="*/ 37 h 250"/>
                <a:gd name="T72" fmla="*/ 29 w 255"/>
                <a:gd name="T73" fmla="*/ 50 h 250"/>
                <a:gd name="T74" fmla="*/ 20 w 255"/>
                <a:gd name="T75" fmla="*/ 65 h 250"/>
                <a:gd name="T76" fmla="*/ 35 w 255"/>
                <a:gd name="T77" fmla="*/ 47 h 250"/>
                <a:gd name="T78" fmla="*/ 41 w 255"/>
                <a:gd name="T79" fmla="*/ 44 h 250"/>
                <a:gd name="T80" fmla="*/ 67 w 255"/>
                <a:gd name="T81" fmla="*/ 35 h 250"/>
                <a:gd name="T82" fmla="*/ 65 w 255"/>
                <a:gd name="T83" fmla="*/ 32 h 250"/>
                <a:gd name="T84" fmla="*/ 199 w 255"/>
                <a:gd name="T85" fmla="*/ 30 h 250"/>
                <a:gd name="T86" fmla="*/ 55 w 255"/>
                <a:gd name="T87" fmla="*/ 29 h 250"/>
                <a:gd name="T88" fmla="*/ 56 w 255"/>
                <a:gd name="T89" fmla="*/ 26 h 250"/>
                <a:gd name="T90" fmla="*/ 141 w 255"/>
                <a:gd name="T91" fmla="*/ 23 h 250"/>
                <a:gd name="T92" fmla="*/ 145 w 255"/>
                <a:gd name="T93" fmla="*/ 23 h 250"/>
                <a:gd name="T94" fmla="*/ 59 w 255"/>
                <a:gd name="T95" fmla="*/ 27 h 250"/>
                <a:gd name="T96" fmla="*/ 144 w 255"/>
                <a:gd name="T97" fmla="*/ 22 h 250"/>
                <a:gd name="T98" fmla="*/ 56 w 255"/>
                <a:gd name="T99" fmla="*/ 21 h 250"/>
                <a:gd name="T100" fmla="*/ 135 w 255"/>
                <a:gd name="T101" fmla="*/ 21 h 250"/>
                <a:gd name="T102" fmla="*/ 121 w 255"/>
                <a:gd name="T103" fmla="*/ 18 h 250"/>
                <a:gd name="T104" fmla="*/ 130 w 255"/>
                <a:gd name="T105" fmla="*/ 20 h 250"/>
                <a:gd name="T106" fmla="*/ 166 w 255"/>
                <a:gd name="T107" fmla="*/ 24 h 250"/>
                <a:gd name="T108" fmla="*/ 187 w 255"/>
                <a:gd name="T109" fmla="*/ 33 h 250"/>
                <a:gd name="T110" fmla="*/ 165 w 255"/>
                <a:gd name="T111" fmla="*/ 18 h 250"/>
                <a:gd name="T112" fmla="*/ 133 w 255"/>
                <a:gd name="T113" fmla="*/ 16 h 250"/>
                <a:gd name="T114" fmla="*/ 166 w 255"/>
                <a:gd name="T115" fmla="*/ 12 h 250"/>
                <a:gd name="T116" fmla="*/ 142 w 255"/>
                <a:gd name="T117" fmla="*/ 9 h 250"/>
                <a:gd name="T118" fmla="*/ 117 w 255"/>
                <a:gd name="T119" fmla="*/ 8 h 250"/>
                <a:gd name="T120" fmla="*/ 139 w 255"/>
                <a:gd name="T121" fmla="*/ 5 h 250"/>
                <a:gd name="T122" fmla="*/ 127 w 255"/>
                <a:gd name="T123" fmla="*/ 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5" h="250">
                  <a:moveTo>
                    <a:pt x="142" y="250"/>
                  </a:moveTo>
                  <a:cubicBezTo>
                    <a:pt x="142" y="250"/>
                    <a:pt x="142" y="250"/>
                    <a:pt x="142" y="250"/>
                  </a:cubicBezTo>
                  <a:cubicBezTo>
                    <a:pt x="142" y="250"/>
                    <a:pt x="142" y="250"/>
                    <a:pt x="142" y="250"/>
                  </a:cubicBezTo>
                  <a:moveTo>
                    <a:pt x="128" y="250"/>
                  </a:moveTo>
                  <a:cubicBezTo>
                    <a:pt x="127" y="250"/>
                    <a:pt x="127" y="250"/>
                    <a:pt x="127" y="250"/>
                  </a:cubicBezTo>
                  <a:cubicBezTo>
                    <a:pt x="129" y="250"/>
                    <a:pt x="129" y="250"/>
                    <a:pt x="129" y="250"/>
                  </a:cubicBezTo>
                  <a:cubicBezTo>
                    <a:pt x="128" y="250"/>
                    <a:pt x="128" y="250"/>
                    <a:pt x="128" y="250"/>
                  </a:cubicBezTo>
                  <a:moveTo>
                    <a:pt x="111" y="249"/>
                  </a:moveTo>
                  <a:cubicBezTo>
                    <a:pt x="111" y="249"/>
                    <a:pt x="110" y="249"/>
                    <a:pt x="110" y="249"/>
                  </a:cubicBezTo>
                  <a:cubicBezTo>
                    <a:pt x="113" y="250"/>
                    <a:pt x="117" y="250"/>
                    <a:pt x="119" y="250"/>
                  </a:cubicBezTo>
                  <a:cubicBezTo>
                    <a:pt x="119" y="250"/>
                    <a:pt x="119" y="250"/>
                    <a:pt x="119" y="250"/>
                  </a:cubicBezTo>
                  <a:cubicBezTo>
                    <a:pt x="116" y="250"/>
                    <a:pt x="114" y="249"/>
                    <a:pt x="111" y="249"/>
                  </a:cubicBezTo>
                  <a:moveTo>
                    <a:pt x="135" y="249"/>
                  </a:moveTo>
                  <a:cubicBezTo>
                    <a:pt x="137" y="249"/>
                    <a:pt x="137" y="249"/>
                    <a:pt x="137" y="249"/>
                  </a:cubicBezTo>
                  <a:cubicBezTo>
                    <a:pt x="137" y="249"/>
                    <a:pt x="137" y="249"/>
                    <a:pt x="137" y="249"/>
                  </a:cubicBezTo>
                  <a:cubicBezTo>
                    <a:pt x="135" y="249"/>
                    <a:pt x="135" y="249"/>
                    <a:pt x="135" y="249"/>
                  </a:cubicBezTo>
                  <a:moveTo>
                    <a:pt x="142" y="249"/>
                  </a:moveTo>
                  <a:cubicBezTo>
                    <a:pt x="142" y="249"/>
                    <a:pt x="142" y="249"/>
                    <a:pt x="141" y="249"/>
                  </a:cubicBezTo>
                  <a:cubicBezTo>
                    <a:pt x="141" y="249"/>
                    <a:pt x="141" y="249"/>
                    <a:pt x="141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39" y="249"/>
                    <a:pt x="139" y="249"/>
                    <a:pt x="139" y="249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49"/>
                    <a:pt x="138" y="249"/>
                    <a:pt x="139" y="249"/>
                  </a:cubicBezTo>
                  <a:cubicBezTo>
                    <a:pt x="139" y="249"/>
                    <a:pt x="139" y="249"/>
                    <a:pt x="139" y="249"/>
                  </a:cubicBezTo>
                  <a:cubicBezTo>
                    <a:pt x="139" y="249"/>
                    <a:pt x="141" y="249"/>
                    <a:pt x="140" y="250"/>
                  </a:cubicBezTo>
                  <a:cubicBezTo>
                    <a:pt x="140" y="250"/>
                    <a:pt x="139" y="250"/>
                    <a:pt x="139" y="250"/>
                  </a:cubicBezTo>
                  <a:cubicBezTo>
                    <a:pt x="139" y="250"/>
                    <a:pt x="139" y="250"/>
                    <a:pt x="138" y="250"/>
                  </a:cubicBezTo>
                  <a:cubicBezTo>
                    <a:pt x="138" y="250"/>
                    <a:pt x="139" y="250"/>
                    <a:pt x="139" y="250"/>
                  </a:cubicBezTo>
                  <a:cubicBezTo>
                    <a:pt x="140" y="250"/>
                    <a:pt x="140" y="250"/>
                    <a:pt x="140" y="250"/>
                  </a:cubicBezTo>
                  <a:cubicBezTo>
                    <a:pt x="141" y="250"/>
                    <a:pt x="141" y="250"/>
                    <a:pt x="142" y="250"/>
                  </a:cubicBezTo>
                  <a:cubicBezTo>
                    <a:pt x="142" y="250"/>
                    <a:pt x="142" y="250"/>
                    <a:pt x="142" y="250"/>
                  </a:cubicBezTo>
                  <a:cubicBezTo>
                    <a:pt x="142" y="249"/>
                    <a:pt x="142" y="249"/>
                    <a:pt x="142" y="249"/>
                  </a:cubicBezTo>
                  <a:moveTo>
                    <a:pt x="108" y="248"/>
                  </a:moveTo>
                  <a:cubicBezTo>
                    <a:pt x="108" y="249"/>
                    <a:pt x="106" y="249"/>
                    <a:pt x="106" y="249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08" y="248"/>
                    <a:pt x="108" y="248"/>
                    <a:pt x="108" y="248"/>
                  </a:cubicBezTo>
                  <a:moveTo>
                    <a:pt x="148" y="246"/>
                  </a:moveTo>
                  <a:cubicBezTo>
                    <a:pt x="148" y="247"/>
                    <a:pt x="147" y="247"/>
                    <a:pt x="147" y="247"/>
                  </a:cubicBezTo>
                  <a:cubicBezTo>
                    <a:pt x="147" y="247"/>
                    <a:pt x="147" y="247"/>
                    <a:pt x="147" y="247"/>
                  </a:cubicBezTo>
                  <a:cubicBezTo>
                    <a:pt x="146" y="247"/>
                    <a:pt x="144" y="247"/>
                    <a:pt x="143" y="247"/>
                  </a:cubicBezTo>
                  <a:cubicBezTo>
                    <a:pt x="143" y="247"/>
                    <a:pt x="143" y="247"/>
                    <a:pt x="143" y="247"/>
                  </a:cubicBezTo>
                  <a:cubicBezTo>
                    <a:pt x="143" y="247"/>
                    <a:pt x="143" y="247"/>
                    <a:pt x="143" y="247"/>
                  </a:cubicBezTo>
                  <a:cubicBezTo>
                    <a:pt x="144" y="247"/>
                    <a:pt x="144" y="247"/>
                    <a:pt x="145" y="247"/>
                  </a:cubicBezTo>
                  <a:cubicBezTo>
                    <a:pt x="145" y="247"/>
                    <a:pt x="145" y="247"/>
                    <a:pt x="146" y="247"/>
                  </a:cubicBezTo>
                  <a:cubicBezTo>
                    <a:pt x="147" y="247"/>
                    <a:pt x="148" y="247"/>
                    <a:pt x="148" y="246"/>
                  </a:cubicBezTo>
                  <a:moveTo>
                    <a:pt x="156" y="245"/>
                  </a:moveTo>
                  <a:cubicBezTo>
                    <a:pt x="156" y="245"/>
                    <a:pt x="156" y="245"/>
                    <a:pt x="156" y="245"/>
                  </a:cubicBezTo>
                  <a:cubicBezTo>
                    <a:pt x="156" y="245"/>
                    <a:pt x="156" y="245"/>
                    <a:pt x="156" y="245"/>
                  </a:cubicBezTo>
                  <a:moveTo>
                    <a:pt x="157" y="245"/>
                  </a:moveTo>
                  <a:cubicBezTo>
                    <a:pt x="156" y="245"/>
                    <a:pt x="156" y="245"/>
                    <a:pt x="155" y="245"/>
                  </a:cubicBezTo>
                  <a:cubicBezTo>
                    <a:pt x="155" y="245"/>
                    <a:pt x="155" y="245"/>
                    <a:pt x="155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5"/>
                    <a:pt x="156" y="245"/>
                    <a:pt x="157" y="245"/>
                  </a:cubicBezTo>
                  <a:moveTo>
                    <a:pt x="166" y="243"/>
                  </a:moveTo>
                  <a:cubicBezTo>
                    <a:pt x="164" y="245"/>
                    <a:pt x="164" y="245"/>
                    <a:pt x="164" y="245"/>
                  </a:cubicBezTo>
                  <a:cubicBezTo>
                    <a:pt x="167" y="245"/>
                    <a:pt x="165" y="244"/>
                    <a:pt x="167" y="244"/>
                  </a:cubicBezTo>
                  <a:cubicBezTo>
                    <a:pt x="167" y="243"/>
                    <a:pt x="166" y="244"/>
                    <a:pt x="166" y="243"/>
                  </a:cubicBezTo>
                  <a:moveTo>
                    <a:pt x="169" y="241"/>
                  </a:moveTo>
                  <a:cubicBezTo>
                    <a:pt x="169" y="241"/>
                    <a:pt x="169" y="241"/>
                    <a:pt x="169" y="241"/>
                  </a:cubicBezTo>
                  <a:cubicBezTo>
                    <a:pt x="169" y="241"/>
                    <a:pt x="169" y="241"/>
                    <a:pt x="169" y="241"/>
                  </a:cubicBezTo>
                  <a:cubicBezTo>
                    <a:pt x="169" y="241"/>
                    <a:pt x="169" y="241"/>
                    <a:pt x="169" y="241"/>
                  </a:cubicBezTo>
                  <a:moveTo>
                    <a:pt x="183" y="235"/>
                  </a:moveTo>
                  <a:cubicBezTo>
                    <a:pt x="182" y="236"/>
                    <a:pt x="182" y="236"/>
                    <a:pt x="182" y="236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3" y="235"/>
                    <a:pt x="183" y="235"/>
                    <a:pt x="183" y="235"/>
                  </a:cubicBezTo>
                  <a:moveTo>
                    <a:pt x="204" y="220"/>
                  </a:moveTo>
                  <a:cubicBezTo>
                    <a:pt x="204" y="220"/>
                    <a:pt x="204" y="220"/>
                    <a:pt x="204" y="220"/>
                  </a:cubicBezTo>
                  <a:cubicBezTo>
                    <a:pt x="204" y="220"/>
                    <a:pt x="204" y="220"/>
                    <a:pt x="204" y="220"/>
                  </a:cubicBezTo>
                  <a:cubicBezTo>
                    <a:pt x="204" y="220"/>
                    <a:pt x="204" y="220"/>
                    <a:pt x="204" y="220"/>
                  </a:cubicBezTo>
                  <a:cubicBezTo>
                    <a:pt x="205" y="220"/>
                    <a:pt x="205" y="220"/>
                    <a:pt x="205" y="220"/>
                  </a:cubicBezTo>
                  <a:cubicBezTo>
                    <a:pt x="205" y="220"/>
                    <a:pt x="205" y="220"/>
                    <a:pt x="204" y="220"/>
                  </a:cubicBezTo>
                  <a:moveTo>
                    <a:pt x="219" y="209"/>
                  </a:moveTo>
                  <a:cubicBezTo>
                    <a:pt x="216" y="212"/>
                    <a:pt x="213" y="217"/>
                    <a:pt x="209" y="219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07" y="221"/>
                    <a:pt x="204" y="223"/>
                    <a:pt x="202" y="223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02" y="223"/>
                    <a:pt x="202" y="224"/>
                    <a:pt x="202" y="224"/>
                  </a:cubicBezTo>
                  <a:cubicBezTo>
                    <a:pt x="201" y="225"/>
                    <a:pt x="198" y="227"/>
                    <a:pt x="196" y="228"/>
                  </a:cubicBezTo>
                  <a:cubicBezTo>
                    <a:pt x="195" y="227"/>
                    <a:pt x="201" y="224"/>
                    <a:pt x="201" y="223"/>
                  </a:cubicBezTo>
                  <a:cubicBezTo>
                    <a:pt x="198" y="225"/>
                    <a:pt x="195" y="228"/>
                    <a:pt x="191" y="230"/>
                  </a:cubicBezTo>
                  <a:cubicBezTo>
                    <a:pt x="191" y="231"/>
                    <a:pt x="191" y="231"/>
                    <a:pt x="191" y="232"/>
                  </a:cubicBezTo>
                  <a:cubicBezTo>
                    <a:pt x="193" y="231"/>
                    <a:pt x="195" y="229"/>
                    <a:pt x="195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6" y="229"/>
                    <a:pt x="196" y="229"/>
                    <a:pt x="196" y="229"/>
                  </a:cubicBezTo>
                  <a:cubicBezTo>
                    <a:pt x="196" y="229"/>
                    <a:pt x="196" y="229"/>
                    <a:pt x="195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9" y="226"/>
                    <a:pt x="201" y="228"/>
                    <a:pt x="205" y="224"/>
                  </a:cubicBezTo>
                  <a:cubicBezTo>
                    <a:pt x="205" y="224"/>
                    <a:pt x="205" y="224"/>
                    <a:pt x="205" y="224"/>
                  </a:cubicBezTo>
                  <a:cubicBezTo>
                    <a:pt x="209" y="220"/>
                    <a:pt x="210" y="222"/>
                    <a:pt x="213" y="218"/>
                  </a:cubicBezTo>
                  <a:cubicBezTo>
                    <a:pt x="213" y="218"/>
                    <a:pt x="213" y="218"/>
                    <a:pt x="213" y="218"/>
                  </a:cubicBezTo>
                  <a:cubicBezTo>
                    <a:pt x="213" y="218"/>
                    <a:pt x="212" y="217"/>
                    <a:pt x="213" y="217"/>
                  </a:cubicBezTo>
                  <a:cubicBezTo>
                    <a:pt x="215" y="216"/>
                    <a:pt x="217" y="213"/>
                    <a:pt x="220" y="210"/>
                  </a:cubicBezTo>
                  <a:cubicBezTo>
                    <a:pt x="219" y="209"/>
                    <a:pt x="219" y="209"/>
                    <a:pt x="219" y="209"/>
                  </a:cubicBezTo>
                  <a:moveTo>
                    <a:pt x="217" y="209"/>
                  </a:moveTo>
                  <a:cubicBezTo>
                    <a:pt x="215" y="211"/>
                    <a:pt x="215" y="211"/>
                    <a:pt x="215" y="211"/>
                  </a:cubicBezTo>
                  <a:cubicBezTo>
                    <a:pt x="216" y="210"/>
                    <a:pt x="217" y="210"/>
                    <a:pt x="217" y="210"/>
                  </a:cubicBezTo>
                  <a:cubicBezTo>
                    <a:pt x="217" y="209"/>
                    <a:pt x="217" y="209"/>
                    <a:pt x="217" y="209"/>
                  </a:cubicBezTo>
                  <a:moveTo>
                    <a:pt x="217" y="207"/>
                  </a:moveTo>
                  <a:cubicBezTo>
                    <a:pt x="217" y="207"/>
                    <a:pt x="217" y="207"/>
                    <a:pt x="217" y="207"/>
                  </a:cubicBezTo>
                  <a:cubicBezTo>
                    <a:pt x="217" y="207"/>
                    <a:pt x="217" y="207"/>
                    <a:pt x="217" y="207"/>
                  </a:cubicBezTo>
                  <a:cubicBezTo>
                    <a:pt x="217" y="207"/>
                    <a:pt x="217" y="207"/>
                    <a:pt x="217" y="207"/>
                  </a:cubicBezTo>
                  <a:moveTo>
                    <a:pt x="220" y="204"/>
                  </a:moveTo>
                  <a:cubicBezTo>
                    <a:pt x="219" y="204"/>
                    <a:pt x="219" y="205"/>
                    <a:pt x="218" y="206"/>
                  </a:cubicBezTo>
                  <a:cubicBezTo>
                    <a:pt x="219" y="205"/>
                    <a:pt x="219" y="205"/>
                    <a:pt x="220" y="204"/>
                  </a:cubicBezTo>
                  <a:cubicBezTo>
                    <a:pt x="220" y="204"/>
                    <a:pt x="220" y="204"/>
                    <a:pt x="220" y="204"/>
                  </a:cubicBezTo>
                  <a:moveTo>
                    <a:pt x="225" y="203"/>
                  </a:moveTo>
                  <a:cubicBezTo>
                    <a:pt x="223" y="206"/>
                    <a:pt x="223" y="206"/>
                    <a:pt x="223" y="206"/>
                  </a:cubicBezTo>
                  <a:cubicBezTo>
                    <a:pt x="224" y="205"/>
                    <a:pt x="225" y="204"/>
                    <a:pt x="225" y="203"/>
                  </a:cubicBezTo>
                  <a:moveTo>
                    <a:pt x="228" y="201"/>
                  </a:moveTo>
                  <a:cubicBezTo>
                    <a:pt x="227" y="203"/>
                    <a:pt x="227" y="203"/>
                    <a:pt x="227" y="203"/>
                  </a:cubicBezTo>
                  <a:cubicBezTo>
                    <a:pt x="227" y="202"/>
                    <a:pt x="227" y="202"/>
                    <a:pt x="227" y="202"/>
                  </a:cubicBezTo>
                  <a:cubicBezTo>
                    <a:pt x="226" y="202"/>
                    <a:pt x="226" y="203"/>
                    <a:pt x="226" y="204"/>
                  </a:cubicBezTo>
                  <a:cubicBezTo>
                    <a:pt x="226" y="204"/>
                    <a:pt x="228" y="202"/>
                    <a:pt x="228" y="201"/>
                  </a:cubicBezTo>
                  <a:moveTo>
                    <a:pt x="231" y="186"/>
                  </a:moveTo>
                  <a:cubicBezTo>
                    <a:pt x="231" y="186"/>
                    <a:pt x="231" y="186"/>
                    <a:pt x="231" y="186"/>
                  </a:cubicBezTo>
                  <a:cubicBezTo>
                    <a:pt x="231" y="187"/>
                    <a:pt x="230" y="188"/>
                    <a:pt x="230" y="188"/>
                  </a:cubicBezTo>
                  <a:cubicBezTo>
                    <a:pt x="230" y="188"/>
                    <a:pt x="230" y="188"/>
                    <a:pt x="230" y="188"/>
                  </a:cubicBezTo>
                  <a:cubicBezTo>
                    <a:pt x="230" y="188"/>
                    <a:pt x="231" y="186"/>
                    <a:pt x="231" y="186"/>
                  </a:cubicBezTo>
                  <a:moveTo>
                    <a:pt x="239" y="171"/>
                  </a:moveTo>
                  <a:cubicBezTo>
                    <a:pt x="238" y="172"/>
                    <a:pt x="237" y="174"/>
                    <a:pt x="236" y="174"/>
                  </a:cubicBezTo>
                  <a:cubicBezTo>
                    <a:pt x="235" y="176"/>
                    <a:pt x="235" y="178"/>
                    <a:pt x="234" y="179"/>
                  </a:cubicBezTo>
                  <a:cubicBezTo>
                    <a:pt x="235" y="178"/>
                    <a:pt x="236" y="177"/>
                    <a:pt x="237" y="176"/>
                  </a:cubicBezTo>
                  <a:cubicBezTo>
                    <a:pt x="236" y="177"/>
                    <a:pt x="236" y="177"/>
                    <a:pt x="236" y="177"/>
                  </a:cubicBezTo>
                  <a:cubicBezTo>
                    <a:pt x="239" y="171"/>
                    <a:pt x="239" y="171"/>
                    <a:pt x="239" y="171"/>
                  </a:cubicBezTo>
                  <a:moveTo>
                    <a:pt x="240" y="168"/>
                  </a:moveTo>
                  <a:cubicBezTo>
                    <a:pt x="239" y="170"/>
                    <a:pt x="239" y="170"/>
                    <a:pt x="239" y="170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40" y="168"/>
                    <a:pt x="240" y="168"/>
                    <a:pt x="240" y="168"/>
                  </a:cubicBezTo>
                  <a:moveTo>
                    <a:pt x="244" y="164"/>
                  </a:moveTo>
                  <a:cubicBezTo>
                    <a:pt x="244" y="164"/>
                    <a:pt x="244" y="164"/>
                    <a:pt x="244" y="164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44" y="164"/>
                    <a:pt x="244" y="164"/>
                    <a:pt x="244" y="164"/>
                  </a:cubicBezTo>
                  <a:moveTo>
                    <a:pt x="242" y="162"/>
                  </a:moveTo>
                  <a:cubicBezTo>
                    <a:pt x="242" y="163"/>
                    <a:pt x="241" y="164"/>
                    <a:pt x="241" y="16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2" y="165"/>
                    <a:pt x="242" y="165"/>
                    <a:pt x="242" y="166"/>
                  </a:cubicBezTo>
                  <a:cubicBezTo>
                    <a:pt x="242" y="166"/>
                    <a:pt x="242" y="167"/>
                    <a:pt x="242" y="167"/>
                  </a:cubicBezTo>
                  <a:cubicBezTo>
                    <a:pt x="242" y="167"/>
                    <a:pt x="243" y="166"/>
                    <a:pt x="243" y="166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44" y="164"/>
                    <a:pt x="243" y="165"/>
                    <a:pt x="243" y="165"/>
                  </a:cubicBezTo>
                  <a:cubicBezTo>
                    <a:pt x="243" y="163"/>
                    <a:pt x="242" y="164"/>
                    <a:pt x="242" y="162"/>
                  </a:cubicBezTo>
                  <a:moveTo>
                    <a:pt x="241" y="161"/>
                  </a:moveTo>
                  <a:cubicBezTo>
                    <a:pt x="241" y="162"/>
                    <a:pt x="241" y="162"/>
                    <a:pt x="241" y="162"/>
                  </a:cubicBezTo>
                  <a:cubicBezTo>
                    <a:pt x="241" y="163"/>
                    <a:pt x="241" y="163"/>
                    <a:pt x="241" y="163"/>
                  </a:cubicBezTo>
                  <a:cubicBezTo>
                    <a:pt x="241" y="161"/>
                    <a:pt x="241" y="161"/>
                    <a:pt x="241" y="161"/>
                  </a:cubicBezTo>
                  <a:moveTo>
                    <a:pt x="246" y="159"/>
                  </a:moveTo>
                  <a:cubicBezTo>
                    <a:pt x="244" y="161"/>
                    <a:pt x="245" y="162"/>
                    <a:pt x="244" y="164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45" y="164"/>
                    <a:pt x="246" y="163"/>
                    <a:pt x="246" y="161"/>
                  </a:cubicBezTo>
                  <a:cubicBezTo>
                    <a:pt x="246" y="161"/>
                    <a:pt x="245" y="161"/>
                    <a:pt x="245" y="160"/>
                  </a:cubicBezTo>
                  <a:cubicBezTo>
                    <a:pt x="246" y="159"/>
                    <a:pt x="246" y="159"/>
                    <a:pt x="246" y="159"/>
                  </a:cubicBezTo>
                  <a:moveTo>
                    <a:pt x="243" y="158"/>
                  </a:moveTo>
                  <a:cubicBezTo>
                    <a:pt x="243" y="159"/>
                    <a:pt x="242" y="159"/>
                    <a:pt x="242" y="160"/>
                  </a:cubicBezTo>
                  <a:cubicBezTo>
                    <a:pt x="243" y="158"/>
                    <a:pt x="243" y="158"/>
                    <a:pt x="243" y="158"/>
                  </a:cubicBezTo>
                  <a:moveTo>
                    <a:pt x="243" y="146"/>
                  </a:moveTo>
                  <a:cubicBezTo>
                    <a:pt x="243" y="146"/>
                    <a:pt x="243" y="147"/>
                    <a:pt x="243" y="147"/>
                  </a:cubicBezTo>
                  <a:cubicBezTo>
                    <a:pt x="242" y="148"/>
                    <a:pt x="242" y="148"/>
                    <a:pt x="242" y="148"/>
                  </a:cubicBezTo>
                  <a:cubicBezTo>
                    <a:pt x="242" y="148"/>
                    <a:pt x="242" y="148"/>
                    <a:pt x="242" y="148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47"/>
                    <a:pt x="243" y="146"/>
                    <a:pt x="243" y="146"/>
                  </a:cubicBezTo>
                  <a:moveTo>
                    <a:pt x="246" y="145"/>
                  </a:moveTo>
                  <a:cubicBezTo>
                    <a:pt x="245" y="146"/>
                    <a:pt x="245" y="146"/>
                    <a:pt x="245" y="146"/>
                  </a:cubicBezTo>
                  <a:cubicBezTo>
                    <a:pt x="245" y="146"/>
                    <a:pt x="246" y="146"/>
                    <a:pt x="246" y="145"/>
                  </a:cubicBezTo>
                  <a:moveTo>
                    <a:pt x="245" y="143"/>
                  </a:moveTo>
                  <a:cubicBezTo>
                    <a:pt x="245" y="143"/>
                    <a:pt x="245" y="143"/>
                    <a:pt x="245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6"/>
                    <a:pt x="244" y="148"/>
                    <a:pt x="243" y="149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2" y="150"/>
                    <a:pt x="242" y="149"/>
                    <a:pt x="242" y="149"/>
                  </a:cubicBezTo>
                  <a:cubicBezTo>
                    <a:pt x="242" y="149"/>
                    <a:pt x="242" y="149"/>
                    <a:pt x="242" y="149"/>
                  </a:cubicBezTo>
                  <a:cubicBezTo>
                    <a:pt x="242" y="149"/>
                    <a:pt x="242" y="150"/>
                    <a:pt x="242" y="150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2" y="150"/>
                    <a:pt x="242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1"/>
                    <a:pt x="242" y="152"/>
                    <a:pt x="242" y="153"/>
                  </a:cubicBezTo>
                  <a:cubicBezTo>
                    <a:pt x="243" y="152"/>
                    <a:pt x="243" y="152"/>
                    <a:pt x="243" y="152"/>
                  </a:cubicBezTo>
                  <a:cubicBezTo>
                    <a:pt x="242" y="154"/>
                    <a:pt x="243" y="153"/>
                    <a:pt x="242" y="156"/>
                  </a:cubicBezTo>
                  <a:cubicBezTo>
                    <a:pt x="243" y="155"/>
                    <a:pt x="243" y="154"/>
                    <a:pt x="243" y="154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5"/>
                    <a:pt x="243" y="156"/>
                    <a:pt x="242" y="157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42" y="158"/>
                    <a:pt x="242" y="158"/>
                    <a:pt x="243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4" y="156"/>
                    <a:pt x="244" y="158"/>
                    <a:pt x="245" y="154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5"/>
                    <a:pt x="244" y="153"/>
                    <a:pt x="244" y="152"/>
                  </a:cubicBezTo>
                  <a:cubicBezTo>
                    <a:pt x="246" y="151"/>
                    <a:pt x="246" y="151"/>
                    <a:pt x="246" y="151"/>
                  </a:cubicBezTo>
                  <a:cubicBezTo>
                    <a:pt x="246" y="150"/>
                    <a:pt x="246" y="150"/>
                    <a:pt x="245" y="150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5" y="150"/>
                    <a:pt x="245" y="150"/>
                    <a:pt x="245" y="150"/>
                  </a:cubicBezTo>
                  <a:cubicBezTo>
                    <a:pt x="245" y="150"/>
                    <a:pt x="245" y="150"/>
                    <a:pt x="245" y="149"/>
                  </a:cubicBezTo>
                  <a:cubicBezTo>
                    <a:pt x="246" y="147"/>
                    <a:pt x="246" y="147"/>
                    <a:pt x="246" y="147"/>
                  </a:cubicBezTo>
                  <a:cubicBezTo>
                    <a:pt x="246" y="147"/>
                    <a:pt x="246" y="147"/>
                    <a:pt x="246" y="147"/>
                  </a:cubicBezTo>
                  <a:cubicBezTo>
                    <a:pt x="246" y="147"/>
                    <a:pt x="246" y="146"/>
                    <a:pt x="246" y="146"/>
                  </a:cubicBezTo>
                  <a:cubicBezTo>
                    <a:pt x="246" y="146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6"/>
                  </a:cubicBezTo>
                  <a:cubicBezTo>
                    <a:pt x="245" y="146"/>
                    <a:pt x="245" y="146"/>
                    <a:pt x="245" y="146"/>
                  </a:cubicBezTo>
                  <a:cubicBezTo>
                    <a:pt x="245" y="146"/>
                    <a:pt x="245" y="146"/>
                    <a:pt x="245" y="146"/>
                  </a:cubicBezTo>
                  <a:cubicBezTo>
                    <a:pt x="245" y="146"/>
                    <a:pt x="245" y="145"/>
                    <a:pt x="245" y="144"/>
                  </a:cubicBezTo>
                  <a:cubicBezTo>
                    <a:pt x="245" y="144"/>
                    <a:pt x="245" y="143"/>
                    <a:pt x="245" y="143"/>
                  </a:cubicBezTo>
                  <a:moveTo>
                    <a:pt x="243" y="140"/>
                  </a:moveTo>
                  <a:cubicBezTo>
                    <a:pt x="243" y="140"/>
                    <a:pt x="243" y="141"/>
                    <a:pt x="243" y="141"/>
                  </a:cubicBezTo>
                  <a:cubicBezTo>
                    <a:pt x="243" y="140"/>
                    <a:pt x="243" y="140"/>
                    <a:pt x="243" y="140"/>
                  </a:cubicBezTo>
                  <a:cubicBezTo>
                    <a:pt x="243" y="140"/>
                    <a:pt x="243" y="140"/>
                    <a:pt x="243" y="140"/>
                  </a:cubicBezTo>
                  <a:moveTo>
                    <a:pt x="252" y="136"/>
                  </a:moveTo>
                  <a:cubicBezTo>
                    <a:pt x="252" y="136"/>
                    <a:pt x="252" y="136"/>
                    <a:pt x="252" y="136"/>
                  </a:cubicBezTo>
                  <a:cubicBezTo>
                    <a:pt x="252" y="136"/>
                    <a:pt x="252" y="136"/>
                    <a:pt x="252" y="136"/>
                  </a:cubicBezTo>
                  <a:moveTo>
                    <a:pt x="246" y="136"/>
                  </a:moveTo>
                  <a:cubicBezTo>
                    <a:pt x="247" y="138"/>
                    <a:pt x="247" y="138"/>
                    <a:pt x="247" y="138"/>
                  </a:cubicBezTo>
                  <a:cubicBezTo>
                    <a:pt x="247" y="136"/>
                    <a:pt x="247" y="136"/>
                    <a:pt x="247" y="136"/>
                  </a:cubicBezTo>
                  <a:cubicBezTo>
                    <a:pt x="246" y="136"/>
                    <a:pt x="246" y="136"/>
                    <a:pt x="246" y="136"/>
                  </a:cubicBezTo>
                  <a:moveTo>
                    <a:pt x="246" y="132"/>
                  </a:moveTo>
                  <a:cubicBezTo>
                    <a:pt x="245" y="134"/>
                    <a:pt x="245" y="134"/>
                    <a:pt x="245" y="134"/>
                  </a:cubicBezTo>
                  <a:cubicBezTo>
                    <a:pt x="246" y="133"/>
                    <a:pt x="246" y="133"/>
                    <a:pt x="246" y="133"/>
                  </a:cubicBezTo>
                  <a:cubicBezTo>
                    <a:pt x="246" y="132"/>
                    <a:pt x="246" y="132"/>
                    <a:pt x="246" y="132"/>
                  </a:cubicBezTo>
                  <a:moveTo>
                    <a:pt x="246" y="131"/>
                  </a:moveTo>
                  <a:cubicBezTo>
                    <a:pt x="246" y="132"/>
                    <a:pt x="246" y="132"/>
                    <a:pt x="246" y="132"/>
                  </a:cubicBezTo>
                  <a:cubicBezTo>
                    <a:pt x="246" y="131"/>
                    <a:pt x="246" y="131"/>
                    <a:pt x="246" y="131"/>
                  </a:cubicBezTo>
                  <a:moveTo>
                    <a:pt x="254" y="131"/>
                  </a:moveTo>
                  <a:cubicBezTo>
                    <a:pt x="252" y="136"/>
                    <a:pt x="252" y="136"/>
                    <a:pt x="252" y="136"/>
                  </a:cubicBezTo>
                  <a:cubicBezTo>
                    <a:pt x="252" y="136"/>
                    <a:pt x="252" y="136"/>
                    <a:pt x="252" y="136"/>
                  </a:cubicBezTo>
                  <a:cubicBezTo>
                    <a:pt x="253" y="136"/>
                    <a:pt x="253" y="136"/>
                    <a:pt x="253" y="136"/>
                  </a:cubicBezTo>
                  <a:cubicBezTo>
                    <a:pt x="252" y="138"/>
                    <a:pt x="252" y="138"/>
                    <a:pt x="252" y="138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5"/>
                    <a:pt x="249" y="150"/>
                    <a:pt x="249" y="152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51"/>
                    <a:pt x="249" y="151"/>
                    <a:pt x="249" y="151"/>
                  </a:cubicBezTo>
                  <a:cubicBezTo>
                    <a:pt x="249" y="153"/>
                    <a:pt x="249" y="157"/>
                    <a:pt x="248" y="157"/>
                  </a:cubicBezTo>
                  <a:cubicBezTo>
                    <a:pt x="247" y="161"/>
                    <a:pt x="249" y="158"/>
                    <a:pt x="248" y="162"/>
                  </a:cubicBezTo>
                  <a:cubicBezTo>
                    <a:pt x="249" y="159"/>
                    <a:pt x="249" y="159"/>
                    <a:pt x="249" y="159"/>
                  </a:cubicBezTo>
                  <a:cubicBezTo>
                    <a:pt x="247" y="159"/>
                    <a:pt x="247" y="159"/>
                    <a:pt x="247" y="159"/>
                  </a:cubicBezTo>
                  <a:cubicBezTo>
                    <a:pt x="249" y="154"/>
                    <a:pt x="250" y="157"/>
                    <a:pt x="251" y="152"/>
                  </a:cubicBezTo>
                  <a:cubicBezTo>
                    <a:pt x="251" y="148"/>
                    <a:pt x="251" y="148"/>
                    <a:pt x="251" y="148"/>
                  </a:cubicBezTo>
                  <a:cubicBezTo>
                    <a:pt x="252" y="147"/>
                    <a:pt x="253" y="146"/>
                    <a:pt x="253" y="144"/>
                  </a:cubicBezTo>
                  <a:cubicBezTo>
                    <a:pt x="253" y="144"/>
                    <a:pt x="252" y="145"/>
                    <a:pt x="252" y="145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2" y="143"/>
                    <a:pt x="253" y="143"/>
                    <a:pt x="253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142"/>
                    <a:pt x="252" y="142"/>
                    <a:pt x="252" y="143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3" y="137"/>
                    <a:pt x="254" y="137"/>
                    <a:pt x="255" y="134"/>
                  </a:cubicBezTo>
                  <a:cubicBezTo>
                    <a:pt x="254" y="131"/>
                    <a:pt x="254" y="131"/>
                    <a:pt x="254" y="131"/>
                  </a:cubicBezTo>
                  <a:moveTo>
                    <a:pt x="245" y="127"/>
                  </a:moveTo>
                  <a:cubicBezTo>
                    <a:pt x="245" y="130"/>
                    <a:pt x="245" y="130"/>
                    <a:pt x="245" y="130"/>
                  </a:cubicBezTo>
                  <a:cubicBezTo>
                    <a:pt x="245" y="130"/>
                    <a:pt x="245" y="128"/>
                    <a:pt x="245" y="127"/>
                  </a:cubicBezTo>
                  <a:moveTo>
                    <a:pt x="245" y="125"/>
                  </a:moveTo>
                  <a:cubicBezTo>
                    <a:pt x="245" y="125"/>
                    <a:pt x="245" y="125"/>
                    <a:pt x="245" y="126"/>
                  </a:cubicBezTo>
                  <a:cubicBezTo>
                    <a:pt x="245" y="125"/>
                    <a:pt x="245" y="125"/>
                    <a:pt x="245" y="125"/>
                  </a:cubicBezTo>
                  <a:cubicBezTo>
                    <a:pt x="245" y="125"/>
                    <a:pt x="245" y="125"/>
                    <a:pt x="245" y="125"/>
                  </a:cubicBezTo>
                  <a:moveTo>
                    <a:pt x="239" y="104"/>
                  </a:moveTo>
                  <a:cubicBezTo>
                    <a:pt x="241" y="114"/>
                    <a:pt x="243" y="125"/>
                    <a:pt x="243" y="136"/>
                  </a:cubicBezTo>
                  <a:cubicBezTo>
                    <a:pt x="244" y="134"/>
                    <a:pt x="244" y="134"/>
                    <a:pt x="244" y="134"/>
                  </a:cubicBezTo>
                  <a:cubicBezTo>
                    <a:pt x="244" y="130"/>
                    <a:pt x="244" y="130"/>
                    <a:pt x="244" y="130"/>
                  </a:cubicBezTo>
                  <a:cubicBezTo>
                    <a:pt x="244" y="130"/>
                    <a:pt x="244" y="129"/>
                    <a:pt x="244" y="129"/>
                  </a:cubicBezTo>
                  <a:cubicBezTo>
                    <a:pt x="244" y="129"/>
                    <a:pt x="244" y="129"/>
                    <a:pt x="244" y="130"/>
                  </a:cubicBezTo>
                  <a:cubicBezTo>
                    <a:pt x="244" y="127"/>
                    <a:pt x="245" y="125"/>
                    <a:pt x="245" y="122"/>
                  </a:cubicBezTo>
                  <a:cubicBezTo>
                    <a:pt x="246" y="123"/>
                    <a:pt x="246" y="123"/>
                    <a:pt x="246" y="123"/>
                  </a:cubicBezTo>
                  <a:cubicBezTo>
                    <a:pt x="245" y="125"/>
                    <a:pt x="245" y="125"/>
                    <a:pt x="245" y="125"/>
                  </a:cubicBezTo>
                  <a:cubicBezTo>
                    <a:pt x="246" y="125"/>
                    <a:pt x="246" y="125"/>
                    <a:pt x="246" y="125"/>
                  </a:cubicBezTo>
                  <a:cubicBezTo>
                    <a:pt x="245" y="127"/>
                    <a:pt x="245" y="127"/>
                    <a:pt x="245" y="127"/>
                  </a:cubicBezTo>
                  <a:cubicBezTo>
                    <a:pt x="245" y="126"/>
                    <a:pt x="246" y="126"/>
                    <a:pt x="246" y="126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46" y="127"/>
                    <a:pt x="246" y="128"/>
                    <a:pt x="246" y="128"/>
                  </a:cubicBezTo>
                  <a:cubicBezTo>
                    <a:pt x="246" y="128"/>
                    <a:pt x="246" y="128"/>
                    <a:pt x="247" y="128"/>
                  </a:cubicBezTo>
                  <a:cubicBezTo>
                    <a:pt x="246" y="127"/>
                    <a:pt x="247" y="126"/>
                    <a:pt x="247" y="126"/>
                  </a:cubicBezTo>
                  <a:cubicBezTo>
                    <a:pt x="247" y="126"/>
                    <a:pt x="247" y="126"/>
                    <a:pt x="247" y="127"/>
                  </a:cubicBezTo>
                  <a:cubicBezTo>
                    <a:pt x="247" y="127"/>
                    <a:pt x="247" y="127"/>
                    <a:pt x="247" y="127"/>
                  </a:cubicBezTo>
                  <a:cubicBezTo>
                    <a:pt x="247" y="127"/>
                    <a:pt x="247" y="126"/>
                    <a:pt x="247" y="125"/>
                  </a:cubicBezTo>
                  <a:cubicBezTo>
                    <a:pt x="247" y="127"/>
                    <a:pt x="247" y="127"/>
                    <a:pt x="247" y="127"/>
                  </a:cubicBezTo>
                  <a:cubicBezTo>
                    <a:pt x="247" y="129"/>
                    <a:pt x="247" y="131"/>
                    <a:pt x="247" y="134"/>
                  </a:cubicBezTo>
                  <a:cubicBezTo>
                    <a:pt x="248" y="136"/>
                    <a:pt x="248" y="136"/>
                    <a:pt x="248" y="136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40"/>
                    <a:pt x="248" y="140"/>
                    <a:pt x="249" y="140"/>
                  </a:cubicBezTo>
                  <a:cubicBezTo>
                    <a:pt x="249" y="140"/>
                    <a:pt x="249" y="140"/>
                    <a:pt x="249" y="139"/>
                  </a:cubicBezTo>
                  <a:cubicBezTo>
                    <a:pt x="250" y="139"/>
                    <a:pt x="250" y="139"/>
                    <a:pt x="250" y="139"/>
                  </a:cubicBezTo>
                  <a:cubicBezTo>
                    <a:pt x="250" y="139"/>
                    <a:pt x="250" y="139"/>
                    <a:pt x="250" y="139"/>
                  </a:cubicBezTo>
                  <a:cubicBezTo>
                    <a:pt x="250" y="134"/>
                    <a:pt x="250" y="134"/>
                    <a:pt x="250" y="13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50" y="132"/>
                    <a:pt x="250" y="132"/>
                    <a:pt x="250" y="132"/>
                  </a:cubicBezTo>
                  <a:cubicBezTo>
                    <a:pt x="250" y="132"/>
                    <a:pt x="250" y="132"/>
                    <a:pt x="250" y="131"/>
                  </a:cubicBezTo>
                  <a:cubicBezTo>
                    <a:pt x="251" y="130"/>
                    <a:pt x="250" y="130"/>
                    <a:pt x="250" y="130"/>
                  </a:cubicBezTo>
                  <a:cubicBezTo>
                    <a:pt x="250" y="130"/>
                    <a:pt x="249" y="130"/>
                    <a:pt x="249" y="130"/>
                  </a:cubicBezTo>
                  <a:cubicBezTo>
                    <a:pt x="239" y="104"/>
                    <a:pt x="239" y="104"/>
                    <a:pt x="239" y="104"/>
                  </a:cubicBezTo>
                  <a:moveTo>
                    <a:pt x="10" y="88"/>
                  </a:moveTo>
                  <a:cubicBezTo>
                    <a:pt x="10" y="88"/>
                    <a:pt x="10" y="88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8"/>
                    <a:pt x="10" y="88"/>
                    <a:pt x="10" y="88"/>
                  </a:cubicBezTo>
                  <a:moveTo>
                    <a:pt x="18" y="86"/>
                  </a:moveTo>
                  <a:cubicBezTo>
                    <a:pt x="17" y="86"/>
                    <a:pt x="17" y="86"/>
                    <a:pt x="17" y="86"/>
                  </a:cubicBezTo>
                  <a:cubicBezTo>
                    <a:pt x="16" y="88"/>
                    <a:pt x="16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9"/>
                    <a:pt x="18" y="86"/>
                    <a:pt x="18" y="86"/>
                  </a:cubicBezTo>
                  <a:moveTo>
                    <a:pt x="13" y="84"/>
                  </a:moveTo>
                  <a:cubicBezTo>
                    <a:pt x="13" y="84"/>
                    <a:pt x="12" y="85"/>
                    <a:pt x="12" y="86"/>
                  </a:cubicBezTo>
                  <a:cubicBezTo>
                    <a:pt x="11" y="87"/>
                    <a:pt x="13" y="86"/>
                    <a:pt x="12" y="88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89"/>
                    <a:pt x="11" y="89"/>
                    <a:pt x="11" y="90"/>
                  </a:cubicBezTo>
                  <a:cubicBezTo>
                    <a:pt x="11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3" y="88"/>
                    <a:pt x="13" y="88"/>
                  </a:cubicBezTo>
                  <a:cubicBezTo>
                    <a:pt x="13" y="88"/>
                    <a:pt x="13" y="89"/>
                    <a:pt x="13" y="89"/>
                  </a:cubicBezTo>
                  <a:cubicBezTo>
                    <a:pt x="13" y="89"/>
                    <a:pt x="13" y="90"/>
                    <a:pt x="13" y="90"/>
                  </a:cubicBezTo>
                  <a:cubicBezTo>
                    <a:pt x="13" y="90"/>
                    <a:pt x="13" y="89"/>
                    <a:pt x="13" y="89"/>
                  </a:cubicBezTo>
                  <a:cubicBezTo>
                    <a:pt x="13" y="90"/>
                    <a:pt x="13" y="90"/>
                    <a:pt x="13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4" y="90"/>
                    <a:pt x="14" y="89"/>
                    <a:pt x="14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8"/>
                    <a:pt x="14" y="87"/>
                    <a:pt x="14" y="87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2" y="88"/>
                    <a:pt x="13" y="86"/>
                    <a:pt x="12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4"/>
                    <a:pt x="13" y="84"/>
                    <a:pt x="13" y="84"/>
                  </a:cubicBezTo>
                  <a:moveTo>
                    <a:pt x="231" y="84"/>
                  </a:moveTo>
                  <a:cubicBezTo>
                    <a:pt x="231" y="84"/>
                    <a:pt x="231" y="84"/>
                    <a:pt x="231" y="84"/>
                  </a:cubicBezTo>
                  <a:cubicBezTo>
                    <a:pt x="231" y="84"/>
                    <a:pt x="231" y="84"/>
                    <a:pt x="231" y="84"/>
                  </a:cubicBezTo>
                  <a:cubicBezTo>
                    <a:pt x="231" y="84"/>
                    <a:pt x="231" y="84"/>
                    <a:pt x="231" y="84"/>
                  </a:cubicBezTo>
                  <a:moveTo>
                    <a:pt x="5" y="79"/>
                  </a:moveTo>
                  <a:cubicBezTo>
                    <a:pt x="4" y="79"/>
                    <a:pt x="4" y="79"/>
                    <a:pt x="4" y="79"/>
                  </a:cubicBezTo>
                  <a:cubicBezTo>
                    <a:pt x="5" y="79"/>
                    <a:pt x="5" y="79"/>
                    <a:pt x="5" y="79"/>
                  </a:cubicBezTo>
                  <a:moveTo>
                    <a:pt x="5" y="78"/>
                  </a:moveTo>
                  <a:cubicBezTo>
                    <a:pt x="5" y="79"/>
                    <a:pt x="5" y="79"/>
                    <a:pt x="5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9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moveTo>
                    <a:pt x="25" y="78"/>
                  </a:moveTo>
                  <a:cubicBezTo>
                    <a:pt x="25" y="78"/>
                    <a:pt x="24" y="79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3" y="80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5" y="79"/>
                    <a:pt x="25" y="78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moveTo>
                    <a:pt x="16" y="76"/>
                  </a:moveTo>
                  <a:cubicBezTo>
                    <a:pt x="16" y="76"/>
                    <a:pt x="15" y="78"/>
                    <a:pt x="15" y="79"/>
                  </a:cubicBezTo>
                  <a:cubicBezTo>
                    <a:pt x="15" y="77"/>
                    <a:pt x="16" y="77"/>
                    <a:pt x="17" y="77"/>
                  </a:cubicBezTo>
                  <a:cubicBezTo>
                    <a:pt x="16" y="77"/>
                    <a:pt x="16" y="78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moveTo>
                    <a:pt x="225" y="69"/>
                  </a:moveTo>
                  <a:cubicBezTo>
                    <a:pt x="224" y="70"/>
                    <a:pt x="224" y="70"/>
                    <a:pt x="224" y="70"/>
                  </a:cubicBezTo>
                  <a:cubicBezTo>
                    <a:pt x="226" y="72"/>
                    <a:pt x="226" y="72"/>
                    <a:pt x="226" y="72"/>
                  </a:cubicBezTo>
                  <a:cubicBezTo>
                    <a:pt x="225" y="73"/>
                    <a:pt x="225" y="74"/>
                    <a:pt x="225" y="75"/>
                  </a:cubicBezTo>
                  <a:cubicBezTo>
                    <a:pt x="226" y="76"/>
                    <a:pt x="227" y="78"/>
                    <a:pt x="228" y="79"/>
                  </a:cubicBezTo>
                  <a:cubicBezTo>
                    <a:pt x="227" y="76"/>
                    <a:pt x="227" y="73"/>
                    <a:pt x="227" y="72"/>
                  </a:cubicBezTo>
                  <a:cubicBezTo>
                    <a:pt x="227" y="72"/>
                    <a:pt x="226" y="72"/>
                    <a:pt x="226" y="72"/>
                  </a:cubicBezTo>
                  <a:cubicBezTo>
                    <a:pt x="225" y="69"/>
                    <a:pt x="225" y="69"/>
                    <a:pt x="225" y="69"/>
                  </a:cubicBezTo>
                  <a:moveTo>
                    <a:pt x="36" y="66"/>
                  </a:moveTo>
                  <a:cubicBezTo>
                    <a:pt x="36" y="67"/>
                    <a:pt x="36" y="67"/>
                    <a:pt x="37" y="67"/>
                  </a:cubicBezTo>
                  <a:cubicBezTo>
                    <a:pt x="37" y="67"/>
                    <a:pt x="37" y="67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moveTo>
                    <a:pt x="20" y="66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6"/>
                    <a:pt x="20" y="66"/>
                    <a:pt x="20" y="66"/>
                  </a:cubicBezTo>
                  <a:moveTo>
                    <a:pt x="219" y="66"/>
                  </a:move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moveTo>
                    <a:pt x="11" y="64"/>
                  </a:move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moveTo>
                    <a:pt x="218" y="64"/>
                  </a:moveTo>
                  <a:cubicBezTo>
                    <a:pt x="218" y="65"/>
                    <a:pt x="218" y="65"/>
                    <a:pt x="218" y="65"/>
                  </a:cubicBezTo>
                  <a:cubicBezTo>
                    <a:pt x="218" y="65"/>
                    <a:pt x="218" y="65"/>
                    <a:pt x="218" y="65"/>
                  </a:cubicBezTo>
                  <a:cubicBezTo>
                    <a:pt x="218" y="64"/>
                    <a:pt x="218" y="64"/>
                    <a:pt x="218" y="64"/>
                  </a:cubicBezTo>
                  <a:moveTo>
                    <a:pt x="218" y="64"/>
                  </a:moveTo>
                  <a:cubicBezTo>
                    <a:pt x="218" y="64"/>
                    <a:pt x="218" y="64"/>
                    <a:pt x="218" y="64"/>
                  </a:cubicBezTo>
                  <a:cubicBezTo>
                    <a:pt x="218" y="64"/>
                    <a:pt x="218" y="64"/>
                    <a:pt x="218" y="64"/>
                  </a:cubicBezTo>
                  <a:moveTo>
                    <a:pt x="15" y="57"/>
                  </a:move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moveTo>
                    <a:pt x="21" y="56"/>
                  </a:moveTo>
                  <a:cubicBezTo>
                    <a:pt x="19" y="58"/>
                    <a:pt x="19" y="58"/>
                    <a:pt x="19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1" y="56"/>
                    <a:pt x="21" y="56"/>
                  </a:cubicBezTo>
                  <a:moveTo>
                    <a:pt x="214" y="55"/>
                  </a:moveTo>
                  <a:cubicBezTo>
                    <a:pt x="214" y="55"/>
                    <a:pt x="214" y="55"/>
                    <a:pt x="214" y="55"/>
                  </a:cubicBezTo>
                  <a:cubicBezTo>
                    <a:pt x="214" y="55"/>
                    <a:pt x="214" y="55"/>
                    <a:pt x="214" y="55"/>
                  </a:cubicBezTo>
                  <a:moveTo>
                    <a:pt x="30" y="55"/>
                  </a:moveTo>
                  <a:cubicBezTo>
                    <a:pt x="29" y="55"/>
                    <a:pt x="28" y="56"/>
                    <a:pt x="28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55"/>
                    <a:pt x="30" y="55"/>
                    <a:pt x="30" y="55"/>
                  </a:cubicBezTo>
                  <a:moveTo>
                    <a:pt x="42" y="52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2" y="54"/>
                  </a:cubicBezTo>
                  <a:cubicBezTo>
                    <a:pt x="41" y="53"/>
                    <a:pt x="43" y="52"/>
                    <a:pt x="42" y="52"/>
                  </a:cubicBezTo>
                  <a:moveTo>
                    <a:pt x="17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38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38" y="51"/>
                    <a:pt x="38" y="51"/>
                    <a:pt x="38" y="51"/>
                  </a:cubicBezTo>
                  <a:moveTo>
                    <a:pt x="22" y="51"/>
                  </a:moveTo>
                  <a:cubicBezTo>
                    <a:pt x="20" y="51"/>
                    <a:pt x="20" y="55"/>
                    <a:pt x="18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9" y="53"/>
                    <a:pt x="19" y="53"/>
                  </a:cubicBezTo>
                  <a:cubicBezTo>
                    <a:pt x="17" y="55"/>
                    <a:pt x="16" y="57"/>
                    <a:pt x="15" y="5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8"/>
                    <a:pt x="13" y="61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6" y="62"/>
                    <a:pt x="16" y="56"/>
                    <a:pt x="19" y="55"/>
                  </a:cubicBezTo>
                  <a:cubicBezTo>
                    <a:pt x="21" y="52"/>
                    <a:pt x="20" y="54"/>
                    <a:pt x="22" y="51"/>
                  </a:cubicBezTo>
                  <a:moveTo>
                    <a:pt x="45" y="48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5" y="48"/>
                    <a:pt x="45" y="48"/>
                    <a:pt x="45" y="48"/>
                  </a:cubicBezTo>
                  <a:moveTo>
                    <a:pt x="21" y="48"/>
                  </a:moveTo>
                  <a:cubicBezTo>
                    <a:pt x="20" y="48"/>
                    <a:pt x="20" y="49"/>
                    <a:pt x="20" y="49"/>
                  </a:cubicBezTo>
                  <a:cubicBezTo>
                    <a:pt x="20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0"/>
                    <a:pt x="18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5" y="55"/>
                    <a:pt x="15" y="55"/>
                  </a:cubicBezTo>
                  <a:cubicBezTo>
                    <a:pt x="14" y="57"/>
                    <a:pt x="13" y="58"/>
                    <a:pt x="11" y="61"/>
                  </a:cubicBezTo>
                  <a:cubicBezTo>
                    <a:pt x="11" y="61"/>
                    <a:pt x="11" y="61"/>
                    <a:pt x="10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0"/>
                    <a:pt x="11" y="59"/>
                    <a:pt x="12" y="58"/>
                  </a:cubicBezTo>
                  <a:cubicBezTo>
                    <a:pt x="10" y="59"/>
                    <a:pt x="8" y="64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65"/>
                    <a:pt x="8" y="65"/>
                    <a:pt x="8" y="66"/>
                  </a:cubicBezTo>
                  <a:cubicBezTo>
                    <a:pt x="8" y="66"/>
                    <a:pt x="7" y="66"/>
                    <a:pt x="8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9"/>
                    <a:pt x="6" y="67"/>
                    <a:pt x="5" y="70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3" y="73"/>
                    <a:pt x="3" y="76"/>
                    <a:pt x="1" y="78"/>
                  </a:cubicBezTo>
                  <a:cubicBezTo>
                    <a:pt x="1" y="80"/>
                    <a:pt x="3" y="79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1" y="83"/>
                    <a:pt x="2" y="84"/>
                    <a:pt x="3" y="85"/>
                  </a:cubicBezTo>
                  <a:cubicBezTo>
                    <a:pt x="3" y="84"/>
                    <a:pt x="4" y="84"/>
                    <a:pt x="4" y="84"/>
                  </a:cubicBezTo>
                  <a:cubicBezTo>
                    <a:pt x="4" y="82"/>
                    <a:pt x="3" y="81"/>
                    <a:pt x="3" y="80"/>
                  </a:cubicBezTo>
                  <a:cubicBezTo>
                    <a:pt x="4" y="78"/>
                    <a:pt x="5" y="76"/>
                    <a:pt x="7" y="74"/>
                  </a:cubicBezTo>
                  <a:cubicBezTo>
                    <a:pt x="7" y="73"/>
                    <a:pt x="7" y="73"/>
                    <a:pt x="6" y="73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2"/>
                    <a:pt x="8" y="72"/>
                    <a:pt x="8" y="72"/>
                  </a:cubicBezTo>
                  <a:cubicBezTo>
                    <a:pt x="8" y="70"/>
                    <a:pt x="8" y="69"/>
                    <a:pt x="10" y="6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3" y="59"/>
                    <a:pt x="17" y="53"/>
                    <a:pt x="20" y="49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48" y="46"/>
                  </a:moveTo>
                  <a:cubicBezTo>
                    <a:pt x="48" y="46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moveTo>
                    <a:pt x="53" y="45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5"/>
                    <a:pt x="52" y="45"/>
                    <a:pt x="51" y="45"/>
                  </a:cubicBezTo>
                  <a:cubicBezTo>
                    <a:pt x="51" y="45"/>
                    <a:pt x="49" y="47"/>
                    <a:pt x="47" y="48"/>
                  </a:cubicBezTo>
                  <a:cubicBezTo>
                    <a:pt x="47" y="49"/>
                    <a:pt x="45" y="50"/>
                    <a:pt x="45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6" y="51"/>
                    <a:pt x="46" y="51"/>
                    <a:pt x="47" y="50"/>
                  </a:cubicBezTo>
                  <a:cubicBezTo>
                    <a:pt x="48" y="49"/>
                    <a:pt x="48" y="48"/>
                    <a:pt x="49" y="48"/>
                  </a:cubicBezTo>
                  <a:cubicBezTo>
                    <a:pt x="49" y="48"/>
                    <a:pt x="49" y="48"/>
                    <a:pt x="49" y="49"/>
                  </a:cubicBezTo>
                  <a:cubicBezTo>
                    <a:pt x="51" y="47"/>
                    <a:pt x="52" y="46"/>
                    <a:pt x="53" y="45"/>
                  </a:cubicBezTo>
                  <a:moveTo>
                    <a:pt x="207" y="42"/>
                  </a:moveTo>
                  <a:cubicBezTo>
                    <a:pt x="207" y="43"/>
                    <a:pt x="207" y="43"/>
                    <a:pt x="207" y="43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7" y="42"/>
                    <a:pt x="207" y="42"/>
                    <a:pt x="207" y="42"/>
                  </a:cubicBezTo>
                  <a:moveTo>
                    <a:pt x="208" y="42"/>
                  </a:moveTo>
                  <a:cubicBezTo>
                    <a:pt x="208" y="43"/>
                    <a:pt x="208" y="43"/>
                    <a:pt x="208" y="43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8" y="42"/>
                    <a:pt x="208" y="42"/>
                    <a:pt x="208" y="42"/>
                  </a:cubicBezTo>
                  <a:moveTo>
                    <a:pt x="42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moveTo>
                    <a:pt x="64" y="40"/>
                  </a:moveTo>
                  <a:cubicBezTo>
                    <a:pt x="62" y="40"/>
                    <a:pt x="61" y="42"/>
                    <a:pt x="60" y="43"/>
                  </a:cubicBezTo>
                  <a:cubicBezTo>
                    <a:pt x="61" y="42"/>
                    <a:pt x="62" y="42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moveTo>
                    <a:pt x="61" y="40"/>
                  </a:moveTo>
                  <a:cubicBezTo>
                    <a:pt x="61" y="40"/>
                    <a:pt x="61" y="40"/>
                    <a:pt x="60" y="41"/>
                  </a:cubicBezTo>
                  <a:cubicBezTo>
                    <a:pt x="61" y="40"/>
                    <a:pt x="61" y="40"/>
                    <a:pt x="61" y="40"/>
                  </a:cubicBezTo>
                  <a:moveTo>
                    <a:pt x="50" y="40"/>
                  </a:moveTo>
                  <a:cubicBezTo>
                    <a:pt x="49" y="40"/>
                    <a:pt x="48" y="40"/>
                    <a:pt x="47" y="42"/>
                  </a:cubicBezTo>
                  <a:cubicBezTo>
                    <a:pt x="48" y="41"/>
                    <a:pt x="49" y="40"/>
                    <a:pt x="49" y="40"/>
                  </a:cubicBezTo>
                  <a:cubicBezTo>
                    <a:pt x="50" y="40"/>
                    <a:pt x="50" y="41"/>
                    <a:pt x="50" y="41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1" y="42"/>
                    <a:pt x="52" y="41"/>
                  </a:cubicBezTo>
                  <a:cubicBezTo>
                    <a:pt x="52" y="41"/>
                    <a:pt x="52" y="41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0"/>
                    <a:pt x="50" y="40"/>
                    <a:pt x="50" y="40"/>
                  </a:cubicBezTo>
                  <a:moveTo>
                    <a:pt x="42" y="40"/>
                  </a:move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moveTo>
                    <a:pt x="54" y="40"/>
                  </a:moveTo>
                  <a:cubicBezTo>
                    <a:pt x="53" y="40"/>
                    <a:pt x="53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2"/>
                    <a:pt x="53" y="41"/>
                    <a:pt x="52" y="42"/>
                  </a:cubicBezTo>
                  <a:cubicBezTo>
                    <a:pt x="50" y="43"/>
                    <a:pt x="48" y="43"/>
                    <a:pt x="46" y="45"/>
                  </a:cubicBezTo>
                  <a:cubicBezTo>
                    <a:pt x="46" y="46"/>
                    <a:pt x="45" y="46"/>
                    <a:pt x="46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4" y="47"/>
                    <a:pt x="44" y="47"/>
                  </a:cubicBezTo>
                  <a:cubicBezTo>
                    <a:pt x="44" y="47"/>
                    <a:pt x="44" y="48"/>
                    <a:pt x="44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6" y="48"/>
                    <a:pt x="46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7" y="47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9" y="46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5" y="41"/>
                    <a:pt x="54" y="40"/>
                  </a:cubicBezTo>
                  <a:moveTo>
                    <a:pt x="63" y="39"/>
                  </a:move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2" y="40"/>
                    <a:pt x="62" y="40"/>
                    <a:pt x="63" y="39"/>
                  </a:cubicBezTo>
                  <a:moveTo>
                    <a:pt x="203" y="38"/>
                  </a:moveTo>
                  <a:cubicBezTo>
                    <a:pt x="202" y="39"/>
                    <a:pt x="205" y="41"/>
                    <a:pt x="205" y="42"/>
                  </a:cubicBezTo>
                  <a:cubicBezTo>
                    <a:pt x="205" y="40"/>
                    <a:pt x="203" y="40"/>
                    <a:pt x="203" y="38"/>
                  </a:cubicBezTo>
                  <a:moveTo>
                    <a:pt x="44" y="38"/>
                  </a:move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moveTo>
                    <a:pt x="70" y="36"/>
                  </a:moveTo>
                  <a:cubicBezTo>
                    <a:pt x="70" y="36"/>
                    <a:pt x="69" y="36"/>
                    <a:pt x="68" y="37"/>
                  </a:cubicBezTo>
                  <a:cubicBezTo>
                    <a:pt x="68" y="37"/>
                    <a:pt x="67" y="38"/>
                    <a:pt x="67" y="38"/>
                  </a:cubicBezTo>
                  <a:cubicBezTo>
                    <a:pt x="67" y="38"/>
                    <a:pt x="66" y="38"/>
                    <a:pt x="66" y="37"/>
                  </a:cubicBezTo>
                  <a:cubicBezTo>
                    <a:pt x="66" y="39"/>
                    <a:pt x="64" y="39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6" y="41"/>
                  </a:cubicBezTo>
                  <a:cubicBezTo>
                    <a:pt x="66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8" y="40"/>
                    <a:pt x="68" y="39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69" y="38"/>
                    <a:pt x="68" y="39"/>
                  </a:cubicBezTo>
                  <a:cubicBezTo>
                    <a:pt x="69" y="38"/>
                    <a:pt x="69" y="37"/>
                    <a:pt x="70" y="37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6"/>
                    <a:pt x="70" y="36"/>
                    <a:pt x="70" y="36"/>
                  </a:cubicBezTo>
                  <a:moveTo>
                    <a:pt x="45" y="35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moveTo>
                    <a:pt x="204" y="35"/>
                  </a:moveTo>
                  <a:cubicBezTo>
                    <a:pt x="205" y="37"/>
                    <a:pt x="205" y="37"/>
                    <a:pt x="205" y="37"/>
                  </a:cubicBezTo>
                  <a:cubicBezTo>
                    <a:pt x="205" y="36"/>
                    <a:pt x="205" y="36"/>
                    <a:pt x="204" y="35"/>
                  </a:cubicBezTo>
                  <a:moveTo>
                    <a:pt x="195" y="35"/>
                  </a:moveTo>
                  <a:cubicBezTo>
                    <a:pt x="195" y="35"/>
                    <a:pt x="195" y="35"/>
                    <a:pt x="195" y="35"/>
                  </a:cubicBezTo>
                  <a:cubicBezTo>
                    <a:pt x="196" y="37"/>
                    <a:pt x="196" y="36"/>
                    <a:pt x="197" y="38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9" y="39"/>
                    <a:pt x="199" y="38"/>
                    <a:pt x="199" y="39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9" y="39"/>
                    <a:pt x="199" y="39"/>
                    <a:pt x="199" y="40"/>
                  </a:cubicBezTo>
                  <a:cubicBezTo>
                    <a:pt x="199" y="40"/>
                    <a:pt x="200" y="41"/>
                    <a:pt x="199" y="41"/>
                  </a:cubicBezTo>
                  <a:cubicBezTo>
                    <a:pt x="199" y="41"/>
                    <a:pt x="199" y="41"/>
                    <a:pt x="199" y="41"/>
                  </a:cubicBezTo>
                  <a:cubicBezTo>
                    <a:pt x="200" y="41"/>
                    <a:pt x="201" y="42"/>
                    <a:pt x="202" y="43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1" y="43"/>
                    <a:pt x="202" y="46"/>
                    <a:pt x="203" y="46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203" y="46"/>
                    <a:pt x="203" y="46"/>
                    <a:pt x="204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7" y="49"/>
                    <a:pt x="208" y="53"/>
                    <a:pt x="209" y="55"/>
                  </a:cubicBezTo>
                  <a:cubicBezTo>
                    <a:pt x="209" y="55"/>
                    <a:pt x="209" y="55"/>
                    <a:pt x="210" y="56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13" y="59"/>
                    <a:pt x="215" y="62"/>
                    <a:pt x="218" y="64"/>
                  </a:cubicBezTo>
                  <a:cubicBezTo>
                    <a:pt x="217" y="63"/>
                    <a:pt x="216" y="60"/>
                    <a:pt x="215" y="58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15" y="58"/>
                    <a:pt x="214" y="56"/>
                    <a:pt x="214" y="56"/>
                  </a:cubicBezTo>
                  <a:cubicBezTo>
                    <a:pt x="214" y="56"/>
                    <a:pt x="214" y="56"/>
                    <a:pt x="214" y="56"/>
                  </a:cubicBezTo>
                  <a:cubicBezTo>
                    <a:pt x="214" y="56"/>
                    <a:pt x="214" y="55"/>
                    <a:pt x="214" y="55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13" y="55"/>
                    <a:pt x="211" y="51"/>
                    <a:pt x="210" y="50"/>
                  </a:cubicBezTo>
                  <a:cubicBezTo>
                    <a:pt x="211" y="49"/>
                    <a:pt x="208" y="45"/>
                    <a:pt x="207" y="43"/>
                  </a:cubicBezTo>
                  <a:cubicBezTo>
                    <a:pt x="207" y="43"/>
                    <a:pt x="207" y="43"/>
                    <a:pt x="207" y="43"/>
                  </a:cubicBezTo>
                  <a:cubicBezTo>
                    <a:pt x="207" y="43"/>
                    <a:pt x="208" y="44"/>
                    <a:pt x="207" y="44"/>
                  </a:cubicBezTo>
                  <a:cubicBezTo>
                    <a:pt x="206" y="43"/>
                    <a:pt x="206" y="43"/>
                    <a:pt x="206" y="43"/>
                  </a:cubicBezTo>
                  <a:cubicBezTo>
                    <a:pt x="205" y="44"/>
                    <a:pt x="208" y="45"/>
                    <a:pt x="207" y="46"/>
                  </a:cubicBezTo>
                  <a:cubicBezTo>
                    <a:pt x="205" y="44"/>
                    <a:pt x="205" y="43"/>
                    <a:pt x="204" y="42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204" y="41"/>
                    <a:pt x="204" y="41"/>
                    <a:pt x="204" y="41"/>
                  </a:cubicBezTo>
                  <a:cubicBezTo>
                    <a:pt x="201" y="39"/>
                    <a:pt x="201" y="39"/>
                    <a:pt x="198" y="38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37"/>
                    <a:pt x="197" y="37"/>
                    <a:pt x="197" y="37"/>
                  </a:cubicBezTo>
                  <a:cubicBezTo>
                    <a:pt x="195" y="35"/>
                    <a:pt x="195" y="35"/>
                    <a:pt x="195" y="35"/>
                  </a:cubicBezTo>
                  <a:moveTo>
                    <a:pt x="48" y="34"/>
                  </a:moveTo>
                  <a:cubicBezTo>
                    <a:pt x="46" y="36"/>
                    <a:pt x="44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5"/>
                    <a:pt x="44" y="36"/>
                    <a:pt x="43" y="36"/>
                  </a:cubicBezTo>
                  <a:cubicBezTo>
                    <a:pt x="43" y="36"/>
                    <a:pt x="42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8"/>
                    <a:pt x="41" y="38"/>
                  </a:cubicBezTo>
                  <a:cubicBezTo>
                    <a:pt x="41" y="38"/>
                    <a:pt x="42" y="38"/>
                    <a:pt x="42" y="37"/>
                  </a:cubicBezTo>
                  <a:cubicBezTo>
                    <a:pt x="40" y="39"/>
                    <a:pt x="39" y="38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4" y="44"/>
                  </a:cubicBezTo>
                  <a:cubicBezTo>
                    <a:pt x="34" y="44"/>
                    <a:pt x="34" y="44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4" y="44"/>
                    <a:pt x="35" y="44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6" y="43"/>
                    <a:pt x="37" y="43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7"/>
                    <a:pt x="31" y="47"/>
                    <a:pt x="29" y="5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30" y="50"/>
                  </a:cubicBezTo>
                  <a:cubicBezTo>
                    <a:pt x="30" y="50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28" y="52"/>
                    <a:pt x="28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6" y="56"/>
                    <a:pt x="24" y="5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60"/>
                    <a:pt x="21" y="59"/>
                    <a:pt x="19" y="61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20" y="63"/>
                    <a:pt x="21" y="63"/>
                    <a:pt x="21" y="63"/>
                  </a:cubicBezTo>
                  <a:cubicBezTo>
                    <a:pt x="19" y="64"/>
                    <a:pt x="19" y="64"/>
                    <a:pt x="18" y="66"/>
                  </a:cubicBezTo>
                  <a:cubicBezTo>
                    <a:pt x="19" y="65"/>
                    <a:pt x="20" y="64"/>
                    <a:pt x="20" y="64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2"/>
                    <a:pt x="24" y="61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0"/>
                    <a:pt x="24" y="60"/>
                    <a:pt x="26" y="59"/>
                  </a:cubicBezTo>
                  <a:cubicBezTo>
                    <a:pt x="27" y="58"/>
                    <a:pt x="30" y="53"/>
                    <a:pt x="31" y="53"/>
                  </a:cubicBezTo>
                  <a:cubicBezTo>
                    <a:pt x="32" y="53"/>
                    <a:pt x="32" y="53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1" y="53"/>
                    <a:pt x="33" y="52"/>
                  </a:cubicBezTo>
                  <a:cubicBezTo>
                    <a:pt x="33" y="52"/>
                    <a:pt x="33" y="53"/>
                    <a:pt x="33" y="54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2" y="52"/>
                    <a:pt x="35" y="48"/>
                    <a:pt x="33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7"/>
                    <a:pt x="37" y="46"/>
                    <a:pt x="38" y="4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9"/>
                    <a:pt x="35" y="51"/>
                    <a:pt x="35" y="51"/>
                  </a:cubicBezTo>
                  <a:cubicBezTo>
                    <a:pt x="36" y="49"/>
                    <a:pt x="38" y="48"/>
                    <a:pt x="40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8" y="48"/>
                    <a:pt x="39" y="50"/>
                    <a:pt x="38" y="51"/>
                  </a:cubicBezTo>
                  <a:cubicBezTo>
                    <a:pt x="39" y="50"/>
                    <a:pt x="40" y="49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5"/>
                    <a:pt x="44" y="44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4" y="45"/>
                    <a:pt x="42" y="44"/>
                    <a:pt x="41" y="46"/>
                  </a:cubicBezTo>
                  <a:cubicBezTo>
                    <a:pt x="41" y="46"/>
                    <a:pt x="42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2" y="43"/>
                    <a:pt x="42" y="44"/>
                    <a:pt x="41" y="44"/>
                  </a:cubicBezTo>
                  <a:cubicBezTo>
                    <a:pt x="41" y="44"/>
                    <a:pt x="40" y="45"/>
                    <a:pt x="40" y="45"/>
                  </a:cubicBezTo>
                  <a:cubicBezTo>
                    <a:pt x="40" y="45"/>
                    <a:pt x="40" y="45"/>
                    <a:pt x="40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44"/>
                    <a:pt x="39" y="44"/>
                    <a:pt x="39" y="44"/>
                  </a:cubicBezTo>
                  <a:cubicBezTo>
                    <a:pt x="41" y="43"/>
                    <a:pt x="41" y="42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0" y="40"/>
                    <a:pt x="42" y="39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5" y="36"/>
                    <a:pt x="47" y="37"/>
                    <a:pt x="48" y="34"/>
                  </a:cubicBezTo>
                  <a:moveTo>
                    <a:pt x="73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5"/>
                    <a:pt x="74" y="34"/>
                    <a:pt x="73" y="34"/>
                  </a:cubicBezTo>
                  <a:moveTo>
                    <a:pt x="68" y="34"/>
                  </a:move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4"/>
                    <a:pt x="68" y="34"/>
                    <a:pt x="68" y="34"/>
                  </a:cubicBezTo>
                  <a:moveTo>
                    <a:pt x="69" y="34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5"/>
                    <a:pt x="68" y="35"/>
                    <a:pt x="68" y="36"/>
                  </a:cubicBezTo>
                  <a:cubicBezTo>
                    <a:pt x="69" y="35"/>
                    <a:pt x="69" y="35"/>
                    <a:pt x="69" y="34"/>
                  </a:cubicBezTo>
                  <a:moveTo>
                    <a:pt x="202" y="34"/>
                  </a:moveTo>
                  <a:cubicBezTo>
                    <a:pt x="202" y="34"/>
                    <a:pt x="202" y="34"/>
                    <a:pt x="202" y="34"/>
                  </a:cubicBezTo>
                  <a:cubicBezTo>
                    <a:pt x="202" y="34"/>
                    <a:pt x="202" y="34"/>
                    <a:pt x="202" y="34"/>
                  </a:cubicBezTo>
                  <a:moveTo>
                    <a:pt x="78" y="32"/>
                  </a:moveTo>
                  <a:cubicBezTo>
                    <a:pt x="77" y="33"/>
                    <a:pt x="75" y="33"/>
                    <a:pt x="75" y="34"/>
                  </a:cubicBezTo>
                  <a:cubicBezTo>
                    <a:pt x="76" y="34"/>
                    <a:pt x="77" y="33"/>
                    <a:pt x="78" y="32"/>
                  </a:cubicBezTo>
                  <a:moveTo>
                    <a:pt x="79" y="32"/>
                  </a:moveTo>
                  <a:cubicBezTo>
                    <a:pt x="79" y="32"/>
                    <a:pt x="79" y="32"/>
                    <a:pt x="78" y="32"/>
                  </a:cubicBezTo>
                  <a:cubicBezTo>
                    <a:pt x="79" y="32"/>
                    <a:pt x="79" y="32"/>
                    <a:pt x="79" y="32"/>
                  </a:cubicBezTo>
                  <a:moveTo>
                    <a:pt x="66" y="32"/>
                  </a:moveTo>
                  <a:cubicBezTo>
                    <a:pt x="66" y="32"/>
                    <a:pt x="66" y="32"/>
                    <a:pt x="66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3"/>
                    <a:pt x="64" y="34"/>
                    <a:pt x="63" y="34"/>
                  </a:cubicBezTo>
                  <a:cubicBezTo>
                    <a:pt x="62" y="34"/>
                    <a:pt x="62" y="34"/>
                    <a:pt x="63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1" y="33"/>
                    <a:pt x="60" y="36"/>
                    <a:pt x="58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7"/>
                    <a:pt x="59" y="37"/>
                    <a:pt x="59" y="37"/>
                  </a:cubicBezTo>
                  <a:cubicBezTo>
                    <a:pt x="61" y="36"/>
                    <a:pt x="63" y="34"/>
                    <a:pt x="66" y="33"/>
                  </a:cubicBezTo>
                  <a:cubicBezTo>
                    <a:pt x="65" y="33"/>
                    <a:pt x="65" y="33"/>
                    <a:pt x="66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2"/>
                    <a:pt x="67" y="32"/>
                    <a:pt x="66" y="32"/>
                  </a:cubicBezTo>
                  <a:moveTo>
                    <a:pt x="199" y="30"/>
                  </a:moveTo>
                  <a:cubicBezTo>
                    <a:pt x="199" y="30"/>
                    <a:pt x="199" y="30"/>
                    <a:pt x="198" y="30"/>
                  </a:cubicBezTo>
                  <a:cubicBezTo>
                    <a:pt x="201" y="31"/>
                    <a:pt x="198" y="32"/>
                    <a:pt x="200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201" y="33"/>
                    <a:pt x="202" y="34"/>
                  </a:cubicBezTo>
                  <a:cubicBezTo>
                    <a:pt x="201" y="32"/>
                    <a:pt x="201" y="30"/>
                    <a:pt x="199" y="30"/>
                  </a:cubicBezTo>
                  <a:moveTo>
                    <a:pt x="72" y="30"/>
                  </a:moveTo>
                  <a:cubicBezTo>
                    <a:pt x="72" y="30"/>
                    <a:pt x="72" y="30"/>
                    <a:pt x="71" y="30"/>
                  </a:cubicBezTo>
                  <a:cubicBezTo>
                    <a:pt x="72" y="30"/>
                    <a:pt x="72" y="31"/>
                    <a:pt x="72" y="31"/>
                  </a:cubicBezTo>
                  <a:cubicBezTo>
                    <a:pt x="72" y="31"/>
                    <a:pt x="73" y="31"/>
                    <a:pt x="74" y="30"/>
                  </a:cubicBezTo>
                  <a:cubicBezTo>
                    <a:pt x="73" y="30"/>
                    <a:pt x="73" y="30"/>
                    <a:pt x="72" y="30"/>
                  </a:cubicBezTo>
                  <a:moveTo>
                    <a:pt x="190" y="29"/>
                  </a:moveTo>
                  <a:cubicBezTo>
                    <a:pt x="190" y="30"/>
                    <a:pt x="190" y="30"/>
                    <a:pt x="190" y="30"/>
                  </a:cubicBezTo>
                  <a:cubicBezTo>
                    <a:pt x="191" y="31"/>
                    <a:pt x="191" y="31"/>
                    <a:pt x="191" y="31"/>
                  </a:cubicBezTo>
                  <a:cubicBezTo>
                    <a:pt x="190" y="29"/>
                    <a:pt x="190" y="29"/>
                    <a:pt x="190" y="29"/>
                  </a:cubicBezTo>
                  <a:moveTo>
                    <a:pt x="46" y="28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56" y="28"/>
                  </a:moveTo>
                  <a:cubicBezTo>
                    <a:pt x="54" y="28"/>
                    <a:pt x="53" y="30"/>
                    <a:pt x="51" y="32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3" y="32"/>
                    <a:pt x="54" y="29"/>
                    <a:pt x="55" y="29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moveTo>
                    <a:pt x="59" y="27"/>
                  </a:moveTo>
                  <a:cubicBezTo>
                    <a:pt x="58" y="27"/>
                    <a:pt x="58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8" y="28"/>
                    <a:pt x="58" y="28"/>
                    <a:pt x="59" y="27"/>
                  </a:cubicBezTo>
                  <a:moveTo>
                    <a:pt x="59" y="27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moveTo>
                    <a:pt x="187" y="26"/>
                  </a:moveTo>
                  <a:cubicBezTo>
                    <a:pt x="189" y="27"/>
                    <a:pt x="189" y="27"/>
                    <a:pt x="189" y="27"/>
                  </a:cubicBezTo>
                  <a:cubicBezTo>
                    <a:pt x="189" y="27"/>
                    <a:pt x="189" y="28"/>
                    <a:pt x="190" y="28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89" y="27"/>
                    <a:pt x="189" y="26"/>
                    <a:pt x="189" y="26"/>
                  </a:cubicBezTo>
                  <a:cubicBezTo>
                    <a:pt x="187" y="26"/>
                    <a:pt x="187" y="26"/>
                    <a:pt x="187" y="26"/>
                  </a:cubicBezTo>
                  <a:moveTo>
                    <a:pt x="58" y="25"/>
                  </a:moveTo>
                  <a:cubicBezTo>
                    <a:pt x="58" y="25"/>
                    <a:pt x="57" y="26"/>
                    <a:pt x="56" y="26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8" y="25"/>
                  </a:cubicBezTo>
                  <a:moveTo>
                    <a:pt x="169" y="24"/>
                  </a:moveTo>
                  <a:cubicBezTo>
                    <a:pt x="170" y="24"/>
                    <a:pt x="170" y="24"/>
                    <a:pt x="170" y="24"/>
                  </a:cubicBezTo>
                  <a:cubicBezTo>
                    <a:pt x="170" y="24"/>
                    <a:pt x="170" y="24"/>
                    <a:pt x="169" y="24"/>
                  </a:cubicBezTo>
                  <a:moveTo>
                    <a:pt x="141" y="24"/>
                  </a:moveTo>
                  <a:cubicBezTo>
                    <a:pt x="141" y="24"/>
                    <a:pt x="141" y="24"/>
                    <a:pt x="141" y="24"/>
                  </a:cubicBezTo>
                  <a:cubicBezTo>
                    <a:pt x="142" y="24"/>
                    <a:pt x="142" y="24"/>
                    <a:pt x="143" y="24"/>
                  </a:cubicBezTo>
                  <a:cubicBezTo>
                    <a:pt x="142" y="24"/>
                    <a:pt x="142" y="24"/>
                    <a:pt x="141" y="24"/>
                  </a:cubicBezTo>
                  <a:moveTo>
                    <a:pt x="167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moveTo>
                    <a:pt x="141" y="23"/>
                  </a:moveTo>
                  <a:cubicBezTo>
                    <a:pt x="141" y="23"/>
                    <a:pt x="141" y="23"/>
                    <a:pt x="141" y="23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3"/>
                    <a:pt x="141" y="23"/>
                    <a:pt x="141" y="23"/>
                  </a:cubicBezTo>
                  <a:moveTo>
                    <a:pt x="176" y="23"/>
                  </a:moveTo>
                  <a:cubicBezTo>
                    <a:pt x="176" y="24"/>
                    <a:pt x="176" y="24"/>
                    <a:pt x="176" y="24"/>
                  </a:cubicBezTo>
                  <a:cubicBezTo>
                    <a:pt x="176" y="24"/>
                    <a:pt x="176" y="23"/>
                    <a:pt x="176" y="23"/>
                  </a:cubicBezTo>
                  <a:moveTo>
                    <a:pt x="76" y="23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6" y="23"/>
                    <a:pt x="76" y="23"/>
                    <a:pt x="76" y="23"/>
                  </a:cubicBezTo>
                  <a:moveTo>
                    <a:pt x="151" y="23"/>
                  </a:moveTo>
                  <a:cubicBezTo>
                    <a:pt x="150" y="23"/>
                    <a:pt x="153" y="24"/>
                    <a:pt x="152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4"/>
                    <a:pt x="152" y="24"/>
                    <a:pt x="151" y="23"/>
                  </a:cubicBezTo>
                  <a:moveTo>
                    <a:pt x="145" y="23"/>
                  </a:moveTo>
                  <a:cubicBezTo>
                    <a:pt x="145" y="23"/>
                    <a:pt x="145" y="23"/>
                    <a:pt x="145" y="23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5" y="23"/>
                    <a:pt x="145" y="23"/>
                    <a:pt x="145" y="23"/>
                  </a:cubicBezTo>
                  <a:moveTo>
                    <a:pt x="144" y="22"/>
                  </a:move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moveTo>
                    <a:pt x="70" y="21"/>
                  </a:moveTo>
                  <a:cubicBezTo>
                    <a:pt x="70" y="21"/>
                    <a:pt x="69" y="21"/>
                    <a:pt x="68" y="21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6" y="22"/>
                    <a:pt x="66" y="23"/>
                    <a:pt x="66" y="23"/>
                  </a:cubicBezTo>
                  <a:cubicBezTo>
                    <a:pt x="66" y="23"/>
                    <a:pt x="66" y="22"/>
                    <a:pt x="66" y="22"/>
                  </a:cubicBezTo>
                  <a:cubicBezTo>
                    <a:pt x="66" y="22"/>
                    <a:pt x="65" y="23"/>
                    <a:pt x="64" y="24"/>
                  </a:cubicBezTo>
                  <a:cubicBezTo>
                    <a:pt x="64" y="24"/>
                    <a:pt x="64" y="24"/>
                    <a:pt x="63" y="24"/>
                  </a:cubicBezTo>
                  <a:cubicBezTo>
                    <a:pt x="63" y="24"/>
                    <a:pt x="62" y="24"/>
                    <a:pt x="61" y="25"/>
                  </a:cubicBezTo>
                  <a:cubicBezTo>
                    <a:pt x="59" y="26"/>
                    <a:pt x="60" y="26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60" y="27"/>
                    <a:pt x="61" y="27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3" y="26"/>
                    <a:pt x="63" y="26"/>
                    <a:pt x="62" y="27"/>
                  </a:cubicBezTo>
                  <a:cubicBezTo>
                    <a:pt x="66" y="25"/>
                    <a:pt x="65" y="24"/>
                    <a:pt x="69" y="23"/>
                  </a:cubicBezTo>
                  <a:cubicBezTo>
                    <a:pt x="68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1" y="22"/>
                    <a:pt x="71" y="22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70" y="23"/>
                    <a:pt x="70" y="23"/>
                    <a:pt x="69" y="23"/>
                  </a:cubicBezTo>
                  <a:cubicBezTo>
                    <a:pt x="69" y="23"/>
                    <a:pt x="69" y="22"/>
                    <a:pt x="68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0" y="21"/>
                  </a:cubicBezTo>
                  <a:moveTo>
                    <a:pt x="144" y="21"/>
                  </a:moveTo>
                  <a:cubicBezTo>
                    <a:pt x="144" y="21"/>
                    <a:pt x="144" y="21"/>
                    <a:pt x="144" y="21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46" y="23"/>
                    <a:pt x="145" y="23"/>
                    <a:pt x="145" y="23"/>
                  </a:cubicBezTo>
                  <a:cubicBezTo>
                    <a:pt x="146" y="23"/>
                    <a:pt x="148" y="23"/>
                    <a:pt x="148" y="24"/>
                  </a:cubicBezTo>
                  <a:cubicBezTo>
                    <a:pt x="149" y="23"/>
                    <a:pt x="145" y="23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2"/>
                    <a:pt x="149" y="23"/>
                    <a:pt x="149" y="23"/>
                  </a:cubicBezTo>
                  <a:cubicBezTo>
                    <a:pt x="150" y="23"/>
                    <a:pt x="150" y="23"/>
                    <a:pt x="150" y="23"/>
                  </a:cubicBezTo>
                  <a:cubicBezTo>
                    <a:pt x="150" y="23"/>
                    <a:pt x="149" y="23"/>
                    <a:pt x="149" y="23"/>
                  </a:cubicBezTo>
                  <a:cubicBezTo>
                    <a:pt x="149" y="23"/>
                    <a:pt x="149" y="22"/>
                    <a:pt x="149" y="22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47" y="22"/>
                    <a:pt x="145" y="22"/>
                    <a:pt x="144" y="21"/>
                  </a:cubicBezTo>
                  <a:moveTo>
                    <a:pt x="58" y="21"/>
                  </a:moveTo>
                  <a:cubicBezTo>
                    <a:pt x="58" y="21"/>
                    <a:pt x="57" y="22"/>
                    <a:pt x="56" y="22"/>
                  </a:cubicBezTo>
                  <a:cubicBezTo>
                    <a:pt x="56" y="22"/>
                    <a:pt x="56" y="22"/>
                    <a:pt x="56" y="21"/>
                  </a:cubicBezTo>
                  <a:cubicBezTo>
                    <a:pt x="54" y="24"/>
                    <a:pt x="49" y="25"/>
                    <a:pt x="52" y="2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6"/>
                    <a:pt x="56" y="24"/>
                    <a:pt x="56" y="23"/>
                  </a:cubicBezTo>
                  <a:cubicBezTo>
                    <a:pt x="56" y="23"/>
                    <a:pt x="57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8" y="22"/>
                  </a:cubicBezTo>
                  <a:cubicBezTo>
                    <a:pt x="61" y="21"/>
                    <a:pt x="59" y="21"/>
                    <a:pt x="58" y="21"/>
                  </a:cubicBezTo>
                  <a:moveTo>
                    <a:pt x="126" y="21"/>
                  </a:moveTo>
                  <a:cubicBezTo>
                    <a:pt x="127" y="21"/>
                    <a:pt x="127" y="21"/>
                    <a:pt x="127" y="21"/>
                  </a:cubicBezTo>
                  <a:cubicBezTo>
                    <a:pt x="126" y="21"/>
                    <a:pt x="126" y="21"/>
                    <a:pt x="126" y="21"/>
                  </a:cubicBezTo>
                  <a:moveTo>
                    <a:pt x="127" y="20"/>
                  </a:moveTo>
                  <a:cubicBezTo>
                    <a:pt x="127" y="20"/>
                    <a:pt x="128" y="20"/>
                    <a:pt x="128" y="20"/>
                  </a:cubicBezTo>
                  <a:cubicBezTo>
                    <a:pt x="127" y="20"/>
                    <a:pt x="127" y="20"/>
                    <a:pt x="127" y="20"/>
                  </a:cubicBezTo>
                  <a:moveTo>
                    <a:pt x="136" y="19"/>
                  </a:moveTo>
                  <a:cubicBezTo>
                    <a:pt x="136" y="19"/>
                    <a:pt x="135" y="19"/>
                    <a:pt x="135" y="19"/>
                  </a:cubicBezTo>
                  <a:cubicBezTo>
                    <a:pt x="133" y="19"/>
                    <a:pt x="136" y="20"/>
                    <a:pt x="135" y="21"/>
                  </a:cubicBezTo>
                  <a:cubicBezTo>
                    <a:pt x="135" y="21"/>
                    <a:pt x="136" y="21"/>
                    <a:pt x="136" y="21"/>
                  </a:cubicBezTo>
                  <a:cubicBezTo>
                    <a:pt x="138" y="21"/>
                    <a:pt x="133" y="19"/>
                    <a:pt x="136" y="19"/>
                  </a:cubicBezTo>
                  <a:cubicBezTo>
                    <a:pt x="136" y="20"/>
                    <a:pt x="137" y="20"/>
                    <a:pt x="138" y="20"/>
                  </a:cubicBezTo>
                  <a:cubicBezTo>
                    <a:pt x="138" y="20"/>
                    <a:pt x="139" y="20"/>
                    <a:pt x="139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1" y="21"/>
                    <a:pt x="141" y="20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4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0"/>
                    <a:pt x="141" y="20"/>
                  </a:cubicBezTo>
                  <a:cubicBezTo>
                    <a:pt x="141" y="20"/>
                    <a:pt x="141" y="20"/>
                    <a:pt x="142" y="20"/>
                  </a:cubicBezTo>
                  <a:cubicBezTo>
                    <a:pt x="140" y="20"/>
                    <a:pt x="137" y="19"/>
                    <a:pt x="136" y="19"/>
                  </a:cubicBezTo>
                  <a:moveTo>
                    <a:pt x="121" y="18"/>
                  </a:moveTo>
                  <a:cubicBezTo>
                    <a:pt x="120" y="18"/>
                    <a:pt x="119" y="19"/>
                    <a:pt x="118" y="20"/>
                  </a:cubicBezTo>
                  <a:cubicBezTo>
                    <a:pt x="122" y="20"/>
                    <a:pt x="123" y="20"/>
                    <a:pt x="126" y="21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30" y="20"/>
                    <a:pt x="127" y="21"/>
                    <a:pt x="129" y="21"/>
                  </a:cubicBezTo>
                  <a:cubicBezTo>
                    <a:pt x="130" y="21"/>
                    <a:pt x="128" y="21"/>
                    <a:pt x="129" y="20"/>
                  </a:cubicBezTo>
                  <a:cubicBezTo>
                    <a:pt x="131" y="21"/>
                    <a:pt x="130" y="22"/>
                    <a:pt x="130" y="23"/>
                  </a:cubicBezTo>
                  <a:cubicBezTo>
                    <a:pt x="130" y="23"/>
                    <a:pt x="131" y="23"/>
                    <a:pt x="131" y="23"/>
                  </a:cubicBezTo>
                  <a:cubicBezTo>
                    <a:pt x="131" y="23"/>
                    <a:pt x="132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4" y="23"/>
                    <a:pt x="134" y="23"/>
                  </a:cubicBezTo>
                  <a:cubicBezTo>
                    <a:pt x="136" y="23"/>
                    <a:pt x="139" y="23"/>
                    <a:pt x="141" y="24"/>
                  </a:cubicBezTo>
                  <a:cubicBezTo>
                    <a:pt x="141" y="24"/>
                    <a:pt x="141" y="24"/>
                    <a:pt x="141" y="23"/>
                  </a:cubicBezTo>
                  <a:cubicBezTo>
                    <a:pt x="139" y="23"/>
                    <a:pt x="137" y="23"/>
                    <a:pt x="134" y="21"/>
                  </a:cubicBezTo>
                  <a:cubicBezTo>
                    <a:pt x="133" y="20"/>
                    <a:pt x="134" y="20"/>
                    <a:pt x="132" y="19"/>
                  </a:cubicBezTo>
                  <a:cubicBezTo>
                    <a:pt x="132" y="19"/>
                    <a:pt x="131" y="20"/>
                    <a:pt x="130" y="20"/>
                  </a:cubicBezTo>
                  <a:cubicBezTo>
                    <a:pt x="129" y="20"/>
                    <a:pt x="127" y="19"/>
                    <a:pt x="126" y="19"/>
                  </a:cubicBezTo>
                  <a:cubicBezTo>
                    <a:pt x="124" y="19"/>
                    <a:pt x="123" y="18"/>
                    <a:pt x="121" y="18"/>
                  </a:cubicBezTo>
                  <a:moveTo>
                    <a:pt x="162" y="18"/>
                  </a:moveTo>
                  <a:cubicBezTo>
                    <a:pt x="161" y="19"/>
                    <a:pt x="161" y="19"/>
                    <a:pt x="161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3" y="20"/>
                    <a:pt x="164" y="21"/>
                    <a:pt x="164" y="21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3" y="23"/>
                    <a:pt x="163" y="23"/>
                    <a:pt x="163" y="23"/>
                  </a:cubicBezTo>
                  <a:cubicBezTo>
                    <a:pt x="161" y="22"/>
                    <a:pt x="161" y="22"/>
                    <a:pt x="161" y="22"/>
                  </a:cubicBezTo>
                  <a:cubicBezTo>
                    <a:pt x="161" y="23"/>
                    <a:pt x="163" y="23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4" y="23"/>
                    <a:pt x="165" y="23"/>
                  </a:cubicBezTo>
                  <a:cubicBezTo>
                    <a:pt x="165" y="23"/>
                    <a:pt x="166" y="23"/>
                    <a:pt x="166" y="24"/>
                  </a:cubicBezTo>
                  <a:cubicBezTo>
                    <a:pt x="166" y="24"/>
                    <a:pt x="165" y="24"/>
                    <a:pt x="166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3"/>
                    <a:pt x="166" y="23"/>
                    <a:pt x="166" y="23"/>
                  </a:cubicBezTo>
                  <a:cubicBezTo>
                    <a:pt x="166" y="23"/>
                    <a:pt x="166" y="23"/>
                    <a:pt x="167" y="23"/>
                  </a:cubicBezTo>
                  <a:cubicBezTo>
                    <a:pt x="167" y="23"/>
                    <a:pt x="167" y="23"/>
                    <a:pt x="167" y="23"/>
                  </a:cubicBezTo>
                  <a:cubicBezTo>
                    <a:pt x="167" y="23"/>
                    <a:pt x="167" y="23"/>
                    <a:pt x="168" y="23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7" y="23"/>
                    <a:pt x="169" y="24"/>
                    <a:pt x="169" y="24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70" y="23"/>
                    <a:pt x="170" y="23"/>
                    <a:pt x="170" y="23"/>
                  </a:cubicBezTo>
                  <a:cubicBezTo>
                    <a:pt x="171" y="23"/>
                    <a:pt x="171" y="23"/>
                    <a:pt x="171" y="23"/>
                  </a:cubicBezTo>
                  <a:cubicBezTo>
                    <a:pt x="172" y="23"/>
                    <a:pt x="172" y="23"/>
                    <a:pt x="171" y="22"/>
                  </a:cubicBezTo>
                  <a:cubicBezTo>
                    <a:pt x="173" y="23"/>
                    <a:pt x="172" y="23"/>
                    <a:pt x="173" y="24"/>
                  </a:cubicBezTo>
                  <a:cubicBezTo>
                    <a:pt x="174" y="25"/>
                    <a:pt x="179" y="27"/>
                    <a:pt x="182" y="30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2" y="32"/>
                    <a:pt x="185" y="32"/>
                    <a:pt x="186" y="33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6" y="31"/>
                    <a:pt x="181" y="27"/>
                    <a:pt x="181" y="25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6" y="28"/>
                    <a:pt x="188" y="32"/>
                    <a:pt x="191" y="33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192" y="33"/>
                    <a:pt x="190" y="32"/>
                    <a:pt x="189" y="30"/>
                  </a:cubicBezTo>
                  <a:cubicBezTo>
                    <a:pt x="184" y="27"/>
                    <a:pt x="179" y="23"/>
                    <a:pt x="173" y="21"/>
                  </a:cubicBezTo>
                  <a:cubicBezTo>
                    <a:pt x="174" y="22"/>
                    <a:pt x="177" y="22"/>
                    <a:pt x="177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6"/>
                    <a:pt x="180" y="27"/>
                  </a:cubicBezTo>
                  <a:cubicBezTo>
                    <a:pt x="180" y="27"/>
                    <a:pt x="180" y="27"/>
                    <a:pt x="179" y="27"/>
                  </a:cubicBezTo>
                  <a:cubicBezTo>
                    <a:pt x="179" y="27"/>
                    <a:pt x="178" y="26"/>
                    <a:pt x="177" y="25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76" y="26"/>
                    <a:pt x="177" y="25"/>
                    <a:pt x="176" y="25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5" y="24"/>
                    <a:pt x="172" y="24"/>
                    <a:pt x="173" y="23"/>
                  </a:cubicBezTo>
                  <a:cubicBezTo>
                    <a:pt x="171" y="22"/>
                    <a:pt x="167" y="20"/>
                    <a:pt x="167" y="19"/>
                  </a:cubicBezTo>
                  <a:cubicBezTo>
                    <a:pt x="166" y="18"/>
                    <a:pt x="165" y="18"/>
                    <a:pt x="165" y="18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8"/>
                    <a:pt x="164" y="18"/>
                    <a:pt x="163" y="18"/>
                  </a:cubicBezTo>
                  <a:cubicBezTo>
                    <a:pt x="163" y="18"/>
                    <a:pt x="163" y="18"/>
                    <a:pt x="162" y="18"/>
                  </a:cubicBezTo>
                  <a:moveTo>
                    <a:pt x="129" y="18"/>
                  </a:moveTo>
                  <a:cubicBezTo>
                    <a:pt x="129" y="18"/>
                    <a:pt x="129" y="18"/>
                    <a:pt x="129" y="18"/>
                  </a:cubicBezTo>
                  <a:cubicBezTo>
                    <a:pt x="130" y="18"/>
                    <a:pt x="132" y="19"/>
                    <a:pt x="133" y="19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4" y="18"/>
                    <a:pt x="130" y="18"/>
                    <a:pt x="129" y="18"/>
                  </a:cubicBezTo>
                  <a:moveTo>
                    <a:pt x="166" y="17"/>
                  </a:moveTo>
                  <a:cubicBezTo>
                    <a:pt x="167" y="17"/>
                    <a:pt x="167" y="18"/>
                    <a:pt x="168" y="19"/>
                  </a:cubicBezTo>
                  <a:cubicBezTo>
                    <a:pt x="167" y="18"/>
                    <a:pt x="167" y="18"/>
                    <a:pt x="168" y="1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18"/>
                    <a:pt x="168" y="18"/>
                    <a:pt x="169" y="18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8" y="17"/>
                    <a:pt x="167" y="17"/>
                    <a:pt x="166" y="17"/>
                  </a:cubicBezTo>
                  <a:moveTo>
                    <a:pt x="133" y="15"/>
                  </a:moveTo>
                  <a:cubicBezTo>
                    <a:pt x="133" y="15"/>
                    <a:pt x="132" y="15"/>
                    <a:pt x="133" y="16"/>
                  </a:cubicBezTo>
                  <a:cubicBezTo>
                    <a:pt x="133" y="16"/>
                    <a:pt x="133" y="15"/>
                    <a:pt x="134" y="15"/>
                  </a:cubicBezTo>
                  <a:cubicBezTo>
                    <a:pt x="135" y="15"/>
                    <a:pt x="135" y="17"/>
                    <a:pt x="135" y="17"/>
                  </a:cubicBezTo>
                  <a:cubicBezTo>
                    <a:pt x="135" y="16"/>
                    <a:pt x="135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7" y="16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9" y="16"/>
                    <a:pt x="134" y="16"/>
                    <a:pt x="135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3" y="15"/>
                    <a:pt x="133" y="15"/>
                    <a:pt x="133" y="15"/>
                  </a:cubicBezTo>
                  <a:moveTo>
                    <a:pt x="85" y="13"/>
                  </a:moveTo>
                  <a:cubicBezTo>
                    <a:pt x="84" y="13"/>
                    <a:pt x="82" y="13"/>
                    <a:pt x="83" y="14"/>
                  </a:cubicBezTo>
                  <a:cubicBezTo>
                    <a:pt x="83" y="14"/>
                    <a:pt x="84" y="13"/>
                    <a:pt x="85" y="13"/>
                  </a:cubicBezTo>
                  <a:moveTo>
                    <a:pt x="166" y="12"/>
                  </a:moveTo>
                  <a:cubicBezTo>
                    <a:pt x="165" y="13"/>
                    <a:pt x="165" y="13"/>
                    <a:pt x="165" y="13"/>
                  </a:cubicBezTo>
                  <a:cubicBezTo>
                    <a:pt x="166" y="14"/>
                    <a:pt x="166" y="14"/>
                    <a:pt x="166" y="14"/>
                  </a:cubicBezTo>
                  <a:cubicBezTo>
                    <a:pt x="167" y="14"/>
                    <a:pt x="166" y="13"/>
                    <a:pt x="166" y="12"/>
                  </a:cubicBezTo>
                  <a:moveTo>
                    <a:pt x="150" y="11"/>
                  </a:moveTo>
                  <a:cubicBezTo>
                    <a:pt x="151" y="11"/>
                    <a:pt x="150" y="11"/>
                    <a:pt x="150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0" y="11"/>
                    <a:pt x="150" y="11"/>
                    <a:pt x="150" y="11"/>
                  </a:cubicBezTo>
                  <a:moveTo>
                    <a:pt x="113" y="10"/>
                  </a:moveTo>
                  <a:cubicBezTo>
                    <a:pt x="112" y="10"/>
                    <a:pt x="112" y="10"/>
                    <a:pt x="112" y="10"/>
                  </a:cubicBezTo>
                  <a:cubicBezTo>
                    <a:pt x="112" y="11"/>
                    <a:pt x="117" y="11"/>
                    <a:pt x="115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0"/>
                    <a:pt x="115" y="11"/>
                    <a:pt x="116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3" y="10"/>
                    <a:pt x="113" y="10"/>
                    <a:pt x="113" y="10"/>
                  </a:cubicBezTo>
                  <a:moveTo>
                    <a:pt x="142" y="9"/>
                  </a:moveTo>
                  <a:cubicBezTo>
                    <a:pt x="142" y="9"/>
                    <a:pt x="142" y="9"/>
                    <a:pt x="142" y="9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1" y="10"/>
                    <a:pt x="144" y="9"/>
                    <a:pt x="142" y="9"/>
                  </a:cubicBezTo>
                  <a:moveTo>
                    <a:pt x="115" y="8"/>
                  </a:move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8"/>
                    <a:pt x="115" y="8"/>
                  </a:cubicBezTo>
                  <a:moveTo>
                    <a:pt x="111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1" y="9"/>
                    <a:pt x="112" y="9"/>
                  </a:cubicBezTo>
                  <a:cubicBezTo>
                    <a:pt x="112" y="9"/>
                    <a:pt x="113" y="9"/>
                    <a:pt x="114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2" y="8"/>
                    <a:pt x="112" y="8"/>
                  </a:cubicBezTo>
                  <a:cubicBezTo>
                    <a:pt x="112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moveTo>
                    <a:pt x="124" y="6"/>
                  </a:moveTo>
                  <a:cubicBezTo>
                    <a:pt x="124" y="7"/>
                    <a:pt x="124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1" y="7"/>
                    <a:pt x="120" y="7"/>
                  </a:cubicBezTo>
                  <a:cubicBezTo>
                    <a:pt x="119" y="7"/>
                    <a:pt x="118" y="7"/>
                    <a:pt x="117" y="8"/>
                  </a:cubicBezTo>
                  <a:cubicBezTo>
                    <a:pt x="116" y="8"/>
                    <a:pt x="115" y="8"/>
                    <a:pt x="115" y="8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6" y="8"/>
                    <a:pt x="117" y="9"/>
                    <a:pt x="119" y="9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0" y="8"/>
                    <a:pt x="123" y="9"/>
                    <a:pt x="124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4" y="8"/>
                    <a:pt x="124" y="7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2" y="7"/>
                    <a:pt x="126" y="7"/>
                    <a:pt x="124" y="6"/>
                  </a:cubicBezTo>
                  <a:moveTo>
                    <a:pt x="147" y="4"/>
                  </a:moveTo>
                  <a:cubicBezTo>
                    <a:pt x="146" y="4"/>
                    <a:pt x="146" y="4"/>
                    <a:pt x="146" y="4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8" y="5"/>
                    <a:pt x="149" y="4"/>
                    <a:pt x="147" y="4"/>
                  </a:cubicBezTo>
                  <a:moveTo>
                    <a:pt x="135" y="3"/>
                  </a:moveTo>
                  <a:cubicBezTo>
                    <a:pt x="135" y="4"/>
                    <a:pt x="137" y="4"/>
                    <a:pt x="137" y="5"/>
                  </a:cubicBezTo>
                  <a:cubicBezTo>
                    <a:pt x="138" y="5"/>
                    <a:pt x="139" y="5"/>
                    <a:pt x="139" y="5"/>
                  </a:cubicBezTo>
                  <a:cubicBezTo>
                    <a:pt x="139" y="5"/>
                    <a:pt x="140" y="5"/>
                    <a:pt x="140" y="5"/>
                  </a:cubicBezTo>
                  <a:cubicBezTo>
                    <a:pt x="138" y="3"/>
                    <a:pt x="136" y="4"/>
                    <a:pt x="135" y="3"/>
                  </a:cubicBezTo>
                  <a:moveTo>
                    <a:pt x="127" y="2"/>
                  </a:move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2"/>
                    <a:pt x="127" y="2"/>
                  </a:cubicBezTo>
                  <a:moveTo>
                    <a:pt x="134" y="1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4" y="1"/>
                    <a:pt x="134" y="1"/>
                    <a:pt x="134" y="1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1"/>
                    <a:pt x="123" y="1"/>
                    <a:pt x="123" y="1"/>
                  </a:cubicBezTo>
                  <a:cubicBezTo>
                    <a:pt x="123" y="1"/>
                    <a:pt x="124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5" y="0"/>
                    <a:pt x="125" y="0"/>
                    <a:pt x="124" y="0"/>
                  </a:cubicBezTo>
                </a:path>
              </a:pathLst>
            </a:custGeom>
            <a:solidFill>
              <a:srgbClr val="ADE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5368925" y="5321300"/>
              <a:ext cx="582613" cy="584200"/>
            </a:xfrm>
            <a:custGeom>
              <a:avLst/>
              <a:gdLst>
                <a:gd name="T0" fmla="*/ 226 w 228"/>
                <a:gd name="T1" fmla="*/ 118 h 228"/>
                <a:gd name="T2" fmla="*/ 110 w 228"/>
                <a:gd name="T3" fmla="*/ 227 h 228"/>
                <a:gd name="T4" fmla="*/ 1 w 228"/>
                <a:gd name="T5" fmla="*/ 111 h 228"/>
                <a:gd name="T6" fmla="*/ 117 w 228"/>
                <a:gd name="T7" fmla="*/ 2 h 228"/>
                <a:gd name="T8" fmla="*/ 226 w 228"/>
                <a:gd name="T9" fmla="*/ 11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8">
                  <a:moveTo>
                    <a:pt x="226" y="118"/>
                  </a:moveTo>
                  <a:cubicBezTo>
                    <a:pt x="224" y="180"/>
                    <a:pt x="172" y="228"/>
                    <a:pt x="110" y="227"/>
                  </a:cubicBezTo>
                  <a:cubicBezTo>
                    <a:pt x="48" y="225"/>
                    <a:pt x="0" y="173"/>
                    <a:pt x="1" y="111"/>
                  </a:cubicBezTo>
                  <a:cubicBezTo>
                    <a:pt x="3" y="49"/>
                    <a:pt x="55" y="0"/>
                    <a:pt x="117" y="2"/>
                  </a:cubicBezTo>
                  <a:cubicBezTo>
                    <a:pt x="179" y="4"/>
                    <a:pt x="228" y="56"/>
                    <a:pt x="226" y="118"/>
                  </a:cubicBezTo>
                </a:path>
              </a:pathLst>
            </a:custGeom>
            <a:solidFill>
              <a:srgbClr val="EE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7173913" y="4679950"/>
            <a:ext cx="1181100" cy="1189038"/>
            <a:chOff x="7173913" y="5022850"/>
            <a:chExt cx="1181100" cy="1189038"/>
          </a:xfrm>
        </p:grpSpPr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7173913" y="5022850"/>
              <a:ext cx="1181100" cy="1189038"/>
            </a:xfrm>
            <a:custGeom>
              <a:avLst/>
              <a:gdLst>
                <a:gd name="T0" fmla="*/ 461 w 462"/>
                <a:gd name="T1" fmla="*/ 234 h 463"/>
                <a:gd name="T2" fmla="*/ 229 w 462"/>
                <a:gd name="T3" fmla="*/ 462 h 463"/>
                <a:gd name="T4" fmla="*/ 1 w 462"/>
                <a:gd name="T5" fmla="*/ 229 h 463"/>
                <a:gd name="T6" fmla="*/ 233 w 462"/>
                <a:gd name="T7" fmla="*/ 2 h 463"/>
                <a:gd name="T8" fmla="*/ 461 w 462"/>
                <a:gd name="T9" fmla="*/ 234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463">
                  <a:moveTo>
                    <a:pt x="461" y="234"/>
                  </a:moveTo>
                  <a:cubicBezTo>
                    <a:pt x="460" y="361"/>
                    <a:pt x="356" y="463"/>
                    <a:pt x="229" y="462"/>
                  </a:cubicBezTo>
                  <a:cubicBezTo>
                    <a:pt x="102" y="460"/>
                    <a:pt x="0" y="356"/>
                    <a:pt x="1" y="229"/>
                  </a:cubicBezTo>
                  <a:cubicBezTo>
                    <a:pt x="2" y="102"/>
                    <a:pt x="106" y="0"/>
                    <a:pt x="233" y="2"/>
                  </a:cubicBezTo>
                  <a:cubicBezTo>
                    <a:pt x="360" y="3"/>
                    <a:pt x="462" y="107"/>
                    <a:pt x="461" y="234"/>
                  </a:cubicBezTo>
                </a:path>
              </a:pathLst>
            </a:custGeom>
            <a:solidFill>
              <a:srgbClr val="FF8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7285038" y="5133975"/>
              <a:ext cx="958850" cy="966788"/>
            </a:xfrm>
            <a:custGeom>
              <a:avLst/>
              <a:gdLst>
                <a:gd name="T0" fmla="*/ 375 w 376"/>
                <a:gd name="T1" fmla="*/ 190 h 377"/>
                <a:gd name="T2" fmla="*/ 186 w 376"/>
                <a:gd name="T3" fmla="*/ 376 h 377"/>
                <a:gd name="T4" fmla="*/ 1 w 376"/>
                <a:gd name="T5" fmla="*/ 187 h 377"/>
                <a:gd name="T6" fmla="*/ 190 w 376"/>
                <a:gd name="T7" fmla="*/ 1 h 377"/>
                <a:gd name="T8" fmla="*/ 375 w 376"/>
                <a:gd name="T9" fmla="*/ 19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77">
                  <a:moveTo>
                    <a:pt x="375" y="190"/>
                  </a:moveTo>
                  <a:cubicBezTo>
                    <a:pt x="374" y="294"/>
                    <a:pt x="290" y="377"/>
                    <a:pt x="186" y="376"/>
                  </a:cubicBezTo>
                  <a:cubicBezTo>
                    <a:pt x="83" y="375"/>
                    <a:pt x="0" y="290"/>
                    <a:pt x="1" y="187"/>
                  </a:cubicBezTo>
                  <a:cubicBezTo>
                    <a:pt x="2" y="83"/>
                    <a:pt x="86" y="0"/>
                    <a:pt x="190" y="1"/>
                  </a:cubicBezTo>
                  <a:cubicBezTo>
                    <a:pt x="293" y="2"/>
                    <a:pt x="376" y="87"/>
                    <a:pt x="375" y="190"/>
                  </a:cubicBezTo>
                </a:path>
              </a:pathLst>
            </a:custGeom>
            <a:solidFill>
              <a:srgbClr val="FFB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2"/>
            <p:cNvSpPr>
              <a:spLocks noEditPoints="1"/>
            </p:cNvSpPr>
            <p:nvPr/>
          </p:nvSpPr>
          <p:spPr bwMode="auto">
            <a:xfrm>
              <a:off x="7331075" y="5173663"/>
              <a:ext cx="822325" cy="747713"/>
            </a:xfrm>
            <a:custGeom>
              <a:avLst/>
              <a:gdLst>
                <a:gd name="T0" fmla="*/ 122 w 322"/>
                <a:gd name="T1" fmla="*/ 121 h 291"/>
                <a:gd name="T2" fmla="*/ 109 w 322"/>
                <a:gd name="T3" fmla="*/ 141 h 291"/>
                <a:gd name="T4" fmla="*/ 128 w 322"/>
                <a:gd name="T5" fmla="*/ 127 h 291"/>
                <a:gd name="T6" fmla="*/ 139 w 322"/>
                <a:gd name="T7" fmla="*/ 128 h 291"/>
                <a:gd name="T8" fmla="*/ 153 w 322"/>
                <a:gd name="T9" fmla="*/ 124 h 291"/>
                <a:gd name="T10" fmla="*/ 273 w 322"/>
                <a:gd name="T11" fmla="*/ 113 h 291"/>
                <a:gd name="T12" fmla="*/ 17 w 322"/>
                <a:gd name="T13" fmla="*/ 116 h 291"/>
                <a:gd name="T14" fmla="*/ 293 w 322"/>
                <a:gd name="T15" fmla="*/ 116 h 291"/>
                <a:gd name="T16" fmla="*/ 292 w 322"/>
                <a:gd name="T17" fmla="*/ 177 h 291"/>
                <a:gd name="T18" fmla="*/ 271 w 322"/>
                <a:gd name="T19" fmla="*/ 228 h 291"/>
                <a:gd name="T20" fmla="*/ 229 w 322"/>
                <a:gd name="T21" fmla="*/ 256 h 291"/>
                <a:gd name="T22" fmla="*/ 193 w 322"/>
                <a:gd name="T23" fmla="*/ 276 h 291"/>
                <a:gd name="T24" fmla="*/ 204 w 322"/>
                <a:gd name="T25" fmla="*/ 289 h 291"/>
                <a:gd name="T26" fmla="*/ 290 w 322"/>
                <a:gd name="T27" fmla="*/ 229 h 291"/>
                <a:gd name="T28" fmla="*/ 304 w 322"/>
                <a:gd name="T29" fmla="*/ 191 h 291"/>
                <a:gd name="T30" fmla="*/ 316 w 322"/>
                <a:gd name="T31" fmla="*/ 154 h 291"/>
                <a:gd name="T32" fmla="*/ 124 w 322"/>
                <a:gd name="T33" fmla="*/ 109 h 291"/>
                <a:gd name="T34" fmla="*/ 137 w 322"/>
                <a:gd name="T35" fmla="*/ 106 h 291"/>
                <a:gd name="T36" fmla="*/ 133 w 322"/>
                <a:gd name="T37" fmla="*/ 102 h 291"/>
                <a:gd name="T38" fmla="*/ 148 w 322"/>
                <a:gd name="T39" fmla="*/ 100 h 291"/>
                <a:gd name="T40" fmla="*/ 157 w 322"/>
                <a:gd name="T41" fmla="*/ 108 h 291"/>
                <a:gd name="T42" fmla="*/ 280 w 322"/>
                <a:gd name="T43" fmla="*/ 96 h 291"/>
                <a:gd name="T44" fmla="*/ 140 w 322"/>
                <a:gd name="T45" fmla="*/ 94 h 291"/>
                <a:gd name="T46" fmla="*/ 65 w 322"/>
                <a:gd name="T47" fmla="*/ 108 h 291"/>
                <a:gd name="T48" fmla="*/ 72 w 322"/>
                <a:gd name="T49" fmla="*/ 118 h 291"/>
                <a:gd name="T50" fmla="*/ 157 w 322"/>
                <a:gd name="T51" fmla="*/ 93 h 291"/>
                <a:gd name="T52" fmla="*/ 121 w 322"/>
                <a:gd name="T53" fmla="*/ 90 h 291"/>
                <a:gd name="T54" fmla="*/ 95 w 322"/>
                <a:gd name="T55" fmla="*/ 87 h 291"/>
                <a:gd name="T56" fmla="*/ 292 w 322"/>
                <a:gd name="T57" fmla="*/ 106 h 291"/>
                <a:gd name="T58" fmla="*/ 239 w 322"/>
                <a:gd name="T59" fmla="*/ 84 h 291"/>
                <a:gd name="T60" fmla="*/ 279 w 322"/>
                <a:gd name="T61" fmla="*/ 81 h 291"/>
                <a:gd name="T62" fmla="*/ 133 w 322"/>
                <a:gd name="T63" fmla="*/ 81 h 291"/>
                <a:gd name="T64" fmla="*/ 259 w 322"/>
                <a:gd name="T65" fmla="*/ 78 h 291"/>
                <a:gd name="T66" fmla="*/ 89 w 322"/>
                <a:gd name="T67" fmla="*/ 72 h 291"/>
                <a:gd name="T68" fmla="*/ 256 w 322"/>
                <a:gd name="T69" fmla="*/ 72 h 291"/>
                <a:gd name="T70" fmla="*/ 198 w 322"/>
                <a:gd name="T71" fmla="*/ 69 h 291"/>
                <a:gd name="T72" fmla="*/ 196 w 322"/>
                <a:gd name="T73" fmla="*/ 66 h 291"/>
                <a:gd name="T74" fmla="*/ 16 w 322"/>
                <a:gd name="T75" fmla="*/ 86 h 291"/>
                <a:gd name="T76" fmla="*/ 122 w 322"/>
                <a:gd name="T77" fmla="*/ 65 h 291"/>
                <a:gd name="T78" fmla="*/ 95 w 322"/>
                <a:gd name="T79" fmla="*/ 57 h 291"/>
                <a:gd name="T80" fmla="*/ 68 w 322"/>
                <a:gd name="T81" fmla="*/ 54 h 291"/>
                <a:gd name="T82" fmla="*/ 97 w 322"/>
                <a:gd name="T83" fmla="*/ 54 h 291"/>
                <a:gd name="T84" fmla="*/ 195 w 322"/>
                <a:gd name="T85" fmla="*/ 51 h 291"/>
                <a:gd name="T86" fmla="*/ 137 w 322"/>
                <a:gd name="T87" fmla="*/ 49 h 291"/>
                <a:gd name="T88" fmla="*/ 91 w 322"/>
                <a:gd name="T89" fmla="*/ 49 h 291"/>
                <a:gd name="T90" fmla="*/ 29 w 322"/>
                <a:gd name="T91" fmla="*/ 84 h 291"/>
                <a:gd name="T92" fmla="*/ 199 w 322"/>
                <a:gd name="T93" fmla="*/ 47 h 291"/>
                <a:gd name="T94" fmla="*/ 138 w 322"/>
                <a:gd name="T95" fmla="*/ 47 h 291"/>
                <a:gd name="T96" fmla="*/ 183 w 322"/>
                <a:gd name="T97" fmla="*/ 60 h 291"/>
                <a:gd name="T98" fmla="*/ 136 w 322"/>
                <a:gd name="T99" fmla="*/ 61 h 291"/>
                <a:gd name="T100" fmla="*/ 179 w 322"/>
                <a:gd name="T101" fmla="*/ 55 h 291"/>
                <a:gd name="T102" fmla="*/ 255 w 322"/>
                <a:gd name="T103" fmla="*/ 49 h 291"/>
                <a:gd name="T104" fmla="*/ 142 w 322"/>
                <a:gd name="T105" fmla="*/ 43 h 291"/>
                <a:gd name="T106" fmla="*/ 133 w 322"/>
                <a:gd name="T107" fmla="*/ 50 h 291"/>
                <a:gd name="T108" fmla="*/ 147 w 322"/>
                <a:gd name="T109" fmla="*/ 41 h 291"/>
                <a:gd name="T110" fmla="*/ 205 w 322"/>
                <a:gd name="T111" fmla="*/ 39 h 291"/>
                <a:gd name="T112" fmla="*/ 217 w 322"/>
                <a:gd name="T113" fmla="*/ 30 h 291"/>
                <a:gd name="T114" fmla="*/ 194 w 322"/>
                <a:gd name="T115" fmla="*/ 31 h 291"/>
                <a:gd name="T116" fmla="*/ 172 w 322"/>
                <a:gd name="T117" fmla="*/ 30 h 291"/>
                <a:gd name="T118" fmla="*/ 210 w 322"/>
                <a:gd name="T119" fmla="*/ 29 h 291"/>
                <a:gd name="T120" fmla="*/ 176 w 322"/>
                <a:gd name="T121" fmla="*/ 22 h 291"/>
                <a:gd name="T122" fmla="*/ 161 w 322"/>
                <a:gd name="T123" fmla="*/ 1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2" h="291">
                  <a:moveTo>
                    <a:pt x="16" y="115"/>
                  </a:moveTo>
                  <a:cubicBezTo>
                    <a:pt x="15" y="118"/>
                    <a:pt x="13" y="122"/>
                    <a:pt x="14" y="125"/>
                  </a:cubicBezTo>
                  <a:cubicBezTo>
                    <a:pt x="16" y="122"/>
                    <a:pt x="15" y="119"/>
                    <a:pt x="17" y="116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5"/>
                    <a:pt x="16" y="115"/>
                    <a:pt x="16" y="115"/>
                  </a:cubicBezTo>
                  <a:moveTo>
                    <a:pt x="72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2" y="115"/>
                    <a:pt x="72" y="115"/>
                    <a:pt x="72" y="115"/>
                  </a:cubicBezTo>
                  <a:moveTo>
                    <a:pt x="86" y="114"/>
                  </a:moveTo>
                  <a:cubicBezTo>
                    <a:pt x="85" y="115"/>
                    <a:pt x="85" y="115"/>
                    <a:pt x="85" y="115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moveTo>
                    <a:pt x="70" y="114"/>
                  </a:move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moveTo>
                    <a:pt x="144" y="113"/>
                  </a:moveTo>
                  <a:cubicBezTo>
                    <a:pt x="143" y="114"/>
                    <a:pt x="142" y="114"/>
                    <a:pt x="141" y="114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1" y="114"/>
                    <a:pt x="140" y="114"/>
                    <a:pt x="140" y="114"/>
                  </a:cubicBezTo>
                  <a:cubicBezTo>
                    <a:pt x="139" y="114"/>
                    <a:pt x="138" y="114"/>
                    <a:pt x="137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5" y="117"/>
                    <a:pt x="134" y="117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3" y="118"/>
                    <a:pt x="131" y="118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0" y="120"/>
                    <a:pt x="129" y="121"/>
                    <a:pt x="128" y="121"/>
                  </a:cubicBezTo>
                  <a:cubicBezTo>
                    <a:pt x="127" y="122"/>
                    <a:pt x="127" y="123"/>
                    <a:pt x="125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4" y="123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3" y="123"/>
                    <a:pt x="122" y="124"/>
                    <a:pt x="121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1" y="124"/>
                    <a:pt x="120" y="124"/>
                  </a:cubicBezTo>
                  <a:cubicBezTo>
                    <a:pt x="120" y="125"/>
                    <a:pt x="120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7" y="125"/>
                    <a:pt x="117" y="123"/>
                    <a:pt x="117" y="123"/>
                  </a:cubicBezTo>
                  <a:cubicBezTo>
                    <a:pt x="118" y="122"/>
                    <a:pt x="118" y="122"/>
                    <a:pt x="119" y="122"/>
                  </a:cubicBezTo>
                  <a:cubicBezTo>
                    <a:pt x="120" y="122"/>
                    <a:pt x="120" y="122"/>
                    <a:pt x="121" y="122"/>
                  </a:cubicBezTo>
                  <a:cubicBezTo>
                    <a:pt x="121" y="123"/>
                    <a:pt x="122" y="122"/>
                    <a:pt x="122" y="123"/>
                  </a:cubicBezTo>
                  <a:cubicBezTo>
                    <a:pt x="122" y="122"/>
                    <a:pt x="121" y="122"/>
                    <a:pt x="120" y="122"/>
                  </a:cubicBezTo>
                  <a:cubicBezTo>
                    <a:pt x="120" y="121"/>
                    <a:pt x="121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3" y="121"/>
                    <a:pt x="123" y="121"/>
                    <a:pt x="123" y="120"/>
                  </a:cubicBezTo>
                  <a:cubicBezTo>
                    <a:pt x="123" y="120"/>
                    <a:pt x="122" y="120"/>
                    <a:pt x="122" y="120"/>
                  </a:cubicBezTo>
                  <a:cubicBezTo>
                    <a:pt x="121" y="120"/>
                    <a:pt x="122" y="119"/>
                    <a:pt x="122" y="118"/>
                  </a:cubicBezTo>
                  <a:cubicBezTo>
                    <a:pt x="122" y="118"/>
                    <a:pt x="122" y="118"/>
                    <a:pt x="122" y="118"/>
                  </a:cubicBezTo>
                  <a:cubicBezTo>
                    <a:pt x="122" y="118"/>
                    <a:pt x="121" y="119"/>
                    <a:pt x="120" y="120"/>
                  </a:cubicBezTo>
                  <a:cubicBezTo>
                    <a:pt x="121" y="120"/>
                    <a:pt x="120" y="120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0" y="122"/>
                    <a:pt x="119" y="122"/>
                    <a:pt x="119" y="122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19" y="121"/>
                    <a:pt x="119" y="120"/>
                    <a:pt x="119" y="119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19" y="120"/>
                    <a:pt x="119" y="120"/>
                    <a:pt x="118" y="120"/>
                  </a:cubicBezTo>
                  <a:cubicBezTo>
                    <a:pt x="118" y="120"/>
                    <a:pt x="118" y="120"/>
                    <a:pt x="118" y="120"/>
                  </a:cubicBezTo>
                  <a:cubicBezTo>
                    <a:pt x="118" y="120"/>
                    <a:pt x="118" y="120"/>
                    <a:pt x="118" y="120"/>
                  </a:cubicBezTo>
                  <a:cubicBezTo>
                    <a:pt x="118" y="120"/>
                    <a:pt x="117" y="121"/>
                    <a:pt x="117" y="121"/>
                  </a:cubicBezTo>
                  <a:cubicBezTo>
                    <a:pt x="117" y="121"/>
                    <a:pt x="117" y="120"/>
                    <a:pt x="117" y="120"/>
                  </a:cubicBezTo>
                  <a:cubicBezTo>
                    <a:pt x="116" y="120"/>
                    <a:pt x="115" y="121"/>
                    <a:pt x="115" y="122"/>
                  </a:cubicBezTo>
                  <a:cubicBezTo>
                    <a:pt x="115" y="122"/>
                    <a:pt x="115" y="122"/>
                    <a:pt x="115" y="121"/>
                  </a:cubicBezTo>
                  <a:cubicBezTo>
                    <a:pt x="115" y="122"/>
                    <a:pt x="114" y="122"/>
                    <a:pt x="114" y="123"/>
                  </a:cubicBezTo>
                  <a:cubicBezTo>
                    <a:pt x="114" y="122"/>
                    <a:pt x="113" y="122"/>
                    <a:pt x="113" y="122"/>
                  </a:cubicBezTo>
                  <a:cubicBezTo>
                    <a:pt x="111" y="122"/>
                    <a:pt x="111" y="124"/>
                    <a:pt x="109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6"/>
                    <a:pt x="107" y="128"/>
                    <a:pt x="107" y="129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30"/>
                    <a:pt x="105" y="130"/>
                    <a:pt x="104" y="131"/>
                  </a:cubicBezTo>
                  <a:cubicBezTo>
                    <a:pt x="103" y="132"/>
                    <a:pt x="106" y="133"/>
                    <a:pt x="104" y="134"/>
                  </a:cubicBezTo>
                  <a:cubicBezTo>
                    <a:pt x="104" y="134"/>
                    <a:pt x="103" y="134"/>
                    <a:pt x="103" y="134"/>
                  </a:cubicBezTo>
                  <a:cubicBezTo>
                    <a:pt x="103" y="134"/>
                    <a:pt x="102" y="134"/>
                    <a:pt x="102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2" y="137"/>
                    <a:pt x="102" y="137"/>
                    <a:pt x="102" y="14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2" y="142"/>
                    <a:pt x="101" y="144"/>
                    <a:pt x="101" y="145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0" y="145"/>
                    <a:pt x="100" y="146"/>
                    <a:pt x="100" y="146"/>
                  </a:cubicBezTo>
                  <a:cubicBezTo>
                    <a:pt x="102" y="146"/>
                    <a:pt x="103" y="146"/>
                    <a:pt x="104" y="145"/>
                  </a:cubicBezTo>
                  <a:cubicBezTo>
                    <a:pt x="103" y="144"/>
                    <a:pt x="106" y="144"/>
                    <a:pt x="106" y="143"/>
                  </a:cubicBezTo>
                  <a:cubicBezTo>
                    <a:pt x="107" y="144"/>
                    <a:pt x="107" y="144"/>
                    <a:pt x="107" y="144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7" y="143"/>
                    <a:pt x="107" y="143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8" y="142"/>
                    <a:pt x="108" y="142"/>
                    <a:pt x="107" y="142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7" y="141"/>
                    <a:pt x="107" y="141"/>
                    <a:pt x="108" y="141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41"/>
                    <a:pt x="108" y="141"/>
                    <a:pt x="108" y="141"/>
                  </a:cubicBezTo>
                  <a:cubicBezTo>
                    <a:pt x="108" y="141"/>
                    <a:pt x="109" y="141"/>
                    <a:pt x="109" y="141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0"/>
                    <a:pt x="107" y="139"/>
                    <a:pt x="108" y="138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9" y="138"/>
                    <a:pt x="108" y="138"/>
                    <a:pt x="108" y="138"/>
                  </a:cubicBezTo>
                  <a:cubicBezTo>
                    <a:pt x="108" y="137"/>
                    <a:pt x="108" y="137"/>
                    <a:pt x="108" y="137"/>
                  </a:cubicBezTo>
                  <a:cubicBezTo>
                    <a:pt x="108" y="138"/>
                    <a:pt x="108" y="138"/>
                    <a:pt x="107" y="139"/>
                  </a:cubicBezTo>
                  <a:cubicBezTo>
                    <a:pt x="105" y="138"/>
                    <a:pt x="108" y="137"/>
                    <a:pt x="108" y="135"/>
                  </a:cubicBezTo>
                  <a:cubicBezTo>
                    <a:pt x="108" y="135"/>
                    <a:pt x="109" y="134"/>
                    <a:pt x="109" y="134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4"/>
                    <a:pt x="110" y="134"/>
                    <a:pt x="110" y="133"/>
                  </a:cubicBezTo>
                  <a:cubicBezTo>
                    <a:pt x="110" y="133"/>
                    <a:pt x="110" y="132"/>
                    <a:pt x="111" y="132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8" y="129"/>
                    <a:pt x="108" y="129"/>
                    <a:pt x="108" y="130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08" y="129"/>
                    <a:pt x="109" y="128"/>
                    <a:pt x="109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28"/>
                    <a:pt x="109" y="128"/>
                    <a:pt x="110" y="128"/>
                  </a:cubicBezTo>
                  <a:cubicBezTo>
                    <a:pt x="110" y="128"/>
                    <a:pt x="111" y="128"/>
                    <a:pt x="111" y="128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10" y="127"/>
                    <a:pt x="113" y="126"/>
                    <a:pt x="113" y="124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5" y="124"/>
                    <a:pt x="115" y="124"/>
                    <a:pt x="117" y="124"/>
                  </a:cubicBezTo>
                  <a:cubicBezTo>
                    <a:pt x="117" y="125"/>
                    <a:pt x="118" y="126"/>
                    <a:pt x="118" y="127"/>
                  </a:cubicBezTo>
                  <a:cubicBezTo>
                    <a:pt x="119" y="126"/>
                    <a:pt x="119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5"/>
                    <a:pt x="120" y="125"/>
                    <a:pt x="120" y="125"/>
                  </a:cubicBezTo>
                  <a:cubicBezTo>
                    <a:pt x="120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2" y="126"/>
                    <a:pt x="123" y="126"/>
                    <a:pt x="122" y="127"/>
                  </a:cubicBezTo>
                  <a:cubicBezTo>
                    <a:pt x="121" y="127"/>
                    <a:pt x="122" y="126"/>
                    <a:pt x="122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2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3" y="126"/>
                    <a:pt x="123" y="126"/>
                    <a:pt x="124" y="126"/>
                  </a:cubicBezTo>
                  <a:cubicBezTo>
                    <a:pt x="124" y="126"/>
                    <a:pt x="124" y="126"/>
                    <a:pt x="125" y="126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7" y="126"/>
                    <a:pt x="127" y="126"/>
                    <a:pt x="128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7"/>
                    <a:pt x="130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4" y="127"/>
                    <a:pt x="133" y="125"/>
                  </a:cubicBezTo>
                  <a:cubicBezTo>
                    <a:pt x="135" y="126"/>
                    <a:pt x="134" y="126"/>
                    <a:pt x="135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7"/>
                    <a:pt x="136" y="126"/>
                    <a:pt x="136" y="126"/>
                  </a:cubicBezTo>
                  <a:cubicBezTo>
                    <a:pt x="136" y="126"/>
                    <a:pt x="136" y="127"/>
                    <a:pt x="136" y="127"/>
                  </a:cubicBezTo>
                  <a:cubicBezTo>
                    <a:pt x="136" y="127"/>
                    <a:pt x="136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6" y="130"/>
                    <a:pt x="136" y="129"/>
                    <a:pt x="137" y="130"/>
                  </a:cubicBezTo>
                  <a:cubicBezTo>
                    <a:pt x="137" y="131"/>
                    <a:pt x="136" y="131"/>
                    <a:pt x="137" y="132"/>
                  </a:cubicBezTo>
                  <a:cubicBezTo>
                    <a:pt x="137" y="131"/>
                    <a:pt x="137" y="131"/>
                    <a:pt x="137" y="131"/>
                  </a:cubicBezTo>
                  <a:cubicBezTo>
                    <a:pt x="137" y="131"/>
                    <a:pt x="137" y="131"/>
                    <a:pt x="138" y="131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40" y="133"/>
                    <a:pt x="140" y="133"/>
                    <a:pt x="141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1" y="133"/>
                    <a:pt x="141" y="133"/>
                    <a:pt x="141" y="132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2"/>
                    <a:pt x="142" y="132"/>
                    <a:pt x="143" y="132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0"/>
                    <a:pt x="144" y="130"/>
                  </a:cubicBezTo>
                  <a:cubicBezTo>
                    <a:pt x="143" y="130"/>
                    <a:pt x="143" y="131"/>
                    <a:pt x="143" y="131"/>
                  </a:cubicBezTo>
                  <a:cubicBezTo>
                    <a:pt x="143" y="131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1" y="130"/>
                  </a:cubicBezTo>
                  <a:cubicBezTo>
                    <a:pt x="141" y="130"/>
                    <a:pt x="141" y="130"/>
                    <a:pt x="141" y="130"/>
                  </a:cubicBezTo>
                  <a:cubicBezTo>
                    <a:pt x="141" y="130"/>
                    <a:pt x="141" y="130"/>
                    <a:pt x="140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40" y="130"/>
                    <a:pt x="140" y="130"/>
                    <a:pt x="140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38" y="130"/>
                    <a:pt x="138" y="129"/>
                    <a:pt x="138" y="128"/>
                  </a:cubicBezTo>
                  <a:cubicBezTo>
                    <a:pt x="138" y="128"/>
                    <a:pt x="138" y="128"/>
                    <a:pt x="139" y="128"/>
                  </a:cubicBezTo>
                  <a:cubicBezTo>
                    <a:pt x="139" y="128"/>
                    <a:pt x="139" y="128"/>
                    <a:pt x="139" y="128"/>
                  </a:cubicBezTo>
                  <a:cubicBezTo>
                    <a:pt x="139" y="128"/>
                    <a:pt x="138" y="127"/>
                    <a:pt x="138" y="127"/>
                  </a:cubicBezTo>
                  <a:cubicBezTo>
                    <a:pt x="138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8" y="124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7" y="125"/>
                    <a:pt x="137" y="126"/>
                    <a:pt x="136" y="126"/>
                  </a:cubicBezTo>
                  <a:cubicBezTo>
                    <a:pt x="136" y="126"/>
                    <a:pt x="135" y="126"/>
                    <a:pt x="135" y="126"/>
                  </a:cubicBezTo>
                  <a:cubicBezTo>
                    <a:pt x="135" y="125"/>
                    <a:pt x="135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4"/>
                    <a:pt x="136" y="124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2"/>
                    <a:pt x="137" y="122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40" y="124"/>
                    <a:pt x="139" y="125"/>
                  </a:cubicBezTo>
                  <a:cubicBezTo>
                    <a:pt x="140" y="125"/>
                    <a:pt x="140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5"/>
                    <a:pt x="142" y="125"/>
                    <a:pt x="143" y="125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4" y="126"/>
                    <a:pt x="144" y="126"/>
                  </a:cubicBezTo>
                  <a:cubicBezTo>
                    <a:pt x="144" y="126"/>
                    <a:pt x="144" y="125"/>
                    <a:pt x="144" y="125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43" y="125"/>
                    <a:pt x="144" y="125"/>
                    <a:pt x="144" y="125"/>
                  </a:cubicBezTo>
                  <a:cubicBezTo>
                    <a:pt x="144" y="125"/>
                    <a:pt x="144" y="125"/>
                    <a:pt x="143" y="124"/>
                  </a:cubicBezTo>
                  <a:cubicBezTo>
                    <a:pt x="143" y="124"/>
                    <a:pt x="144" y="124"/>
                    <a:pt x="144" y="124"/>
                  </a:cubicBezTo>
                  <a:cubicBezTo>
                    <a:pt x="144" y="124"/>
                    <a:pt x="145" y="124"/>
                    <a:pt x="145" y="125"/>
                  </a:cubicBezTo>
                  <a:cubicBezTo>
                    <a:pt x="146" y="125"/>
                    <a:pt x="145" y="124"/>
                    <a:pt x="145" y="124"/>
                  </a:cubicBezTo>
                  <a:cubicBezTo>
                    <a:pt x="145" y="124"/>
                    <a:pt x="145" y="125"/>
                    <a:pt x="145" y="125"/>
                  </a:cubicBezTo>
                  <a:cubicBezTo>
                    <a:pt x="146" y="125"/>
                    <a:pt x="146" y="125"/>
                    <a:pt x="146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6" y="124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8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5"/>
                    <a:pt x="147" y="125"/>
                    <a:pt x="147" y="125"/>
                  </a:cubicBezTo>
                  <a:cubicBezTo>
                    <a:pt x="147" y="125"/>
                    <a:pt x="147" y="125"/>
                    <a:pt x="148" y="125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49" y="125"/>
                    <a:pt x="150" y="126"/>
                    <a:pt x="150" y="124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51" y="124"/>
                    <a:pt x="152" y="124"/>
                    <a:pt x="152" y="124"/>
                  </a:cubicBezTo>
                  <a:cubicBezTo>
                    <a:pt x="152" y="124"/>
                    <a:pt x="153" y="125"/>
                    <a:pt x="153" y="125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4" y="124"/>
                    <a:pt x="154" y="124"/>
                    <a:pt x="154" y="123"/>
                  </a:cubicBezTo>
                  <a:cubicBezTo>
                    <a:pt x="154" y="123"/>
                    <a:pt x="155" y="123"/>
                    <a:pt x="155" y="123"/>
                  </a:cubicBezTo>
                  <a:cubicBezTo>
                    <a:pt x="155" y="123"/>
                    <a:pt x="155" y="123"/>
                    <a:pt x="156" y="123"/>
                  </a:cubicBezTo>
                  <a:cubicBezTo>
                    <a:pt x="156" y="122"/>
                    <a:pt x="158" y="123"/>
                    <a:pt x="157" y="121"/>
                  </a:cubicBezTo>
                  <a:cubicBezTo>
                    <a:pt x="157" y="121"/>
                    <a:pt x="157" y="121"/>
                    <a:pt x="156" y="121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4" y="121"/>
                    <a:pt x="154" y="121"/>
                    <a:pt x="154" y="122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0" y="120"/>
                  </a:cubicBezTo>
                  <a:cubicBezTo>
                    <a:pt x="151" y="120"/>
                    <a:pt x="150" y="119"/>
                    <a:pt x="149" y="119"/>
                  </a:cubicBezTo>
                  <a:cubicBezTo>
                    <a:pt x="150" y="120"/>
                    <a:pt x="149" y="120"/>
                    <a:pt x="149" y="120"/>
                  </a:cubicBezTo>
                  <a:cubicBezTo>
                    <a:pt x="149" y="119"/>
                    <a:pt x="149" y="118"/>
                    <a:pt x="148" y="118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1" y="117"/>
                    <a:pt x="153" y="116"/>
                    <a:pt x="152" y="118"/>
                  </a:cubicBezTo>
                  <a:cubicBezTo>
                    <a:pt x="152" y="118"/>
                    <a:pt x="152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7"/>
                    <a:pt x="153" y="117"/>
                  </a:cubicBezTo>
                  <a:cubicBezTo>
                    <a:pt x="153" y="117"/>
                    <a:pt x="153" y="117"/>
                    <a:pt x="154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4" y="117"/>
                    <a:pt x="155" y="117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3" y="116"/>
                    <a:pt x="152" y="115"/>
                    <a:pt x="150" y="114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5"/>
                    <a:pt x="149" y="115"/>
                    <a:pt x="149" y="115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5"/>
                    <a:pt x="147" y="115"/>
                    <a:pt x="146" y="115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6" y="115"/>
                    <a:pt x="146" y="115"/>
                    <a:pt x="145" y="115"/>
                  </a:cubicBezTo>
                  <a:cubicBezTo>
                    <a:pt x="145" y="115"/>
                    <a:pt x="145" y="115"/>
                    <a:pt x="144" y="115"/>
                  </a:cubicBezTo>
                  <a:cubicBezTo>
                    <a:pt x="144" y="115"/>
                    <a:pt x="144" y="115"/>
                    <a:pt x="143" y="115"/>
                  </a:cubicBezTo>
                  <a:cubicBezTo>
                    <a:pt x="143" y="115"/>
                    <a:pt x="143" y="115"/>
                    <a:pt x="142" y="114"/>
                  </a:cubicBezTo>
                  <a:cubicBezTo>
                    <a:pt x="143" y="114"/>
                    <a:pt x="143" y="114"/>
                    <a:pt x="144" y="113"/>
                  </a:cubicBezTo>
                  <a:moveTo>
                    <a:pt x="144" y="113"/>
                  </a:moveTo>
                  <a:cubicBezTo>
                    <a:pt x="144" y="113"/>
                    <a:pt x="144" y="113"/>
                    <a:pt x="144" y="113"/>
                  </a:cubicBezTo>
                  <a:cubicBezTo>
                    <a:pt x="144" y="113"/>
                    <a:pt x="144" y="113"/>
                    <a:pt x="144" y="113"/>
                  </a:cubicBezTo>
                  <a:moveTo>
                    <a:pt x="273" y="113"/>
                  </a:moveTo>
                  <a:cubicBezTo>
                    <a:pt x="273" y="114"/>
                    <a:pt x="273" y="115"/>
                    <a:pt x="273" y="115"/>
                  </a:cubicBezTo>
                  <a:cubicBezTo>
                    <a:pt x="273" y="113"/>
                    <a:pt x="273" y="113"/>
                    <a:pt x="273" y="113"/>
                  </a:cubicBezTo>
                  <a:moveTo>
                    <a:pt x="88" y="113"/>
                  </a:moveTo>
                  <a:cubicBezTo>
                    <a:pt x="88" y="113"/>
                    <a:pt x="87" y="113"/>
                    <a:pt x="87" y="113"/>
                  </a:cubicBezTo>
                  <a:cubicBezTo>
                    <a:pt x="87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3"/>
                    <a:pt x="88" y="113"/>
                  </a:cubicBezTo>
                  <a:moveTo>
                    <a:pt x="25" y="113"/>
                  </a:moveTo>
                  <a:cubicBezTo>
                    <a:pt x="25" y="113"/>
                    <a:pt x="25" y="113"/>
                    <a:pt x="25" y="113"/>
                  </a:cubicBezTo>
                  <a:cubicBezTo>
                    <a:pt x="23" y="115"/>
                    <a:pt x="24" y="118"/>
                    <a:pt x="24" y="118"/>
                  </a:cubicBezTo>
                  <a:cubicBezTo>
                    <a:pt x="25" y="118"/>
                    <a:pt x="25" y="118"/>
                    <a:pt x="25" y="117"/>
                  </a:cubicBezTo>
                  <a:cubicBezTo>
                    <a:pt x="24" y="116"/>
                    <a:pt x="26" y="113"/>
                    <a:pt x="25" y="113"/>
                  </a:cubicBezTo>
                  <a:moveTo>
                    <a:pt x="278" y="113"/>
                  </a:moveTo>
                  <a:cubicBezTo>
                    <a:pt x="276" y="113"/>
                    <a:pt x="280" y="118"/>
                    <a:pt x="278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8"/>
                    <a:pt x="279" y="118"/>
                    <a:pt x="279" y="118"/>
                  </a:cubicBezTo>
                  <a:cubicBezTo>
                    <a:pt x="279" y="118"/>
                    <a:pt x="279" y="118"/>
                    <a:pt x="279" y="118"/>
                  </a:cubicBezTo>
                  <a:cubicBezTo>
                    <a:pt x="279" y="118"/>
                    <a:pt x="280" y="118"/>
                    <a:pt x="280" y="118"/>
                  </a:cubicBezTo>
                  <a:cubicBezTo>
                    <a:pt x="280" y="118"/>
                    <a:pt x="280" y="118"/>
                    <a:pt x="281" y="118"/>
                  </a:cubicBezTo>
                  <a:cubicBezTo>
                    <a:pt x="281" y="118"/>
                    <a:pt x="282" y="118"/>
                    <a:pt x="281" y="115"/>
                  </a:cubicBezTo>
                  <a:cubicBezTo>
                    <a:pt x="278" y="113"/>
                    <a:pt x="278" y="113"/>
                    <a:pt x="278" y="113"/>
                  </a:cubicBezTo>
                  <a:moveTo>
                    <a:pt x="161" y="113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4"/>
                    <a:pt x="160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4"/>
                    <a:pt x="161" y="114"/>
                    <a:pt x="161" y="113"/>
                  </a:cubicBezTo>
                  <a:cubicBezTo>
                    <a:pt x="161" y="113"/>
                    <a:pt x="161" y="113"/>
                    <a:pt x="161" y="113"/>
                  </a:cubicBezTo>
                  <a:moveTo>
                    <a:pt x="79" y="111"/>
                  </a:moveTo>
                  <a:cubicBezTo>
                    <a:pt x="78" y="113"/>
                    <a:pt x="78" y="113"/>
                    <a:pt x="78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1"/>
                    <a:pt x="79" y="111"/>
                    <a:pt x="79" y="111"/>
                  </a:cubicBezTo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moveTo>
                    <a:pt x="104" y="111"/>
                  </a:moveTo>
                  <a:cubicBezTo>
                    <a:pt x="105" y="112"/>
                    <a:pt x="105" y="112"/>
                    <a:pt x="105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4" y="111"/>
                    <a:pt x="104" y="111"/>
                    <a:pt x="104" y="111"/>
                  </a:cubicBezTo>
                  <a:moveTo>
                    <a:pt x="170" y="111"/>
                  </a:moveTo>
                  <a:cubicBezTo>
                    <a:pt x="169" y="111"/>
                    <a:pt x="169" y="112"/>
                    <a:pt x="169" y="112"/>
                  </a:cubicBezTo>
                  <a:cubicBezTo>
                    <a:pt x="169" y="112"/>
                    <a:pt x="170" y="112"/>
                    <a:pt x="170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70" y="111"/>
                    <a:pt x="170" y="111"/>
                    <a:pt x="170" y="111"/>
                  </a:cubicBezTo>
                  <a:moveTo>
                    <a:pt x="20" y="111"/>
                  </a:moveTo>
                  <a:cubicBezTo>
                    <a:pt x="19" y="111"/>
                    <a:pt x="19" y="111"/>
                    <a:pt x="18" y="113"/>
                  </a:cubicBezTo>
                  <a:cubicBezTo>
                    <a:pt x="18" y="114"/>
                    <a:pt x="19" y="113"/>
                    <a:pt x="18" y="115"/>
                  </a:cubicBez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8" y="118"/>
                    <a:pt x="18" y="118"/>
                  </a:cubicBezTo>
                  <a:cubicBezTo>
                    <a:pt x="18" y="118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19" y="117"/>
                    <a:pt x="20" y="117"/>
                  </a:cubicBezTo>
                  <a:cubicBezTo>
                    <a:pt x="19" y="118"/>
                    <a:pt x="18" y="121"/>
                    <a:pt x="19" y="122"/>
                  </a:cubicBezTo>
                  <a:cubicBezTo>
                    <a:pt x="19" y="120"/>
                    <a:pt x="21" y="117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0" y="115"/>
                    <a:pt x="21" y="114"/>
                    <a:pt x="21" y="114"/>
                  </a:cubicBezTo>
                  <a:cubicBezTo>
                    <a:pt x="21" y="113"/>
                    <a:pt x="21" y="112"/>
                    <a:pt x="21" y="112"/>
                  </a:cubicBezTo>
                  <a:cubicBezTo>
                    <a:pt x="21" y="112"/>
                    <a:pt x="21" y="113"/>
                    <a:pt x="20" y="11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8" y="115"/>
                    <a:pt x="20" y="112"/>
                    <a:pt x="19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1"/>
                    <a:pt x="20" y="111"/>
                    <a:pt x="20" y="111"/>
                  </a:cubicBezTo>
                  <a:moveTo>
                    <a:pt x="162" y="110"/>
                  </a:move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1" y="111"/>
                  </a:cubicBezTo>
                  <a:cubicBezTo>
                    <a:pt x="161" y="111"/>
                    <a:pt x="160" y="110"/>
                    <a:pt x="160" y="110"/>
                  </a:cubicBezTo>
                  <a:cubicBezTo>
                    <a:pt x="160" y="110"/>
                    <a:pt x="159" y="110"/>
                    <a:pt x="158" y="111"/>
                  </a:cubicBezTo>
                  <a:cubicBezTo>
                    <a:pt x="159" y="111"/>
                    <a:pt x="159" y="111"/>
                    <a:pt x="160" y="111"/>
                  </a:cubicBezTo>
                  <a:cubicBezTo>
                    <a:pt x="160" y="111"/>
                    <a:pt x="160" y="111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61" y="112"/>
                    <a:pt x="162" y="111"/>
                    <a:pt x="163" y="111"/>
                  </a:cubicBezTo>
                  <a:cubicBezTo>
                    <a:pt x="163" y="110"/>
                    <a:pt x="163" y="110"/>
                    <a:pt x="162" y="110"/>
                  </a:cubicBezTo>
                  <a:moveTo>
                    <a:pt x="104" y="109"/>
                  </a:moveTo>
                  <a:cubicBezTo>
                    <a:pt x="104" y="109"/>
                    <a:pt x="103" y="109"/>
                    <a:pt x="103" y="109"/>
                  </a:cubicBezTo>
                  <a:cubicBezTo>
                    <a:pt x="103" y="109"/>
                    <a:pt x="103" y="109"/>
                    <a:pt x="102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3" y="110"/>
                    <a:pt x="103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moveTo>
                    <a:pt x="265" y="254"/>
                  </a:moveTo>
                  <a:cubicBezTo>
                    <a:pt x="265" y="253"/>
                    <a:pt x="266" y="253"/>
                    <a:pt x="266" y="253"/>
                  </a:cubicBezTo>
                  <a:cubicBezTo>
                    <a:pt x="266" y="253"/>
                    <a:pt x="265" y="253"/>
                    <a:pt x="265" y="254"/>
                  </a:cubicBezTo>
                  <a:moveTo>
                    <a:pt x="234" y="254"/>
                  </a:moveTo>
                  <a:cubicBezTo>
                    <a:pt x="234" y="253"/>
                    <a:pt x="233" y="253"/>
                    <a:pt x="234" y="253"/>
                  </a:cubicBezTo>
                  <a:cubicBezTo>
                    <a:pt x="234" y="254"/>
                    <a:pt x="234" y="254"/>
                    <a:pt x="234" y="254"/>
                  </a:cubicBezTo>
                  <a:moveTo>
                    <a:pt x="296" y="108"/>
                  </a:moveTo>
                  <a:cubicBezTo>
                    <a:pt x="299" y="114"/>
                    <a:pt x="299" y="114"/>
                    <a:pt x="299" y="114"/>
                  </a:cubicBezTo>
                  <a:cubicBezTo>
                    <a:pt x="299" y="115"/>
                    <a:pt x="299" y="118"/>
                    <a:pt x="299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7" y="114"/>
                    <a:pt x="297" y="114"/>
                    <a:pt x="297" y="114"/>
                  </a:cubicBezTo>
                  <a:cubicBezTo>
                    <a:pt x="297" y="117"/>
                    <a:pt x="299" y="117"/>
                    <a:pt x="298" y="121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294" y="116"/>
                    <a:pt x="293" y="113"/>
                    <a:pt x="292" y="113"/>
                  </a:cubicBezTo>
                  <a:cubicBezTo>
                    <a:pt x="291" y="115"/>
                    <a:pt x="293" y="113"/>
                    <a:pt x="293" y="116"/>
                  </a:cubicBezTo>
                  <a:cubicBezTo>
                    <a:pt x="293" y="116"/>
                    <a:pt x="292" y="116"/>
                    <a:pt x="293" y="118"/>
                  </a:cubicBezTo>
                  <a:cubicBezTo>
                    <a:pt x="293" y="117"/>
                    <a:pt x="293" y="117"/>
                    <a:pt x="293" y="117"/>
                  </a:cubicBezTo>
                  <a:cubicBezTo>
                    <a:pt x="294" y="120"/>
                    <a:pt x="294" y="122"/>
                    <a:pt x="295" y="125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3" y="129"/>
                    <a:pt x="294" y="128"/>
                    <a:pt x="294" y="128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93" y="129"/>
                    <a:pt x="295" y="129"/>
                    <a:pt x="294" y="131"/>
                  </a:cubicBezTo>
                  <a:cubicBezTo>
                    <a:pt x="295" y="130"/>
                    <a:pt x="295" y="129"/>
                    <a:pt x="294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7" y="130"/>
                    <a:pt x="297" y="131"/>
                    <a:pt x="297" y="133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5"/>
                    <a:pt x="297" y="135"/>
                    <a:pt x="297" y="135"/>
                  </a:cubicBezTo>
                  <a:cubicBezTo>
                    <a:pt x="297" y="135"/>
                    <a:pt x="297" y="135"/>
                    <a:pt x="297" y="135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9" y="147"/>
                    <a:pt x="299" y="147"/>
                    <a:pt x="299" y="147"/>
                  </a:cubicBezTo>
                  <a:cubicBezTo>
                    <a:pt x="299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51"/>
                    <a:pt x="298" y="151"/>
                    <a:pt x="299" y="155"/>
                  </a:cubicBezTo>
                  <a:cubicBezTo>
                    <a:pt x="298" y="155"/>
                    <a:pt x="298" y="157"/>
                    <a:pt x="297" y="157"/>
                  </a:cubicBezTo>
                  <a:cubicBezTo>
                    <a:pt x="297" y="157"/>
                    <a:pt x="297" y="157"/>
                    <a:pt x="297" y="157"/>
                  </a:cubicBezTo>
                  <a:cubicBezTo>
                    <a:pt x="297" y="158"/>
                    <a:pt x="296" y="158"/>
                    <a:pt x="296" y="158"/>
                  </a:cubicBezTo>
                  <a:cubicBezTo>
                    <a:pt x="296" y="158"/>
                    <a:pt x="297" y="156"/>
                    <a:pt x="297" y="155"/>
                  </a:cubicBezTo>
                  <a:cubicBezTo>
                    <a:pt x="297" y="155"/>
                    <a:pt x="297" y="155"/>
                    <a:pt x="297" y="155"/>
                  </a:cubicBezTo>
                  <a:cubicBezTo>
                    <a:pt x="296" y="155"/>
                    <a:pt x="296" y="155"/>
                    <a:pt x="296" y="155"/>
                  </a:cubicBezTo>
                  <a:cubicBezTo>
                    <a:pt x="297" y="151"/>
                    <a:pt x="297" y="151"/>
                    <a:pt x="297" y="151"/>
                  </a:cubicBezTo>
                  <a:cubicBezTo>
                    <a:pt x="297" y="152"/>
                    <a:pt x="297" y="152"/>
                    <a:pt x="296" y="152"/>
                  </a:cubicBezTo>
                  <a:cubicBezTo>
                    <a:pt x="296" y="152"/>
                    <a:pt x="296" y="151"/>
                    <a:pt x="296" y="151"/>
                  </a:cubicBezTo>
                  <a:cubicBezTo>
                    <a:pt x="296" y="151"/>
                    <a:pt x="296" y="150"/>
                    <a:pt x="296" y="150"/>
                  </a:cubicBezTo>
                  <a:cubicBezTo>
                    <a:pt x="296" y="150"/>
                    <a:pt x="296" y="150"/>
                    <a:pt x="296" y="151"/>
                  </a:cubicBezTo>
                  <a:cubicBezTo>
                    <a:pt x="297" y="148"/>
                    <a:pt x="294" y="146"/>
                    <a:pt x="296" y="142"/>
                  </a:cubicBezTo>
                  <a:cubicBezTo>
                    <a:pt x="294" y="139"/>
                    <a:pt x="294" y="139"/>
                    <a:pt x="294" y="139"/>
                  </a:cubicBezTo>
                  <a:cubicBezTo>
                    <a:pt x="294" y="137"/>
                    <a:pt x="294" y="135"/>
                    <a:pt x="293" y="133"/>
                  </a:cubicBezTo>
                  <a:cubicBezTo>
                    <a:pt x="294" y="137"/>
                    <a:pt x="292" y="140"/>
                    <a:pt x="293" y="143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4" y="149"/>
                    <a:pt x="294" y="149"/>
                    <a:pt x="294" y="149"/>
                  </a:cubicBezTo>
                  <a:cubicBezTo>
                    <a:pt x="295" y="148"/>
                    <a:pt x="295" y="148"/>
                    <a:pt x="295" y="148"/>
                  </a:cubicBezTo>
                  <a:cubicBezTo>
                    <a:pt x="295" y="153"/>
                    <a:pt x="293" y="154"/>
                    <a:pt x="294" y="155"/>
                  </a:cubicBezTo>
                  <a:cubicBezTo>
                    <a:pt x="294" y="155"/>
                    <a:pt x="294" y="155"/>
                    <a:pt x="294" y="155"/>
                  </a:cubicBezTo>
                  <a:cubicBezTo>
                    <a:pt x="295" y="155"/>
                    <a:pt x="294" y="160"/>
                    <a:pt x="294" y="160"/>
                  </a:cubicBezTo>
                  <a:cubicBezTo>
                    <a:pt x="294" y="161"/>
                    <a:pt x="294" y="161"/>
                    <a:pt x="294" y="161"/>
                  </a:cubicBezTo>
                  <a:cubicBezTo>
                    <a:pt x="293" y="162"/>
                    <a:pt x="294" y="165"/>
                    <a:pt x="293" y="166"/>
                  </a:cubicBezTo>
                  <a:cubicBezTo>
                    <a:pt x="294" y="165"/>
                    <a:pt x="294" y="165"/>
                    <a:pt x="294" y="165"/>
                  </a:cubicBezTo>
                  <a:cubicBezTo>
                    <a:pt x="294" y="164"/>
                    <a:pt x="294" y="163"/>
                    <a:pt x="294" y="162"/>
                  </a:cubicBezTo>
                  <a:cubicBezTo>
                    <a:pt x="295" y="163"/>
                    <a:pt x="295" y="163"/>
                    <a:pt x="295" y="163"/>
                  </a:cubicBezTo>
                  <a:cubicBezTo>
                    <a:pt x="294" y="165"/>
                    <a:pt x="293" y="168"/>
                    <a:pt x="294" y="171"/>
                  </a:cubicBezTo>
                  <a:cubicBezTo>
                    <a:pt x="293" y="171"/>
                    <a:pt x="293" y="171"/>
                    <a:pt x="293" y="171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1" y="176"/>
                    <a:pt x="292" y="176"/>
                    <a:pt x="292" y="176"/>
                  </a:cubicBezTo>
                  <a:cubicBezTo>
                    <a:pt x="292" y="176"/>
                    <a:pt x="292" y="177"/>
                    <a:pt x="292" y="177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1" y="182"/>
                    <a:pt x="292" y="184"/>
                    <a:pt x="291" y="186"/>
                  </a:cubicBezTo>
                  <a:cubicBezTo>
                    <a:pt x="291" y="186"/>
                    <a:pt x="291" y="186"/>
                    <a:pt x="291" y="186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90"/>
                    <a:pt x="291" y="190"/>
                    <a:pt x="291" y="190"/>
                  </a:cubicBezTo>
                  <a:cubicBezTo>
                    <a:pt x="291" y="191"/>
                    <a:pt x="291" y="192"/>
                    <a:pt x="290" y="192"/>
                  </a:cubicBezTo>
                  <a:cubicBezTo>
                    <a:pt x="290" y="192"/>
                    <a:pt x="290" y="192"/>
                    <a:pt x="289" y="192"/>
                  </a:cubicBezTo>
                  <a:cubicBezTo>
                    <a:pt x="289" y="194"/>
                    <a:pt x="288" y="196"/>
                    <a:pt x="287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6" y="197"/>
                    <a:pt x="286" y="197"/>
                    <a:pt x="286" y="197"/>
                  </a:cubicBezTo>
                  <a:cubicBezTo>
                    <a:pt x="288" y="198"/>
                    <a:pt x="288" y="198"/>
                    <a:pt x="288" y="198"/>
                  </a:cubicBezTo>
                  <a:cubicBezTo>
                    <a:pt x="287" y="199"/>
                    <a:pt x="287" y="199"/>
                    <a:pt x="287" y="199"/>
                  </a:cubicBezTo>
                  <a:cubicBezTo>
                    <a:pt x="287" y="199"/>
                    <a:pt x="287" y="199"/>
                    <a:pt x="287" y="199"/>
                  </a:cubicBezTo>
                  <a:cubicBezTo>
                    <a:pt x="287" y="199"/>
                    <a:pt x="287" y="199"/>
                    <a:pt x="287" y="199"/>
                  </a:cubicBezTo>
                  <a:cubicBezTo>
                    <a:pt x="288" y="199"/>
                    <a:pt x="288" y="199"/>
                    <a:pt x="288" y="198"/>
                  </a:cubicBezTo>
                  <a:cubicBezTo>
                    <a:pt x="289" y="200"/>
                    <a:pt x="286" y="204"/>
                    <a:pt x="287" y="205"/>
                  </a:cubicBezTo>
                  <a:cubicBezTo>
                    <a:pt x="286" y="205"/>
                    <a:pt x="286" y="204"/>
                    <a:pt x="286" y="202"/>
                  </a:cubicBezTo>
                  <a:cubicBezTo>
                    <a:pt x="284" y="206"/>
                    <a:pt x="286" y="209"/>
                    <a:pt x="283" y="213"/>
                  </a:cubicBezTo>
                  <a:cubicBezTo>
                    <a:pt x="283" y="213"/>
                    <a:pt x="283" y="213"/>
                    <a:pt x="283" y="213"/>
                  </a:cubicBezTo>
                  <a:cubicBezTo>
                    <a:pt x="284" y="213"/>
                    <a:pt x="284" y="213"/>
                    <a:pt x="284" y="213"/>
                  </a:cubicBezTo>
                  <a:cubicBezTo>
                    <a:pt x="284" y="213"/>
                    <a:pt x="284" y="213"/>
                    <a:pt x="284" y="213"/>
                  </a:cubicBezTo>
                  <a:cubicBezTo>
                    <a:pt x="284" y="213"/>
                    <a:pt x="284" y="213"/>
                    <a:pt x="285" y="214"/>
                  </a:cubicBezTo>
                  <a:cubicBezTo>
                    <a:pt x="281" y="217"/>
                    <a:pt x="282" y="216"/>
                    <a:pt x="279" y="218"/>
                  </a:cubicBezTo>
                  <a:cubicBezTo>
                    <a:pt x="280" y="216"/>
                    <a:pt x="280" y="216"/>
                    <a:pt x="280" y="216"/>
                  </a:cubicBezTo>
                  <a:cubicBezTo>
                    <a:pt x="281" y="214"/>
                    <a:pt x="283" y="213"/>
                    <a:pt x="284" y="210"/>
                  </a:cubicBezTo>
                  <a:cubicBezTo>
                    <a:pt x="282" y="210"/>
                    <a:pt x="282" y="210"/>
                    <a:pt x="282" y="210"/>
                  </a:cubicBezTo>
                  <a:cubicBezTo>
                    <a:pt x="281" y="211"/>
                    <a:pt x="280" y="216"/>
                    <a:pt x="278" y="217"/>
                  </a:cubicBezTo>
                  <a:cubicBezTo>
                    <a:pt x="278" y="217"/>
                    <a:pt x="279" y="217"/>
                    <a:pt x="279" y="217"/>
                  </a:cubicBezTo>
                  <a:cubicBezTo>
                    <a:pt x="279" y="217"/>
                    <a:pt x="279" y="217"/>
                    <a:pt x="278" y="218"/>
                  </a:cubicBezTo>
                  <a:cubicBezTo>
                    <a:pt x="278" y="218"/>
                    <a:pt x="278" y="218"/>
                    <a:pt x="278" y="218"/>
                  </a:cubicBezTo>
                  <a:cubicBezTo>
                    <a:pt x="278" y="218"/>
                    <a:pt x="278" y="218"/>
                    <a:pt x="278" y="218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7" y="218"/>
                    <a:pt x="277" y="218"/>
                    <a:pt x="276" y="219"/>
                  </a:cubicBezTo>
                  <a:cubicBezTo>
                    <a:pt x="278" y="215"/>
                    <a:pt x="278" y="215"/>
                    <a:pt x="278" y="215"/>
                  </a:cubicBezTo>
                  <a:cubicBezTo>
                    <a:pt x="279" y="213"/>
                    <a:pt x="277" y="211"/>
                    <a:pt x="277" y="211"/>
                  </a:cubicBezTo>
                  <a:cubicBezTo>
                    <a:pt x="280" y="206"/>
                    <a:pt x="280" y="206"/>
                    <a:pt x="280" y="206"/>
                  </a:cubicBezTo>
                  <a:cubicBezTo>
                    <a:pt x="280" y="206"/>
                    <a:pt x="280" y="206"/>
                    <a:pt x="280" y="206"/>
                  </a:cubicBezTo>
                  <a:cubicBezTo>
                    <a:pt x="279" y="206"/>
                    <a:pt x="279" y="206"/>
                    <a:pt x="279" y="205"/>
                  </a:cubicBezTo>
                  <a:cubicBezTo>
                    <a:pt x="279" y="205"/>
                    <a:pt x="279" y="204"/>
                    <a:pt x="279" y="204"/>
                  </a:cubicBezTo>
                  <a:cubicBezTo>
                    <a:pt x="279" y="204"/>
                    <a:pt x="278" y="204"/>
                    <a:pt x="278" y="205"/>
                  </a:cubicBezTo>
                  <a:cubicBezTo>
                    <a:pt x="278" y="206"/>
                    <a:pt x="277" y="207"/>
                    <a:pt x="276" y="209"/>
                  </a:cubicBezTo>
                  <a:cubicBezTo>
                    <a:pt x="277" y="210"/>
                    <a:pt x="277" y="210"/>
                    <a:pt x="277" y="210"/>
                  </a:cubicBezTo>
                  <a:cubicBezTo>
                    <a:pt x="276" y="213"/>
                    <a:pt x="274" y="216"/>
                    <a:pt x="273" y="220"/>
                  </a:cubicBezTo>
                  <a:cubicBezTo>
                    <a:pt x="273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1"/>
                  </a:cubicBezTo>
                  <a:cubicBezTo>
                    <a:pt x="274" y="222"/>
                    <a:pt x="274" y="223"/>
                    <a:pt x="274" y="223"/>
                  </a:cubicBezTo>
                  <a:cubicBezTo>
                    <a:pt x="274" y="223"/>
                    <a:pt x="274" y="223"/>
                    <a:pt x="275" y="223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2" y="226"/>
                    <a:pt x="272" y="227"/>
                    <a:pt x="271" y="228"/>
                  </a:cubicBezTo>
                  <a:cubicBezTo>
                    <a:pt x="271" y="228"/>
                    <a:pt x="271" y="229"/>
                    <a:pt x="271" y="229"/>
                  </a:cubicBezTo>
                  <a:cubicBezTo>
                    <a:pt x="271" y="229"/>
                    <a:pt x="272" y="228"/>
                    <a:pt x="273" y="227"/>
                  </a:cubicBezTo>
                  <a:cubicBezTo>
                    <a:pt x="274" y="226"/>
                    <a:pt x="274" y="225"/>
                    <a:pt x="274" y="225"/>
                  </a:cubicBezTo>
                  <a:cubicBezTo>
                    <a:pt x="274" y="225"/>
                    <a:pt x="274" y="225"/>
                    <a:pt x="274" y="225"/>
                  </a:cubicBezTo>
                  <a:cubicBezTo>
                    <a:pt x="273" y="225"/>
                    <a:pt x="273" y="225"/>
                    <a:pt x="273" y="225"/>
                  </a:cubicBezTo>
                  <a:cubicBezTo>
                    <a:pt x="273" y="225"/>
                    <a:pt x="273" y="225"/>
                    <a:pt x="273" y="225"/>
                  </a:cubicBezTo>
                  <a:cubicBezTo>
                    <a:pt x="274" y="225"/>
                    <a:pt x="276" y="223"/>
                    <a:pt x="278" y="221"/>
                  </a:cubicBezTo>
                  <a:cubicBezTo>
                    <a:pt x="279" y="220"/>
                    <a:pt x="281" y="218"/>
                    <a:pt x="281" y="218"/>
                  </a:cubicBezTo>
                  <a:cubicBezTo>
                    <a:pt x="281" y="218"/>
                    <a:pt x="282" y="218"/>
                    <a:pt x="281" y="218"/>
                  </a:cubicBezTo>
                  <a:cubicBezTo>
                    <a:pt x="278" y="221"/>
                    <a:pt x="276" y="227"/>
                    <a:pt x="273" y="227"/>
                  </a:cubicBezTo>
                  <a:cubicBezTo>
                    <a:pt x="273" y="230"/>
                    <a:pt x="273" y="230"/>
                    <a:pt x="273" y="230"/>
                  </a:cubicBezTo>
                  <a:cubicBezTo>
                    <a:pt x="272" y="230"/>
                    <a:pt x="271" y="232"/>
                    <a:pt x="271" y="233"/>
                  </a:cubicBezTo>
                  <a:cubicBezTo>
                    <a:pt x="270" y="233"/>
                    <a:pt x="270" y="232"/>
                    <a:pt x="270" y="232"/>
                  </a:cubicBezTo>
                  <a:cubicBezTo>
                    <a:pt x="269" y="232"/>
                    <a:pt x="269" y="232"/>
                    <a:pt x="268" y="233"/>
                  </a:cubicBezTo>
                  <a:cubicBezTo>
                    <a:pt x="269" y="234"/>
                    <a:pt x="269" y="234"/>
                    <a:pt x="269" y="234"/>
                  </a:cubicBezTo>
                  <a:cubicBezTo>
                    <a:pt x="268" y="235"/>
                    <a:pt x="267" y="235"/>
                    <a:pt x="266" y="236"/>
                  </a:cubicBezTo>
                  <a:cubicBezTo>
                    <a:pt x="266" y="235"/>
                    <a:pt x="266" y="235"/>
                    <a:pt x="266" y="235"/>
                  </a:cubicBezTo>
                  <a:cubicBezTo>
                    <a:pt x="266" y="235"/>
                    <a:pt x="266" y="235"/>
                    <a:pt x="265" y="235"/>
                  </a:cubicBezTo>
                  <a:cubicBezTo>
                    <a:pt x="265" y="235"/>
                    <a:pt x="265" y="235"/>
                    <a:pt x="265" y="235"/>
                  </a:cubicBezTo>
                  <a:cubicBezTo>
                    <a:pt x="265" y="235"/>
                    <a:pt x="265" y="235"/>
                    <a:pt x="265" y="235"/>
                  </a:cubicBezTo>
                  <a:cubicBezTo>
                    <a:pt x="264" y="236"/>
                    <a:pt x="262" y="238"/>
                    <a:pt x="262" y="239"/>
                  </a:cubicBezTo>
                  <a:cubicBezTo>
                    <a:pt x="262" y="238"/>
                    <a:pt x="262" y="238"/>
                    <a:pt x="262" y="238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57" y="239"/>
                    <a:pt x="257" y="239"/>
                    <a:pt x="257" y="239"/>
                  </a:cubicBezTo>
                  <a:cubicBezTo>
                    <a:pt x="256" y="242"/>
                    <a:pt x="256" y="242"/>
                    <a:pt x="256" y="242"/>
                  </a:cubicBezTo>
                  <a:cubicBezTo>
                    <a:pt x="252" y="245"/>
                    <a:pt x="252" y="245"/>
                    <a:pt x="252" y="245"/>
                  </a:cubicBezTo>
                  <a:cubicBezTo>
                    <a:pt x="252" y="244"/>
                    <a:pt x="252" y="244"/>
                    <a:pt x="252" y="244"/>
                  </a:cubicBezTo>
                  <a:cubicBezTo>
                    <a:pt x="250" y="245"/>
                    <a:pt x="249" y="248"/>
                    <a:pt x="249" y="248"/>
                  </a:cubicBezTo>
                  <a:cubicBezTo>
                    <a:pt x="249" y="248"/>
                    <a:pt x="249" y="247"/>
                    <a:pt x="249" y="247"/>
                  </a:cubicBezTo>
                  <a:cubicBezTo>
                    <a:pt x="248" y="247"/>
                    <a:pt x="248" y="248"/>
                    <a:pt x="247" y="248"/>
                  </a:cubicBezTo>
                  <a:cubicBezTo>
                    <a:pt x="247" y="248"/>
                    <a:pt x="246" y="247"/>
                    <a:pt x="246" y="247"/>
                  </a:cubicBezTo>
                  <a:cubicBezTo>
                    <a:pt x="244" y="248"/>
                    <a:pt x="240" y="253"/>
                    <a:pt x="237" y="254"/>
                  </a:cubicBezTo>
                  <a:cubicBezTo>
                    <a:pt x="236" y="254"/>
                    <a:pt x="236" y="254"/>
                    <a:pt x="236" y="254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38" y="252"/>
                    <a:pt x="238" y="252"/>
                    <a:pt x="237" y="252"/>
                  </a:cubicBezTo>
                  <a:cubicBezTo>
                    <a:pt x="237" y="252"/>
                    <a:pt x="237" y="253"/>
                    <a:pt x="236" y="253"/>
                  </a:cubicBezTo>
                  <a:cubicBezTo>
                    <a:pt x="236" y="253"/>
                    <a:pt x="236" y="253"/>
                    <a:pt x="235" y="253"/>
                  </a:cubicBezTo>
                  <a:cubicBezTo>
                    <a:pt x="235" y="253"/>
                    <a:pt x="235" y="253"/>
                    <a:pt x="235" y="253"/>
                  </a:cubicBezTo>
                  <a:cubicBezTo>
                    <a:pt x="235" y="252"/>
                    <a:pt x="235" y="252"/>
                    <a:pt x="235" y="252"/>
                  </a:cubicBezTo>
                  <a:cubicBezTo>
                    <a:pt x="238" y="251"/>
                    <a:pt x="238" y="251"/>
                    <a:pt x="238" y="251"/>
                  </a:cubicBezTo>
                  <a:cubicBezTo>
                    <a:pt x="238" y="249"/>
                    <a:pt x="238" y="249"/>
                    <a:pt x="238" y="249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29" y="253"/>
                    <a:pt x="229" y="253"/>
                    <a:pt x="229" y="253"/>
                  </a:cubicBezTo>
                  <a:cubicBezTo>
                    <a:pt x="232" y="253"/>
                    <a:pt x="232" y="253"/>
                    <a:pt x="232" y="253"/>
                  </a:cubicBezTo>
                  <a:cubicBezTo>
                    <a:pt x="232" y="254"/>
                    <a:pt x="232" y="254"/>
                    <a:pt x="232" y="254"/>
                  </a:cubicBezTo>
                  <a:cubicBezTo>
                    <a:pt x="232" y="254"/>
                    <a:pt x="232" y="254"/>
                    <a:pt x="232" y="254"/>
                  </a:cubicBezTo>
                  <a:cubicBezTo>
                    <a:pt x="232" y="254"/>
                    <a:pt x="231" y="255"/>
                    <a:pt x="230" y="255"/>
                  </a:cubicBezTo>
                  <a:cubicBezTo>
                    <a:pt x="230" y="256"/>
                    <a:pt x="229" y="256"/>
                    <a:pt x="229" y="256"/>
                  </a:cubicBezTo>
                  <a:cubicBezTo>
                    <a:pt x="229" y="256"/>
                    <a:pt x="229" y="256"/>
                    <a:pt x="229" y="256"/>
                  </a:cubicBezTo>
                  <a:cubicBezTo>
                    <a:pt x="229" y="256"/>
                    <a:pt x="229" y="256"/>
                    <a:pt x="229" y="256"/>
                  </a:cubicBezTo>
                  <a:cubicBezTo>
                    <a:pt x="230" y="256"/>
                    <a:pt x="232" y="255"/>
                    <a:pt x="233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9" y="259"/>
                    <a:pt x="229" y="259"/>
                  </a:cubicBezTo>
                  <a:cubicBezTo>
                    <a:pt x="229" y="259"/>
                    <a:pt x="229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1" y="259"/>
                    <a:pt x="232" y="258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0" y="260"/>
                    <a:pt x="228" y="261"/>
                    <a:pt x="225" y="261"/>
                  </a:cubicBezTo>
                  <a:cubicBezTo>
                    <a:pt x="222" y="264"/>
                    <a:pt x="222" y="264"/>
                    <a:pt x="222" y="264"/>
                  </a:cubicBezTo>
                  <a:cubicBezTo>
                    <a:pt x="217" y="267"/>
                    <a:pt x="214" y="267"/>
                    <a:pt x="208" y="269"/>
                  </a:cubicBezTo>
                  <a:cubicBezTo>
                    <a:pt x="209" y="267"/>
                    <a:pt x="212" y="269"/>
                    <a:pt x="213" y="266"/>
                  </a:cubicBezTo>
                  <a:cubicBezTo>
                    <a:pt x="210" y="266"/>
                    <a:pt x="210" y="266"/>
                    <a:pt x="210" y="266"/>
                  </a:cubicBezTo>
                  <a:cubicBezTo>
                    <a:pt x="209" y="268"/>
                    <a:pt x="209" y="268"/>
                    <a:pt x="209" y="268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203" y="269"/>
                    <a:pt x="205" y="271"/>
                    <a:pt x="201" y="272"/>
                  </a:cubicBezTo>
                  <a:cubicBezTo>
                    <a:pt x="201" y="271"/>
                    <a:pt x="201" y="271"/>
                    <a:pt x="201" y="271"/>
                  </a:cubicBezTo>
                  <a:cubicBezTo>
                    <a:pt x="195" y="271"/>
                    <a:pt x="195" y="271"/>
                    <a:pt x="195" y="271"/>
                  </a:cubicBezTo>
                  <a:cubicBezTo>
                    <a:pt x="195" y="272"/>
                    <a:pt x="195" y="272"/>
                    <a:pt x="195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193" y="272"/>
                    <a:pt x="193" y="272"/>
                    <a:pt x="192" y="272"/>
                  </a:cubicBezTo>
                  <a:cubicBezTo>
                    <a:pt x="192" y="272"/>
                    <a:pt x="191" y="272"/>
                    <a:pt x="191" y="272"/>
                  </a:cubicBezTo>
                  <a:cubicBezTo>
                    <a:pt x="190" y="272"/>
                    <a:pt x="189" y="272"/>
                    <a:pt x="188" y="273"/>
                  </a:cubicBezTo>
                  <a:cubicBezTo>
                    <a:pt x="188" y="273"/>
                    <a:pt x="188" y="273"/>
                    <a:pt x="188" y="273"/>
                  </a:cubicBezTo>
                  <a:cubicBezTo>
                    <a:pt x="191" y="273"/>
                    <a:pt x="191" y="274"/>
                    <a:pt x="191" y="274"/>
                  </a:cubicBezTo>
                  <a:cubicBezTo>
                    <a:pt x="189" y="274"/>
                    <a:pt x="189" y="274"/>
                    <a:pt x="189" y="274"/>
                  </a:cubicBezTo>
                  <a:cubicBezTo>
                    <a:pt x="190" y="276"/>
                    <a:pt x="185" y="276"/>
                    <a:pt x="183" y="276"/>
                  </a:cubicBezTo>
                  <a:cubicBezTo>
                    <a:pt x="183" y="276"/>
                    <a:pt x="183" y="276"/>
                    <a:pt x="182" y="276"/>
                  </a:cubicBezTo>
                  <a:cubicBezTo>
                    <a:pt x="182" y="276"/>
                    <a:pt x="182" y="276"/>
                    <a:pt x="181" y="276"/>
                  </a:cubicBezTo>
                  <a:cubicBezTo>
                    <a:pt x="181" y="276"/>
                    <a:pt x="181" y="276"/>
                    <a:pt x="180" y="276"/>
                  </a:cubicBezTo>
                  <a:cubicBezTo>
                    <a:pt x="180" y="276"/>
                    <a:pt x="180" y="276"/>
                    <a:pt x="180" y="275"/>
                  </a:cubicBezTo>
                  <a:cubicBezTo>
                    <a:pt x="178" y="276"/>
                    <a:pt x="175" y="277"/>
                    <a:pt x="172" y="277"/>
                  </a:cubicBezTo>
                  <a:cubicBezTo>
                    <a:pt x="171" y="277"/>
                    <a:pt x="171" y="277"/>
                    <a:pt x="170" y="276"/>
                  </a:cubicBezTo>
                  <a:cubicBezTo>
                    <a:pt x="169" y="276"/>
                    <a:pt x="171" y="275"/>
                    <a:pt x="172" y="275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64" y="278"/>
                    <a:pt x="164" y="278"/>
                    <a:pt x="164" y="278"/>
                  </a:cubicBezTo>
                  <a:cubicBezTo>
                    <a:pt x="161" y="279"/>
                    <a:pt x="161" y="279"/>
                    <a:pt x="161" y="279"/>
                  </a:cubicBezTo>
                  <a:cubicBezTo>
                    <a:pt x="163" y="281"/>
                    <a:pt x="163" y="281"/>
                    <a:pt x="163" y="281"/>
                  </a:cubicBezTo>
                  <a:cubicBezTo>
                    <a:pt x="164" y="280"/>
                    <a:pt x="168" y="280"/>
                    <a:pt x="168" y="279"/>
                  </a:cubicBezTo>
                  <a:cubicBezTo>
                    <a:pt x="170" y="279"/>
                    <a:pt x="171" y="280"/>
                    <a:pt x="173" y="280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2" y="281"/>
                    <a:pt x="173" y="281"/>
                    <a:pt x="173" y="281"/>
                  </a:cubicBezTo>
                  <a:cubicBezTo>
                    <a:pt x="175" y="281"/>
                    <a:pt x="176" y="280"/>
                    <a:pt x="178" y="280"/>
                  </a:cubicBezTo>
                  <a:cubicBezTo>
                    <a:pt x="179" y="280"/>
                    <a:pt x="180" y="280"/>
                    <a:pt x="182" y="280"/>
                  </a:cubicBezTo>
                  <a:cubicBezTo>
                    <a:pt x="182" y="280"/>
                    <a:pt x="183" y="280"/>
                    <a:pt x="184" y="280"/>
                  </a:cubicBezTo>
                  <a:cubicBezTo>
                    <a:pt x="183" y="279"/>
                    <a:pt x="185" y="279"/>
                    <a:pt x="186" y="278"/>
                  </a:cubicBezTo>
                  <a:cubicBezTo>
                    <a:pt x="189" y="278"/>
                    <a:pt x="190" y="276"/>
                    <a:pt x="193" y="276"/>
                  </a:cubicBezTo>
                  <a:cubicBezTo>
                    <a:pt x="192" y="275"/>
                    <a:pt x="196" y="274"/>
                    <a:pt x="197" y="273"/>
                  </a:cubicBezTo>
                  <a:cubicBezTo>
                    <a:pt x="197" y="274"/>
                    <a:pt x="199" y="273"/>
                    <a:pt x="200" y="274"/>
                  </a:cubicBezTo>
                  <a:cubicBezTo>
                    <a:pt x="198" y="276"/>
                    <a:pt x="194" y="277"/>
                    <a:pt x="191" y="278"/>
                  </a:cubicBezTo>
                  <a:cubicBezTo>
                    <a:pt x="190" y="280"/>
                    <a:pt x="190" y="280"/>
                    <a:pt x="190" y="280"/>
                  </a:cubicBezTo>
                  <a:cubicBezTo>
                    <a:pt x="191" y="279"/>
                    <a:pt x="191" y="279"/>
                    <a:pt x="191" y="279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5" y="279"/>
                    <a:pt x="195" y="279"/>
                    <a:pt x="195" y="279"/>
                  </a:cubicBezTo>
                  <a:cubicBezTo>
                    <a:pt x="195" y="279"/>
                    <a:pt x="196" y="279"/>
                    <a:pt x="196" y="279"/>
                  </a:cubicBezTo>
                  <a:cubicBezTo>
                    <a:pt x="198" y="279"/>
                    <a:pt x="197" y="280"/>
                    <a:pt x="198" y="280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199" y="279"/>
                    <a:pt x="199" y="279"/>
                    <a:pt x="200" y="279"/>
                  </a:cubicBezTo>
                  <a:cubicBezTo>
                    <a:pt x="200" y="279"/>
                    <a:pt x="200" y="279"/>
                    <a:pt x="201" y="279"/>
                  </a:cubicBezTo>
                  <a:cubicBezTo>
                    <a:pt x="201" y="279"/>
                    <a:pt x="201" y="279"/>
                    <a:pt x="201" y="279"/>
                  </a:cubicBezTo>
                  <a:cubicBezTo>
                    <a:pt x="203" y="279"/>
                    <a:pt x="206" y="279"/>
                    <a:pt x="208" y="277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204" y="280"/>
                    <a:pt x="200" y="282"/>
                    <a:pt x="195" y="283"/>
                  </a:cubicBezTo>
                  <a:cubicBezTo>
                    <a:pt x="197" y="283"/>
                    <a:pt x="197" y="285"/>
                    <a:pt x="198" y="285"/>
                  </a:cubicBezTo>
                  <a:cubicBezTo>
                    <a:pt x="202" y="284"/>
                    <a:pt x="202" y="284"/>
                    <a:pt x="202" y="284"/>
                  </a:cubicBezTo>
                  <a:cubicBezTo>
                    <a:pt x="198" y="283"/>
                    <a:pt x="198" y="283"/>
                    <a:pt x="198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199" y="283"/>
                    <a:pt x="200" y="283"/>
                    <a:pt x="200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2" y="282"/>
                  </a:cubicBezTo>
                  <a:cubicBezTo>
                    <a:pt x="201" y="283"/>
                    <a:pt x="202" y="283"/>
                    <a:pt x="204" y="283"/>
                  </a:cubicBezTo>
                  <a:cubicBezTo>
                    <a:pt x="204" y="283"/>
                    <a:pt x="204" y="283"/>
                    <a:pt x="204" y="283"/>
                  </a:cubicBezTo>
                  <a:cubicBezTo>
                    <a:pt x="204" y="283"/>
                    <a:pt x="204" y="283"/>
                    <a:pt x="205" y="283"/>
                  </a:cubicBezTo>
                  <a:cubicBezTo>
                    <a:pt x="205" y="283"/>
                    <a:pt x="206" y="283"/>
                    <a:pt x="206" y="283"/>
                  </a:cubicBezTo>
                  <a:cubicBezTo>
                    <a:pt x="213" y="282"/>
                    <a:pt x="217" y="281"/>
                    <a:pt x="224" y="278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4" y="279"/>
                    <a:pt x="222" y="281"/>
                    <a:pt x="220" y="281"/>
                  </a:cubicBezTo>
                  <a:cubicBezTo>
                    <a:pt x="220" y="281"/>
                    <a:pt x="219" y="281"/>
                    <a:pt x="219" y="281"/>
                  </a:cubicBezTo>
                  <a:cubicBezTo>
                    <a:pt x="220" y="281"/>
                    <a:pt x="220" y="281"/>
                    <a:pt x="220" y="281"/>
                  </a:cubicBezTo>
                  <a:cubicBezTo>
                    <a:pt x="217" y="282"/>
                    <a:pt x="215" y="283"/>
                    <a:pt x="213" y="283"/>
                  </a:cubicBezTo>
                  <a:cubicBezTo>
                    <a:pt x="213" y="283"/>
                    <a:pt x="213" y="283"/>
                    <a:pt x="212" y="283"/>
                  </a:cubicBezTo>
                  <a:cubicBezTo>
                    <a:pt x="211" y="284"/>
                    <a:pt x="211" y="284"/>
                    <a:pt x="211" y="284"/>
                  </a:cubicBezTo>
                  <a:cubicBezTo>
                    <a:pt x="211" y="284"/>
                    <a:pt x="210" y="284"/>
                    <a:pt x="210" y="284"/>
                  </a:cubicBezTo>
                  <a:cubicBezTo>
                    <a:pt x="210" y="284"/>
                    <a:pt x="209" y="284"/>
                    <a:pt x="208" y="284"/>
                  </a:cubicBezTo>
                  <a:cubicBezTo>
                    <a:pt x="208" y="285"/>
                    <a:pt x="207" y="285"/>
                    <a:pt x="206" y="285"/>
                  </a:cubicBezTo>
                  <a:cubicBezTo>
                    <a:pt x="206" y="285"/>
                    <a:pt x="206" y="285"/>
                    <a:pt x="206" y="284"/>
                  </a:cubicBezTo>
                  <a:cubicBezTo>
                    <a:pt x="202" y="285"/>
                    <a:pt x="207" y="286"/>
                    <a:pt x="202" y="288"/>
                  </a:cubicBezTo>
                  <a:cubicBezTo>
                    <a:pt x="199" y="289"/>
                    <a:pt x="196" y="289"/>
                    <a:pt x="192" y="290"/>
                  </a:cubicBezTo>
                  <a:cubicBezTo>
                    <a:pt x="192" y="290"/>
                    <a:pt x="192" y="290"/>
                    <a:pt x="192" y="290"/>
                  </a:cubicBezTo>
                  <a:cubicBezTo>
                    <a:pt x="193" y="290"/>
                    <a:pt x="188" y="290"/>
                    <a:pt x="188" y="291"/>
                  </a:cubicBezTo>
                  <a:cubicBezTo>
                    <a:pt x="188" y="291"/>
                    <a:pt x="189" y="290"/>
                    <a:pt x="190" y="290"/>
                  </a:cubicBezTo>
                  <a:cubicBezTo>
                    <a:pt x="191" y="290"/>
                    <a:pt x="192" y="291"/>
                    <a:pt x="193" y="291"/>
                  </a:cubicBezTo>
                  <a:cubicBezTo>
                    <a:pt x="194" y="291"/>
                    <a:pt x="195" y="291"/>
                    <a:pt x="196" y="291"/>
                  </a:cubicBezTo>
                  <a:cubicBezTo>
                    <a:pt x="196" y="291"/>
                    <a:pt x="197" y="291"/>
                    <a:pt x="198" y="290"/>
                  </a:cubicBezTo>
                  <a:cubicBezTo>
                    <a:pt x="200" y="291"/>
                    <a:pt x="200" y="291"/>
                    <a:pt x="200" y="291"/>
                  </a:cubicBezTo>
                  <a:cubicBezTo>
                    <a:pt x="201" y="290"/>
                    <a:pt x="202" y="290"/>
                    <a:pt x="204" y="290"/>
                  </a:cubicBezTo>
                  <a:cubicBezTo>
                    <a:pt x="204" y="289"/>
                    <a:pt x="204" y="289"/>
                    <a:pt x="204" y="289"/>
                  </a:cubicBezTo>
                  <a:cubicBezTo>
                    <a:pt x="204" y="289"/>
                    <a:pt x="204" y="289"/>
                    <a:pt x="205" y="289"/>
                  </a:cubicBezTo>
                  <a:cubicBezTo>
                    <a:pt x="207" y="289"/>
                    <a:pt x="209" y="289"/>
                    <a:pt x="211" y="288"/>
                  </a:cubicBezTo>
                  <a:cubicBezTo>
                    <a:pt x="213" y="286"/>
                    <a:pt x="213" y="286"/>
                    <a:pt x="213" y="286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17" y="286"/>
                    <a:pt x="220" y="285"/>
                    <a:pt x="223" y="284"/>
                  </a:cubicBezTo>
                  <a:cubicBezTo>
                    <a:pt x="223" y="284"/>
                    <a:pt x="222" y="284"/>
                    <a:pt x="222" y="284"/>
                  </a:cubicBezTo>
                  <a:cubicBezTo>
                    <a:pt x="222" y="284"/>
                    <a:pt x="222" y="284"/>
                    <a:pt x="222" y="283"/>
                  </a:cubicBezTo>
                  <a:cubicBezTo>
                    <a:pt x="223" y="283"/>
                    <a:pt x="223" y="283"/>
                    <a:pt x="223" y="283"/>
                  </a:cubicBezTo>
                  <a:cubicBezTo>
                    <a:pt x="223" y="283"/>
                    <a:pt x="222" y="283"/>
                    <a:pt x="220" y="284"/>
                  </a:cubicBezTo>
                  <a:cubicBezTo>
                    <a:pt x="222" y="283"/>
                    <a:pt x="224" y="281"/>
                    <a:pt x="226" y="279"/>
                  </a:cubicBezTo>
                  <a:cubicBezTo>
                    <a:pt x="230" y="280"/>
                    <a:pt x="230" y="280"/>
                    <a:pt x="230" y="280"/>
                  </a:cubicBezTo>
                  <a:cubicBezTo>
                    <a:pt x="230" y="281"/>
                    <a:pt x="230" y="281"/>
                    <a:pt x="229" y="282"/>
                  </a:cubicBezTo>
                  <a:cubicBezTo>
                    <a:pt x="226" y="283"/>
                    <a:pt x="226" y="283"/>
                    <a:pt x="226" y="283"/>
                  </a:cubicBezTo>
                  <a:cubicBezTo>
                    <a:pt x="227" y="284"/>
                    <a:pt x="227" y="284"/>
                    <a:pt x="227" y="284"/>
                  </a:cubicBezTo>
                  <a:cubicBezTo>
                    <a:pt x="223" y="286"/>
                    <a:pt x="223" y="286"/>
                    <a:pt x="223" y="286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34" y="283"/>
                    <a:pt x="234" y="283"/>
                    <a:pt x="234" y="283"/>
                  </a:cubicBezTo>
                  <a:cubicBezTo>
                    <a:pt x="239" y="282"/>
                    <a:pt x="243" y="278"/>
                    <a:pt x="248" y="275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4" y="271"/>
                    <a:pt x="260" y="268"/>
                    <a:pt x="262" y="263"/>
                  </a:cubicBezTo>
                  <a:cubicBezTo>
                    <a:pt x="263" y="264"/>
                    <a:pt x="263" y="264"/>
                    <a:pt x="263" y="264"/>
                  </a:cubicBezTo>
                  <a:cubicBezTo>
                    <a:pt x="263" y="263"/>
                    <a:pt x="266" y="262"/>
                    <a:pt x="267" y="261"/>
                  </a:cubicBezTo>
                  <a:cubicBezTo>
                    <a:pt x="268" y="259"/>
                    <a:pt x="265" y="261"/>
                    <a:pt x="266" y="258"/>
                  </a:cubicBezTo>
                  <a:cubicBezTo>
                    <a:pt x="261" y="262"/>
                    <a:pt x="261" y="262"/>
                    <a:pt x="261" y="262"/>
                  </a:cubicBezTo>
                  <a:cubicBezTo>
                    <a:pt x="267" y="256"/>
                    <a:pt x="267" y="256"/>
                    <a:pt x="267" y="256"/>
                  </a:cubicBezTo>
                  <a:cubicBezTo>
                    <a:pt x="266" y="256"/>
                    <a:pt x="266" y="256"/>
                    <a:pt x="266" y="256"/>
                  </a:cubicBezTo>
                  <a:cubicBezTo>
                    <a:pt x="264" y="257"/>
                    <a:pt x="263" y="259"/>
                    <a:pt x="262" y="259"/>
                  </a:cubicBezTo>
                  <a:cubicBezTo>
                    <a:pt x="262" y="259"/>
                    <a:pt x="261" y="259"/>
                    <a:pt x="261" y="259"/>
                  </a:cubicBezTo>
                  <a:cubicBezTo>
                    <a:pt x="264" y="256"/>
                    <a:pt x="264" y="256"/>
                    <a:pt x="264" y="256"/>
                  </a:cubicBezTo>
                  <a:cubicBezTo>
                    <a:pt x="264" y="255"/>
                    <a:pt x="264" y="255"/>
                    <a:pt x="264" y="255"/>
                  </a:cubicBezTo>
                  <a:cubicBezTo>
                    <a:pt x="267" y="254"/>
                    <a:pt x="267" y="254"/>
                    <a:pt x="267" y="254"/>
                  </a:cubicBezTo>
                  <a:cubicBezTo>
                    <a:pt x="266" y="254"/>
                    <a:pt x="266" y="254"/>
                    <a:pt x="266" y="254"/>
                  </a:cubicBezTo>
                  <a:cubicBezTo>
                    <a:pt x="266" y="254"/>
                    <a:pt x="267" y="253"/>
                    <a:pt x="267" y="253"/>
                  </a:cubicBezTo>
                  <a:cubicBezTo>
                    <a:pt x="267" y="253"/>
                    <a:pt x="267" y="253"/>
                    <a:pt x="267" y="253"/>
                  </a:cubicBezTo>
                  <a:cubicBezTo>
                    <a:pt x="267" y="253"/>
                    <a:pt x="267" y="253"/>
                    <a:pt x="267" y="253"/>
                  </a:cubicBezTo>
                  <a:cubicBezTo>
                    <a:pt x="267" y="253"/>
                    <a:pt x="267" y="253"/>
                    <a:pt x="267" y="253"/>
                  </a:cubicBezTo>
                  <a:cubicBezTo>
                    <a:pt x="268" y="253"/>
                    <a:pt x="268" y="253"/>
                    <a:pt x="269" y="252"/>
                  </a:cubicBezTo>
                  <a:cubicBezTo>
                    <a:pt x="270" y="251"/>
                    <a:pt x="271" y="248"/>
                    <a:pt x="273" y="246"/>
                  </a:cubicBezTo>
                  <a:cubicBezTo>
                    <a:pt x="272" y="246"/>
                    <a:pt x="272" y="246"/>
                    <a:pt x="272" y="246"/>
                  </a:cubicBezTo>
                  <a:cubicBezTo>
                    <a:pt x="272" y="244"/>
                    <a:pt x="275" y="242"/>
                    <a:pt x="275" y="241"/>
                  </a:cubicBezTo>
                  <a:cubicBezTo>
                    <a:pt x="278" y="239"/>
                    <a:pt x="276" y="238"/>
                    <a:pt x="279" y="235"/>
                  </a:cubicBezTo>
                  <a:cubicBezTo>
                    <a:pt x="279" y="235"/>
                    <a:pt x="279" y="235"/>
                    <a:pt x="279" y="235"/>
                  </a:cubicBezTo>
                  <a:cubicBezTo>
                    <a:pt x="280" y="235"/>
                    <a:pt x="278" y="238"/>
                    <a:pt x="278" y="239"/>
                  </a:cubicBezTo>
                  <a:cubicBezTo>
                    <a:pt x="280" y="237"/>
                    <a:pt x="281" y="235"/>
                    <a:pt x="283" y="233"/>
                  </a:cubicBezTo>
                  <a:cubicBezTo>
                    <a:pt x="283" y="233"/>
                    <a:pt x="283" y="234"/>
                    <a:pt x="282" y="236"/>
                  </a:cubicBezTo>
                  <a:cubicBezTo>
                    <a:pt x="283" y="237"/>
                    <a:pt x="283" y="237"/>
                    <a:pt x="283" y="237"/>
                  </a:cubicBezTo>
                  <a:cubicBezTo>
                    <a:pt x="287" y="231"/>
                    <a:pt x="287" y="231"/>
                    <a:pt x="287" y="231"/>
                  </a:cubicBezTo>
                  <a:cubicBezTo>
                    <a:pt x="287" y="232"/>
                    <a:pt x="287" y="232"/>
                    <a:pt x="288" y="232"/>
                  </a:cubicBezTo>
                  <a:cubicBezTo>
                    <a:pt x="288" y="232"/>
                    <a:pt x="289" y="230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30"/>
                    <a:pt x="290" y="230"/>
                    <a:pt x="290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8"/>
                    <a:pt x="292" y="226"/>
                    <a:pt x="292" y="225"/>
                  </a:cubicBezTo>
                  <a:cubicBezTo>
                    <a:pt x="294" y="225"/>
                    <a:pt x="294" y="225"/>
                    <a:pt x="294" y="225"/>
                  </a:cubicBezTo>
                  <a:cubicBezTo>
                    <a:pt x="295" y="223"/>
                    <a:pt x="295" y="223"/>
                    <a:pt x="295" y="223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6" y="220"/>
                    <a:pt x="298" y="217"/>
                    <a:pt x="299" y="216"/>
                  </a:cubicBezTo>
                  <a:cubicBezTo>
                    <a:pt x="298" y="216"/>
                    <a:pt x="298" y="217"/>
                    <a:pt x="297" y="217"/>
                  </a:cubicBezTo>
                  <a:cubicBezTo>
                    <a:pt x="297" y="217"/>
                    <a:pt x="297" y="217"/>
                    <a:pt x="297" y="216"/>
                  </a:cubicBezTo>
                  <a:cubicBezTo>
                    <a:pt x="296" y="221"/>
                    <a:pt x="292" y="225"/>
                    <a:pt x="290" y="226"/>
                  </a:cubicBezTo>
                  <a:cubicBezTo>
                    <a:pt x="290" y="222"/>
                    <a:pt x="294" y="216"/>
                    <a:pt x="295" y="215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2"/>
                    <a:pt x="297" y="210"/>
                    <a:pt x="296" y="210"/>
                  </a:cubicBezTo>
                  <a:cubicBezTo>
                    <a:pt x="296" y="210"/>
                    <a:pt x="296" y="210"/>
                    <a:pt x="295" y="211"/>
                  </a:cubicBezTo>
                  <a:cubicBezTo>
                    <a:pt x="297" y="206"/>
                    <a:pt x="297" y="206"/>
                    <a:pt x="297" y="206"/>
                  </a:cubicBezTo>
                  <a:cubicBezTo>
                    <a:pt x="300" y="203"/>
                    <a:pt x="300" y="203"/>
                    <a:pt x="300" y="20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300" y="204"/>
                    <a:pt x="300" y="204"/>
                    <a:pt x="300" y="203"/>
                  </a:cubicBezTo>
                  <a:cubicBezTo>
                    <a:pt x="300" y="203"/>
                    <a:pt x="300" y="203"/>
                    <a:pt x="301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2" y="201"/>
                    <a:pt x="302" y="201"/>
                  </a:cubicBezTo>
                  <a:cubicBezTo>
                    <a:pt x="302" y="201"/>
                    <a:pt x="302" y="201"/>
                    <a:pt x="303" y="201"/>
                  </a:cubicBezTo>
                  <a:cubicBezTo>
                    <a:pt x="303" y="201"/>
                    <a:pt x="304" y="201"/>
                    <a:pt x="304" y="203"/>
                  </a:cubicBezTo>
                  <a:cubicBezTo>
                    <a:pt x="303" y="204"/>
                    <a:pt x="303" y="204"/>
                    <a:pt x="303" y="204"/>
                  </a:cubicBezTo>
                  <a:cubicBezTo>
                    <a:pt x="302" y="204"/>
                    <a:pt x="302" y="204"/>
                    <a:pt x="302" y="204"/>
                  </a:cubicBezTo>
                  <a:cubicBezTo>
                    <a:pt x="302" y="205"/>
                    <a:pt x="302" y="205"/>
                    <a:pt x="302" y="205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1" y="209"/>
                    <a:pt x="301" y="209"/>
                    <a:pt x="301" y="209"/>
                  </a:cubicBezTo>
                  <a:cubicBezTo>
                    <a:pt x="298" y="215"/>
                    <a:pt x="298" y="215"/>
                    <a:pt x="298" y="215"/>
                  </a:cubicBezTo>
                  <a:cubicBezTo>
                    <a:pt x="300" y="211"/>
                    <a:pt x="300" y="211"/>
                    <a:pt x="300" y="211"/>
                  </a:cubicBezTo>
                  <a:cubicBezTo>
                    <a:pt x="300" y="212"/>
                    <a:pt x="300" y="214"/>
                    <a:pt x="299" y="215"/>
                  </a:cubicBezTo>
                  <a:cubicBezTo>
                    <a:pt x="301" y="214"/>
                    <a:pt x="301" y="214"/>
                    <a:pt x="301" y="214"/>
                  </a:cubicBezTo>
                  <a:cubicBezTo>
                    <a:pt x="300" y="217"/>
                    <a:pt x="299" y="219"/>
                    <a:pt x="298" y="222"/>
                  </a:cubicBezTo>
                  <a:cubicBezTo>
                    <a:pt x="302" y="214"/>
                    <a:pt x="305" y="204"/>
                    <a:pt x="308" y="196"/>
                  </a:cubicBezTo>
                  <a:cubicBezTo>
                    <a:pt x="308" y="197"/>
                    <a:pt x="306" y="198"/>
                    <a:pt x="305" y="198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5" y="197"/>
                    <a:pt x="305" y="197"/>
                    <a:pt x="305" y="197"/>
                  </a:cubicBezTo>
                  <a:cubicBezTo>
                    <a:pt x="304" y="198"/>
                    <a:pt x="305" y="198"/>
                    <a:pt x="305" y="198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0"/>
                    <a:pt x="304" y="199"/>
                    <a:pt x="303" y="199"/>
                  </a:cubicBezTo>
                  <a:cubicBezTo>
                    <a:pt x="307" y="192"/>
                    <a:pt x="307" y="192"/>
                    <a:pt x="307" y="192"/>
                  </a:cubicBezTo>
                  <a:cubicBezTo>
                    <a:pt x="308" y="191"/>
                    <a:pt x="308" y="191"/>
                    <a:pt x="308" y="191"/>
                  </a:cubicBezTo>
                  <a:cubicBezTo>
                    <a:pt x="307" y="190"/>
                    <a:pt x="306" y="191"/>
                    <a:pt x="305" y="189"/>
                  </a:cubicBezTo>
                  <a:cubicBezTo>
                    <a:pt x="306" y="188"/>
                    <a:pt x="306" y="188"/>
                    <a:pt x="306" y="188"/>
                  </a:cubicBezTo>
                  <a:cubicBezTo>
                    <a:pt x="306" y="188"/>
                    <a:pt x="305" y="189"/>
                    <a:pt x="305" y="189"/>
                  </a:cubicBezTo>
                  <a:cubicBezTo>
                    <a:pt x="305" y="189"/>
                    <a:pt x="305" y="189"/>
                    <a:pt x="305" y="189"/>
                  </a:cubicBezTo>
                  <a:cubicBezTo>
                    <a:pt x="305" y="190"/>
                    <a:pt x="305" y="191"/>
                    <a:pt x="304" y="191"/>
                  </a:cubicBezTo>
                  <a:cubicBezTo>
                    <a:pt x="305" y="190"/>
                    <a:pt x="305" y="190"/>
                    <a:pt x="305" y="190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4" y="191"/>
                    <a:pt x="304" y="191"/>
                    <a:pt x="303" y="191"/>
                  </a:cubicBezTo>
                  <a:cubicBezTo>
                    <a:pt x="303" y="191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1"/>
                    <a:pt x="303" y="193"/>
                  </a:cubicBezTo>
                  <a:cubicBezTo>
                    <a:pt x="303" y="192"/>
                    <a:pt x="303" y="191"/>
                    <a:pt x="302" y="191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0" y="193"/>
                    <a:pt x="300" y="193"/>
                    <a:pt x="300" y="193"/>
                  </a:cubicBezTo>
                  <a:cubicBezTo>
                    <a:pt x="300" y="195"/>
                    <a:pt x="300" y="195"/>
                    <a:pt x="300" y="195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6" y="199"/>
                    <a:pt x="296" y="199"/>
                    <a:pt x="296" y="199"/>
                  </a:cubicBezTo>
                  <a:cubicBezTo>
                    <a:pt x="298" y="198"/>
                    <a:pt x="298" y="194"/>
                    <a:pt x="299" y="192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8" y="191"/>
                    <a:pt x="298" y="191"/>
                    <a:pt x="298" y="191"/>
                  </a:cubicBezTo>
                  <a:cubicBezTo>
                    <a:pt x="298" y="190"/>
                    <a:pt x="298" y="190"/>
                    <a:pt x="298" y="188"/>
                  </a:cubicBezTo>
                  <a:cubicBezTo>
                    <a:pt x="300" y="188"/>
                    <a:pt x="301" y="184"/>
                    <a:pt x="302" y="184"/>
                  </a:cubicBezTo>
                  <a:cubicBezTo>
                    <a:pt x="303" y="183"/>
                    <a:pt x="303" y="183"/>
                    <a:pt x="303" y="183"/>
                  </a:cubicBezTo>
                  <a:cubicBezTo>
                    <a:pt x="303" y="183"/>
                    <a:pt x="301" y="188"/>
                    <a:pt x="301" y="189"/>
                  </a:cubicBezTo>
                  <a:cubicBezTo>
                    <a:pt x="302" y="188"/>
                    <a:pt x="303" y="183"/>
                    <a:pt x="304" y="183"/>
                  </a:cubicBezTo>
                  <a:cubicBezTo>
                    <a:pt x="304" y="183"/>
                    <a:pt x="304" y="184"/>
                    <a:pt x="304" y="184"/>
                  </a:cubicBezTo>
                  <a:cubicBezTo>
                    <a:pt x="304" y="182"/>
                    <a:pt x="306" y="183"/>
                    <a:pt x="304" y="181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7"/>
                    <a:pt x="305" y="187"/>
                    <a:pt x="305" y="187"/>
                  </a:cubicBezTo>
                  <a:cubicBezTo>
                    <a:pt x="305" y="186"/>
                    <a:pt x="306" y="185"/>
                    <a:pt x="307" y="185"/>
                  </a:cubicBezTo>
                  <a:cubicBezTo>
                    <a:pt x="307" y="185"/>
                    <a:pt x="307" y="186"/>
                    <a:pt x="308" y="186"/>
                  </a:cubicBezTo>
                  <a:cubicBezTo>
                    <a:pt x="309" y="182"/>
                    <a:pt x="309" y="182"/>
                    <a:pt x="309" y="182"/>
                  </a:cubicBezTo>
                  <a:cubicBezTo>
                    <a:pt x="310" y="182"/>
                    <a:pt x="310" y="182"/>
                    <a:pt x="310" y="182"/>
                  </a:cubicBezTo>
                  <a:cubicBezTo>
                    <a:pt x="311" y="180"/>
                    <a:pt x="311" y="179"/>
                    <a:pt x="311" y="178"/>
                  </a:cubicBezTo>
                  <a:cubicBezTo>
                    <a:pt x="311" y="178"/>
                    <a:pt x="311" y="178"/>
                    <a:pt x="311" y="178"/>
                  </a:cubicBezTo>
                  <a:cubicBezTo>
                    <a:pt x="311" y="178"/>
                    <a:pt x="312" y="177"/>
                    <a:pt x="312" y="177"/>
                  </a:cubicBezTo>
                  <a:cubicBezTo>
                    <a:pt x="312" y="177"/>
                    <a:pt x="312" y="177"/>
                    <a:pt x="312" y="177"/>
                  </a:cubicBezTo>
                  <a:cubicBezTo>
                    <a:pt x="311" y="178"/>
                    <a:pt x="311" y="178"/>
                    <a:pt x="311" y="178"/>
                  </a:cubicBezTo>
                  <a:cubicBezTo>
                    <a:pt x="312" y="177"/>
                    <a:pt x="312" y="177"/>
                    <a:pt x="312" y="177"/>
                  </a:cubicBezTo>
                  <a:cubicBezTo>
                    <a:pt x="312" y="177"/>
                    <a:pt x="312" y="177"/>
                    <a:pt x="312" y="177"/>
                  </a:cubicBezTo>
                  <a:cubicBezTo>
                    <a:pt x="313" y="176"/>
                    <a:pt x="313" y="176"/>
                    <a:pt x="313" y="176"/>
                  </a:cubicBezTo>
                  <a:cubicBezTo>
                    <a:pt x="312" y="176"/>
                    <a:pt x="312" y="176"/>
                    <a:pt x="312" y="176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67"/>
                    <a:pt x="314" y="167"/>
                    <a:pt x="314" y="167"/>
                  </a:cubicBezTo>
                  <a:cubicBezTo>
                    <a:pt x="314" y="163"/>
                    <a:pt x="314" y="163"/>
                    <a:pt x="314" y="163"/>
                  </a:cubicBezTo>
                  <a:cubicBezTo>
                    <a:pt x="314" y="163"/>
                    <a:pt x="314" y="163"/>
                    <a:pt x="314" y="163"/>
                  </a:cubicBezTo>
                  <a:cubicBezTo>
                    <a:pt x="314" y="163"/>
                    <a:pt x="314" y="163"/>
                    <a:pt x="314" y="162"/>
                  </a:cubicBezTo>
                  <a:cubicBezTo>
                    <a:pt x="314" y="162"/>
                    <a:pt x="314" y="161"/>
                    <a:pt x="314" y="161"/>
                  </a:cubicBezTo>
                  <a:cubicBezTo>
                    <a:pt x="314" y="161"/>
                    <a:pt x="314" y="162"/>
                    <a:pt x="313" y="163"/>
                  </a:cubicBezTo>
                  <a:cubicBezTo>
                    <a:pt x="313" y="159"/>
                    <a:pt x="315" y="157"/>
                    <a:pt x="315" y="153"/>
                  </a:cubicBezTo>
                  <a:cubicBezTo>
                    <a:pt x="316" y="154"/>
                    <a:pt x="316" y="154"/>
                    <a:pt x="316" y="154"/>
                  </a:cubicBezTo>
                  <a:cubicBezTo>
                    <a:pt x="315" y="157"/>
                    <a:pt x="315" y="157"/>
                    <a:pt x="315" y="157"/>
                  </a:cubicBezTo>
                  <a:cubicBezTo>
                    <a:pt x="316" y="157"/>
                    <a:pt x="316" y="157"/>
                    <a:pt x="316" y="157"/>
                  </a:cubicBezTo>
                  <a:cubicBezTo>
                    <a:pt x="316" y="158"/>
                    <a:pt x="316" y="158"/>
                    <a:pt x="316" y="158"/>
                  </a:cubicBezTo>
                  <a:cubicBezTo>
                    <a:pt x="316" y="158"/>
                    <a:pt x="316" y="157"/>
                    <a:pt x="316" y="157"/>
                  </a:cubicBezTo>
                  <a:cubicBezTo>
                    <a:pt x="316" y="157"/>
                    <a:pt x="316" y="157"/>
                    <a:pt x="317" y="158"/>
                  </a:cubicBezTo>
                  <a:cubicBezTo>
                    <a:pt x="317" y="159"/>
                    <a:pt x="317" y="160"/>
                    <a:pt x="317" y="160"/>
                  </a:cubicBezTo>
                  <a:cubicBezTo>
                    <a:pt x="317" y="160"/>
                    <a:pt x="317" y="160"/>
                    <a:pt x="317" y="160"/>
                  </a:cubicBezTo>
                  <a:cubicBezTo>
                    <a:pt x="317" y="159"/>
                    <a:pt x="317" y="158"/>
                    <a:pt x="317" y="158"/>
                  </a:cubicBezTo>
                  <a:cubicBezTo>
                    <a:pt x="317" y="158"/>
                    <a:pt x="317" y="158"/>
                    <a:pt x="317" y="158"/>
                  </a:cubicBezTo>
                  <a:cubicBezTo>
                    <a:pt x="317" y="158"/>
                    <a:pt x="318" y="158"/>
                    <a:pt x="318" y="158"/>
                  </a:cubicBezTo>
                  <a:cubicBezTo>
                    <a:pt x="318" y="158"/>
                    <a:pt x="318" y="158"/>
                    <a:pt x="317" y="156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7" y="164"/>
                    <a:pt x="317" y="167"/>
                  </a:cubicBezTo>
                  <a:cubicBezTo>
                    <a:pt x="319" y="170"/>
                    <a:pt x="319" y="170"/>
                    <a:pt x="319" y="170"/>
                  </a:cubicBezTo>
                  <a:cubicBezTo>
                    <a:pt x="321" y="166"/>
                    <a:pt x="321" y="166"/>
                    <a:pt x="321" y="166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19" y="175"/>
                    <a:pt x="320" y="175"/>
                    <a:pt x="320" y="175"/>
                  </a:cubicBezTo>
                  <a:cubicBezTo>
                    <a:pt x="320" y="175"/>
                    <a:pt x="321" y="175"/>
                    <a:pt x="321" y="175"/>
                  </a:cubicBezTo>
                  <a:cubicBezTo>
                    <a:pt x="321" y="174"/>
                    <a:pt x="321" y="174"/>
                    <a:pt x="322" y="174"/>
                  </a:cubicBezTo>
                  <a:cubicBezTo>
                    <a:pt x="322" y="174"/>
                    <a:pt x="322" y="174"/>
                    <a:pt x="322" y="174"/>
                  </a:cubicBezTo>
                  <a:cubicBezTo>
                    <a:pt x="321" y="168"/>
                    <a:pt x="321" y="168"/>
                    <a:pt x="321" y="168"/>
                  </a:cubicBezTo>
                  <a:cubicBezTo>
                    <a:pt x="322" y="165"/>
                    <a:pt x="322" y="165"/>
                    <a:pt x="322" y="165"/>
                  </a:cubicBezTo>
                  <a:cubicBezTo>
                    <a:pt x="322" y="165"/>
                    <a:pt x="322" y="165"/>
                    <a:pt x="322" y="165"/>
                  </a:cubicBezTo>
                  <a:cubicBezTo>
                    <a:pt x="322" y="165"/>
                    <a:pt x="322" y="165"/>
                    <a:pt x="322" y="164"/>
                  </a:cubicBezTo>
                  <a:cubicBezTo>
                    <a:pt x="322" y="163"/>
                    <a:pt x="322" y="162"/>
                    <a:pt x="321" y="162"/>
                  </a:cubicBezTo>
                  <a:cubicBezTo>
                    <a:pt x="321" y="162"/>
                    <a:pt x="321" y="162"/>
                    <a:pt x="321" y="162"/>
                  </a:cubicBezTo>
                  <a:cubicBezTo>
                    <a:pt x="296" y="108"/>
                    <a:pt x="296" y="108"/>
                    <a:pt x="296" y="108"/>
                  </a:cubicBezTo>
                  <a:moveTo>
                    <a:pt x="152" y="108"/>
                  </a:moveTo>
                  <a:cubicBezTo>
                    <a:pt x="151" y="109"/>
                    <a:pt x="152" y="110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0"/>
                    <a:pt x="152" y="111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moveTo>
                    <a:pt x="123" y="107"/>
                  </a:moveTo>
                  <a:cubicBezTo>
                    <a:pt x="123" y="108"/>
                    <a:pt x="123" y="108"/>
                    <a:pt x="124" y="108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10"/>
                    <a:pt x="120" y="111"/>
                    <a:pt x="119" y="112"/>
                  </a:cubicBezTo>
                  <a:cubicBezTo>
                    <a:pt x="120" y="112"/>
                    <a:pt x="120" y="110"/>
                    <a:pt x="122" y="110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9"/>
                    <a:pt x="122" y="109"/>
                    <a:pt x="123" y="109"/>
                  </a:cubicBezTo>
                  <a:cubicBezTo>
                    <a:pt x="123" y="109"/>
                    <a:pt x="124" y="109"/>
                    <a:pt x="124" y="109"/>
                  </a:cubicBezTo>
                  <a:cubicBezTo>
                    <a:pt x="125" y="108"/>
                    <a:pt x="124" y="108"/>
                    <a:pt x="123" y="107"/>
                  </a:cubicBezTo>
                  <a:moveTo>
                    <a:pt x="129" y="107"/>
                  </a:moveTo>
                  <a:cubicBezTo>
                    <a:pt x="129" y="107"/>
                    <a:pt x="129" y="107"/>
                    <a:pt x="129" y="107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9" y="107"/>
                    <a:pt x="129" y="107"/>
                    <a:pt x="129" y="107"/>
                  </a:cubicBezTo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8"/>
                    <a:pt x="127" y="108"/>
                  </a:cubicBezTo>
                  <a:cubicBezTo>
                    <a:pt x="127" y="108"/>
                    <a:pt x="127" y="108"/>
                    <a:pt x="127" y="107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28" y="108"/>
                    <a:pt x="129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9"/>
                    <a:pt x="129" y="108"/>
                    <a:pt x="130" y="109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8" y="108"/>
                    <a:pt x="128" y="108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8" y="107"/>
                    <a:pt x="128" y="107"/>
                    <a:pt x="128" y="107"/>
                  </a:cubicBezTo>
                  <a:moveTo>
                    <a:pt x="152" y="107"/>
                  </a:move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2" y="107"/>
                    <a:pt x="152" y="107"/>
                    <a:pt x="152" y="107"/>
                  </a:cubicBezTo>
                  <a:moveTo>
                    <a:pt x="135" y="106"/>
                  </a:moveTo>
                  <a:cubicBezTo>
                    <a:pt x="135" y="107"/>
                    <a:pt x="135" y="107"/>
                    <a:pt x="135" y="107"/>
                  </a:cubicBezTo>
                  <a:cubicBezTo>
                    <a:pt x="136" y="108"/>
                    <a:pt x="135" y="108"/>
                    <a:pt x="135" y="109"/>
                  </a:cubicBezTo>
                  <a:cubicBezTo>
                    <a:pt x="135" y="109"/>
                    <a:pt x="135" y="110"/>
                    <a:pt x="135" y="110"/>
                  </a:cubicBezTo>
                  <a:cubicBezTo>
                    <a:pt x="136" y="110"/>
                    <a:pt x="135" y="108"/>
                    <a:pt x="136" y="108"/>
                  </a:cubicBezTo>
                  <a:cubicBezTo>
                    <a:pt x="135" y="106"/>
                    <a:pt x="136" y="108"/>
                    <a:pt x="135" y="106"/>
                  </a:cubicBezTo>
                  <a:moveTo>
                    <a:pt x="142" y="106"/>
                  </a:moveTo>
                  <a:cubicBezTo>
                    <a:pt x="141" y="106"/>
                    <a:pt x="141" y="107"/>
                    <a:pt x="140" y="107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39" y="106"/>
                    <a:pt x="139" y="106"/>
                    <a:pt x="139" y="106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39" y="107"/>
                    <a:pt x="139" y="107"/>
                    <a:pt x="138" y="107"/>
                  </a:cubicBezTo>
                  <a:cubicBezTo>
                    <a:pt x="138" y="107"/>
                    <a:pt x="139" y="107"/>
                    <a:pt x="139" y="107"/>
                  </a:cubicBezTo>
                  <a:cubicBezTo>
                    <a:pt x="139" y="107"/>
                    <a:pt x="139" y="107"/>
                    <a:pt x="140" y="107"/>
                  </a:cubicBezTo>
                  <a:cubicBezTo>
                    <a:pt x="140" y="108"/>
                    <a:pt x="140" y="108"/>
                    <a:pt x="140" y="108"/>
                  </a:cubicBezTo>
                  <a:cubicBezTo>
                    <a:pt x="141" y="107"/>
                    <a:pt x="143" y="108"/>
                    <a:pt x="142" y="106"/>
                  </a:cubicBezTo>
                  <a:cubicBezTo>
                    <a:pt x="142" y="106"/>
                    <a:pt x="142" y="106"/>
                    <a:pt x="142" y="106"/>
                  </a:cubicBezTo>
                  <a:moveTo>
                    <a:pt x="143" y="106"/>
                  </a:moveTo>
                  <a:cubicBezTo>
                    <a:pt x="143" y="106"/>
                    <a:pt x="143" y="106"/>
                    <a:pt x="143" y="106"/>
                  </a:cubicBezTo>
                  <a:cubicBezTo>
                    <a:pt x="143" y="106"/>
                    <a:pt x="143" y="106"/>
                    <a:pt x="143" y="106"/>
                  </a:cubicBezTo>
                  <a:moveTo>
                    <a:pt x="137" y="105"/>
                  </a:moveTo>
                  <a:cubicBezTo>
                    <a:pt x="137" y="106"/>
                    <a:pt x="137" y="106"/>
                    <a:pt x="137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7" y="105"/>
                    <a:pt x="137" y="105"/>
                    <a:pt x="137" y="105"/>
                  </a:cubicBezTo>
                  <a:moveTo>
                    <a:pt x="137" y="105"/>
                  </a:moveTo>
                  <a:cubicBezTo>
                    <a:pt x="137" y="105"/>
                    <a:pt x="137" y="105"/>
                    <a:pt x="137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moveTo>
                    <a:pt x="296" y="105"/>
                  </a:moveTo>
                  <a:cubicBezTo>
                    <a:pt x="296" y="107"/>
                    <a:pt x="296" y="109"/>
                    <a:pt x="296" y="111"/>
                  </a:cubicBezTo>
                  <a:cubicBezTo>
                    <a:pt x="296" y="108"/>
                    <a:pt x="296" y="108"/>
                    <a:pt x="296" y="108"/>
                  </a:cubicBezTo>
                  <a:cubicBezTo>
                    <a:pt x="296" y="105"/>
                    <a:pt x="296" y="105"/>
                    <a:pt x="296" y="105"/>
                  </a:cubicBezTo>
                  <a:moveTo>
                    <a:pt x="9" y="104"/>
                  </a:moveTo>
                  <a:cubicBezTo>
                    <a:pt x="9" y="104"/>
                    <a:pt x="8" y="104"/>
                    <a:pt x="8" y="104"/>
                  </a:cubicBezTo>
                  <a:cubicBezTo>
                    <a:pt x="9" y="104"/>
                    <a:pt x="9" y="104"/>
                    <a:pt x="9" y="104"/>
                  </a:cubicBezTo>
                  <a:moveTo>
                    <a:pt x="66" y="104"/>
                  </a:moveTo>
                  <a:cubicBezTo>
                    <a:pt x="66" y="104"/>
                    <a:pt x="65" y="104"/>
                    <a:pt x="65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6" y="104"/>
                    <a:pt x="66" y="104"/>
                    <a:pt x="66" y="104"/>
                  </a:cubicBezTo>
                  <a:moveTo>
                    <a:pt x="129" y="104"/>
                  </a:moveTo>
                  <a:cubicBezTo>
                    <a:pt x="126" y="105"/>
                    <a:pt x="126" y="105"/>
                    <a:pt x="126" y="105"/>
                  </a:cubicBezTo>
                  <a:cubicBezTo>
                    <a:pt x="126" y="106"/>
                    <a:pt x="127" y="105"/>
                    <a:pt x="126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6" y="106"/>
                    <a:pt x="127" y="107"/>
                    <a:pt x="127" y="107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7" y="106"/>
                    <a:pt x="127" y="106"/>
                    <a:pt x="128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6"/>
                    <a:pt x="128" y="106"/>
                    <a:pt x="129" y="106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9" y="105"/>
                    <a:pt x="129" y="105"/>
                    <a:pt x="129" y="104"/>
                  </a:cubicBezTo>
                  <a:moveTo>
                    <a:pt x="117" y="104"/>
                  </a:moveTo>
                  <a:cubicBezTo>
                    <a:pt x="117" y="104"/>
                    <a:pt x="116" y="104"/>
                    <a:pt x="116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7" y="104"/>
                    <a:pt x="117" y="104"/>
                    <a:pt x="117" y="104"/>
                  </a:cubicBezTo>
                  <a:moveTo>
                    <a:pt x="117" y="103"/>
                  </a:moveTo>
                  <a:cubicBezTo>
                    <a:pt x="117" y="104"/>
                    <a:pt x="117" y="104"/>
                    <a:pt x="117" y="104"/>
                  </a:cubicBezTo>
                  <a:cubicBezTo>
                    <a:pt x="117" y="104"/>
                    <a:pt x="117" y="103"/>
                    <a:pt x="117" y="103"/>
                  </a:cubicBezTo>
                  <a:moveTo>
                    <a:pt x="10" y="103"/>
                  </a:moveTo>
                  <a:cubicBezTo>
                    <a:pt x="9" y="104"/>
                    <a:pt x="9" y="104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9" y="104"/>
                    <a:pt x="9" y="105"/>
                    <a:pt x="9" y="105"/>
                  </a:cubicBezTo>
                  <a:cubicBezTo>
                    <a:pt x="10" y="103"/>
                    <a:pt x="10" y="103"/>
                    <a:pt x="10" y="103"/>
                  </a:cubicBezTo>
                  <a:moveTo>
                    <a:pt x="134" y="102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34" y="102"/>
                    <a:pt x="134" y="102"/>
                    <a:pt x="134" y="102"/>
                  </a:cubicBezTo>
                  <a:cubicBezTo>
                    <a:pt x="134" y="102"/>
                    <a:pt x="134" y="102"/>
                    <a:pt x="133" y="102"/>
                  </a:cubicBezTo>
                  <a:cubicBezTo>
                    <a:pt x="133" y="102"/>
                    <a:pt x="132" y="103"/>
                    <a:pt x="132" y="103"/>
                  </a:cubicBezTo>
                  <a:cubicBezTo>
                    <a:pt x="131" y="103"/>
                    <a:pt x="131" y="104"/>
                    <a:pt x="130" y="104"/>
                  </a:cubicBezTo>
                  <a:cubicBezTo>
                    <a:pt x="130" y="104"/>
                    <a:pt x="130" y="104"/>
                    <a:pt x="130" y="103"/>
                  </a:cubicBezTo>
                  <a:cubicBezTo>
                    <a:pt x="129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0" y="105"/>
                    <a:pt x="129" y="105"/>
                    <a:pt x="130" y="106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3" y="105"/>
                    <a:pt x="130" y="106"/>
                    <a:pt x="132" y="106"/>
                  </a:cubicBezTo>
                  <a:cubicBezTo>
                    <a:pt x="132" y="106"/>
                    <a:pt x="132" y="106"/>
                    <a:pt x="133" y="106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3" y="105"/>
                    <a:pt x="133" y="105"/>
                    <a:pt x="133" y="105"/>
                  </a:cubicBezTo>
                  <a:cubicBezTo>
                    <a:pt x="133" y="105"/>
                    <a:pt x="133" y="105"/>
                    <a:pt x="132" y="105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3" y="105"/>
                    <a:pt x="133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ubicBezTo>
                    <a:pt x="134" y="103"/>
                    <a:pt x="135" y="102"/>
                    <a:pt x="134" y="102"/>
                  </a:cubicBezTo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moveTo>
                    <a:pt x="91" y="102"/>
                  </a:moveTo>
                  <a:cubicBezTo>
                    <a:pt x="91" y="102"/>
                    <a:pt x="91" y="102"/>
                    <a:pt x="91" y="102"/>
                  </a:cubicBezTo>
                  <a:cubicBezTo>
                    <a:pt x="91" y="102"/>
                    <a:pt x="91" y="104"/>
                    <a:pt x="90" y="104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0" y="104"/>
                    <a:pt x="90" y="104"/>
                    <a:pt x="90" y="104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3"/>
                    <a:pt x="91" y="103"/>
                    <a:pt x="92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1" y="103"/>
                    <a:pt x="92" y="102"/>
                    <a:pt x="91" y="102"/>
                  </a:cubicBezTo>
                  <a:moveTo>
                    <a:pt x="35" y="102"/>
                  </a:moveTo>
                  <a:cubicBezTo>
                    <a:pt x="34" y="102"/>
                    <a:pt x="33" y="104"/>
                    <a:pt x="32" y="105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105"/>
                    <a:pt x="33" y="104"/>
                    <a:pt x="33" y="104"/>
                  </a:cubicBezTo>
                  <a:cubicBezTo>
                    <a:pt x="33" y="104"/>
                    <a:pt x="34" y="103"/>
                    <a:pt x="34" y="103"/>
                  </a:cubicBezTo>
                  <a:cubicBezTo>
                    <a:pt x="34" y="103"/>
                    <a:pt x="34" y="103"/>
                    <a:pt x="34" y="103"/>
                  </a:cubicBezTo>
                  <a:cubicBezTo>
                    <a:pt x="34" y="103"/>
                    <a:pt x="34" y="103"/>
                    <a:pt x="35" y="102"/>
                  </a:cubicBezTo>
                  <a:cubicBezTo>
                    <a:pt x="35" y="102"/>
                    <a:pt x="35" y="102"/>
                    <a:pt x="35" y="102"/>
                  </a:cubicBezTo>
                  <a:moveTo>
                    <a:pt x="68" y="101"/>
                  </a:moveTo>
                  <a:cubicBezTo>
                    <a:pt x="68" y="102"/>
                    <a:pt x="68" y="102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moveTo>
                    <a:pt x="274" y="101"/>
                  </a:moveTo>
                  <a:cubicBezTo>
                    <a:pt x="273" y="101"/>
                    <a:pt x="273" y="102"/>
                    <a:pt x="274" y="103"/>
                  </a:cubicBezTo>
                  <a:cubicBezTo>
                    <a:pt x="274" y="104"/>
                    <a:pt x="274" y="103"/>
                    <a:pt x="275" y="104"/>
                  </a:cubicBezTo>
                  <a:cubicBezTo>
                    <a:pt x="275" y="102"/>
                    <a:pt x="274" y="101"/>
                    <a:pt x="274" y="101"/>
                  </a:cubicBezTo>
                  <a:moveTo>
                    <a:pt x="23" y="100"/>
                  </a:moveTo>
                  <a:cubicBezTo>
                    <a:pt x="23" y="100"/>
                    <a:pt x="21" y="103"/>
                    <a:pt x="22" y="104"/>
                  </a:cubicBezTo>
                  <a:cubicBezTo>
                    <a:pt x="22" y="102"/>
                    <a:pt x="24" y="102"/>
                    <a:pt x="24" y="101"/>
                  </a:cubicBezTo>
                  <a:cubicBezTo>
                    <a:pt x="24" y="101"/>
                    <a:pt x="23" y="102"/>
                    <a:pt x="24" y="100"/>
                  </a:cubicBezTo>
                  <a:cubicBezTo>
                    <a:pt x="24" y="100"/>
                    <a:pt x="23" y="100"/>
                    <a:pt x="23" y="100"/>
                  </a:cubicBezTo>
                  <a:moveTo>
                    <a:pt x="148" y="100"/>
                  </a:moveTo>
                  <a:cubicBezTo>
                    <a:pt x="148" y="100"/>
                    <a:pt x="148" y="100"/>
                    <a:pt x="148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49" y="101"/>
                    <a:pt x="149" y="101"/>
                  </a:cubicBezTo>
                  <a:cubicBezTo>
                    <a:pt x="149" y="101"/>
                    <a:pt x="149" y="100"/>
                    <a:pt x="148" y="100"/>
                  </a:cubicBezTo>
                  <a:moveTo>
                    <a:pt x="76" y="100"/>
                  </a:moveTo>
                  <a:cubicBezTo>
                    <a:pt x="75" y="101"/>
                    <a:pt x="75" y="101"/>
                    <a:pt x="75" y="101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6" y="100"/>
                    <a:pt x="76" y="100"/>
                    <a:pt x="76" y="100"/>
                  </a:cubicBezTo>
                  <a:moveTo>
                    <a:pt x="146" y="100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5" y="100"/>
                  </a:cubicBezTo>
                  <a:cubicBezTo>
                    <a:pt x="145" y="100"/>
                    <a:pt x="145" y="100"/>
                    <a:pt x="145" y="101"/>
                  </a:cubicBezTo>
                  <a:cubicBezTo>
                    <a:pt x="145" y="101"/>
                    <a:pt x="144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2" y="102"/>
                  </a:cubicBezTo>
                  <a:cubicBezTo>
                    <a:pt x="142" y="102"/>
                    <a:pt x="142" y="102"/>
                    <a:pt x="141" y="102"/>
                  </a:cubicBezTo>
                  <a:cubicBezTo>
                    <a:pt x="141" y="102"/>
                    <a:pt x="141" y="102"/>
                    <a:pt x="140" y="102"/>
                  </a:cubicBezTo>
                  <a:cubicBezTo>
                    <a:pt x="140" y="102"/>
                    <a:pt x="139" y="102"/>
                    <a:pt x="139" y="102"/>
                  </a:cubicBezTo>
                  <a:cubicBezTo>
                    <a:pt x="138" y="103"/>
                    <a:pt x="138" y="103"/>
                    <a:pt x="138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5"/>
                    <a:pt x="139" y="105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0" y="105"/>
                    <a:pt x="140" y="105"/>
                    <a:pt x="140" y="106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1" y="105"/>
                    <a:pt x="141" y="105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2" y="105"/>
                    <a:pt x="143" y="105"/>
                    <a:pt x="143" y="106"/>
                  </a:cubicBezTo>
                  <a:cubicBezTo>
                    <a:pt x="143" y="105"/>
                    <a:pt x="144" y="105"/>
                    <a:pt x="144" y="105"/>
                  </a:cubicBezTo>
                  <a:cubicBezTo>
                    <a:pt x="145" y="105"/>
                    <a:pt x="144" y="105"/>
                    <a:pt x="144" y="106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5" y="106"/>
                    <a:pt x="145" y="105"/>
                    <a:pt x="146" y="105"/>
                  </a:cubicBezTo>
                  <a:cubicBezTo>
                    <a:pt x="146" y="106"/>
                    <a:pt x="146" y="106"/>
                    <a:pt x="147" y="107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8" y="105"/>
                    <a:pt x="148" y="107"/>
                    <a:pt x="149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6"/>
                    <a:pt x="151" y="106"/>
                    <a:pt x="151" y="105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50" y="105"/>
                    <a:pt x="151" y="105"/>
                    <a:pt x="151" y="105"/>
                  </a:cubicBezTo>
                  <a:cubicBezTo>
                    <a:pt x="152" y="105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5" y="107"/>
                    <a:pt x="157" y="106"/>
                    <a:pt x="157" y="107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6" y="107"/>
                    <a:pt x="157" y="107"/>
                    <a:pt x="157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8" y="106"/>
                    <a:pt x="158" y="107"/>
                    <a:pt x="158" y="107"/>
                  </a:cubicBezTo>
                  <a:cubicBezTo>
                    <a:pt x="157" y="107"/>
                    <a:pt x="157" y="106"/>
                    <a:pt x="157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7" y="106"/>
                    <a:pt x="157" y="106"/>
                    <a:pt x="157" y="105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5" y="104"/>
                    <a:pt x="157" y="101"/>
                    <a:pt x="155" y="101"/>
                  </a:cubicBezTo>
                  <a:cubicBezTo>
                    <a:pt x="155" y="101"/>
                    <a:pt x="155" y="101"/>
                    <a:pt x="155" y="101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6" y="102"/>
                    <a:pt x="155" y="102"/>
                    <a:pt x="155" y="102"/>
                  </a:cubicBezTo>
                  <a:cubicBezTo>
                    <a:pt x="155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2" y="102"/>
                    <a:pt x="150" y="102"/>
                    <a:pt x="148" y="104"/>
                  </a:cubicBezTo>
                  <a:cubicBezTo>
                    <a:pt x="148" y="102"/>
                    <a:pt x="146" y="102"/>
                    <a:pt x="147" y="101"/>
                  </a:cubicBezTo>
                  <a:cubicBezTo>
                    <a:pt x="146" y="101"/>
                    <a:pt x="148" y="100"/>
                    <a:pt x="148" y="100"/>
                  </a:cubicBezTo>
                  <a:cubicBezTo>
                    <a:pt x="146" y="100"/>
                    <a:pt x="146" y="100"/>
                    <a:pt x="146" y="100"/>
                  </a:cubicBezTo>
                  <a:moveTo>
                    <a:pt x="81" y="99"/>
                  </a:moveTo>
                  <a:cubicBezTo>
                    <a:pt x="80" y="99"/>
                    <a:pt x="80" y="99"/>
                    <a:pt x="80" y="99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1" y="99"/>
                    <a:pt x="81" y="99"/>
                    <a:pt x="81" y="99"/>
                  </a:cubicBezTo>
                  <a:moveTo>
                    <a:pt x="133" y="98"/>
                  </a:moveTo>
                  <a:cubicBezTo>
                    <a:pt x="132" y="99"/>
                    <a:pt x="132" y="99"/>
                    <a:pt x="132" y="99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3" y="98"/>
                    <a:pt x="133" y="98"/>
                  </a:cubicBezTo>
                  <a:moveTo>
                    <a:pt x="75" y="97"/>
                  </a:moveTo>
                  <a:cubicBezTo>
                    <a:pt x="73" y="98"/>
                    <a:pt x="73" y="98"/>
                    <a:pt x="73" y="98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5" y="97"/>
                    <a:pt x="75" y="97"/>
                    <a:pt x="75" y="97"/>
                  </a:cubicBezTo>
                  <a:moveTo>
                    <a:pt x="283" y="97"/>
                  </a:moveTo>
                  <a:cubicBezTo>
                    <a:pt x="285" y="99"/>
                    <a:pt x="285" y="99"/>
                    <a:pt x="285" y="99"/>
                  </a:cubicBezTo>
                  <a:cubicBezTo>
                    <a:pt x="284" y="98"/>
                    <a:pt x="284" y="98"/>
                    <a:pt x="284" y="98"/>
                  </a:cubicBezTo>
                  <a:cubicBezTo>
                    <a:pt x="283" y="97"/>
                    <a:pt x="283" y="97"/>
                    <a:pt x="283" y="97"/>
                  </a:cubicBezTo>
                  <a:moveTo>
                    <a:pt x="143" y="97"/>
                  </a:moveTo>
                  <a:cubicBezTo>
                    <a:pt x="143" y="97"/>
                    <a:pt x="142" y="97"/>
                    <a:pt x="142" y="97"/>
                  </a:cubicBezTo>
                  <a:cubicBezTo>
                    <a:pt x="143" y="97"/>
                    <a:pt x="144" y="97"/>
                    <a:pt x="144" y="97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3" y="97"/>
                    <a:pt x="143" y="97"/>
                    <a:pt x="143" y="97"/>
                  </a:cubicBezTo>
                  <a:moveTo>
                    <a:pt x="279" y="95"/>
                  </a:move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80" y="96"/>
                  </a:cubicBezTo>
                  <a:cubicBezTo>
                    <a:pt x="280" y="96"/>
                    <a:pt x="280" y="96"/>
                    <a:pt x="279" y="95"/>
                  </a:cubicBezTo>
                  <a:moveTo>
                    <a:pt x="107" y="95"/>
                  </a:moveTo>
                  <a:cubicBezTo>
                    <a:pt x="106" y="95"/>
                    <a:pt x="105" y="96"/>
                    <a:pt x="104" y="96"/>
                  </a:cubicBezTo>
                  <a:cubicBezTo>
                    <a:pt x="104" y="96"/>
                    <a:pt x="104" y="96"/>
                    <a:pt x="104" y="95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7"/>
                    <a:pt x="100" y="97"/>
                    <a:pt x="101" y="96"/>
                  </a:cubicBezTo>
                  <a:cubicBezTo>
                    <a:pt x="99" y="97"/>
                    <a:pt x="99" y="101"/>
                    <a:pt x="97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98" y="101"/>
                    <a:pt x="99" y="101"/>
                    <a:pt x="100" y="100"/>
                  </a:cubicBezTo>
                  <a:cubicBezTo>
                    <a:pt x="98" y="102"/>
                    <a:pt x="97" y="105"/>
                    <a:pt x="95" y="107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08"/>
                    <a:pt x="96" y="108"/>
                    <a:pt x="97" y="108"/>
                  </a:cubicBezTo>
                  <a:cubicBezTo>
                    <a:pt x="97" y="108"/>
                    <a:pt x="97" y="108"/>
                    <a:pt x="98" y="108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9" y="106"/>
                    <a:pt x="101" y="104"/>
                    <a:pt x="101" y="102"/>
                  </a:cubicBezTo>
                  <a:cubicBezTo>
                    <a:pt x="101" y="102"/>
                    <a:pt x="101" y="102"/>
                    <a:pt x="101" y="102"/>
                  </a:cubicBezTo>
                  <a:cubicBezTo>
                    <a:pt x="102" y="102"/>
                    <a:pt x="102" y="102"/>
                    <a:pt x="103" y="101"/>
                  </a:cubicBezTo>
                  <a:cubicBezTo>
                    <a:pt x="103" y="101"/>
                    <a:pt x="103" y="101"/>
                    <a:pt x="104" y="101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8"/>
                    <a:pt x="107" y="100"/>
                    <a:pt x="106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6"/>
                    <a:pt x="107" y="96"/>
                    <a:pt x="107" y="95"/>
                  </a:cubicBezTo>
                  <a:moveTo>
                    <a:pt x="279" y="94"/>
                  </a:move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4"/>
                    <a:pt x="279" y="94"/>
                    <a:pt x="279" y="94"/>
                  </a:cubicBezTo>
                  <a:moveTo>
                    <a:pt x="276" y="94"/>
                  </a:moveTo>
                  <a:cubicBezTo>
                    <a:pt x="276" y="95"/>
                    <a:pt x="276" y="95"/>
                    <a:pt x="276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moveTo>
                    <a:pt x="138" y="93"/>
                  </a:moveTo>
                  <a:cubicBezTo>
                    <a:pt x="137" y="94"/>
                    <a:pt x="136" y="95"/>
                    <a:pt x="135" y="96"/>
                  </a:cubicBezTo>
                  <a:cubicBezTo>
                    <a:pt x="135" y="95"/>
                    <a:pt x="134" y="95"/>
                    <a:pt x="133" y="95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96"/>
                    <a:pt x="134" y="96"/>
                    <a:pt x="135" y="96"/>
                  </a:cubicBezTo>
                  <a:cubicBezTo>
                    <a:pt x="135" y="96"/>
                    <a:pt x="136" y="96"/>
                    <a:pt x="137" y="95"/>
                  </a:cubicBezTo>
                  <a:cubicBezTo>
                    <a:pt x="138" y="95"/>
                    <a:pt x="139" y="95"/>
                    <a:pt x="139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4"/>
                    <a:pt x="138" y="94"/>
                    <a:pt x="138" y="94"/>
                  </a:cubicBezTo>
                  <a:cubicBezTo>
                    <a:pt x="138" y="93"/>
                    <a:pt x="138" y="93"/>
                    <a:pt x="138" y="93"/>
                  </a:cubicBezTo>
                  <a:moveTo>
                    <a:pt x="274" y="93"/>
                  </a:moveTo>
                  <a:cubicBezTo>
                    <a:pt x="274" y="93"/>
                    <a:pt x="274" y="94"/>
                    <a:pt x="274" y="94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6" y="95"/>
                    <a:pt x="275" y="95"/>
                    <a:pt x="275" y="94"/>
                  </a:cubicBezTo>
                  <a:cubicBezTo>
                    <a:pt x="275" y="94"/>
                    <a:pt x="274" y="93"/>
                    <a:pt x="274" y="93"/>
                  </a:cubicBezTo>
                  <a:moveTo>
                    <a:pt x="92" y="93"/>
                  </a:moveTo>
                  <a:cubicBezTo>
                    <a:pt x="91" y="93"/>
                    <a:pt x="91" y="94"/>
                    <a:pt x="91" y="94"/>
                  </a:cubicBezTo>
                  <a:cubicBezTo>
                    <a:pt x="91" y="94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89" y="95"/>
                    <a:pt x="88" y="95"/>
                    <a:pt x="87" y="96"/>
                  </a:cubicBezTo>
                  <a:cubicBezTo>
                    <a:pt x="87" y="96"/>
                    <a:pt x="86" y="97"/>
                    <a:pt x="85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4" y="98"/>
                    <a:pt x="86" y="97"/>
                    <a:pt x="85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3" y="100"/>
                    <a:pt x="83" y="101"/>
                    <a:pt x="82" y="102"/>
                  </a:cubicBezTo>
                  <a:cubicBezTo>
                    <a:pt x="80" y="103"/>
                    <a:pt x="78" y="104"/>
                    <a:pt x="76" y="105"/>
                  </a:cubicBezTo>
                  <a:cubicBezTo>
                    <a:pt x="77" y="103"/>
                    <a:pt x="78" y="102"/>
                    <a:pt x="79" y="101"/>
                  </a:cubicBezTo>
                  <a:cubicBezTo>
                    <a:pt x="79" y="101"/>
                    <a:pt x="78" y="101"/>
                    <a:pt x="78" y="101"/>
                  </a:cubicBezTo>
                  <a:cubicBezTo>
                    <a:pt x="77" y="101"/>
                    <a:pt x="76" y="104"/>
                    <a:pt x="76" y="104"/>
                  </a:cubicBezTo>
                  <a:cubicBezTo>
                    <a:pt x="76" y="105"/>
                    <a:pt x="75" y="105"/>
                    <a:pt x="75" y="105"/>
                  </a:cubicBezTo>
                  <a:cubicBezTo>
                    <a:pt x="75" y="105"/>
                    <a:pt x="74" y="105"/>
                    <a:pt x="74" y="105"/>
                  </a:cubicBezTo>
                  <a:cubicBezTo>
                    <a:pt x="74" y="104"/>
                    <a:pt x="74" y="104"/>
                    <a:pt x="73" y="104"/>
                  </a:cubicBezTo>
                  <a:cubicBezTo>
                    <a:pt x="73" y="104"/>
                    <a:pt x="73" y="104"/>
                    <a:pt x="72" y="105"/>
                  </a:cubicBezTo>
                  <a:cubicBezTo>
                    <a:pt x="72" y="104"/>
                    <a:pt x="73" y="102"/>
                    <a:pt x="74" y="100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100"/>
                  </a:cubicBezTo>
                  <a:cubicBezTo>
                    <a:pt x="73" y="100"/>
                    <a:pt x="72" y="101"/>
                    <a:pt x="72" y="101"/>
                  </a:cubicBezTo>
                  <a:cubicBezTo>
                    <a:pt x="71" y="100"/>
                    <a:pt x="73" y="98"/>
                    <a:pt x="73" y="97"/>
                  </a:cubicBezTo>
                  <a:cubicBezTo>
                    <a:pt x="72" y="99"/>
                    <a:pt x="71" y="97"/>
                    <a:pt x="70" y="100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2"/>
                    <a:pt x="70" y="102"/>
                  </a:cubicBezTo>
                  <a:cubicBezTo>
                    <a:pt x="69" y="102"/>
                    <a:pt x="70" y="101"/>
                    <a:pt x="70" y="101"/>
                  </a:cubicBezTo>
                  <a:cubicBezTo>
                    <a:pt x="70" y="100"/>
                    <a:pt x="70" y="100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1"/>
                    <a:pt x="69" y="102"/>
                    <a:pt x="6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8" y="102"/>
                    <a:pt x="67" y="103"/>
                    <a:pt x="6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6"/>
                    <a:pt x="65" y="107"/>
                    <a:pt x="64" y="109"/>
                  </a:cubicBezTo>
                  <a:cubicBezTo>
                    <a:pt x="64" y="109"/>
                    <a:pt x="65" y="107"/>
                    <a:pt x="65" y="107"/>
                  </a:cubicBezTo>
                  <a:cubicBezTo>
                    <a:pt x="65" y="107"/>
                    <a:pt x="65" y="107"/>
                    <a:pt x="65" y="108"/>
                  </a:cubicBezTo>
                  <a:cubicBezTo>
                    <a:pt x="64" y="109"/>
                    <a:pt x="64" y="113"/>
                    <a:pt x="63" y="114"/>
                  </a:cubicBezTo>
                  <a:cubicBezTo>
                    <a:pt x="63" y="114"/>
                    <a:pt x="62" y="115"/>
                    <a:pt x="63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6"/>
                    <a:pt x="61" y="117"/>
                    <a:pt x="62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2" y="118"/>
                    <a:pt x="59" y="121"/>
                    <a:pt x="59" y="122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60" y="123"/>
                    <a:pt x="60" y="124"/>
                    <a:pt x="59" y="125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59" y="125"/>
                    <a:pt x="59" y="126"/>
                    <a:pt x="58" y="126"/>
                  </a:cubicBezTo>
                  <a:cubicBezTo>
                    <a:pt x="58" y="126"/>
                    <a:pt x="58" y="126"/>
                    <a:pt x="58" y="126"/>
                  </a:cubicBezTo>
                  <a:cubicBezTo>
                    <a:pt x="58" y="126"/>
                    <a:pt x="58" y="126"/>
                    <a:pt x="58" y="126"/>
                  </a:cubicBezTo>
                  <a:cubicBezTo>
                    <a:pt x="58" y="126"/>
                    <a:pt x="58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5"/>
                    <a:pt x="59" y="125"/>
                    <a:pt x="60" y="125"/>
                  </a:cubicBezTo>
                  <a:cubicBezTo>
                    <a:pt x="60" y="125"/>
                    <a:pt x="60" y="126"/>
                    <a:pt x="60" y="127"/>
                  </a:cubicBezTo>
                  <a:cubicBezTo>
                    <a:pt x="59" y="128"/>
                    <a:pt x="59" y="129"/>
                    <a:pt x="59" y="129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60" y="128"/>
                    <a:pt x="61" y="126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3" y="124"/>
                    <a:pt x="63" y="122"/>
                    <a:pt x="64" y="119"/>
                  </a:cubicBezTo>
                  <a:cubicBezTo>
                    <a:pt x="64" y="120"/>
                    <a:pt x="63" y="120"/>
                    <a:pt x="63" y="120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4" y="118"/>
                    <a:pt x="65" y="119"/>
                    <a:pt x="67" y="116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8" y="113"/>
                    <a:pt x="70" y="113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1" y="111"/>
                    <a:pt x="71" y="111"/>
                    <a:pt x="71" y="112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3"/>
                    <a:pt x="71" y="114"/>
                    <a:pt x="71" y="113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1" y="111"/>
                    <a:pt x="73" y="111"/>
                    <a:pt x="74" y="110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4" y="111"/>
                    <a:pt x="74" y="111"/>
                    <a:pt x="75" y="111"/>
                  </a:cubicBezTo>
                  <a:cubicBezTo>
                    <a:pt x="75" y="111"/>
                    <a:pt x="75" y="112"/>
                    <a:pt x="75" y="112"/>
                  </a:cubicBezTo>
                  <a:cubicBezTo>
                    <a:pt x="76" y="113"/>
                    <a:pt x="74" y="113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3" y="114"/>
                    <a:pt x="73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3" y="113"/>
                    <a:pt x="73" y="113"/>
                    <a:pt x="73" y="114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4" y="115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5"/>
                    <a:pt x="73" y="117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2" y="118"/>
                    <a:pt x="72" y="118"/>
                    <a:pt x="72" y="118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73" y="117"/>
                    <a:pt x="73" y="117"/>
                    <a:pt x="73" y="118"/>
                  </a:cubicBezTo>
                  <a:cubicBezTo>
                    <a:pt x="72" y="120"/>
                    <a:pt x="71" y="118"/>
                    <a:pt x="70" y="120"/>
                  </a:cubicBezTo>
                  <a:cubicBezTo>
                    <a:pt x="71" y="119"/>
                    <a:pt x="70" y="118"/>
                    <a:pt x="71" y="117"/>
                  </a:cubicBezTo>
                  <a:cubicBezTo>
                    <a:pt x="70" y="117"/>
                    <a:pt x="70" y="117"/>
                    <a:pt x="69" y="118"/>
                  </a:cubicBezTo>
                  <a:cubicBezTo>
                    <a:pt x="69" y="119"/>
                    <a:pt x="70" y="121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2"/>
                    <a:pt x="71" y="123"/>
                    <a:pt x="71" y="125"/>
                  </a:cubicBezTo>
                  <a:cubicBezTo>
                    <a:pt x="72" y="125"/>
                    <a:pt x="72" y="122"/>
                    <a:pt x="73" y="122"/>
                  </a:cubicBezTo>
                  <a:cubicBezTo>
                    <a:pt x="72" y="121"/>
                    <a:pt x="73" y="120"/>
                    <a:pt x="73" y="120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19"/>
                    <a:pt x="75" y="115"/>
                    <a:pt x="77" y="115"/>
                  </a:cubicBezTo>
                  <a:cubicBezTo>
                    <a:pt x="75" y="114"/>
                    <a:pt x="78" y="111"/>
                    <a:pt x="78" y="111"/>
                  </a:cubicBezTo>
                  <a:cubicBezTo>
                    <a:pt x="80" y="107"/>
                    <a:pt x="82" y="109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5"/>
                    <a:pt x="84" y="104"/>
                    <a:pt x="85" y="103"/>
                  </a:cubicBezTo>
                  <a:cubicBezTo>
                    <a:pt x="85" y="103"/>
                    <a:pt x="86" y="102"/>
                    <a:pt x="86" y="102"/>
                  </a:cubicBezTo>
                  <a:cubicBezTo>
                    <a:pt x="86" y="102"/>
                    <a:pt x="87" y="102"/>
                    <a:pt x="87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1"/>
                    <a:pt x="89" y="101"/>
                    <a:pt x="89" y="100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0"/>
                    <a:pt x="92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98"/>
                    <a:pt x="92" y="98"/>
                    <a:pt x="93" y="98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1" y="96"/>
                    <a:pt x="91" y="97"/>
                    <a:pt x="91" y="97"/>
                  </a:cubicBezTo>
                  <a:cubicBezTo>
                    <a:pt x="91" y="97"/>
                    <a:pt x="90" y="96"/>
                    <a:pt x="90" y="96"/>
                  </a:cubicBezTo>
                  <a:cubicBezTo>
                    <a:pt x="90" y="94"/>
                    <a:pt x="91" y="95"/>
                    <a:pt x="92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2" y="94"/>
                    <a:pt x="91" y="94"/>
                    <a:pt x="91" y="94"/>
                  </a:cubicBezTo>
                  <a:cubicBezTo>
                    <a:pt x="92" y="93"/>
                    <a:pt x="92" y="93"/>
                    <a:pt x="92" y="93"/>
                  </a:cubicBezTo>
                  <a:moveTo>
                    <a:pt x="157" y="93"/>
                  </a:moveTo>
                  <a:cubicBezTo>
                    <a:pt x="156" y="93"/>
                    <a:pt x="157" y="94"/>
                    <a:pt x="157" y="95"/>
                  </a:cubicBezTo>
                  <a:cubicBezTo>
                    <a:pt x="157" y="94"/>
                    <a:pt x="157" y="94"/>
                    <a:pt x="157" y="94"/>
                  </a:cubicBezTo>
                  <a:cubicBezTo>
                    <a:pt x="156" y="94"/>
                    <a:pt x="155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7" y="95"/>
                    <a:pt x="157" y="94"/>
                    <a:pt x="158" y="94"/>
                  </a:cubicBezTo>
                  <a:cubicBezTo>
                    <a:pt x="158" y="94"/>
                    <a:pt x="158" y="95"/>
                    <a:pt x="158" y="95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7" y="94"/>
                    <a:pt x="158" y="94"/>
                    <a:pt x="157" y="93"/>
                  </a:cubicBezTo>
                  <a:cubicBezTo>
                    <a:pt x="158" y="93"/>
                    <a:pt x="159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4"/>
                    <a:pt x="160" y="95"/>
                    <a:pt x="161" y="95"/>
                  </a:cubicBezTo>
                  <a:cubicBezTo>
                    <a:pt x="161" y="95"/>
                    <a:pt x="160" y="93"/>
                    <a:pt x="160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57" y="93"/>
                    <a:pt x="157" y="93"/>
                    <a:pt x="157" y="93"/>
                  </a:cubicBezTo>
                  <a:moveTo>
                    <a:pt x="117" y="92"/>
                  </a:moveTo>
                  <a:cubicBezTo>
                    <a:pt x="117" y="92"/>
                    <a:pt x="117" y="92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moveTo>
                    <a:pt x="279" y="92"/>
                  </a:moveTo>
                  <a:cubicBezTo>
                    <a:pt x="279" y="95"/>
                    <a:pt x="279" y="95"/>
                    <a:pt x="279" y="95"/>
                  </a:cubicBezTo>
                  <a:cubicBezTo>
                    <a:pt x="281" y="95"/>
                    <a:pt x="281" y="97"/>
                    <a:pt x="282" y="99"/>
                  </a:cubicBezTo>
                  <a:cubicBezTo>
                    <a:pt x="282" y="98"/>
                    <a:pt x="280" y="94"/>
                    <a:pt x="279" y="92"/>
                  </a:cubicBezTo>
                  <a:moveTo>
                    <a:pt x="134" y="91"/>
                  </a:moveTo>
                  <a:cubicBezTo>
                    <a:pt x="133" y="92"/>
                    <a:pt x="133" y="92"/>
                    <a:pt x="133" y="92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4" y="91"/>
                    <a:pt x="134" y="91"/>
                    <a:pt x="134" y="91"/>
                  </a:cubicBezTo>
                  <a:moveTo>
                    <a:pt x="122" y="91"/>
                  </a:moveTo>
                  <a:cubicBezTo>
                    <a:pt x="122" y="91"/>
                    <a:pt x="121" y="91"/>
                    <a:pt x="121" y="91"/>
                  </a:cubicBezTo>
                  <a:cubicBezTo>
                    <a:pt x="122" y="92"/>
                    <a:pt x="121" y="92"/>
                    <a:pt x="121" y="93"/>
                  </a:cubicBezTo>
                  <a:cubicBezTo>
                    <a:pt x="121" y="93"/>
                    <a:pt x="121" y="93"/>
                    <a:pt x="122" y="93"/>
                  </a:cubicBezTo>
                  <a:cubicBezTo>
                    <a:pt x="122" y="93"/>
                    <a:pt x="122" y="93"/>
                    <a:pt x="123" y="93"/>
                  </a:cubicBezTo>
                  <a:cubicBezTo>
                    <a:pt x="123" y="92"/>
                    <a:pt x="122" y="92"/>
                    <a:pt x="123" y="92"/>
                  </a:cubicBezTo>
                  <a:cubicBezTo>
                    <a:pt x="123" y="92"/>
                    <a:pt x="123" y="91"/>
                    <a:pt x="122" y="91"/>
                  </a:cubicBezTo>
                  <a:moveTo>
                    <a:pt x="100" y="91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moveTo>
                    <a:pt x="78" y="91"/>
                  </a:moveTo>
                  <a:cubicBezTo>
                    <a:pt x="77" y="92"/>
                    <a:pt x="77" y="92"/>
                    <a:pt x="77" y="92"/>
                  </a:cubicBezTo>
                  <a:cubicBezTo>
                    <a:pt x="77" y="92"/>
                    <a:pt x="77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1"/>
                    <a:pt x="78" y="91"/>
                    <a:pt x="78" y="91"/>
                  </a:cubicBezTo>
                  <a:moveTo>
                    <a:pt x="152" y="91"/>
                  </a:moveTo>
                  <a:cubicBezTo>
                    <a:pt x="152" y="91"/>
                    <a:pt x="152" y="91"/>
                    <a:pt x="152" y="91"/>
                  </a:cubicBezTo>
                  <a:cubicBezTo>
                    <a:pt x="153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51" y="93"/>
                    <a:pt x="152" y="93"/>
                  </a:cubicBezTo>
                  <a:cubicBezTo>
                    <a:pt x="153" y="93"/>
                    <a:pt x="154" y="92"/>
                    <a:pt x="154" y="92"/>
                  </a:cubicBezTo>
                  <a:cubicBezTo>
                    <a:pt x="153" y="91"/>
                    <a:pt x="153" y="91"/>
                    <a:pt x="152" y="91"/>
                  </a:cubicBezTo>
                  <a:moveTo>
                    <a:pt x="120" y="89"/>
                  </a:moveTo>
                  <a:cubicBezTo>
                    <a:pt x="118" y="89"/>
                    <a:pt x="118" y="91"/>
                    <a:pt x="117" y="92"/>
                  </a:cubicBezTo>
                  <a:cubicBezTo>
                    <a:pt x="117" y="92"/>
                    <a:pt x="118" y="91"/>
                    <a:pt x="118" y="91"/>
                  </a:cubicBezTo>
                  <a:cubicBezTo>
                    <a:pt x="119" y="91"/>
                    <a:pt x="119" y="91"/>
                    <a:pt x="119" y="92"/>
                  </a:cubicBezTo>
                  <a:cubicBezTo>
                    <a:pt x="118" y="91"/>
                    <a:pt x="120" y="90"/>
                    <a:pt x="121" y="9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1" y="90"/>
                    <a:pt x="120" y="89"/>
                    <a:pt x="120" y="89"/>
                  </a:cubicBezTo>
                  <a:moveTo>
                    <a:pt x="108" y="89"/>
                  </a:moveTo>
                  <a:cubicBezTo>
                    <a:pt x="108" y="90"/>
                    <a:pt x="108" y="90"/>
                    <a:pt x="108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8" y="89"/>
                    <a:pt x="108" y="89"/>
                    <a:pt x="108" y="89"/>
                  </a:cubicBezTo>
                  <a:moveTo>
                    <a:pt x="110" y="89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110" y="89"/>
                    <a:pt x="110" y="89"/>
                    <a:pt x="110" y="89"/>
                  </a:cubicBezTo>
                  <a:moveTo>
                    <a:pt x="149" y="89"/>
                  </a:moveTo>
                  <a:cubicBezTo>
                    <a:pt x="148" y="90"/>
                    <a:pt x="148" y="90"/>
                    <a:pt x="148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9" y="89"/>
                    <a:pt x="149" y="89"/>
                    <a:pt x="149" y="89"/>
                  </a:cubicBezTo>
                  <a:moveTo>
                    <a:pt x="117" y="89"/>
                  </a:moveTo>
                  <a:cubicBezTo>
                    <a:pt x="116" y="90"/>
                    <a:pt x="116" y="90"/>
                    <a:pt x="116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7" y="89"/>
                    <a:pt x="117" y="89"/>
                    <a:pt x="117" y="89"/>
                  </a:cubicBezTo>
                  <a:moveTo>
                    <a:pt x="150" y="88"/>
                  </a:moveTo>
                  <a:cubicBezTo>
                    <a:pt x="150" y="88"/>
                    <a:pt x="149" y="89"/>
                    <a:pt x="149" y="89"/>
                  </a:cubicBezTo>
                  <a:cubicBezTo>
                    <a:pt x="149" y="89"/>
                    <a:pt x="150" y="90"/>
                    <a:pt x="150" y="90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50" y="90"/>
                    <a:pt x="152" y="90"/>
                    <a:pt x="151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0" y="88"/>
                    <a:pt x="150" y="88"/>
                    <a:pt x="150" y="88"/>
                  </a:cubicBezTo>
                  <a:moveTo>
                    <a:pt x="82" y="88"/>
                  </a:move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moveTo>
                    <a:pt x="172" y="88"/>
                  </a:moveTo>
                  <a:cubicBezTo>
                    <a:pt x="172" y="88"/>
                    <a:pt x="171" y="88"/>
                    <a:pt x="171" y="88"/>
                  </a:cubicBezTo>
                  <a:cubicBezTo>
                    <a:pt x="171" y="88"/>
                    <a:pt x="172" y="88"/>
                    <a:pt x="172" y="88"/>
                  </a:cubicBezTo>
                  <a:moveTo>
                    <a:pt x="172" y="88"/>
                  </a:moveTo>
                  <a:cubicBezTo>
                    <a:pt x="172" y="88"/>
                    <a:pt x="172" y="88"/>
                    <a:pt x="172" y="88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2" y="88"/>
                    <a:pt x="172" y="90"/>
                    <a:pt x="173" y="90"/>
                  </a:cubicBezTo>
                  <a:cubicBezTo>
                    <a:pt x="172" y="90"/>
                    <a:pt x="173" y="88"/>
                    <a:pt x="172" y="88"/>
                  </a:cubicBezTo>
                  <a:moveTo>
                    <a:pt x="122" y="88"/>
                  </a:move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2" y="88"/>
                    <a:pt x="122" y="88"/>
                    <a:pt x="122" y="88"/>
                  </a:cubicBezTo>
                  <a:moveTo>
                    <a:pt x="95" y="87"/>
                  </a:moveTo>
                  <a:cubicBezTo>
                    <a:pt x="95" y="87"/>
                    <a:pt x="95" y="87"/>
                    <a:pt x="95" y="87"/>
                  </a:cubicBezTo>
                  <a:cubicBezTo>
                    <a:pt x="95" y="87"/>
                    <a:pt x="95" y="87"/>
                    <a:pt x="95" y="87"/>
                  </a:cubicBezTo>
                  <a:moveTo>
                    <a:pt x="95" y="87"/>
                  </a:moveTo>
                  <a:cubicBezTo>
                    <a:pt x="95" y="87"/>
                    <a:pt x="95" y="87"/>
                    <a:pt x="95" y="87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5" y="87"/>
                    <a:pt x="95" y="89"/>
                    <a:pt x="95" y="89"/>
                  </a:cubicBezTo>
                  <a:cubicBezTo>
                    <a:pt x="93" y="90"/>
                    <a:pt x="89" y="91"/>
                    <a:pt x="90" y="94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2" y="91"/>
                    <a:pt x="92" y="91"/>
                  </a:cubicBezTo>
                  <a:cubicBezTo>
                    <a:pt x="92" y="91"/>
                    <a:pt x="93" y="92"/>
                    <a:pt x="93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4" y="91"/>
                    <a:pt x="96" y="91"/>
                    <a:pt x="96" y="90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0"/>
                    <a:pt x="96" y="89"/>
                    <a:pt x="97" y="88"/>
                  </a:cubicBezTo>
                  <a:cubicBezTo>
                    <a:pt x="96" y="88"/>
                    <a:pt x="96" y="87"/>
                    <a:pt x="95" y="87"/>
                  </a:cubicBezTo>
                  <a:moveTo>
                    <a:pt x="107" y="87"/>
                  </a:moveTo>
                  <a:cubicBezTo>
                    <a:pt x="106" y="88"/>
                    <a:pt x="106" y="89"/>
                    <a:pt x="105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3" y="89"/>
                    <a:pt x="103" y="89"/>
                    <a:pt x="103" y="90"/>
                  </a:cubicBezTo>
                  <a:cubicBezTo>
                    <a:pt x="102" y="90"/>
                    <a:pt x="103" y="91"/>
                    <a:pt x="102" y="92"/>
                  </a:cubicBezTo>
                  <a:cubicBezTo>
                    <a:pt x="104" y="91"/>
                    <a:pt x="104" y="91"/>
                    <a:pt x="105" y="91"/>
                  </a:cubicBezTo>
                  <a:cubicBezTo>
                    <a:pt x="104" y="91"/>
                    <a:pt x="106" y="92"/>
                    <a:pt x="105" y="93"/>
                  </a:cubicBezTo>
                  <a:cubicBezTo>
                    <a:pt x="106" y="93"/>
                    <a:pt x="106" y="92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7" y="90"/>
                    <a:pt x="105" y="90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6" y="89"/>
                    <a:pt x="106" y="88"/>
                    <a:pt x="107" y="87"/>
                  </a:cubicBezTo>
                  <a:moveTo>
                    <a:pt x="49" y="87"/>
                  </a:moveTo>
                  <a:cubicBezTo>
                    <a:pt x="48" y="88"/>
                    <a:pt x="49" y="88"/>
                    <a:pt x="49" y="88"/>
                  </a:cubicBezTo>
                  <a:cubicBezTo>
                    <a:pt x="49" y="88"/>
                    <a:pt x="50" y="88"/>
                    <a:pt x="50" y="87"/>
                  </a:cubicBezTo>
                  <a:cubicBezTo>
                    <a:pt x="49" y="87"/>
                    <a:pt x="49" y="87"/>
                    <a:pt x="49" y="87"/>
                  </a:cubicBezTo>
                  <a:moveTo>
                    <a:pt x="28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8" y="87"/>
                    <a:pt x="28" y="87"/>
                    <a:pt x="28" y="87"/>
                  </a:cubicBezTo>
                  <a:moveTo>
                    <a:pt x="99" y="86"/>
                  </a:moveTo>
                  <a:cubicBezTo>
                    <a:pt x="96" y="87"/>
                    <a:pt x="96" y="87"/>
                    <a:pt x="96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6"/>
                    <a:pt x="99" y="86"/>
                    <a:pt x="99" y="86"/>
                  </a:cubicBezTo>
                  <a:moveTo>
                    <a:pt x="289" y="86"/>
                  </a:moveTo>
                  <a:cubicBezTo>
                    <a:pt x="287" y="87"/>
                    <a:pt x="287" y="87"/>
                    <a:pt x="287" y="87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7" y="92"/>
                    <a:pt x="290" y="97"/>
                    <a:pt x="290" y="104"/>
                  </a:cubicBezTo>
                  <a:cubicBezTo>
                    <a:pt x="291" y="104"/>
                    <a:pt x="291" y="104"/>
                    <a:pt x="291" y="104"/>
                  </a:cubicBezTo>
                  <a:cubicBezTo>
                    <a:pt x="291" y="104"/>
                    <a:pt x="291" y="105"/>
                    <a:pt x="292" y="106"/>
                  </a:cubicBezTo>
                  <a:cubicBezTo>
                    <a:pt x="293" y="105"/>
                    <a:pt x="293" y="105"/>
                    <a:pt x="293" y="105"/>
                  </a:cubicBezTo>
                  <a:cubicBezTo>
                    <a:pt x="292" y="105"/>
                    <a:pt x="292" y="103"/>
                    <a:pt x="292" y="101"/>
                  </a:cubicBezTo>
                  <a:cubicBezTo>
                    <a:pt x="293" y="102"/>
                    <a:pt x="293" y="102"/>
                    <a:pt x="293" y="102"/>
                  </a:cubicBezTo>
                  <a:cubicBezTo>
                    <a:pt x="291" y="97"/>
                    <a:pt x="292" y="92"/>
                    <a:pt x="291" y="89"/>
                  </a:cubicBezTo>
                  <a:cubicBezTo>
                    <a:pt x="291" y="90"/>
                    <a:pt x="290" y="89"/>
                    <a:pt x="290" y="90"/>
                  </a:cubicBezTo>
                  <a:cubicBezTo>
                    <a:pt x="289" y="86"/>
                    <a:pt x="289" y="86"/>
                    <a:pt x="289" y="86"/>
                  </a:cubicBezTo>
                  <a:moveTo>
                    <a:pt x="269" y="86"/>
                  </a:moveTo>
                  <a:cubicBezTo>
                    <a:pt x="269" y="90"/>
                    <a:pt x="269" y="90"/>
                    <a:pt x="269" y="90"/>
                  </a:cubicBezTo>
                  <a:cubicBezTo>
                    <a:pt x="269" y="90"/>
                    <a:pt x="269" y="90"/>
                    <a:pt x="269" y="90"/>
                  </a:cubicBezTo>
                  <a:cubicBezTo>
                    <a:pt x="270" y="90"/>
                    <a:pt x="270" y="91"/>
                    <a:pt x="271" y="92"/>
                  </a:cubicBezTo>
                  <a:cubicBezTo>
                    <a:pt x="269" y="86"/>
                    <a:pt x="269" y="86"/>
                    <a:pt x="269" y="86"/>
                  </a:cubicBezTo>
                  <a:moveTo>
                    <a:pt x="80" y="86"/>
                  </a:moveTo>
                  <a:cubicBezTo>
                    <a:pt x="79" y="86"/>
                    <a:pt x="78" y="87"/>
                    <a:pt x="79" y="87"/>
                  </a:cubicBezTo>
                  <a:cubicBezTo>
                    <a:pt x="80" y="86"/>
                    <a:pt x="80" y="86"/>
                    <a:pt x="80" y="86"/>
                  </a:cubicBezTo>
                  <a:moveTo>
                    <a:pt x="142" y="86"/>
                  </a:moveTo>
                  <a:cubicBezTo>
                    <a:pt x="142" y="87"/>
                    <a:pt x="142" y="87"/>
                    <a:pt x="142" y="87"/>
                  </a:cubicBezTo>
                  <a:cubicBezTo>
                    <a:pt x="142" y="88"/>
                    <a:pt x="145" y="87"/>
                    <a:pt x="146" y="89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6" y="88"/>
                    <a:pt x="146" y="87"/>
                    <a:pt x="145" y="87"/>
                  </a:cubicBezTo>
                  <a:cubicBezTo>
                    <a:pt x="145" y="87"/>
                    <a:pt x="145" y="87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6" y="86"/>
                    <a:pt x="143" y="87"/>
                    <a:pt x="142" y="86"/>
                  </a:cubicBezTo>
                  <a:moveTo>
                    <a:pt x="16" y="85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192" y="85"/>
                  </a:moveTo>
                  <a:cubicBezTo>
                    <a:pt x="191" y="86"/>
                    <a:pt x="191" y="86"/>
                    <a:pt x="191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85"/>
                    <a:pt x="192" y="85"/>
                    <a:pt x="192" y="85"/>
                  </a:cubicBezTo>
                  <a:moveTo>
                    <a:pt x="80" y="85"/>
                  </a:moveTo>
                  <a:cubicBezTo>
                    <a:pt x="82" y="86"/>
                    <a:pt x="79" y="88"/>
                    <a:pt x="79" y="90"/>
                  </a:cubicBezTo>
                  <a:cubicBezTo>
                    <a:pt x="78" y="90"/>
                    <a:pt x="79" y="89"/>
                    <a:pt x="79" y="89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8" y="90"/>
                    <a:pt x="78" y="90"/>
                  </a:cubicBezTo>
                  <a:cubicBezTo>
                    <a:pt x="78" y="90"/>
                    <a:pt x="79" y="90"/>
                    <a:pt x="80" y="89"/>
                  </a:cubicBezTo>
                  <a:cubicBezTo>
                    <a:pt x="80" y="89"/>
                    <a:pt x="81" y="88"/>
                    <a:pt x="81" y="88"/>
                  </a:cubicBezTo>
                  <a:cubicBezTo>
                    <a:pt x="81" y="88"/>
                    <a:pt x="81" y="89"/>
                    <a:pt x="81" y="8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1" y="87"/>
                    <a:pt x="81" y="87"/>
                  </a:cubicBezTo>
                  <a:cubicBezTo>
                    <a:pt x="81" y="87"/>
                    <a:pt x="81" y="87"/>
                    <a:pt x="81" y="88"/>
                  </a:cubicBezTo>
                  <a:cubicBezTo>
                    <a:pt x="83" y="86"/>
                    <a:pt x="80" y="87"/>
                    <a:pt x="82" y="85"/>
                  </a:cubicBezTo>
                  <a:cubicBezTo>
                    <a:pt x="80" y="85"/>
                    <a:pt x="80" y="85"/>
                    <a:pt x="80" y="85"/>
                  </a:cubicBezTo>
                  <a:moveTo>
                    <a:pt x="116" y="85"/>
                  </a:moveTo>
                  <a:cubicBezTo>
                    <a:pt x="115" y="85"/>
                    <a:pt x="115" y="85"/>
                    <a:pt x="115" y="85"/>
                  </a:cubicBezTo>
                  <a:cubicBezTo>
                    <a:pt x="116" y="85"/>
                    <a:pt x="116" y="85"/>
                    <a:pt x="116" y="85"/>
                  </a:cubicBezTo>
                  <a:moveTo>
                    <a:pt x="239" y="84"/>
                  </a:moveTo>
                  <a:cubicBezTo>
                    <a:pt x="238" y="85"/>
                    <a:pt x="238" y="85"/>
                    <a:pt x="238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4"/>
                    <a:pt x="239" y="84"/>
                    <a:pt x="239" y="84"/>
                  </a:cubicBezTo>
                  <a:moveTo>
                    <a:pt x="140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4"/>
                    <a:pt x="141" y="84"/>
                    <a:pt x="141" y="84"/>
                  </a:cubicBezTo>
                  <a:cubicBezTo>
                    <a:pt x="140" y="84"/>
                    <a:pt x="140" y="84"/>
                    <a:pt x="140" y="84"/>
                  </a:cubicBezTo>
                  <a:moveTo>
                    <a:pt x="117" y="83"/>
                  </a:moveTo>
                  <a:cubicBezTo>
                    <a:pt x="117" y="83"/>
                    <a:pt x="117" y="83"/>
                    <a:pt x="117" y="84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16" y="86"/>
                    <a:pt x="115" y="86"/>
                    <a:pt x="115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6"/>
                    <a:pt x="115" y="86"/>
                    <a:pt x="114" y="86"/>
                  </a:cubicBezTo>
                  <a:cubicBezTo>
                    <a:pt x="114" y="86"/>
                    <a:pt x="114" y="87"/>
                    <a:pt x="113" y="87"/>
                  </a:cubicBezTo>
                  <a:cubicBezTo>
                    <a:pt x="115" y="86"/>
                    <a:pt x="118" y="86"/>
                    <a:pt x="118" y="85"/>
                  </a:cubicBezTo>
                  <a:cubicBezTo>
                    <a:pt x="118" y="85"/>
                    <a:pt x="118" y="85"/>
                    <a:pt x="119" y="85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84"/>
                    <a:pt x="119" y="84"/>
                    <a:pt x="119" y="84"/>
                  </a:cubicBezTo>
                  <a:cubicBezTo>
                    <a:pt x="119" y="84"/>
                    <a:pt x="118" y="85"/>
                    <a:pt x="118" y="85"/>
                  </a:cubicBezTo>
                  <a:cubicBezTo>
                    <a:pt x="118" y="85"/>
                    <a:pt x="117" y="85"/>
                    <a:pt x="117" y="85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3"/>
                    <a:pt x="118" y="83"/>
                    <a:pt x="117" y="83"/>
                  </a:cubicBezTo>
                  <a:moveTo>
                    <a:pt x="280" y="83"/>
                  </a:moveTo>
                  <a:cubicBezTo>
                    <a:pt x="280" y="84"/>
                    <a:pt x="278" y="84"/>
                    <a:pt x="279" y="86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0" y="88"/>
                    <a:pt x="280" y="88"/>
                    <a:pt x="280" y="88"/>
                  </a:cubicBezTo>
                  <a:cubicBezTo>
                    <a:pt x="281" y="90"/>
                    <a:pt x="281" y="90"/>
                    <a:pt x="281" y="90"/>
                  </a:cubicBezTo>
                  <a:cubicBezTo>
                    <a:pt x="282" y="89"/>
                    <a:pt x="280" y="86"/>
                    <a:pt x="281" y="85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80" y="83"/>
                    <a:pt x="280" y="83"/>
                    <a:pt x="280" y="83"/>
                  </a:cubicBezTo>
                  <a:moveTo>
                    <a:pt x="127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3"/>
                    <a:pt x="127" y="83"/>
                    <a:pt x="127" y="83"/>
                  </a:cubicBezTo>
                  <a:moveTo>
                    <a:pt x="164" y="83"/>
                  </a:moveTo>
                  <a:cubicBezTo>
                    <a:pt x="164" y="83"/>
                    <a:pt x="164" y="83"/>
                    <a:pt x="164" y="83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4" y="83"/>
                    <a:pt x="164" y="83"/>
                    <a:pt x="164" y="83"/>
                  </a:cubicBezTo>
                  <a:moveTo>
                    <a:pt x="279" y="83"/>
                  </a:moveTo>
                  <a:cubicBezTo>
                    <a:pt x="280" y="83"/>
                    <a:pt x="280" y="83"/>
                    <a:pt x="280" y="83"/>
                  </a:cubicBezTo>
                  <a:cubicBezTo>
                    <a:pt x="280" y="83"/>
                    <a:pt x="279" y="83"/>
                    <a:pt x="279" y="83"/>
                  </a:cubicBezTo>
                  <a:moveTo>
                    <a:pt x="274" y="82"/>
                  </a:moveTo>
                  <a:cubicBezTo>
                    <a:pt x="275" y="84"/>
                    <a:pt x="275" y="86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6" y="83"/>
                    <a:pt x="274" y="82"/>
                  </a:cubicBezTo>
                  <a:moveTo>
                    <a:pt x="101" y="82"/>
                  </a:moveTo>
                  <a:cubicBezTo>
                    <a:pt x="102" y="83"/>
                    <a:pt x="102" y="83"/>
                    <a:pt x="102" y="83"/>
                  </a:cubicBezTo>
                  <a:cubicBezTo>
                    <a:pt x="102" y="82"/>
                    <a:pt x="103" y="82"/>
                    <a:pt x="101" y="82"/>
                  </a:cubicBezTo>
                  <a:moveTo>
                    <a:pt x="279" y="81"/>
                  </a:moveTo>
                  <a:cubicBezTo>
                    <a:pt x="279" y="81"/>
                    <a:pt x="279" y="81"/>
                    <a:pt x="279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1"/>
                    <a:pt x="279" y="81"/>
                    <a:pt x="279" y="81"/>
                  </a:cubicBezTo>
                  <a:moveTo>
                    <a:pt x="171" y="81"/>
                  </a:moveTo>
                  <a:cubicBezTo>
                    <a:pt x="171" y="83"/>
                    <a:pt x="171" y="83"/>
                    <a:pt x="171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0" y="82"/>
                    <a:pt x="170" y="82"/>
                    <a:pt x="170" y="82"/>
                  </a:cubicBezTo>
                  <a:cubicBezTo>
                    <a:pt x="170" y="83"/>
                    <a:pt x="171" y="83"/>
                    <a:pt x="171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2" y="82"/>
                    <a:pt x="172" y="82"/>
                    <a:pt x="172" y="82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3" y="84"/>
                    <a:pt x="173" y="83"/>
                    <a:pt x="173" y="83"/>
                  </a:cubicBezTo>
                  <a:cubicBezTo>
                    <a:pt x="173" y="83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1"/>
                    <a:pt x="172" y="82"/>
                    <a:pt x="171" y="81"/>
                  </a:cubicBezTo>
                  <a:moveTo>
                    <a:pt x="80" y="81"/>
                  </a:moveTo>
                  <a:cubicBezTo>
                    <a:pt x="78" y="81"/>
                    <a:pt x="78" y="81"/>
                    <a:pt x="78" y="81"/>
                  </a:cubicBezTo>
                  <a:cubicBezTo>
                    <a:pt x="78" y="81"/>
                    <a:pt x="79" y="81"/>
                    <a:pt x="79" y="82"/>
                  </a:cubicBezTo>
                  <a:cubicBezTo>
                    <a:pt x="80" y="81"/>
                    <a:pt x="80" y="81"/>
                    <a:pt x="80" y="81"/>
                  </a:cubicBezTo>
                  <a:moveTo>
                    <a:pt x="238" y="81"/>
                  </a:moveTo>
                  <a:cubicBezTo>
                    <a:pt x="239" y="82"/>
                    <a:pt x="236" y="81"/>
                    <a:pt x="237" y="83"/>
                  </a:cubicBezTo>
                  <a:cubicBezTo>
                    <a:pt x="237" y="83"/>
                    <a:pt x="239" y="84"/>
                    <a:pt x="239" y="84"/>
                  </a:cubicBezTo>
                  <a:cubicBezTo>
                    <a:pt x="239" y="84"/>
                    <a:pt x="240" y="83"/>
                    <a:pt x="238" y="81"/>
                  </a:cubicBezTo>
                  <a:moveTo>
                    <a:pt x="105" y="80"/>
                  </a:moveTo>
                  <a:cubicBezTo>
                    <a:pt x="103" y="82"/>
                    <a:pt x="103" y="82"/>
                    <a:pt x="103" y="82"/>
                  </a:cubicBezTo>
                  <a:cubicBezTo>
                    <a:pt x="104" y="81"/>
                    <a:pt x="104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5" y="81"/>
                    <a:pt x="104" y="81"/>
                    <a:pt x="105" y="80"/>
                  </a:cubicBezTo>
                  <a:moveTo>
                    <a:pt x="279" y="80"/>
                  </a:moveTo>
                  <a:cubicBezTo>
                    <a:pt x="279" y="81"/>
                    <a:pt x="279" y="81"/>
                    <a:pt x="279" y="81"/>
                  </a:cubicBezTo>
                  <a:cubicBezTo>
                    <a:pt x="279" y="82"/>
                    <a:pt x="280" y="83"/>
                    <a:pt x="280" y="83"/>
                  </a:cubicBezTo>
                  <a:cubicBezTo>
                    <a:pt x="280" y="83"/>
                    <a:pt x="280" y="82"/>
                    <a:pt x="281" y="82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79" y="80"/>
                    <a:pt x="279" y="80"/>
                    <a:pt x="279" y="80"/>
                  </a:cubicBezTo>
                  <a:moveTo>
                    <a:pt x="261" y="80"/>
                  </a:moveTo>
                  <a:cubicBezTo>
                    <a:pt x="261" y="80"/>
                    <a:pt x="261" y="80"/>
                    <a:pt x="261" y="80"/>
                  </a:cubicBezTo>
                  <a:cubicBezTo>
                    <a:pt x="261" y="80"/>
                    <a:pt x="261" y="80"/>
                    <a:pt x="261" y="80"/>
                  </a:cubicBezTo>
                  <a:moveTo>
                    <a:pt x="132" y="80"/>
                  </a:moveTo>
                  <a:cubicBezTo>
                    <a:pt x="130" y="81"/>
                    <a:pt x="127" y="80"/>
                    <a:pt x="125" y="82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24" y="82"/>
                    <a:pt x="125" y="81"/>
                    <a:pt x="125" y="81"/>
                  </a:cubicBezTo>
                  <a:cubicBezTo>
                    <a:pt x="124" y="81"/>
                    <a:pt x="124" y="83"/>
                    <a:pt x="122" y="84"/>
                  </a:cubicBezTo>
                  <a:cubicBezTo>
                    <a:pt x="124" y="83"/>
                    <a:pt x="125" y="83"/>
                    <a:pt x="126" y="82"/>
                  </a:cubicBezTo>
                  <a:cubicBezTo>
                    <a:pt x="126" y="83"/>
                    <a:pt x="127" y="83"/>
                    <a:pt x="127" y="83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9" y="83"/>
                    <a:pt x="130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2" y="80"/>
                    <a:pt x="132" y="80"/>
                    <a:pt x="132" y="80"/>
                  </a:cubicBezTo>
                  <a:moveTo>
                    <a:pt x="279" y="79"/>
                  </a:moveTo>
                  <a:cubicBezTo>
                    <a:pt x="279" y="80"/>
                    <a:pt x="279" y="80"/>
                    <a:pt x="279" y="80"/>
                  </a:cubicBezTo>
                  <a:cubicBezTo>
                    <a:pt x="279" y="79"/>
                    <a:pt x="279" y="79"/>
                    <a:pt x="279" y="79"/>
                  </a:cubicBezTo>
                  <a:moveTo>
                    <a:pt x="89" y="78"/>
                  </a:moveTo>
                  <a:cubicBezTo>
                    <a:pt x="87" y="80"/>
                    <a:pt x="87" y="81"/>
                    <a:pt x="84" y="83"/>
                  </a:cubicBezTo>
                  <a:cubicBezTo>
                    <a:pt x="84" y="83"/>
                    <a:pt x="85" y="83"/>
                    <a:pt x="84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3"/>
                    <a:pt x="88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3"/>
                    <a:pt x="87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8" y="82"/>
                    <a:pt x="88" y="79"/>
                    <a:pt x="89" y="78"/>
                  </a:cubicBezTo>
                  <a:moveTo>
                    <a:pt x="165" y="78"/>
                  </a:moveTo>
                  <a:cubicBezTo>
                    <a:pt x="164" y="78"/>
                    <a:pt x="164" y="78"/>
                    <a:pt x="165" y="79"/>
                  </a:cubicBezTo>
                  <a:cubicBezTo>
                    <a:pt x="165" y="79"/>
                    <a:pt x="165" y="79"/>
                    <a:pt x="165" y="79"/>
                  </a:cubicBezTo>
                  <a:cubicBezTo>
                    <a:pt x="165" y="79"/>
                    <a:pt x="16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78"/>
                    <a:pt x="165" y="78"/>
                    <a:pt x="165" y="78"/>
                  </a:cubicBezTo>
                  <a:moveTo>
                    <a:pt x="166" y="78"/>
                  </a:moveTo>
                  <a:cubicBezTo>
                    <a:pt x="165" y="78"/>
                    <a:pt x="165" y="78"/>
                    <a:pt x="165" y="78"/>
                  </a:cubicBezTo>
                  <a:cubicBezTo>
                    <a:pt x="166" y="78"/>
                    <a:pt x="166" y="78"/>
                    <a:pt x="166" y="78"/>
                  </a:cubicBezTo>
                  <a:moveTo>
                    <a:pt x="268" y="76"/>
                  </a:moveTo>
                  <a:cubicBezTo>
                    <a:pt x="267" y="77"/>
                    <a:pt x="267" y="80"/>
                    <a:pt x="270" y="83"/>
                  </a:cubicBezTo>
                  <a:cubicBezTo>
                    <a:pt x="270" y="83"/>
                    <a:pt x="270" y="83"/>
                    <a:pt x="270" y="83"/>
                  </a:cubicBezTo>
                  <a:cubicBezTo>
                    <a:pt x="270" y="85"/>
                    <a:pt x="273" y="88"/>
                    <a:pt x="272" y="90"/>
                  </a:cubicBezTo>
                  <a:cubicBezTo>
                    <a:pt x="272" y="90"/>
                    <a:pt x="272" y="90"/>
                    <a:pt x="272" y="90"/>
                  </a:cubicBezTo>
                  <a:cubicBezTo>
                    <a:pt x="273" y="90"/>
                    <a:pt x="274" y="93"/>
                    <a:pt x="276" y="94"/>
                  </a:cubicBezTo>
                  <a:cubicBezTo>
                    <a:pt x="276" y="93"/>
                    <a:pt x="276" y="92"/>
                    <a:pt x="276" y="92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75" y="92"/>
                    <a:pt x="275" y="89"/>
                    <a:pt x="274" y="88"/>
                  </a:cubicBezTo>
                  <a:cubicBezTo>
                    <a:pt x="274" y="88"/>
                    <a:pt x="274" y="88"/>
                    <a:pt x="274" y="89"/>
                  </a:cubicBezTo>
                  <a:cubicBezTo>
                    <a:pt x="273" y="86"/>
                    <a:pt x="275" y="86"/>
                    <a:pt x="273" y="83"/>
                  </a:cubicBezTo>
                  <a:cubicBezTo>
                    <a:pt x="272" y="82"/>
                    <a:pt x="271" y="79"/>
                    <a:pt x="270" y="79"/>
                  </a:cubicBezTo>
                  <a:cubicBezTo>
                    <a:pt x="270" y="79"/>
                    <a:pt x="270" y="79"/>
                    <a:pt x="270" y="79"/>
                  </a:cubicBezTo>
                  <a:cubicBezTo>
                    <a:pt x="270" y="79"/>
                    <a:pt x="270" y="77"/>
                    <a:pt x="270" y="77"/>
                  </a:cubicBezTo>
                  <a:cubicBezTo>
                    <a:pt x="270" y="77"/>
                    <a:pt x="269" y="77"/>
                    <a:pt x="269" y="77"/>
                  </a:cubicBezTo>
                  <a:cubicBezTo>
                    <a:pt x="269" y="77"/>
                    <a:pt x="270" y="78"/>
                    <a:pt x="270" y="79"/>
                  </a:cubicBezTo>
                  <a:cubicBezTo>
                    <a:pt x="268" y="76"/>
                    <a:pt x="268" y="76"/>
                    <a:pt x="268" y="76"/>
                  </a:cubicBezTo>
                  <a:moveTo>
                    <a:pt x="21" y="76"/>
                  </a:moveTo>
                  <a:cubicBezTo>
                    <a:pt x="21" y="76"/>
                    <a:pt x="21" y="76"/>
                    <a:pt x="21" y="76"/>
                  </a:cubicBezTo>
                  <a:cubicBezTo>
                    <a:pt x="21" y="76"/>
                    <a:pt x="21" y="76"/>
                    <a:pt x="21" y="76"/>
                  </a:cubicBezTo>
                  <a:moveTo>
                    <a:pt x="183" y="75"/>
                  </a:moveTo>
                  <a:cubicBezTo>
                    <a:pt x="183" y="76"/>
                    <a:pt x="183" y="76"/>
                    <a:pt x="183" y="76"/>
                  </a:cubicBezTo>
                  <a:cubicBezTo>
                    <a:pt x="183" y="75"/>
                    <a:pt x="183" y="75"/>
                    <a:pt x="183" y="75"/>
                  </a:cubicBezTo>
                  <a:moveTo>
                    <a:pt x="259" y="75"/>
                  </a:moveTo>
                  <a:cubicBezTo>
                    <a:pt x="259" y="78"/>
                    <a:pt x="259" y="78"/>
                    <a:pt x="259" y="78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59" y="78"/>
                    <a:pt x="259" y="77"/>
                    <a:pt x="259" y="77"/>
                  </a:cubicBezTo>
                  <a:cubicBezTo>
                    <a:pt x="257" y="78"/>
                    <a:pt x="260" y="79"/>
                    <a:pt x="261" y="80"/>
                  </a:cubicBezTo>
                  <a:cubicBezTo>
                    <a:pt x="260" y="78"/>
                    <a:pt x="260" y="76"/>
                    <a:pt x="259" y="75"/>
                  </a:cubicBezTo>
                  <a:moveTo>
                    <a:pt x="112" y="75"/>
                  </a:moveTo>
                  <a:cubicBezTo>
                    <a:pt x="112" y="75"/>
                    <a:pt x="112" y="75"/>
                    <a:pt x="111" y="75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08" y="77"/>
                    <a:pt x="107" y="79"/>
                    <a:pt x="105" y="80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8" y="79"/>
                    <a:pt x="108" y="80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1" y="77"/>
                    <a:pt x="111" y="76"/>
                    <a:pt x="112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2" y="75"/>
                  </a:cubicBezTo>
                  <a:moveTo>
                    <a:pt x="29" y="74"/>
                  </a:moveTo>
                  <a:cubicBezTo>
                    <a:pt x="27" y="77"/>
                    <a:pt x="27" y="77"/>
                    <a:pt x="27" y="77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4"/>
                    <a:pt x="29" y="74"/>
                    <a:pt x="29" y="74"/>
                  </a:cubicBezTo>
                  <a:moveTo>
                    <a:pt x="109" y="74"/>
                  </a:moveTo>
                  <a:cubicBezTo>
                    <a:pt x="109" y="74"/>
                    <a:pt x="108" y="74"/>
                    <a:pt x="108" y="75"/>
                  </a:cubicBezTo>
                  <a:cubicBezTo>
                    <a:pt x="109" y="74"/>
                    <a:pt x="109" y="74"/>
                    <a:pt x="109" y="74"/>
                  </a:cubicBezTo>
                  <a:moveTo>
                    <a:pt x="254" y="74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6" y="78"/>
                    <a:pt x="256" y="78"/>
                    <a:pt x="256" y="78"/>
                  </a:cubicBezTo>
                  <a:cubicBezTo>
                    <a:pt x="255" y="77"/>
                    <a:pt x="255" y="77"/>
                    <a:pt x="255" y="77"/>
                  </a:cubicBezTo>
                  <a:cubicBezTo>
                    <a:pt x="256" y="77"/>
                    <a:pt x="256" y="77"/>
                    <a:pt x="256" y="77"/>
                  </a:cubicBezTo>
                  <a:cubicBezTo>
                    <a:pt x="254" y="74"/>
                    <a:pt x="254" y="74"/>
                    <a:pt x="254" y="74"/>
                  </a:cubicBezTo>
                  <a:moveTo>
                    <a:pt x="136" y="74"/>
                  </a:moveTo>
                  <a:cubicBezTo>
                    <a:pt x="136" y="74"/>
                    <a:pt x="135" y="74"/>
                    <a:pt x="135" y="74"/>
                  </a:cubicBezTo>
                  <a:cubicBezTo>
                    <a:pt x="135" y="74"/>
                    <a:pt x="137" y="74"/>
                    <a:pt x="137" y="74"/>
                  </a:cubicBezTo>
                  <a:cubicBezTo>
                    <a:pt x="137" y="74"/>
                    <a:pt x="137" y="74"/>
                    <a:pt x="136" y="74"/>
                  </a:cubicBezTo>
                  <a:moveTo>
                    <a:pt x="110" y="73"/>
                  </a:moveTo>
                  <a:cubicBezTo>
                    <a:pt x="110" y="74"/>
                    <a:pt x="110" y="74"/>
                    <a:pt x="110" y="74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0" y="73"/>
                    <a:pt x="110" y="73"/>
                    <a:pt x="110" y="73"/>
                  </a:cubicBezTo>
                  <a:moveTo>
                    <a:pt x="109" y="73"/>
                  </a:moveTo>
                  <a:cubicBezTo>
                    <a:pt x="110" y="73"/>
                    <a:pt x="110" y="73"/>
                    <a:pt x="110" y="73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09" y="73"/>
                    <a:pt x="109" y="73"/>
                    <a:pt x="109" y="73"/>
                  </a:cubicBezTo>
                  <a:moveTo>
                    <a:pt x="140" y="73"/>
                  </a:moveTo>
                  <a:cubicBezTo>
                    <a:pt x="139" y="73"/>
                    <a:pt x="139" y="73"/>
                    <a:pt x="139" y="73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40" y="73"/>
                  </a:cubicBezTo>
                  <a:moveTo>
                    <a:pt x="89" y="72"/>
                  </a:moveTo>
                  <a:cubicBezTo>
                    <a:pt x="87" y="73"/>
                    <a:pt x="84" y="75"/>
                    <a:pt x="82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4" y="78"/>
                    <a:pt x="87" y="74"/>
                    <a:pt x="89" y="72"/>
                  </a:cubicBezTo>
                  <a:moveTo>
                    <a:pt x="40" y="72"/>
                  </a:moveTo>
                  <a:cubicBezTo>
                    <a:pt x="39" y="73"/>
                    <a:pt x="38" y="75"/>
                    <a:pt x="38" y="76"/>
                  </a:cubicBezTo>
                  <a:cubicBezTo>
                    <a:pt x="38" y="76"/>
                    <a:pt x="39" y="75"/>
                    <a:pt x="39" y="75"/>
                  </a:cubicBezTo>
                  <a:cubicBezTo>
                    <a:pt x="40" y="72"/>
                    <a:pt x="40" y="72"/>
                    <a:pt x="40" y="72"/>
                  </a:cubicBezTo>
                  <a:moveTo>
                    <a:pt x="155" y="72"/>
                  </a:moveTo>
                  <a:cubicBezTo>
                    <a:pt x="154" y="72"/>
                    <a:pt x="154" y="72"/>
                    <a:pt x="154" y="72"/>
                  </a:cubicBezTo>
                  <a:cubicBezTo>
                    <a:pt x="154" y="73"/>
                    <a:pt x="154" y="73"/>
                    <a:pt x="155" y="73"/>
                  </a:cubicBezTo>
                  <a:cubicBezTo>
                    <a:pt x="155" y="73"/>
                    <a:pt x="155" y="73"/>
                    <a:pt x="156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6" y="73"/>
                    <a:pt x="155" y="72"/>
                    <a:pt x="155" y="72"/>
                  </a:cubicBezTo>
                  <a:moveTo>
                    <a:pt x="143" y="72"/>
                  </a:moveTo>
                  <a:cubicBezTo>
                    <a:pt x="141" y="72"/>
                    <a:pt x="141" y="73"/>
                    <a:pt x="140" y="74"/>
                  </a:cubicBezTo>
                  <a:cubicBezTo>
                    <a:pt x="140" y="74"/>
                    <a:pt x="141" y="74"/>
                    <a:pt x="141" y="74"/>
                  </a:cubicBezTo>
                  <a:cubicBezTo>
                    <a:pt x="143" y="74"/>
                    <a:pt x="145" y="74"/>
                    <a:pt x="146" y="73"/>
                  </a:cubicBezTo>
                  <a:cubicBezTo>
                    <a:pt x="148" y="72"/>
                    <a:pt x="145" y="73"/>
                    <a:pt x="145" y="72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143" y="72"/>
                    <a:pt x="143" y="72"/>
                    <a:pt x="143" y="72"/>
                  </a:cubicBezTo>
                  <a:moveTo>
                    <a:pt x="177" y="70"/>
                  </a:moveTo>
                  <a:cubicBezTo>
                    <a:pt x="177" y="71"/>
                    <a:pt x="177" y="71"/>
                    <a:pt x="177" y="71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70"/>
                    <a:pt x="177" y="70"/>
                    <a:pt x="177" y="70"/>
                  </a:cubicBezTo>
                  <a:moveTo>
                    <a:pt x="144" y="70"/>
                  </a:moveTo>
                  <a:cubicBezTo>
                    <a:pt x="144" y="70"/>
                    <a:pt x="144" y="70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moveTo>
                    <a:pt x="154" y="70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4" y="70"/>
                    <a:pt x="154" y="70"/>
                    <a:pt x="154" y="70"/>
                  </a:cubicBezTo>
                  <a:moveTo>
                    <a:pt x="149" y="70"/>
                  </a:moveTo>
                  <a:cubicBezTo>
                    <a:pt x="145" y="70"/>
                    <a:pt x="145" y="70"/>
                    <a:pt x="145" y="70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7" y="70"/>
                    <a:pt x="147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49" y="70"/>
                    <a:pt x="149" y="70"/>
                    <a:pt x="149" y="70"/>
                  </a:cubicBezTo>
                  <a:moveTo>
                    <a:pt x="252" y="69"/>
                  </a:moveTo>
                  <a:cubicBezTo>
                    <a:pt x="252" y="69"/>
                    <a:pt x="252" y="70"/>
                    <a:pt x="253" y="71"/>
                  </a:cubicBezTo>
                  <a:cubicBezTo>
                    <a:pt x="253" y="72"/>
                    <a:pt x="253" y="72"/>
                    <a:pt x="254" y="72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2"/>
                    <a:pt x="255" y="72"/>
                  </a:cubicBezTo>
                  <a:cubicBezTo>
                    <a:pt x="255" y="73"/>
                    <a:pt x="255" y="73"/>
                    <a:pt x="255" y="73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5" y="71"/>
                    <a:pt x="253" y="69"/>
                    <a:pt x="252" y="69"/>
                  </a:cubicBezTo>
                  <a:moveTo>
                    <a:pt x="154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4" y="69"/>
                    <a:pt x="154" y="69"/>
                    <a:pt x="154" y="69"/>
                  </a:cubicBezTo>
                  <a:moveTo>
                    <a:pt x="180" y="69"/>
                  </a:moveTo>
                  <a:cubicBezTo>
                    <a:pt x="180" y="70"/>
                    <a:pt x="180" y="71"/>
                    <a:pt x="179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1"/>
                    <a:pt x="180" y="71"/>
                    <a:pt x="180" y="71"/>
                  </a:cubicBezTo>
                  <a:cubicBezTo>
                    <a:pt x="179" y="72"/>
                    <a:pt x="179" y="72"/>
                    <a:pt x="179" y="73"/>
                  </a:cubicBezTo>
                  <a:cubicBezTo>
                    <a:pt x="181" y="73"/>
                    <a:pt x="182" y="73"/>
                    <a:pt x="183" y="75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3" y="74"/>
                    <a:pt x="183" y="74"/>
                    <a:pt x="184" y="7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4" y="74"/>
                    <a:pt x="185" y="75"/>
                    <a:pt x="185" y="75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4" y="75"/>
                    <a:pt x="185" y="75"/>
                    <a:pt x="184" y="75"/>
                  </a:cubicBezTo>
                  <a:cubicBezTo>
                    <a:pt x="184" y="75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7" y="77"/>
                    <a:pt x="187" y="75"/>
                    <a:pt x="186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6" y="74"/>
                    <a:pt x="184" y="73"/>
                    <a:pt x="183" y="71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2"/>
                    <a:pt x="183" y="72"/>
                    <a:pt x="182" y="72"/>
                  </a:cubicBezTo>
                  <a:cubicBezTo>
                    <a:pt x="182" y="72"/>
                    <a:pt x="182" y="71"/>
                    <a:pt x="182" y="71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0" y="70"/>
                    <a:pt x="180" y="69"/>
                  </a:cubicBezTo>
                  <a:moveTo>
                    <a:pt x="152" y="69"/>
                  </a:moveTo>
                  <a:cubicBezTo>
                    <a:pt x="152" y="70"/>
                    <a:pt x="152" y="70"/>
                    <a:pt x="152" y="70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52" y="69"/>
                    <a:pt x="152" y="69"/>
                    <a:pt x="152" y="69"/>
                  </a:cubicBezTo>
                  <a:moveTo>
                    <a:pt x="142" y="69"/>
                  </a:moveTo>
                  <a:cubicBezTo>
                    <a:pt x="142" y="70"/>
                    <a:pt x="143" y="70"/>
                    <a:pt x="143" y="70"/>
                  </a:cubicBezTo>
                  <a:cubicBezTo>
                    <a:pt x="143" y="70"/>
                    <a:pt x="144" y="70"/>
                    <a:pt x="144" y="70"/>
                  </a:cubicBezTo>
                  <a:cubicBezTo>
                    <a:pt x="143" y="70"/>
                    <a:pt x="142" y="70"/>
                    <a:pt x="142" y="69"/>
                  </a:cubicBezTo>
                  <a:moveTo>
                    <a:pt x="56" y="69"/>
                  </a:move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4" y="70"/>
                    <a:pt x="57" y="69"/>
                    <a:pt x="56" y="69"/>
                  </a:cubicBezTo>
                  <a:moveTo>
                    <a:pt x="24" y="69"/>
                  </a:moveTo>
                  <a:cubicBezTo>
                    <a:pt x="24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moveTo>
                    <a:pt x="198" y="68"/>
                  </a:move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8" y="69"/>
                    <a:pt x="198" y="68"/>
                  </a:cubicBezTo>
                  <a:moveTo>
                    <a:pt x="114" y="68"/>
                  </a:moveTo>
                  <a:cubicBezTo>
                    <a:pt x="114" y="68"/>
                    <a:pt x="114" y="68"/>
                    <a:pt x="114" y="68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4" y="69"/>
                    <a:pt x="114" y="68"/>
                    <a:pt x="114" y="68"/>
                  </a:cubicBezTo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  <a:cubicBezTo>
                    <a:pt x="274" y="68"/>
                    <a:pt x="274" y="68"/>
                    <a:pt x="274" y="68"/>
                  </a:cubicBezTo>
                  <a:moveTo>
                    <a:pt x="30" y="68"/>
                  </a:moveTo>
                  <a:cubicBezTo>
                    <a:pt x="28" y="68"/>
                    <a:pt x="27" y="73"/>
                    <a:pt x="25" y="73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6" y="71"/>
                    <a:pt x="26" y="71"/>
                  </a:cubicBezTo>
                  <a:cubicBezTo>
                    <a:pt x="24" y="73"/>
                    <a:pt x="23" y="76"/>
                    <a:pt x="22" y="78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19" y="80"/>
                    <a:pt x="18" y="83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22" y="82"/>
                    <a:pt x="22" y="74"/>
                    <a:pt x="26" y="73"/>
                  </a:cubicBezTo>
                  <a:cubicBezTo>
                    <a:pt x="29" y="69"/>
                    <a:pt x="27" y="71"/>
                    <a:pt x="30" y="68"/>
                  </a:cubicBezTo>
                  <a:moveTo>
                    <a:pt x="50" y="68"/>
                  </a:moveTo>
                  <a:cubicBezTo>
                    <a:pt x="49" y="68"/>
                    <a:pt x="49" y="68"/>
                    <a:pt x="49" y="68"/>
                  </a:cubicBezTo>
                  <a:cubicBezTo>
                    <a:pt x="50" y="68"/>
                    <a:pt x="50" y="68"/>
                    <a:pt x="50" y="68"/>
                  </a:cubicBezTo>
                  <a:moveTo>
                    <a:pt x="184" y="67"/>
                  </a:moveTo>
                  <a:cubicBezTo>
                    <a:pt x="184" y="67"/>
                    <a:pt x="184" y="67"/>
                    <a:pt x="184" y="67"/>
                  </a:cubicBezTo>
                  <a:cubicBezTo>
                    <a:pt x="184" y="67"/>
                    <a:pt x="185" y="68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6" y="68"/>
                    <a:pt x="186" y="67"/>
                    <a:pt x="185" y="67"/>
                  </a:cubicBezTo>
                  <a:cubicBezTo>
                    <a:pt x="185" y="67"/>
                    <a:pt x="184" y="67"/>
                    <a:pt x="184" y="67"/>
                  </a:cubicBezTo>
                  <a:moveTo>
                    <a:pt x="250" y="66"/>
                  </a:moveTo>
                  <a:cubicBezTo>
                    <a:pt x="251" y="69"/>
                    <a:pt x="251" y="69"/>
                    <a:pt x="251" y="69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0" y="66"/>
                    <a:pt x="250" y="66"/>
                    <a:pt x="250" y="66"/>
                  </a:cubicBezTo>
                  <a:moveTo>
                    <a:pt x="181" y="66"/>
                  </a:moveTo>
                  <a:cubicBezTo>
                    <a:pt x="181" y="66"/>
                    <a:pt x="181" y="66"/>
                    <a:pt x="180" y="66"/>
                  </a:cubicBezTo>
                  <a:cubicBezTo>
                    <a:pt x="182" y="67"/>
                    <a:pt x="182" y="67"/>
                    <a:pt x="182" y="67"/>
                  </a:cubicBezTo>
                  <a:cubicBezTo>
                    <a:pt x="181" y="67"/>
                    <a:pt x="182" y="68"/>
                    <a:pt x="183" y="68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3" y="68"/>
                    <a:pt x="183" y="66"/>
                    <a:pt x="181" y="66"/>
                  </a:cubicBezTo>
                  <a:moveTo>
                    <a:pt x="196" y="66"/>
                  </a:moveTo>
                  <a:cubicBezTo>
                    <a:pt x="195" y="66"/>
                    <a:pt x="197" y="67"/>
                    <a:pt x="195" y="67"/>
                  </a:cubicBezTo>
                  <a:cubicBezTo>
                    <a:pt x="196" y="68"/>
                    <a:pt x="196" y="68"/>
                    <a:pt x="197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197" y="68"/>
                    <a:pt x="197" y="68"/>
                    <a:pt x="198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8"/>
                    <a:pt x="198" y="68"/>
                    <a:pt x="198" y="67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66"/>
                    <a:pt x="196" y="66"/>
                    <a:pt x="196" y="66"/>
                  </a:cubicBezTo>
                  <a:moveTo>
                    <a:pt x="28" y="65"/>
                  </a:moveTo>
                  <a:cubicBezTo>
                    <a:pt x="28" y="65"/>
                    <a:pt x="28" y="65"/>
                    <a:pt x="27" y="65"/>
                  </a:cubicBezTo>
                  <a:cubicBezTo>
                    <a:pt x="27" y="65"/>
                    <a:pt x="27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5"/>
                    <a:pt x="27" y="65"/>
                    <a:pt x="26" y="6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7"/>
                    <a:pt x="24" y="68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2" y="72"/>
                    <a:pt x="22" y="73"/>
                    <a:pt x="21" y="73"/>
                  </a:cubicBezTo>
                  <a:cubicBezTo>
                    <a:pt x="21" y="76"/>
                    <a:pt x="18" y="78"/>
                    <a:pt x="17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5" y="81"/>
                    <a:pt x="15" y="81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6" y="80"/>
                    <a:pt x="17" y="79"/>
                    <a:pt x="17" y="77"/>
                  </a:cubicBezTo>
                  <a:cubicBezTo>
                    <a:pt x="15" y="78"/>
                    <a:pt x="12" y="85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6"/>
                    <a:pt x="12" y="87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92"/>
                    <a:pt x="11" y="89"/>
                    <a:pt x="10" y="92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7" y="96"/>
                    <a:pt x="7" y="101"/>
                    <a:pt x="4" y="103"/>
                  </a:cubicBezTo>
                  <a:cubicBezTo>
                    <a:pt x="4" y="105"/>
                    <a:pt x="6" y="104"/>
                    <a:pt x="5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7"/>
                  </a:cubicBezTo>
                  <a:cubicBezTo>
                    <a:pt x="4" y="107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3" y="109"/>
                    <a:pt x="2" y="114"/>
                    <a:pt x="1" y="114"/>
                  </a:cubicBezTo>
                  <a:cubicBezTo>
                    <a:pt x="1" y="114"/>
                    <a:pt x="1" y="114"/>
                    <a:pt x="0" y="114"/>
                  </a:cubicBezTo>
                  <a:cubicBezTo>
                    <a:pt x="1" y="115"/>
                    <a:pt x="1" y="115"/>
                    <a:pt x="2" y="11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2" y="122"/>
                    <a:pt x="1" y="118"/>
                    <a:pt x="2" y="118"/>
                  </a:cubicBezTo>
                  <a:cubicBezTo>
                    <a:pt x="2" y="118"/>
                    <a:pt x="3" y="118"/>
                    <a:pt x="3" y="118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3" y="120"/>
                  </a:cubicBezTo>
                  <a:cubicBezTo>
                    <a:pt x="3" y="120"/>
                    <a:pt x="5" y="117"/>
                    <a:pt x="6" y="114"/>
                  </a:cubicBezTo>
                  <a:cubicBezTo>
                    <a:pt x="6" y="113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07"/>
                    <a:pt x="7" y="106"/>
                    <a:pt x="7" y="105"/>
                  </a:cubicBezTo>
                  <a:cubicBezTo>
                    <a:pt x="8" y="103"/>
                    <a:pt x="9" y="100"/>
                    <a:pt x="11" y="97"/>
                  </a:cubicBezTo>
                  <a:cubicBezTo>
                    <a:pt x="12" y="96"/>
                    <a:pt x="11" y="96"/>
                    <a:pt x="11" y="96"/>
                  </a:cubicBezTo>
                  <a:cubicBezTo>
                    <a:pt x="11" y="95"/>
                    <a:pt x="12" y="95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2"/>
                    <a:pt x="12" y="91"/>
                    <a:pt x="15" y="86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8" y="79"/>
                    <a:pt x="23" y="71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moveTo>
                    <a:pt x="100" y="64"/>
                  </a:moveTo>
                  <a:cubicBezTo>
                    <a:pt x="99" y="64"/>
                    <a:pt x="99" y="65"/>
                    <a:pt x="98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0" y="64"/>
                  </a:cubicBezTo>
                  <a:moveTo>
                    <a:pt x="59" y="64"/>
                  </a:moveTo>
                  <a:cubicBezTo>
                    <a:pt x="59" y="65"/>
                    <a:pt x="59" y="65"/>
                    <a:pt x="59" y="65"/>
                  </a:cubicBezTo>
                  <a:cubicBezTo>
                    <a:pt x="59" y="64"/>
                    <a:pt x="59" y="64"/>
                    <a:pt x="59" y="64"/>
                  </a:cubicBezTo>
                  <a:moveTo>
                    <a:pt x="100" y="64"/>
                  </a:moveTo>
                  <a:cubicBezTo>
                    <a:pt x="99" y="64"/>
                    <a:pt x="99" y="64"/>
                    <a:pt x="99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0" y="64"/>
                  </a:cubicBezTo>
                  <a:moveTo>
                    <a:pt x="176" y="64"/>
                  </a:moveTo>
                  <a:cubicBezTo>
                    <a:pt x="177" y="64"/>
                    <a:pt x="179" y="65"/>
                    <a:pt x="180" y="65"/>
                  </a:cubicBezTo>
                  <a:cubicBezTo>
                    <a:pt x="180" y="65"/>
                    <a:pt x="181" y="65"/>
                    <a:pt x="181" y="65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9" y="64"/>
                    <a:pt x="179" y="64"/>
                    <a:pt x="178" y="64"/>
                  </a:cubicBezTo>
                  <a:cubicBezTo>
                    <a:pt x="178" y="64"/>
                    <a:pt x="177" y="64"/>
                    <a:pt x="177" y="64"/>
                  </a:cubicBezTo>
                  <a:cubicBezTo>
                    <a:pt x="177" y="64"/>
                    <a:pt x="176" y="64"/>
                    <a:pt x="176" y="64"/>
                  </a:cubicBezTo>
                  <a:moveTo>
                    <a:pt x="132" y="64"/>
                  </a:move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moveTo>
                    <a:pt x="144" y="63"/>
                  </a:moveTo>
                  <a:cubicBezTo>
                    <a:pt x="141" y="64"/>
                    <a:pt x="141" y="64"/>
                    <a:pt x="141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4" y="63"/>
                    <a:pt x="144" y="63"/>
                    <a:pt x="144" y="63"/>
                  </a:cubicBezTo>
                  <a:moveTo>
                    <a:pt x="221" y="62"/>
                  </a:moveTo>
                  <a:cubicBezTo>
                    <a:pt x="221" y="62"/>
                    <a:pt x="222" y="64"/>
                    <a:pt x="221" y="64"/>
                  </a:cubicBezTo>
                  <a:cubicBezTo>
                    <a:pt x="223" y="65"/>
                    <a:pt x="224" y="66"/>
                    <a:pt x="225" y="66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6" y="65"/>
                    <a:pt x="226" y="65"/>
                    <a:pt x="226" y="65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6" y="65"/>
                    <a:pt x="225" y="64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1" y="62"/>
                    <a:pt x="221" y="62"/>
                    <a:pt x="221" y="62"/>
                  </a:cubicBezTo>
                  <a:moveTo>
                    <a:pt x="130" y="62"/>
                  </a:moveTo>
                  <a:cubicBezTo>
                    <a:pt x="132" y="62"/>
                    <a:pt x="131" y="62"/>
                    <a:pt x="130" y="62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2"/>
                    <a:pt x="129" y="62"/>
                    <a:pt x="129" y="62"/>
                  </a:cubicBezTo>
                  <a:cubicBezTo>
                    <a:pt x="128" y="62"/>
                    <a:pt x="128" y="63"/>
                    <a:pt x="127" y="63"/>
                  </a:cubicBezTo>
                  <a:cubicBezTo>
                    <a:pt x="127" y="63"/>
                    <a:pt x="127" y="63"/>
                    <a:pt x="128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2"/>
                    <a:pt x="126" y="63"/>
                    <a:pt x="126" y="62"/>
                  </a:cubicBezTo>
                  <a:cubicBezTo>
                    <a:pt x="124" y="62"/>
                    <a:pt x="123" y="63"/>
                    <a:pt x="122" y="64"/>
                  </a:cubicBezTo>
                  <a:cubicBezTo>
                    <a:pt x="122" y="64"/>
                    <a:pt x="124" y="64"/>
                    <a:pt x="123" y="65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66"/>
                    <a:pt x="123" y="66"/>
                    <a:pt x="122" y="66"/>
                  </a:cubicBezTo>
                  <a:cubicBezTo>
                    <a:pt x="122" y="66"/>
                    <a:pt x="122" y="66"/>
                    <a:pt x="121" y="66"/>
                  </a:cubicBezTo>
                  <a:cubicBezTo>
                    <a:pt x="121" y="66"/>
                    <a:pt x="122" y="67"/>
                    <a:pt x="120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5" y="67"/>
                    <a:pt x="129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3" y="63"/>
                    <a:pt x="131" y="62"/>
                    <a:pt x="130" y="62"/>
                  </a:cubicBezTo>
                  <a:moveTo>
                    <a:pt x="248" y="62"/>
                  </a:moveTo>
                  <a:cubicBezTo>
                    <a:pt x="247" y="62"/>
                    <a:pt x="247" y="62"/>
                    <a:pt x="247" y="62"/>
                  </a:cubicBezTo>
                  <a:cubicBezTo>
                    <a:pt x="247" y="62"/>
                    <a:pt x="247" y="62"/>
                    <a:pt x="247" y="62"/>
                  </a:cubicBezTo>
                  <a:cubicBezTo>
                    <a:pt x="248" y="62"/>
                    <a:pt x="248" y="62"/>
                    <a:pt x="248" y="62"/>
                  </a:cubicBezTo>
                  <a:moveTo>
                    <a:pt x="63" y="61"/>
                  </a:moveTo>
                  <a:cubicBezTo>
                    <a:pt x="63" y="62"/>
                    <a:pt x="63" y="62"/>
                    <a:pt x="63" y="62"/>
                  </a:cubicBezTo>
                  <a:cubicBezTo>
                    <a:pt x="63" y="62"/>
                    <a:pt x="63" y="62"/>
                    <a:pt x="63" y="61"/>
                  </a:cubicBezTo>
                  <a:moveTo>
                    <a:pt x="136" y="61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36" y="61"/>
                    <a:pt x="136" y="61"/>
                  </a:cubicBezTo>
                  <a:moveTo>
                    <a:pt x="128" y="61"/>
                  </a:move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moveTo>
                    <a:pt x="129" y="61"/>
                  </a:moveTo>
                  <a:cubicBezTo>
                    <a:pt x="129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moveTo>
                    <a:pt x="69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7" y="60"/>
                  </a:cubicBezTo>
                  <a:cubicBezTo>
                    <a:pt x="66" y="60"/>
                    <a:pt x="64" y="62"/>
                    <a:pt x="62" y="64"/>
                  </a:cubicBezTo>
                  <a:cubicBezTo>
                    <a:pt x="62" y="65"/>
                    <a:pt x="60" y="66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60" y="68"/>
                    <a:pt x="61" y="67"/>
                    <a:pt x="62" y="66"/>
                  </a:cubicBezTo>
                  <a:cubicBezTo>
                    <a:pt x="63" y="65"/>
                    <a:pt x="63" y="64"/>
                    <a:pt x="6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3"/>
                    <a:pt x="68" y="61"/>
                    <a:pt x="69" y="60"/>
                  </a:cubicBezTo>
                  <a:moveTo>
                    <a:pt x="175" y="59"/>
                  </a:moveTo>
                  <a:cubicBezTo>
                    <a:pt x="174" y="59"/>
                    <a:pt x="175" y="59"/>
                    <a:pt x="175" y="59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5" y="59"/>
                    <a:pt x="175" y="59"/>
                    <a:pt x="175" y="59"/>
                  </a:cubicBezTo>
                  <a:moveTo>
                    <a:pt x="95" y="57"/>
                  </a:moveTo>
                  <a:cubicBezTo>
                    <a:pt x="95" y="57"/>
                    <a:pt x="93" y="58"/>
                    <a:pt x="93" y="59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7" y="57"/>
                    <a:pt x="94" y="58"/>
                    <a:pt x="95" y="57"/>
                  </a:cubicBezTo>
                  <a:moveTo>
                    <a:pt x="95" y="57"/>
                  </a:moveTo>
                  <a:cubicBezTo>
                    <a:pt x="95" y="57"/>
                    <a:pt x="95" y="57"/>
                    <a:pt x="95" y="57"/>
                  </a:cubicBezTo>
                  <a:cubicBezTo>
                    <a:pt x="95" y="57"/>
                    <a:pt x="95" y="57"/>
                    <a:pt x="95" y="57"/>
                  </a:cubicBezTo>
                  <a:moveTo>
                    <a:pt x="161" y="56"/>
                  </a:move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2" y="57"/>
                    <a:pt x="161" y="56"/>
                  </a:cubicBezTo>
                  <a:moveTo>
                    <a:pt x="236" y="54"/>
                  </a:moveTo>
                  <a:cubicBezTo>
                    <a:pt x="237" y="56"/>
                    <a:pt x="237" y="56"/>
                    <a:pt x="237" y="56"/>
                  </a:cubicBezTo>
                  <a:cubicBezTo>
                    <a:pt x="238" y="56"/>
                    <a:pt x="238" y="56"/>
                    <a:pt x="238" y="56"/>
                  </a:cubicBezTo>
                  <a:cubicBezTo>
                    <a:pt x="236" y="54"/>
                    <a:pt x="236" y="54"/>
                    <a:pt x="236" y="54"/>
                  </a:cubicBezTo>
                  <a:moveTo>
                    <a:pt x="116" y="54"/>
                  </a:move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moveTo>
                    <a:pt x="55" y="54"/>
                  </a:moveTo>
                  <a:cubicBezTo>
                    <a:pt x="55" y="54"/>
                    <a:pt x="55" y="55"/>
                    <a:pt x="55" y="55"/>
                  </a:cubicBezTo>
                  <a:cubicBezTo>
                    <a:pt x="55" y="55"/>
                    <a:pt x="55" y="54"/>
                    <a:pt x="55" y="54"/>
                  </a:cubicBezTo>
                  <a:moveTo>
                    <a:pt x="234" y="54"/>
                  </a:moveTo>
                  <a:cubicBezTo>
                    <a:pt x="236" y="56"/>
                    <a:pt x="236" y="56"/>
                    <a:pt x="236" y="56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4"/>
                    <a:pt x="234" y="54"/>
                    <a:pt x="234" y="54"/>
                  </a:cubicBezTo>
                  <a:moveTo>
                    <a:pt x="83" y="53"/>
                  </a:moveTo>
                  <a:cubicBezTo>
                    <a:pt x="81" y="53"/>
                    <a:pt x="79" y="56"/>
                    <a:pt x="78" y="57"/>
                  </a:cubicBezTo>
                  <a:cubicBezTo>
                    <a:pt x="80" y="56"/>
                    <a:pt x="81" y="56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moveTo>
                    <a:pt x="179" y="53"/>
                  </a:moveTo>
                  <a:cubicBezTo>
                    <a:pt x="179" y="53"/>
                    <a:pt x="179" y="53"/>
                    <a:pt x="179" y="53"/>
                  </a:cubicBezTo>
                  <a:cubicBezTo>
                    <a:pt x="179" y="53"/>
                    <a:pt x="179" y="53"/>
                    <a:pt x="179" y="53"/>
                  </a:cubicBezTo>
                  <a:moveTo>
                    <a:pt x="56" y="53"/>
                  </a:moveTo>
                  <a:cubicBezTo>
                    <a:pt x="55" y="53"/>
                    <a:pt x="55" y="54"/>
                    <a:pt x="55" y="54"/>
                  </a:cubicBezTo>
                  <a:cubicBezTo>
                    <a:pt x="56" y="53"/>
                    <a:pt x="56" y="53"/>
                    <a:pt x="56" y="53"/>
                  </a:cubicBezTo>
                  <a:moveTo>
                    <a:pt x="65" y="53"/>
                  </a:moveTo>
                  <a:cubicBezTo>
                    <a:pt x="64" y="53"/>
                    <a:pt x="63" y="54"/>
                    <a:pt x="62" y="55"/>
                  </a:cubicBezTo>
                  <a:cubicBezTo>
                    <a:pt x="63" y="54"/>
                    <a:pt x="64" y="54"/>
                    <a:pt x="64" y="54"/>
                  </a:cubicBezTo>
                  <a:cubicBezTo>
                    <a:pt x="65" y="54"/>
                    <a:pt x="65" y="54"/>
                    <a:pt x="65" y="55"/>
                  </a:cubicBezTo>
                  <a:cubicBezTo>
                    <a:pt x="65" y="55"/>
                    <a:pt x="65" y="56"/>
                    <a:pt x="66" y="56"/>
                  </a:cubicBezTo>
                  <a:cubicBezTo>
                    <a:pt x="66" y="56"/>
                    <a:pt x="67" y="55"/>
                    <a:pt x="68" y="55"/>
                  </a:cubicBezTo>
                  <a:cubicBezTo>
                    <a:pt x="68" y="55"/>
                    <a:pt x="67" y="55"/>
                    <a:pt x="67" y="55"/>
                  </a:cubicBezTo>
                  <a:cubicBezTo>
                    <a:pt x="67" y="55"/>
                    <a:pt x="66" y="54"/>
                    <a:pt x="66" y="54"/>
                  </a:cubicBezTo>
                  <a:cubicBezTo>
                    <a:pt x="66" y="54"/>
                    <a:pt x="66" y="53"/>
                    <a:pt x="65" y="53"/>
                  </a:cubicBezTo>
                  <a:moveTo>
                    <a:pt x="79" y="53"/>
                  </a:moveTo>
                  <a:cubicBezTo>
                    <a:pt x="79" y="53"/>
                    <a:pt x="79" y="53"/>
                    <a:pt x="78" y="54"/>
                  </a:cubicBezTo>
                  <a:cubicBezTo>
                    <a:pt x="80" y="53"/>
                    <a:pt x="80" y="53"/>
                    <a:pt x="79" y="53"/>
                  </a:cubicBezTo>
                  <a:moveTo>
                    <a:pt x="265" y="53"/>
                  </a:moveTo>
                  <a:cubicBezTo>
                    <a:pt x="265" y="53"/>
                    <a:pt x="265" y="53"/>
                    <a:pt x="265" y="53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5" y="53"/>
                    <a:pt x="265" y="53"/>
                    <a:pt x="265" y="53"/>
                  </a:cubicBezTo>
                  <a:moveTo>
                    <a:pt x="71" y="53"/>
                  </a:moveTo>
                  <a:cubicBezTo>
                    <a:pt x="70" y="54"/>
                    <a:pt x="69" y="54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6"/>
                    <a:pt x="69" y="55"/>
                    <a:pt x="68" y="56"/>
                  </a:cubicBezTo>
                  <a:cubicBezTo>
                    <a:pt x="65" y="57"/>
                    <a:pt x="63" y="57"/>
                    <a:pt x="60" y="60"/>
                  </a:cubicBezTo>
                  <a:cubicBezTo>
                    <a:pt x="61" y="61"/>
                    <a:pt x="59" y="62"/>
                    <a:pt x="61" y="62"/>
                  </a:cubicBezTo>
                  <a:cubicBezTo>
                    <a:pt x="60" y="63"/>
                    <a:pt x="59" y="63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9" y="63"/>
                    <a:pt x="58" y="63"/>
                  </a:cubicBezTo>
                  <a:cubicBezTo>
                    <a:pt x="58" y="63"/>
                    <a:pt x="58" y="63"/>
                    <a:pt x="57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9" y="63"/>
                    <a:pt x="59" y="64"/>
                    <a:pt x="59" y="64"/>
                  </a:cubicBezTo>
                  <a:cubicBezTo>
                    <a:pt x="60" y="63"/>
                    <a:pt x="61" y="63"/>
                    <a:pt x="61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2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4" y="61"/>
                    <a:pt x="64" y="60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56"/>
                    <a:pt x="72" y="54"/>
                    <a:pt x="71" y="53"/>
                  </a:cubicBezTo>
                  <a:moveTo>
                    <a:pt x="189" y="52"/>
                  </a:moveTo>
                  <a:cubicBezTo>
                    <a:pt x="189" y="53"/>
                    <a:pt x="189" y="53"/>
                    <a:pt x="189" y="5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9" y="52"/>
                    <a:pt x="189" y="52"/>
                    <a:pt x="189" y="52"/>
                  </a:cubicBezTo>
                  <a:moveTo>
                    <a:pt x="130" y="52"/>
                  </a:moveTo>
                  <a:cubicBezTo>
                    <a:pt x="130" y="52"/>
                    <a:pt x="130" y="52"/>
                    <a:pt x="130" y="52"/>
                  </a:cubicBezTo>
                  <a:cubicBezTo>
                    <a:pt x="130" y="52"/>
                    <a:pt x="129" y="53"/>
                    <a:pt x="130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29" y="52"/>
                    <a:pt x="132" y="52"/>
                    <a:pt x="130" y="52"/>
                  </a:cubicBezTo>
                  <a:moveTo>
                    <a:pt x="204" y="52"/>
                  </a:moveTo>
                  <a:cubicBezTo>
                    <a:pt x="204" y="52"/>
                    <a:pt x="204" y="52"/>
                    <a:pt x="204" y="53"/>
                  </a:cubicBezTo>
                  <a:cubicBezTo>
                    <a:pt x="204" y="52"/>
                    <a:pt x="206" y="53"/>
                    <a:pt x="204" y="52"/>
                  </a:cubicBezTo>
                  <a:moveTo>
                    <a:pt x="231" y="52"/>
                  </a:moveTo>
                  <a:cubicBezTo>
                    <a:pt x="231" y="52"/>
                    <a:pt x="231" y="52"/>
                    <a:pt x="231" y="52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2" y="52"/>
                    <a:pt x="232" y="52"/>
                    <a:pt x="232" y="52"/>
                  </a:cubicBezTo>
                  <a:cubicBezTo>
                    <a:pt x="231" y="52"/>
                    <a:pt x="231" y="52"/>
                    <a:pt x="231" y="52"/>
                  </a:cubicBezTo>
                  <a:moveTo>
                    <a:pt x="188" y="52"/>
                  </a:moveTo>
                  <a:cubicBezTo>
                    <a:pt x="187" y="52"/>
                    <a:pt x="187" y="52"/>
                    <a:pt x="187" y="5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8" y="52"/>
                    <a:pt x="188" y="52"/>
                    <a:pt x="188" y="52"/>
                  </a:cubicBezTo>
                  <a:moveTo>
                    <a:pt x="82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3"/>
                    <a:pt x="82" y="52"/>
                  </a:cubicBezTo>
                  <a:moveTo>
                    <a:pt x="102" y="51"/>
                  </a:moveTo>
                  <a:cubicBezTo>
                    <a:pt x="100" y="53"/>
                    <a:pt x="94" y="52"/>
                    <a:pt x="94" y="56"/>
                  </a:cubicBezTo>
                  <a:cubicBezTo>
                    <a:pt x="96" y="55"/>
                    <a:pt x="96" y="56"/>
                    <a:pt x="97" y="54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100" y="52"/>
                    <a:pt x="100" y="53"/>
                    <a:pt x="102" y="51"/>
                  </a:cubicBezTo>
                  <a:moveTo>
                    <a:pt x="266" y="51"/>
                  </a:moveTo>
                  <a:cubicBezTo>
                    <a:pt x="267" y="53"/>
                    <a:pt x="267" y="53"/>
                    <a:pt x="267" y="53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266" y="51"/>
                    <a:pt x="266" y="51"/>
                    <a:pt x="266" y="51"/>
                  </a:cubicBezTo>
                  <a:moveTo>
                    <a:pt x="126" y="51"/>
                  </a:moveTo>
                  <a:cubicBezTo>
                    <a:pt x="126" y="52"/>
                    <a:pt x="126" y="52"/>
                    <a:pt x="125" y="52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24" y="52"/>
                    <a:pt x="124" y="52"/>
                    <a:pt x="124" y="53"/>
                  </a:cubicBezTo>
                  <a:cubicBezTo>
                    <a:pt x="123" y="53"/>
                    <a:pt x="122" y="53"/>
                    <a:pt x="122" y="53"/>
                  </a:cubicBezTo>
                  <a:cubicBezTo>
                    <a:pt x="121" y="53"/>
                    <a:pt x="120" y="52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3"/>
                  </a:cubicBezTo>
                  <a:cubicBezTo>
                    <a:pt x="118" y="54"/>
                    <a:pt x="118" y="54"/>
                    <a:pt x="117" y="54"/>
                  </a:cubicBezTo>
                  <a:cubicBezTo>
                    <a:pt x="117" y="54"/>
                    <a:pt x="116" y="54"/>
                    <a:pt x="116" y="54"/>
                  </a:cubicBezTo>
                  <a:cubicBezTo>
                    <a:pt x="115" y="55"/>
                    <a:pt x="112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09" y="58"/>
                    <a:pt x="104" y="60"/>
                    <a:pt x="102" y="62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103" y="62"/>
                    <a:pt x="103" y="61"/>
                    <a:pt x="104" y="61"/>
                  </a:cubicBezTo>
                  <a:cubicBezTo>
                    <a:pt x="104" y="61"/>
                    <a:pt x="104" y="61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9" y="60"/>
                    <a:pt x="114" y="56"/>
                    <a:pt x="118" y="55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0" y="55"/>
                    <a:pt x="120" y="55"/>
                    <a:pt x="122" y="55"/>
                  </a:cubicBezTo>
                  <a:cubicBezTo>
                    <a:pt x="121" y="55"/>
                    <a:pt x="122" y="55"/>
                    <a:pt x="123" y="54"/>
                  </a:cubicBezTo>
                  <a:cubicBezTo>
                    <a:pt x="122" y="54"/>
                    <a:pt x="121" y="55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3" y="53"/>
                    <a:pt x="127" y="53"/>
                    <a:pt x="128" y="53"/>
                  </a:cubicBezTo>
                  <a:cubicBezTo>
                    <a:pt x="126" y="51"/>
                    <a:pt x="126" y="51"/>
                    <a:pt x="126" y="51"/>
                  </a:cubicBezTo>
                  <a:moveTo>
                    <a:pt x="110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moveTo>
                    <a:pt x="58" y="51"/>
                  </a:move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8" y="51"/>
                    <a:pt x="58" y="51"/>
                  </a:cubicBezTo>
                  <a:moveTo>
                    <a:pt x="136" y="51"/>
                  </a:moveTo>
                  <a:cubicBezTo>
                    <a:pt x="136" y="51"/>
                    <a:pt x="136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1"/>
                    <a:pt x="137" y="51"/>
                    <a:pt x="138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6" y="51"/>
                    <a:pt x="136" y="51"/>
                    <a:pt x="136" y="51"/>
                  </a:cubicBezTo>
                  <a:moveTo>
                    <a:pt x="195" y="51"/>
                  </a:moveTo>
                  <a:cubicBezTo>
                    <a:pt x="195" y="51"/>
                    <a:pt x="195" y="51"/>
                    <a:pt x="195" y="51"/>
                  </a:cubicBezTo>
                  <a:cubicBezTo>
                    <a:pt x="195" y="51"/>
                    <a:pt x="194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4" y="51"/>
                    <a:pt x="193" y="51"/>
                    <a:pt x="193" y="51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5" y="51"/>
                    <a:pt x="197" y="52"/>
                    <a:pt x="195" y="51"/>
                  </a:cubicBezTo>
                  <a:moveTo>
                    <a:pt x="192" y="51"/>
                  </a:moveTo>
                  <a:cubicBezTo>
                    <a:pt x="192" y="51"/>
                    <a:pt x="192" y="51"/>
                    <a:pt x="192" y="51"/>
                  </a:cubicBezTo>
                  <a:cubicBezTo>
                    <a:pt x="192" y="51"/>
                    <a:pt x="192" y="51"/>
                    <a:pt x="192" y="51"/>
                  </a:cubicBezTo>
                  <a:moveTo>
                    <a:pt x="236" y="50"/>
                  </a:moveTo>
                  <a:cubicBezTo>
                    <a:pt x="236" y="50"/>
                    <a:pt x="236" y="50"/>
                    <a:pt x="236" y="50"/>
                  </a:cubicBezTo>
                  <a:cubicBezTo>
                    <a:pt x="239" y="52"/>
                    <a:pt x="236" y="53"/>
                    <a:pt x="239" y="55"/>
                  </a:cubicBezTo>
                  <a:cubicBezTo>
                    <a:pt x="240" y="54"/>
                    <a:pt x="240" y="54"/>
                    <a:pt x="240" y="54"/>
                  </a:cubicBezTo>
                  <a:cubicBezTo>
                    <a:pt x="243" y="57"/>
                    <a:pt x="243" y="57"/>
                    <a:pt x="243" y="57"/>
                  </a:cubicBezTo>
                  <a:cubicBezTo>
                    <a:pt x="243" y="57"/>
                    <a:pt x="243" y="56"/>
                    <a:pt x="243" y="56"/>
                  </a:cubicBezTo>
                  <a:cubicBezTo>
                    <a:pt x="243" y="56"/>
                    <a:pt x="244" y="56"/>
                    <a:pt x="244" y="56"/>
                  </a:cubicBezTo>
                  <a:cubicBezTo>
                    <a:pt x="244" y="56"/>
                    <a:pt x="241" y="54"/>
                    <a:pt x="240" y="52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39" y="53"/>
                    <a:pt x="239" y="52"/>
                    <a:pt x="238" y="51"/>
                  </a:cubicBezTo>
                  <a:cubicBezTo>
                    <a:pt x="237" y="51"/>
                    <a:pt x="237" y="50"/>
                    <a:pt x="236" y="50"/>
                  </a:cubicBezTo>
                  <a:moveTo>
                    <a:pt x="193" y="50"/>
                  </a:moveTo>
                  <a:cubicBezTo>
                    <a:pt x="192" y="50"/>
                    <a:pt x="192" y="50"/>
                    <a:pt x="192" y="51"/>
                  </a:cubicBezTo>
                  <a:cubicBezTo>
                    <a:pt x="192" y="50"/>
                    <a:pt x="193" y="50"/>
                    <a:pt x="193" y="50"/>
                  </a:cubicBezTo>
                  <a:cubicBezTo>
                    <a:pt x="193" y="50"/>
                    <a:pt x="193" y="50"/>
                    <a:pt x="193" y="50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193" y="50"/>
                    <a:pt x="193" y="50"/>
                    <a:pt x="193" y="50"/>
                  </a:cubicBezTo>
                  <a:moveTo>
                    <a:pt x="112" y="50"/>
                  </a:moveTo>
                  <a:cubicBezTo>
                    <a:pt x="112" y="50"/>
                    <a:pt x="111" y="51"/>
                    <a:pt x="110" y="51"/>
                  </a:cubicBezTo>
                  <a:cubicBezTo>
                    <a:pt x="108" y="52"/>
                    <a:pt x="107" y="53"/>
                    <a:pt x="105" y="53"/>
                  </a:cubicBezTo>
                  <a:cubicBezTo>
                    <a:pt x="107" y="53"/>
                    <a:pt x="108" y="53"/>
                    <a:pt x="110" y="52"/>
                  </a:cubicBezTo>
                  <a:cubicBezTo>
                    <a:pt x="110" y="52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2"/>
                  </a:cubicBezTo>
                  <a:cubicBezTo>
                    <a:pt x="114" y="50"/>
                    <a:pt x="110" y="51"/>
                    <a:pt x="112" y="50"/>
                  </a:cubicBezTo>
                  <a:cubicBezTo>
                    <a:pt x="112" y="50"/>
                    <a:pt x="112" y="50"/>
                    <a:pt x="112" y="50"/>
                  </a:cubicBezTo>
                  <a:moveTo>
                    <a:pt x="101" y="50"/>
                  </a:moveTo>
                  <a:cubicBezTo>
                    <a:pt x="100" y="51"/>
                    <a:pt x="104" y="50"/>
                    <a:pt x="104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4" y="50"/>
                    <a:pt x="104" y="50"/>
                    <a:pt x="105" y="50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50"/>
                    <a:pt x="105" y="50"/>
                    <a:pt x="104" y="50"/>
                  </a:cubicBezTo>
                  <a:cubicBezTo>
                    <a:pt x="104" y="50"/>
                    <a:pt x="104" y="50"/>
                    <a:pt x="103" y="50"/>
                  </a:cubicBezTo>
                  <a:cubicBezTo>
                    <a:pt x="103" y="50"/>
                    <a:pt x="102" y="50"/>
                    <a:pt x="102" y="50"/>
                  </a:cubicBezTo>
                  <a:cubicBezTo>
                    <a:pt x="102" y="50"/>
                    <a:pt x="101" y="50"/>
                    <a:pt x="101" y="50"/>
                  </a:cubicBezTo>
                  <a:moveTo>
                    <a:pt x="189" y="49"/>
                  </a:moveTo>
                  <a:cubicBezTo>
                    <a:pt x="188" y="49"/>
                    <a:pt x="190" y="49"/>
                    <a:pt x="190" y="50"/>
                  </a:cubicBezTo>
                  <a:cubicBezTo>
                    <a:pt x="191" y="49"/>
                    <a:pt x="189" y="49"/>
                    <a:pt x="189" y="49"/>
                  </a:cubicBezTo>
                  <a:moveTo>
                    <a:pt x="137" y="49"/>
                  </a:moveTo>
                  <a:cubicBezTo>
                    <a:pt x="134" y="49"/>
                    <a:pt x="134" y="49"/>
                    <a:pt x="134" y="49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7" y="49"/>
                    <a:pt x="137" y="49"/>
                    <a:pt x="137" y="49"/>
                  </a:cubicBezTo>
                  <a:moveTo>
                    <a:pt x="179" y="49"/>
                  </a:move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0" y="49"/>
                    <a:pt x="179" y="49"/>
                    <a:pt x="179" y="49"/>
                  </a:cubicBezTo>
                  <a:moveTo>
                    <a:pt x="205" y="48"/>
                  </a:moveTo>
                  <a:cubicBezTo>
                    <a:pt x="206" y="49"/>
                    <a:pt x="206" y="49"/>
                    <a:pt x="206" y="50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6" y="51"/>
                    <a:pt x="206" y="51"/>
                    <a:pt x="206" y="51"/>
                  </a:cubicBezTo>
                  <a:cubicBezTo>
                    <a:pt x="206" y="51"/>
                    <a:pt x="206" y="51"/>
                    <a:pt x="206" y="51"/>
                  </a:cubicBezTo>
                  <a:cubicBezTo>
                    <a:pt x="207" y="51"/>
                    <a:pt x="207" y="51"/>
                    <a:pt x="207" y="51"/>
                  </a:cubicBezTo>
                  <a:cubicBezTo>
                    <a:pt x="207" y="50"/>
                    <a:pt x="208" y="50"/>
                    <a:pt x="208" y="50"/>
                  </a:cubicBezTo>
                  <a:cubicBezTo>
                    <a:pt x="209" y="50"/>
                    <a:pt x="209" y="50"/>
                    <a:pt x="210" y="51"/>
                  </a:cubicBezTo>
                  <a:cubicBezTo>
                    <a:pt x="209" y="49"/>
                    <a:pt x="207" y="49"/>
                    <a:pt x="205" y="48"/>
                  </a:cubicBezTo>
                  <a:moveTo>
                    <a:pt x="226" y="48"/>
                  </a:moveTo>
                  <a:cubicBezTo>
                    <a:pt x="227" y="49"/>
                    <a:pt x="227" y="49"/>
                    <a:pt x="227" y="50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6" y="48"/>
                    <a:pt x="226" y="48"/>
                    <a:pt x="226" y="48"/>
                  </a:cubicBezTo>
                  <a:moveTo>
                    <a:pt x="205" y="48"/>
                  </a:moveTo>
                  <a:cubicBezTo>
                    <a:pt x="205" y="48"/>
                    <a:pt x="205" y="48"/>
                    <a:pt x="205" y="48"/>
                  </a:cubicBezTo>
                  <a:cubicBezTo>
                    <a:pt x="205" y="48"/>
                    <a:pt x="205" y="48"/>
                    <a:pt x="205" y="48"/>
                  </a:cubicBezTo>
                  <a:moveTo>
                    <a:pt x="171" y="48"/>
                  </a:moveTo>
                  <a:cubicBezTo>
                    <a:pt x="172" y="48"/>
                    <a:pt x="172" y="48"/>
                    <a:pt x="172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1" y="48"/>
                    <a:pt x="171" y="48"/>
                    <a:pt x="171" y="48"/>
                  </a:cubicBezTo>
                  <a:moveTo>
                    <a:pt x="259" y="47"/>
                  </a:moveTo>
                  <a:cubicBezTo>
                    <a:pt x="259" y="49"/>
                    <a:pt x="262" y="51"/>
                    <a:pt x="262" y="52"/>
                  </a:cubicBezTo>
                  <a:cubicBezTo>
                    <a:pt x="262" y="49"/>
                    <a:pt x="260" y="50"/>
                    <a:pt x="259" y="47"/>
                  </a:cubicBezTo>
                  <a:moveTo>
                    <a:pt x="59" y="47"/>
                  </a:moveTo>
                  <a:cubicBezTo>
                    <a:pt x="59" y="47"/>
                    <a:pt x="59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moveTo>
                    <a:pt x="91" y="47"/>
                  </a:moveTo>
                  <a:cubicBezTo>
                    <a:pt x="90" y="47"/>
                    <a:pt x="89" y="48"/>
                    <a:pt x="89" y="49"/>
                  </a:cubicBezTo>
                  <a:cubicBezTo>
                    <a:pt x="88" y="49"/>
                    <a:pt x="87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1"/>
                    <a:pt x="84" y="52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3"/>
                    <a:pt x="86" y="53"/>
                    <a:pt x="87" y="5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8" y="53"/>
                    <a:pt x="89" y="51"/>
                    <a:pt x="91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50"/>
                    <a:pt x="89" y="51"/>
                    <a:pt x="89" y="51"/>
                  </a:cubicBezTo>
                  <a:cubicBezTo>
                    <a:pt x="89" y="50"/>
                    <a:pt x="89" y="49"/>
                    <a:pt x="91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1" y="47"/>
                    <a:pt x="91" y="47"/>
                    <a:pt x="91" y="47"/>
                  </a:cubicBezTo>
                  <a:moveTo>
                    <a:pt x="183" y="47"/>
                  </a:moveTo>
                  <a:cubicBezTo>
                    <a:pt x="182" y="47"/>
                    <a:pt x="182" y="48"/>
                    <a:pt x="182" y="48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3" y="48"/>
                    <a:pt x="183" y="48"/>
                    <a:pt x="184" y="48"/>
                  </a:cubicBezTo>
                  <a:cubicBezTo>
                    <a:pt x="183" y="47"/>
                    <a:pt x="183" y="47"/>
                    <a:pt x="183" y="47"/>
                  </a:cubicBezTo>
                  <a:moveTo>
                    <a:pt x="63" y="46"/>
                  </a:moveTo>
                  <a:cubicBezTo>
                    <a:pt x="61" y="48"/>
                    <a:pt x="58" y="50"/>
                    <a:pt x="57" y="50"/>
                  </a:cubicBezTo>
                  <a:cubicBezTo>
                    <a:pt x="57" y="50"/>
                    <a:pt x="57" y="50"/>
                    <a:pt x="56" y="50"/>
                  </a:cubicBezTo>
                  <a:cubicBezTo>
                    <a:pt x="57" y="49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7" y="48"/>
                    <a:pt x="57" y="48"/>
                  </a:cubicBezTo>
                  <a:cubicBezTo>
                    <a:pt x="56" y="49"/>
                    <a:pt x="55" y="49"/>
                    <a:pt x="54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0"/>
                    <a:pt x="54" y="50"/>
                    <a:pt x="54" y="50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53" y="53"/>
                    <a:pt x="51" y="51"/>
                    <a:pt x="4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9"/>
                    <a:pt x="46" y="58"/>
                    <a:pt x="46" y="58"/>
                  </a:cubicBezTo>
                  <a:cubicBezTo>
                    <a:pt x="45" y="58"/>
                    <a:pt x="45" y="59"/>
                    <a:pt x="44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5" y="59"/>
                    <a:pt x="46" y="59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7" y="59"/>
                    <a:pt x="47" y="58"/>
                    <a:pt x="49" y="57"/>
                  </a:cubicBezTo>
                  <a:cubicBezTo>
                    <a:pt x="48" y="59"/>
                    <a:pt x="48" y="59"/>
                    <a:pt x="48" y="61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3" y="62"/>
                    <a:pt x="41" y="63"/>
                    <a:pt x="39" y="6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68"/>
                    <a:pt x="39" y="67"/>
                    <a:pt x="40" y="66"/>
                  </a:cubicBezTo>
                  <a:cubicBezTo>
                    <a:pt x="40" y="67"/>
                    <a:pt x="40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8"/>
                    <a:pt x="37" y="69"/>
                    <a:pt x="38" y="71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3" y="75"/>
                    <a:pt x="36" y="74"/>
                    <a:pt x="33" y="7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1" y="79"/>
                    <a:pt x="29" y="78"/>
                    <a:pt x="27" y="81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7" y="84"/>
                    <a:pt x="28" y="83"/>
                    <a:pt x="28" y="83"/>
                  </a:cubicBezTo>
                  <a:cubicBezTo>
                    <a:pt x="28" y="83"/>
                    <a:pt x="29" y="83"/>
                    <a:pt x="29" y="83"/>
                  </a:cubicBezTo>
                  <a:cubicBezTo>
                    <a:pt x="27" y="85"/>
                    <a:pt x="27" y="84"/>
                    <a:pt x="26" y="87"/>
                  </a:cubicBezTo>
                  <a:cubicBezTo>
                    <a:pt x="26" y="86"/>
                    <a:pt x="27" y="84"/>
                    <a:pt x="28" y="84"/>
                  </a:cubicBezTo>
                  <a:cubicBezTo>
                    <a:pt x="28" y="84"/>
                    <a:pt x="29" y="84"/>
                    <a:pt x="29" y="84"/>
                  </a:cubicBezTo>
                  <a:cubicBezTo>
                    <a:pt x="28" y="85"/>
                    <a:pt x="28" y="85"/>
                    <a:pt x="27" y="86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2"/>
                    <a:pt x="33" y="80"/>
                    <a:pt x="34" y="80"/>
                  </a:cubicBezTo>
                  <a:cubicBezTo>
                    <a:pt x="34" y="80"/>
                    <a:pt x="34" y="80"/>
                    <a:pt x="34" y="81"/>
                  </a:cubicBezTo>
                  <a:cubicBezTo>
                    <a:pt x="34" y="80"/>
                    <a:pt x="33" y="79"/>
                    <a:pt x="35" y="77"/>
                  </a:cubicBezTo>
                  <a:cubicBezTo>
                    <a:pt x="37" y="77"/>
                    <a:pt x="40" y="70"/>
                    <a:pt x="42" y="70"/>
                  </a:cubicBezTo>
                  <a:cubicBezTo>
                    <a:pt x="42" y="70"/>
                    <a:pt x="43" y="71"/>
                    <a:pt x="43" y="71"/>
                  </a:cubicBezTo>
                  <a:cubicBezTo>
                    <a:pt x="44" y="71"/>
                    <a:pt x="42" y="71"/>
                    <a:pt x="44" y="69"/>
                  </a:cubicBezTo>
                  <a:cubicBezTo>
                    <a:pt x="44" y="69"/>
                    <a:pt x="44" y="71"/>
                    <a:pt x="44" y="71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9"/>
                    <a:pt x="46" y="64"/>
                    <a:pt x="44" y="64"/>
                  </a:cubicBezTo>
                  <a:cubicBezTo>
                    <a:pt x="45" y="63"/>
                    <a:pt x="45" y="63"/>
                    <a:pt x="46" y="63"/>
                  </a:cubicBezTo>
                  <a:cubicBezTo>
                    <a:pt x="46" y="63"/>
                    <a:pt x="47" y="64"/>
                    <a:pt x="47" y="64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8" y="63"/>
                    <a:pt x="49" y="62"/>
                    <a:pt x="50" y="61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9" y="65"/>
                    <a:pt x="46" y="67"/>
                    <a:pt x="47" y="67"/>
                  </a:cubicBezTo>
                  <a:cubicBezTo>
                    <a:pt x="48" y="65"/>
                    <a:pt x="51" y="64"/>
                    <a:pt x="52" y="63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1" y="64"/>
                    <a:pt x="51" y="67"/>
                    <a:pt x="50" y="68"/>
                  </a:cubicBezTo>
                  <a:cubicBezTo>
                    <a:pt x="52" y="67"/>
                    <a:pt x="53" y="65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8" y="59"/>
                    <a:pt x="58" y="59"/>
                    <a:pt x="60" y="57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2" y="56"/>
                    <a:pt x="61" y="56"/>
                    <a:pt x="61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8" y="60"/>
                    <a:pt x="56" y="58"/>
                    <a:pt x="54" y="61"/>
                  </a:cubicBezTo>
                  <a:cubicBezTo>
                    <a:pt x="54" y="61"/>
                    <a:pt x="55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5" y="58"/>
                    <a:pt x="54" y="59"/>
                  </a:cubicBezTo>
                  <a:cubicBezTo>
                    <a:pt x="54" y="59"/>
                    <a:pt x="53" y="60"/>
                    <a:pt x="53" y="60"/>
                  </a:cubicBezTo>
                  <a:cubicBezTo>
                    <a:pt x="53" y="60"/>
                    <a:pt x="53" y="60"/>
                    <a:pt x="53" y="5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3" y="58"/>
                    <a:pt x="53" y="59"/>
                    <a:pt x="52" y="59"/>
                  </a:cubicBezTo>
                  <a:cubicBezTo>
                    <a:pt x="52" y="59"/>
                    <a:pt x="52" y="59"/>
                    <a:pt x="52" y="58"/>
                  </a:cubicBezTo>
                  <a:cubicBezTo>
                    <a:pt x="54" y="57"/>
                    <a:pt x="54" y="56"/>
                    <a:pt x="55" y="55"/>
                  </a:cubicBezTo>
                  <a:cubicBezTo>
                    <a:pt x="54" y="55"/>
                    <a:pt x="54" y="56"/>
                    <a:pt x="54" y="56"/>
                  </a:cubicBezTo>
                  <a:cubicBezTo>
                    <a:pt x="53" y="54"/>
                    <a:pt x="55" y="53"/>
                    <a:pt x="57" y="52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9" y="49"/>
                    <a:pt x="61" y="49"/>
                    <a:pt x="63" y="46"/>
                  </a:cubicBezTo>
                  <a:moveTo>
                    <a:pt x="199" y="46"/>
                  </a:moveTo>
                  <a:cubicBezTo>
                    <a:pt x="200" y="47"/>
                    <a:pt x="200" y="47"/>
                    <a:pt x="200" y="47"/>
                  </a:cubicBezTo>
                  <a:cubicBezTo>
                    <a:pt x="200" y="47"/>
                    <a:pt x="200" y="47"/>
                    <a:pt x="199" y="47"/>
                  </a:cubicBezTo>
                  <a:cubicBezTo>
                    <a:pt x="199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9" y="47"/>
                    <a:pt x="199" y="47"/>
                    <a:pt x="199" y="47"/>
                  </a:cubicBezTo>
                  <a:cubicBezTo>
                    <a:pt x="200" y="47"/>
                    <a:pt x="200" y="47"/>
                    <a:pt x="200" y="47"/>
                  </a:cubicBezTo>
                  <a:cubicBezTo>
                    <a:pt x="200" y="47"/>
                    <a:pt x="201" y="47"/>
                    <a:pt x="201" y="47"/>
                  </a:cubicBezTo>
                  <a:cubicBezTo>
                    <a:pt x="202" y="47"/>
                    <a:pt x="200" y="46"/>
                    <a:pt x="199" y="46"/>
                  </a:cubicBezTo>
                  <a:moveTo>
                    <a:pt x="95" y="45"/>
                  </a:moveTo>
                  <a:cubicBezTo>
                    <a:pt x="95" y="45"/>
                    <a:pt x="94" y="45"/>
                    <a:pt x="94" y="45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6"/>
                    <a:pt x="96" y="45"/>
                    <a:pt x="95" y="45"/>
                  </a:cubicBezTo>
                  <a:moveTo>
                    <a:pt x="87" y="45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5"/>
                    <a:pt x="87" y="45"/>
                    <a:pt x="87" y="45"/>
                  </a:cubicBezTo>
                  <a:moveTo>
                    <a:pt x="90" y="45"/>
                  </a:moveTo>
                  <a:cubicBezTo>
                    <a:pt x="89" y="45"/>
                    <a:pt x="89" y="45"/>
                    <a:pt x="89" y="45"/>
                  </a:cubicBezTo>
                  <a:cubicBezTo>
                    <a:pt x="88" y="46"/>
                    <a:pt x="88" y="47"/>
                    <a:pt x="88" y="47"/>
                  </a:cubicBezTo>
                  <a:cubicBezTo>
                    <a:pt x="90" y="47"/>
                    <a:pt x="89" y="46"/>
                    <a:pt x="90" y="45"/>
                  </a:cubicBezTo>
                  <a:moveTo>
                    <a:pt x="144" y="45"/>
                  </a:moveTo>
                  <a:cubicBezTo>
                    <a:pt x="144" y="45"/>
                    <a:pt x="143" y="45"/>
                    <a:pt x="142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5"/>
                    <a:pt x="143" y="46"/>
                    <a:pt x="143" y="46"/>
                  </a:cubicBezTo>
                  <a:cubicBezTo>
                    <a:pt x="144" y="46"/>
                    <a:pt x="144" y="45"/>
                    <a:pt x="144" y="45"/>
                  </a:cubicBezTo>
                  <a:moveTo>
                    <a:pt x="141" y="45"/>
                  </a:moveTo>
                  <a:cubicBezTo>
                    <a:pt x="141" y="45"/>
                    <a:pt x="141" y="45"/>
                    <a:pt x="141" y="45"/>
                  </a:cubicBezTo>
                  <a:cubicBezTo>
                    <a:pt x="141" y="45"/>
                    <a:pt x="142" y="45"/>
                    <a:pt x="142" y="45"/>
                  </a:cubicBezTo>
                  <a:cubicBezTo>
                    <a:pt x="142" y="45"/>
                    <a:pt x="141" y="45"/>
                    <a:pt x="141" y="45"/>
                  </a:cubicBezTo>
                  <a:moveTo>
                    <a:pt x="194" y="45"/>
                  </a:moveTo>
                  <a:cubicBezTo>
                    <a:pt x="194" y="45"/>
                    <a:pt x="194" y="45"/>
                    <a:pt x="194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5" y="45"/>
                    <a:pt x="195" y="45"/>
                    <a:pt x="195" y="45"/>
                  </a:cubicBezTo>
                  <a:cubicBezTo>
                    <a:pt x="195" y="45"/>
                    <a:pt x="195" y="45"/>
                    <a:pt x="194" y="45"/>
                  </a:cubicBezTo>
                  <a:moveTo>
                    <a:pt x="199" y="45"/>
                  </a:moveTo>
                  <a:cubicBezTo>
                    <a:pt x="199" y="45"/>
                    <a:pt x="199" y="45"/>
                    <a:pt x="199" y="46"/>
                  </a:cubicBezTo>
                  <a:cubicBezTo>
                    <a:pt x="199" y="45"/>
                    <a:pt x="199" y="45"/>
                    <a:pt x="199" y="45"/>
                  </a:cubicBezTo>
                  <a:moveTo>
                    <a:pt x="150" y="44"/>
                  </a:moveTo>
                  <a:cubicBezTo>
                    <a:pt x="149" y="44"/>
                    <a:pt x="149" y="44"/>
                    <a:pt x="148" y="45"/>
                  </a:cubicBezTo>
                  <a:cubicBezTo>
                    <a:pt x="148" y="45"/>
                    <a:pt x="147" y="45"/>
                    <a:pt x="147" y="45"/>
                  </a:cubicBezTo>
                  <a:cubicBezTo>
                    <a:pt x="147" y="45"/>
                    <a:pt x="146" y="45"/>
                    <a:pt x="146" y="45"/>
                  </a:cubicBezTo>
                  <a:cubicBezTo>
                    <a:pt x="146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50" y="45"/>
                    <a:pt x="148" y="46"/>
                    <a:pt x="150" y="47"/>
                  </a:cubicBezTo>
                  <a:cubicBezTo>
                    <a:pt x="149" y="47"/>
                    <a:pt x="149" y="47"/>
                    <a:pt x="148" y="47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6" y="47"/>
                    <a:pt x="146" y="47"/>
                    <a:pt x="145" y="48"/>
                  </a:cubicBezTo>
                  <a:cubicBezTo>
                    <a:pt x="145" y="48"/>
                    <a:pt x="144" y="48"/>
                    <a:pt x="144" y="48"/>
                  </a:cubicBezTo>
                  <a:cubicBezTo>
                    <a:pt x="142" y="48"/>
                    <a:pt x="140" y="47"/>
                    <a:pt x="138" y="47"/>
                  </a:cubicBezTo>
                  <a:cubicBezTo>
                    <a:pt x="139" y="48"/>
                    <a:pt x="138" y="48"/>
                    <a:pt x="138" y="50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7" y="50"/>
                    <a:pt x="138" y="50"/>
                    <a:pt x="138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40" y="50"/>
                    <a:pt x="140" y="50"/>
                    <a:pt x="141" y="50"/>
                  </a:cubicBezTo>
                  <a:cubicBezTo>
                    <a:pt x="141" y="50"/>
                    <a:pt x="141" y="50"/>
                    <a:pt x="141" y="50"/>
                  </a:cubicBezTo>
                  <a:cubicBezTo>
                    <a:pt x="141" y="50"/>
                    <a:pt x="141" y="50"/>
                    <a:pt x="141" y="50"/>
                  </a:cubicBezTo>
                  <a:cubicBezTo>
                    <a:pt x="142" y="50"/>
                    <a:pt x="142" y="50"/>
                    <a:pt x="142" y="50"/>
                  </a:cubicBezTo>
                  <a:cubicBezTo>
                    <a:pt x="141" y="50"/>
                    <a:pt x="141" y="50"/>
                    <a:pt x="141" y="50"/>
                  </a:cubicBezTo>
                  <a:cubicBezTo>
                    <a:pt x="141" y="49"/>
                    <a:pt x="143" y="50"/>
                    <a:pt x="143" y="49"/>
                  </a:cubicBezTo>
                  <a:cubicBezTo>
                    <a:pt x="143" y="50"/>
                    <a:pt x="143" y="50"/>
                    <a:pt x="144" y="50"/>
                  </a:cubicBezTo>
                  <a:cubicBezTo>
                    <a:pt x="144" y="50"/>
                    <a:pt x="144" y="50"/>
                    <a:pt x="145" y="50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5" y="51"/>
                    <a:pt x="145" y="52"/>
                    <a:pt x="145" y="52"/>
                  </a:cubicBezTo>
                  <a:cubicBezTo>
                    <a:pt x="145" y="52"/>
                    <a:pt x="145" y="53"/>
                    <a:pt x="146" y="53"/>
                  </a:cubicBezTo>
                  <a:cubicBezTo>
                    <a:pt x="146" y="53"/>
                    <a:pt x="147" y="53"/>
                    <a:pt x="147" y="53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2"/>
                    <a:pt x="148" y="52"/>
                    <a:pt x="148" y="52"/>
                  </a:cubicBezTo>
                  <a:cubicBezTo>
                    <a:pt x="149" y="52"/>
                    <a:pt x="151" y="53"/>
                    <a:pt x="152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2" y="52"/>
                    <a:pt x="153" y="52"/>
                    <a:pt x="153" y="52"/>
                  </a:cubicBezTo>
                  <a:cubicBezTo>
                    <a:pt x="154" y="52"/>
                    <a:pt x="155" y="52"/>
                    <a:pt x="156" y="52"/>
                  </a:cubicBezTo>
                  <a:cubicBezTo>
                    <a:pt x="156" y="52"/>
                    <a:pt x="157" y="53"/>
                    <a:pt x="158" y="53"/>
                  </a:cubicBezTo>
                  <a:cubicBezTo>
                    <a:pt x="159" y="53"/>
                    <a:pt x="160" y="52"/>
                    <a:pt x="161" y="52"/>
                  </a:cubicBezTo>
                  <a:cubicBezTo>
                    <a:pt x="164" y="53"/>
                    <a:pt x="167" y="55"/>
                    <a:pt x="169" y="55"/>
                  </a:cubicBezTo>
                  <a:cubicBezTo>
                    <a:pt x="169" y="55"/>
                    <a:pt x="169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2" y="54"/>
                    <a:pt x="172" y="55"/>
                    <a:pt x="172" y="55"/>
                  </a:cubicBezTo>
                  <a:cubicBezTo>
                    <a:pt x="172" y="55"/>
                    <a:pt x="172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2" y="56"/>
                    <a:pt x="174" y="57"/>
                    <a:pt x="174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3" y="57"/>
                    <a:pt x="177" y="57"/>
                    <a:pt x="175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6"/>
                    <a:pt x="174" y="56"/>
                    <a:pt x="174" y="55"/>
                  </a:cubicBezTo>
                  <a:cubicBezTo>
                    <a:pt x="175" y="56"/>
                    <a:pt x="177" y="55"/>
                    <a:pt x="177" y="56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7" y="57"/>
                    <a:pt x="179" y="57"/>
                    <a:pt x="179" y="58"/>
                  </a:cubicBezTo>
                  <a:cubicBezTo>
                    <a:pt x="178" y="58"/>
                    <a:pt x="178" y="58"/>
                    <a:pt x="178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80" y="58"/>
                    <a:pt x="180" y="58"/>
                    <a:pt x="181" y="58"/>
                  </a:cubicBezTo>
                  <a:cubicBezTo>
                    <a:pt x="182" y="59"/>
                    <a:pt x="186" y="58"/>
                    <a:pt x="185" y="6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4" y="60"/>
                    <a:pt x="183" y="60"/>
                    <a:pt x="183" y="60"/>
                  </a:cubicBezTo>
                  <a:cubicBezTo>
                    <a:pt x="183" y="60"/>
                    <a:pt x="183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1" y="60"/>
                    <a:pt x="180" y="60"/>
                    <a:pt x="180" y="60"/>
                  </a:cubicBezTo>
                  <a:cubicBezTo>
                    <a:pt x="180" y="60"/>
                    <a:pt x="180" y="60"/>
                    <a:pt x="179" y="60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9" y="60"/>
                    <a:pt x="179" y="60"/>
                    <a:pt x="178" y="60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77" y="59"/>
                    <a:pt x="177" y="58"/>
                    <a:pt x="177" y="58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6" y="59"/>
                    <a:pt x="178" y="59"/>
                    <a:pt x="178" y="60"/>
                  </a:cubicBezTo>
                  <a:cubicBezTo>
                    <a:pt x="179" y="60"/>
                    <a:pt x="177" y="60"/>
                    <a:pt x="177" y="60"/>
                  </a:cubicBezTo>
                  <a:cubicBezTo>
                    <a:pt x="177" y="60"/>
                    <a:pt x="175" y="59"/>
                    <a:pt x="175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174" y="59"/>
                    <a:pt x="173" y="59"/>
                    <a:pt x="172" y="59"/>
                  </a:cubicBezTo>
                  <a:cubicBezTo>
                    <a:pt x="172" y="59"/>
                    <a:pt x="172" y="59"/>
                    <a:pt x="172" y="59"/>
                  </a:cubicBezTo>
                  <a:cubicBezTo>
                    <a:pt x="171" y="59"/>
                    <a:pt x="170" y="59"/>
                    <a:pt x="169" y="59"/>
                  </a:cubicBezTo>
                  <a:cubicBezTo>
                    <a:pt x="168" y="59"/>
                    <a:pt x="167" y="59"/>
                    <a:pt x="167" y="60"/>
                  </a:cubicBezTo>
                  <a:cubicBezTo>
                    <a:pt x="165" y="58"/>
                    <a:pt x="163" y="59"/>
                    <a:pt x="161" y="57"/>
                  </a:cubicBezTo>
                  <a:cubicBezTo>
                    <a:pt x="161" y="57"/>
                    <a:pt x="161" y="57"/>
                    <a:pt x="162" y="58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0" y="58"/>
                    <a:pt x="160" y="58"/>
                    <a:pt x="159" y="58"/>
                  </a:cubicBezTo>
                  <a:cubicBezTo>
                    <a:pt x="158" y="58"/>
                    <a:pt x="157" y="57"/>
                    <a:pt x="156" y="57"/>
                  </a:cubicBezTo>
                  <a:cubicBezTo>
                    <a:pt x="155" y="57"/>
                    <a:pt x="154" y="58"/>
                    <a:pt x="153" y="58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54" y="59"/>
                    <a:pt x="153" y="59"/>
                    <a:pt x="153" y="59"/>
                  </a:cubicBezTo>
                  <a:cubicBezTo>
                    <a:pt x="152" y="59"/>
                    <a:pt x="150" y="59"/>
                    <a:pt x="150" y="59"/>
                  </a:cubicBezTo>
                  <a:cubicBezTo>
                    <a:pt x="152" y="60"/>
                    <a:pt x="155" y="60"/>
                    <a:pt x="156" y="60"/>
                  </a:cubicBezTo>
                  <a:cubicBezTo>
                    <a:pt x="156" y="60"/>
                    <a:pt x="157" y="60"/>
                    <a:pt x="157" y="60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58" y="61"/>
                    <a:pt x="162" y="60"/>
                    <a:pt x="161" y="62"/>
                  </a:cubicBezTo>
                  <a:cubicBezTo>
                    <a:pt x="161" y="61"/>
                    <a:pt x="160" y="61"/>
                    <a:pt x="160" y="61"/>
                  </a:cubicBezTo>
                  <a:cubicBezTo>
                    <a:pt x="159" y="61"/>
                    <a:pt x="159" y="62"/>
                    <a:pt x="158" y="62"/>
                  </a:cubicBezTo>
                  <a:cubicBezTo>
                    <a:pt x="158" y="62"/>
                    <a:pt x="157" y="62"/>
                    <a:pt x="157" y="62"/>
                  </a:cubicBezTo>
                  <a:cubicBezTo>
                    <a:pt x="156" y="62"/>
                    <a:pt x="156" y="62"/>
                    <a:pt x="155" y="61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61"/>
                    <a:pt x="152" y="62"/>
                    <a:pt x="151" y="61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0"/>
                    <a:pt x="145" y="60"/>
                    <a:pt x="145" y="60"/>
                  </a:cubicBezTo>
                  <a:cubicBezTo>
                    <a:pt x="144" y="60"/>
                    <a:pt x="143" y="61"/>
                    <a:pt x="141" y="61"/>
                  </a:cubicBezTo>
                  <a:cubicBezTo>
                    <a:pt x="140" y="61"/>
                    <a:pt x="139" y="62"/>
                    <a:pt x="138" y="62"/>
                  </a:cubicBezTo>
                  <a:cubicBezTo>
                    <a:pt x="137" y="62"/>
                    <a:pt x="137" y="61"/>
                    <a:pt x="136" y="61"/>
                  </a:cubicBezTo>
                  <a:cubicBezTo>
                    <a:pt x="135" y="62"/>
                    <a:pt x="134" y="63"/>
                    <a:pt x="132" y="64"/>
                  </a:cubicBezTo>
                  <a:cubicBezTo>
                    <a:pt x="133" y="64"/>
                    <a:pt x="133" y="64"/>
                    <a:pt x="134" y="64"/>
                  </a:cubicBezTo>
                  <a:cubicBezTo>
                    <a:pt x="134" y="64"/>
                    <a:pt x="135" y="64"/>
                    <a:pt x="135" y="63"/>
                  </a:cubicBezTo>
                  <a:cubicBezTo>
                    <a:pt x="136" y="63"/>
                    <a:pt x="137" y="63"/>
                    <a:pt x="137" y="63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139" y="63"/>
                    <a:pt x="139" y="64"/>
                    <a:pt x="139" y="64"/>
                  </a:cubicBezTo>
                  <a:cubicBezTo>
                    <a:pt x="141" y="64"/>
                    <a:pt x="142" y="63"/>
                    <a:pt x="143" y="63"/>
                  </a:cubicBezTo>
                  <a:cubicBezTo>
                    <a:pt x="144" y="62"/>
                    <a:pt x="145" y="62"/>
                    <a:pt x="146" y="62"/>
                  </a:cubicBezTo>
                  <a:cubicBezTo>
                    <a:pt x="146" y="62"/>
                    <a:pt x="147" y="62"/>
                    <a:pt x="147" y="62"/>
                  </a:cubicBezTo>
                  <a:cubicBezTo>
                    <a:pt x="148" y="63"/>
                    <a:pt x="145" y="63"/>
                    <a:pt x="146" y="63"/>
                  </a:cubicBezTo>
                  <a:cubicBezTo>
                    <a:pt x="148" y="63"/>
                    <a:pt x="148" y="63"/>
                    <a:pt x="148" y="63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49" y="64"/>
                    <a:pt x="149" y="63"/>
                    <a:pt x="150" y="63"/>
                  </a:cubicBezTo>
                  <a:cubicBezTo>
                    <a:pt x="151" y="63"/>
                    <a:pt x="152" y="64"/>
                    <a:pt x="153" y="64"/>
                  </a:cubicBezTo>
                  <a:cubicBezTo>
                    <a:pt x="153" y="64"/>
                    <a:pt x="153" y="64"/>
                    <a:pt x="153" y="64"/>
                  </a:cubicBezTo>
                  <a:cubicBezTo>
                    <a:pt x="153" y="64"/>
                    <a:pt x="153" y="64"/>
                    <a:pt x="153" y="64"/>
                  </a:cubicBezTo>
                  <a:cubicBezTo>
                    <a:pt x="154" y="64"/>
                    <a:pt x="155" y="64"/>
                    <a:pt x="157" y="63"/>
                  </a:cubicBezTo>
                  <a:cubicBezTo>
                    <a:pt x="158" y="63"/>
                    <a:pt x="160" y="63"/>
                    <a:pt x="161" y="63"/>
                  </a:cubicBezTo>
                  <a:cubicBezTo>
                    <a:pt x="163" y="63"/>
                    <a:pt x="164" y="63"/>
                    <a:pt x="165" y="64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9" y="66"/>
                    <a:pt x="170" y="65"/>
                    <a:pt x="171" y="65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2"/>
                    <a:pt x="164" y="63"/>
                    <a:pt x="163" y="61"/>
                  </a:cubicBezTo>
                  <a:cubicBezTo>
                    <a:pt x="163" y="60"/>
                    <a:pt x="166" y="61"/>
                    <a:pt x="168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7" y="61"/>
                    <a:pt x="169" y="61"/>
                    <a:pt x="170" y="61"/>
                  </a:cubicBezTo>
                  <a:cubicBezTo>
                    <a:pt x="171" y="61"/>
                    <a:pt x="171" y="61"/>
                    <a:pt x="171" y="60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3" y="60"/>
                    <a:pt x="175" y="60"/>
                    <a:pt x="177" y="61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8" y="62"/>
                    <a:pt x="181" y="61"/>
                    <a:pt x="181" y="62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6" y="62"/>
                    <a:pt x="187" y="64"/>
                    <a:pt x="191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2" y="65"/>
                    <a:pt x="192" y="65"/>
                    <a:pt x="193" y="65"/>
                  </a:cubicBezTo>
                  <a:cubicBezTo>
                    <a:pt x="194" y="65"/>
                    <a:pt x="194" y="65"/>
                    <a:pt x="195" y="65"/>
                  </a:cubicBezTo>
                  <a:cubicBezTo>
                    <a:pt x="194" y="64"/>
                    <a:pt x="194" y="63"/>
                    <a:pt x="194" y="63"/>
                  </a:cubicBezTo>
                  <a:cubicBezTo>
                    <a:pt x="194" y="63"/>
                    <a:pt x="194" y="64"/>
                    <a:pt x="195" y="64"/>
                  </a:cubicBezTo>
                  <a:cubicBezTo>
                    <a:pt x="195" y="64"/>
                    <a:pt x="195" y="64"/>
                    <a:pt x="196" y="64"/>
                  </a:cubicBezTo>
                  <a:cubicBezTo>
                    <a:pt x="194" y="63"/>
                    <a:pt x="194" y="61"/>
                    <a:pt x="191" y="60"/>
                  </a:cubicBezTo>
                  <a:cubicBezTo>
                    <a:pt x="191" y="60"/>
                    <a:pt x="189" y="60"/>
                    <a:pt x="190" y="61"/>
                  </a:cubicBezTo>
                  <a:cubicBezTo>
                    <a:pt x="186" y="59"/>
                    <a:pt x="182" y="58"/>
                    <a:pt x="180" y="57"/>
                  </a:cubicBezTo>
                  <a:cubicBezTo>
                    <a:pt x="178" y="56"/>
                    <a:pt x="182" y="57"/>
                    <a:pt x="180" y="54"/>
                  </a:cubicBezTo>
                  <a:cubicBezTo>
                    <a:pt x="179" y="55"/>
                    <a:pt x="179" y="55"/>
                    <a:pt x="179" y="55"/>
                  </a:cubicBezTo>
                  <a:cubicBezTo>
                    <a:pt x="180" y="55"/>
                    <a:pt x="178" y="53"/>
                    <a:pt x="179" y="53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7" y="53"/>
                    <a:pt x="175" y="52"/>
                    <a:pt x="174" y="52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69" y="51"/>
                    <a:pt x="165" y="51"/>
                    <a:pt x="162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0" y="49"/>
                    <a:pt x="158" y="49"/>
                  </a:cubicBezTo>
                  <a:cubicBezTo>
                    <a:pt x="157" y="49"/>
                    <a:pt x="157" y="48"/>
                    <a:pt x="156" y="48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8" y="46"/>
                    <a:pt x="157" y="46"/>
                    <a:pt x="159" y="46"/>
                  </a:cubicBezTo>
                  <a:cubicBezTo>
                    <a:pt x="160" y="46"/>
                    <a:pt x="160" y="46"/>
                    <a:pt x="161" y="46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58" y="47"/>
                    <a:pt x="159" y="47"/>
                    <a:pt x="160" y="47"/>
                  </a:cubicBezTo>
                  <a:cubicBezTo>
                    <a:pt x="160" y="47"/>
                    <a:pt x="161" y="47"/>
                    <a:pt x="162" y="47"/>
                  </a:cubicBezTo>
                  <a:cubicBezTo>
                    <a:pt x="162" y="47"/>
                    <a:pt x="163" y="47"/>
                    <a:pt x="163" y="47"/>
                  </a:cubicBezTo>
                  <a:cubicBezTo>
                    <a:pt x="163" y="46"/>
                    <a:pt x="163" y="46"/>
                    <a:pt x="162" y="45"/>
                  </a:cubicBezTo>
                  <a:cubicBezTo>
                    <a:pt x="164" y="46"/>
                    <a:pt x="166" y="46"/>
                    <a:pt x="168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8" y="47"/>
                    <a:pt x="169" y="47"/>
                    <a:pt x="168" y="46"/>
                  </a:cubicBezTo>
                  <a:cubicBezTo>
                    <a:pt x="168" y="45"/>
                    <a:pt x="167" y="45"/>
                    <a:pt x="165" y="45"/>
                  </a:cubicBezTo>
                  <a:cubicBezTo>
                    <a:pt x="165" y="45"/>
                    <a:pt x="164" y="45"/>
                    <a:pt x="164" y="45"/>
                  </a:cubicBezTo>
                  <a:cubicBezTo>
                    <a:pt x="163" y="45"/>
                    <a:pt x="162" y="45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61" y="45"/>
                    <a:pt x="161" y="45"/>
                    <a:pt x="161" y="45"/>
                  </a:cubicBezTo>
                  <a:cubicBezTo>
                    <a:pt x="161" y="45"/>
                    <a:pt x="160" y="45"/>
                    <a:pt x="160" y="45"/>
                  </a:cubicBezTo>
                  <a:cubicBezTo>
                    <a:pt x="159" y="45"/>
                    <a:pt x="157" y="45"/>
                    <a:pt x="155" y="45"/>
                  </a:cubicBezTo>
                  <a:cubicBezTo>
                    <a:pt x="156" y="45"/>
                    <a:pt x="156" y="46"/>
                    <a:pt x="157" y="46"/>
                  </a:cubicBezTo>
                  <a:cubicBezTo>
                    <a:pt x="156" y="46"/>
                    <a:pt x="155" y="46"/>
                    <a:pt x="154" y="46"/>
                  </a:cubicBezTo>
                  <a:cubicBezTo>
                    <a:pt x="153" y="46"/>
                    <a:pt x="152" y="46"/>
                    <a:pt x="150" y="46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4"/>
                    <a:pt x="150" y="44"/>
                    <a:pt x="150" y="44"/>
                  </a:cubicBezTo>
                  <a:moveTo>
                    <a:pt x="126" y="44"/>
                  </a:move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5" y="44"/>
                    <a:pt x="126" y="44"/>
                  </a:cubicBezTo>
                  <a:moveTo>
                    <a:pt x="217" y="43"/>
                  </a:moveTo>
                  <a:cubicBezTo>
                    <a:pt x="217" y="44"/>
                    <a:pt x="217" y="44"/>
                    <a:pt x="217" y="44"/>
                  </a:cubicBezTo>
                  <a:cubicBezTo>
                    <a:pt x="217" y="43"/>
                    <a:pt x="217" y="43"/>
                    <a:pt x="217" y="43"/>
                  </a:cubicBezTo>
                  <a:moveTo>
                    <a:pt x="261" y="43"/>
                  </a:moveTo>
                  <a:cubicBezTo>
                    <a:pt x="263" y="45"/>
                    <a:pt x="263" y="45"/>
                    <a:pt x="263" y="45"/>
                  </a:cubicBezTo>
                  <a:cubicBezTo>
                    <a:pt x="262" y="44"/>
                    <a:pt x="262" y="44"/>
                    <a:pt x="261" y="43"/>
                  </a:cubicBezTo>
                  <a:moveTo>
                    <a:pt x="249" y="43"/>
                  </a:moveTo>
                  <a:cubicBezTo>
                    <a:pt x="249" y="44"/>
                    <a:pt x="249" y="44"/>
                    <a:pt x="249" y="44"/>
                  </a:cubicBezTo>
                  <a:cubicBezTo>
                    <a:pt x="251" y="46"/>
                    <a:pt x="251" y="44"/>
                    <a:pt x="253" y="4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4" y="48"/>
                    <a:pt x="255" y="47"/>
                    <a:pt x="255" y="49"/>
                  </a:cubicBezTo>
                  <a:cubicBezTo>
                    <a:pt x="255" y="48"/>
                    <a:pt x="254" y="48"/>
                    <a:pt x="254" y="48"/>
                  </a:cubicBezTo>
                  <a:cubicBezTo>
                    <a:pt x="254" y="48"/>
                    <a:pt x="255" y="49"/>
                    <a:pt x="255" y="49"/>
                  </a:cubicBezTo>
                  <a:cubicBezTo>
                    <a:pt x="255" y="50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7" y="53"/>
                    <a:pt x="259" y="54"/>
                  </a:cubicBezTo>
                  <a:cubicBezTo>
                    <a:pt x="258" y="54"/>
                    <a:pt x="258" y="53"/>
                    <a:pt x="258" y="53"/>
                  </a:cubicBezTo>
                  <a:cubicBezTo>
                    <a:pt x="257" y="53"/>
                    <a:pt x="259" y="57"/>
                    <a:pt x="260" y="58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7"/>
                    <a:pt x="260" y="58"/>
                    <a:pt x="261" y="58"/>
                  </a:cubicBezTo>
                  <a:cubicBezTo>
                    <a:pt x="261" y="58"/>
                    <a:pt x="261" y="59"/>
                    <a:pt x="261" y="59"/>
                  </a:cubicBezTo>
                  <a:cubicBezTo>
                    <a:pt x="261" y="59"/>
                    <a:pt x="261" y="58"/>
                    <a:pt x="261" y="58"/>
                  </a:cubicBezTo>
                  <a:cubicBezTo>
                    <a:pt x="265" y="61"/>
                    <a:pt x="266" y="67"/>
                    <a:pt x="268" y="69"/>
                  </a:cubicBezTo>
                  <a:cubicBezTo>
                    <a:pt x="268" y="69"/>
                    <a:pt x="268" y="69"/>
                    <a:pt x="268" y="69"/>
                  </a:cubicBezTo>
                  <a:cubicBezTo>
                    <a:pt x="268" y="69"/>
                    <a:pt x="269" y="69"/>
                    <a:pt x="269" y="69"/>
                  </a:cubicBezTo>
                  <a:cubicBezTo>
                    <a:pt x="269" y="69"/>
                    <a:pt x="269" y="70"/>
                    <a:pt x="269" y="70"/>
                  </a:cubicBezTo>
                  <a:cubicBezTo>
                    <a:pt x="269" y="70"/>
                    <a:pt x="269" y="69"/>
                    <a:pt x="269" y="69"/>
                  </a:cubicBezTo>
                  <a:cubicBezTo>
                    <a:pt x="270" y="73"/>
                    <a:pt x="275" y="80"/>
                    <a:pt x="276" y="82"/>
                  </a:cubicBezTo>
                  <a:cubicBezTo>
                    <a:pt x="276" y="82"/>
                    <a:pt x="276" y="82"/>
                    <a:pt x="277" y="82"/>
                  </a:cubicBezTo>
                  <a:cubicBezTo>
                    <a:pt x="277" y="82"/>
                    <a:pt x="277" y="82"/>
                    <a:pt x="277" y="82"/>
                  </a:cubicBezTo>
                  <a:cubicBezTo>
                    <a:pt x="277" y="82"/>
                    <a:pt x="277" y="82"/>
                    <a:pt x="277" y="82"/>
                  </a:cubicBezTo>
                  <a:cubicBezTo>
                    <a:pt x="277" y="82"/>
                    <a:pt x="277" y="82"/>
                    <a:pt x="277" y="81"/>
                  </a:cubicBezTo>
                  <a:cubicBezTo>
                    <a:pt x="277" y="81"/>
                    <a:pt x="277" y="81"/>
                    <a:pt x="277" y="81"/>
                  </a:cubicBezTo>
                  <a:cubicBezTo>
                    <a:pt x="277" y="81"/>
                    <a:pt x="277" y="81"/>
                    <a:pt x="276" y="81"/>
                  </a:cubicBezTo>
                  <a:cubicBezTo>
                    <a:pt x="276" y="80"/>
                    <a:pt x="277" y="79"/>
                    <a:pt x="277" y="78"/>
                  </a:cubicBezTo>
                  <a:cubicBezTo>
                    <a:pt x="277" y="79"/>
                    <a:pt x="278" y="80"/>
                    <a:pt x="279" y="81"/>
                  </a:cubicBezTo>
                  <a:cubicBezTo>
                    <a:pt x="279" y="79"/>
                    <a:pt x="277" y="75"/>
                    <a:pt x="276" y="72"/>
                  </a:cubicBezTo>
                  <a:cubicBezTo>
                    <a:pt x="276" y="72"/>
                    <a:pt x="275" y="72"/>
                    <a:pt x="275" y="72"/>
                  </a:cubicBezTo>
                  <a:cubicBezTo>
                    <a:pt x="275" y="72"/>
                    <a:pt x="274" y="70"/>
                    <a:pt x="274" y="69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4" y="69"/>
                    <a:pt x="274" y="68"/>
                  </a:cubicBezTo>
                  <a:cubicBezTo>
                    <a:pt x="274" y="68"/>
                    <a:pt x="274" y="68"/>
                    <a:pt x="273" y="68"/>
                  </a:cubicBezTo>
                  <a:cubicBezTo>
                    <a:pt x="272" y="68"/>
                    <a:pt x="270" y="64"/>
                    <a:pt x="269" y="63"/>
                  </a:cubicBezTo>
                  <a:cubicBezTo>
                    <a:pt x="270" y="61"/>
                    <a:pt x="266" y="56"/>
                    <a:pt x="265" y="53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4" y="53"/>
                    <a:pt x="266" y="54"/>
                    <a:pt x="265" y="54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54"/>
                    <a:pt x="267" y="56"/>
                    <a:pt x="265" y="56"/>
                  </a:cubicBezTo>
                  <a:cubicBezTo>
                    <a:pt x="263" y="55"/>
                    <a:pt x="262" y="54"/>
                    <a:pt x="262" y="52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1" y="50"/>
                    <a:pt x="261" y="50"/>
                    <a:pt x="261" y="50"/>
                  </a:cubicBezTo>
                  <a:cubicBezTo>
                    <a:pt x="257" y="49"/>
                    <a:pt x="257" y="49"/>
                    <a:pt x="254" y="47"/>
                  </a:cubicBezTo>
                  <a:cubicBezTo>
                    <a:pt x="253" y="44"/>
                    <a:pt x="253" y="44"/>
                    <a:pt x="253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49" y="43"/>
                    <a:pt x="249" y="43"/>
                    <a:pt x="249" y="43"/>
                  </a:cubicBezTo>
                  <a:moveTo>
                    <a:pt x="101" y="43"/>
                  </a:moveTo>
                  <a:cubicBezTo>
                    <a:pt x="100" y="44"/>
                    <a:pt x="97" y="44"/>
                    <a:pt x="97" y="46"/>
                  </a:cubicBezTo>
                  <a:cubicBezTo>
                    <a:pt x="99" y="45"/>
                    <a:pt x="100" y="44"/>
                    <a:pt x="101" y="43"/>
                  </a:cubicBezTo>
                  <a:moveTo>
                    <a:pt x="102" y="43"/>
                  </a:move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2" y="43"/>
                  </a:cubicBezTo>
                  <a:moveTo>
                    <a:pt x="142" y="43"/>
                  </a:move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moveTo>
                    <a:pt x="144" y="42"/>
                  </a:move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3" y="43"/>
                    <a:pt x="143" y="43"/>
                  </a:cubicBezTo>
                  <a:cubicBezTo>
                    <a:pt x="143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1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40" y="44"/>
                    <a:pt x="140" y="44"/>
                    <a:pt x="139" y="44"/>
                  </a:cubicBezTo>
                  <a:cubicBezTo>
                    <a:pt x="137" y="44"/>
                    <a:pt x="140" y="43"/>
                    <a:pt x="139" y="43"/>
                  </a:cubicBezTo>
                  <a:cubicBezTo>
                    <a:pt x="139" y="43"/>
                    <a:pt x="139" y="43"/>
                    <a:pt x="138" y="43"/>
                  </a:cubicBezTo>
                  <a:cubicBezTo>
                    <a:pt x="139" y="44"/>
                    <a:pt x="137" y="43"/>
                    <a:pt x="137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5" y="45"/>
                    <a:pt x="136" y="44"/>
                    <a:pt x="135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4" y="44"/>
                    <a:pt x="134" y="44"/>
                    <a:pt x="133" y="44"/>
                  </a:cubicBezTo>
                  <a:cubicBezTo>
                    <a:pt x="133" y="44"/>
                    <a:pt x="132" y="44"/>
                    <a:pt x="131" y="44"/>
                  </a:cubicBezTo>
                  <a:cubicBezTo>
                    <a:pt x="131" y="44"/>
                    <a:pt x="130" y="44"/>
                    <a:pt x="130" y="44"/>
                  </a:cubicBezTo>
                  <a:cubicBezTo>
                    <a:pt x="129" y="44"/>
                    <a:pt x="129" y="44"/>
                    <a:pt x="129" y="43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7" y="45"/>
                    <a:pt x="127" y="44"/>
                    <a:pt x="127" y="44"/>
                  </a:cubicBezTo>
                  <a:cubicBezTo>
                    <a:pt x="128" y="44"/>
                    <a:pt x="128" y="45"/>
                    <a:pt x="128" y="46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7" y="46"/>
                    <a:pt x="127" y="46"/>
                    <a:pt x="127" y="4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5" y="46"/>
                    <a:pt x="126" y="44"/>
                    <a:pt x="125" y="44"/>
                  </a:cubicBezTo>
                  <a:cubicBezTo>
                    <a:pt x="125" y="44"/>
                    <a:pt x="124" y="44"/>
                    <a:pt x="124" y="45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4"/>
                    <a:pt x="124" y="44"/>
                    <a:pt x="124" y="44"/>
                  </a:cubicBezTo>
                  <a:cubicBezTo>
                    <a:pt x="124" y="44"/>
                    <a:pt x="123" y="44"/>
                    <a:pt x="123" y="44"/>
                  </a:cubicBezTo>
                  <a:cubicBezTo>
                    <a:pt x="122" y="45"/>
                    <a:pt x="122" y="46"/>
                    <a:pt x="120" y="46"/>
                  </a:cubicBezTo>
                  <a:cubicBezTo>
                    <a:pt x="119" y="47"/>
                    <a:pt x="116" y="48"/>
                    <a:pt x="114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5" y="49"/>
                    <a:pt x="116" y="48"/>
                    <a:pt x="117" y="48"/>
                  </a:cubicBezTo>
                  <a:cubicBezTo>
                    <a:pt x="117" y="48"/>
                    <a:pt x="118" y="48"/>
                    <a:pt x="119" y="48"/>
                  </a:cubicBezTo>
                  <a:cubicBezTo>
                    <a:pt x="120" y="48"/>
                    <a:pt x="121" y="48"/>
                    <a:pt x="122" y="49"/>
                  </a:cubicBezTo>
                  <a:cubicBezTo>
                    <a:pt x="125" y="49"/>
                    <a:pt x="125" y="49"/>
                    <a:pt x="125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6" y="49"/>
                    <a:pt x="125" y="48"/>
                    <a:pt x="127" y="48"/>
                  </a:cubicBezTo>
                  <a:cubicBezTo>
                    <a:pt x="127" y="49"/>
                    <a:pt x="129" y="49"/>
                    <a:pt x="128" y="50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26" y="51"/>
                    <a:pt x="124" y="50"/>
                    <a:pt x="122" y="51"/>
                  </a:cubicBezTo>
                  <a:cubicBezTo>
                    <a:pt x="123" y="51"/>
                    <a:pt x="123" y="51"/>
                    <a:pt x="123" y="51"/>
                  </a:cubicBezTo>
                  <a:cubicBezTo>
                    <a:pt x="124" y="51"/>
                    <a:pt x="125" y="51"/>
                    <a:pt x="126" y="51"/>
                  </a:cubicBezTo>
                  <a:cubicBezTo>
                    <a:pt x="128" y="50"/>
                    <a:pt x="129" y="50"/>
                    <a:pt x="130" y="50"/>
                  </a:cubicBezTo>
                  <a:cubicBezTo>
                    <a:pt x="130" y="50"/>
                    <a:pt x="131" y="50"/>
                    <a:pt x="131" y="51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50"/>
                    <a:pt x="133" y="50"/>
                    <a:pt x="132" y="50"/>
                  </a:cubicBezTo>
                  <a:cubicBezTo>
                    <a:pt x="132" y="50"/>
                    <a:pt x="132" y="50"/>
                    <a:pt x="131" y="50"/>
                  </a:cubicBezTo>
                  <a:cubicBezTo>
                    <a:pt x="131" y="49"/>
                    <a:pt x="129" y="49"/>
                    <a:pt x="130" y="48"/>
                  </a:cubicBezTo>
                  <a:cubicBezTo>
                    <a:pt x="130" y="47"/>
                    <a:pt x="131" y="47"/>
                    <a:pt x="131" y="47"/>
                  </a:cubicBezTo>
                  <a:cubicBezTo>
                    <a:pt x="132" y="47"/>
                    <a:pt x="132" y="47"/>
                    <a:pt x="132" y="48"/>
                  </a:cubicBezTo>
                  <a:cubicBezTo>
                    <a:pt x="134" y="47"/>
                    <a:pt x="135" y="46"/>
                    <a:pt x="137" y="46"/>
                  </a:cubicBezTo>
                  <a:cubicBezTo>
                    <a:pt x="137" y="46"/>
                    <a:pt x="137" y="46"/>
                    <a:pt x="138" y="46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9" y="44"/>
                    <a:pt x="141" y="44"/>
                    <a:pt x="143" y="44"/>
                  </a:cubicBezTo>
                  <a:cubicBezTo>
                    <a:pt x="144" y="44"/>
                    <a:pt x="145" y="44"/>
                    <a:pt x="145" y="44"/>
                  </a:cubicBezTo>
                  <a:cubicBezTo>
                    <a:pt x="145" y="44"/>
                    <a:pt x="146" y="43"/>
                    <a:pt x="146" y="43"/>
                  </a:cubicBezTo>
                  <a:cubicBezTo>
                    <a:pt x="144" y="42"/>
                    <a:pt x="144" y="42"/>
                    <a:pt x="144" y="42"/>
                  </a:cubicBezTo>
                  <a:moveTo>
                    <a:pt x="86" y="42"/>
                  </a:moveTo>
                  <a:cubicBezTo>
                    <a:pt x="86" y="42"/>
                    <a:pt x="86" y="42"/>
                    <a:pt x="85" y="43"/>
                  </a:cubicBezTo>
                  <a:cubicBezTo>
                    <a:pt x="85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3" y="44"/>
                    <a:pt x="83" y="45"/>
                    <a:pt x="82" y="46"/>
                  </a:cubicBezTo>
                  <a:cubicBezTo>
                    <a:pt x="81" y="46"/>
                    <a:pt x="81" y="45"/>
                    <a:pt x="82" y="44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0" y="44"/>
                    <a:pt x="78" y="48"/>
                    <a:pt x="76" y="49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9"/>
                    <a:pt x="76" y="49"/>
                    <a:pt x="76" y="49"/>
                  </a:cubicBezTo>
                  <a:cubicBezTo>
                    <a:pt x="80" y="48"/>
                    <a:pt x="82" y="45"/>
                    <a:pt x="85" y="44"/>
                  </a:cubicBezTo>
                  <a:cubicBezTo>
                    <a:pt x="85" y="44"/>
                    <a:pt x="84" y="44"/>
                    <a:pt x="85" y="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2"/>
                    <a:pt x="86" y="42"/>
                    <a:pt x="86" y="42"/>
                  </a:cubicBezTo>
                  <a:moveTo>
                    <a:pt x="148" y="41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3"/>
                    <a:pt x="147" y="43"/>
                  </a:cubicBezTo>
                  <a:cubicBezTo>
                    <a:pt x="149" y="43"/>
                    <a:pt x="149" y="43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0" y="43"/>
                    <a:pt x="151" y="43"/>
                    <a:pt x="151" y="43"/>
                  </a:cubicBezTo>
                  <a:cubicBezTo>
                    <a:pt x="151" y="43"/>
                    <a:pt x="152" y="43"/>
                    <a:pt x="152" y="43"/>
                  </a:cubicBezTo>
                  <a:cubicBezTo>
                    <a:pt x="153" y="42"/>
                    <a:pt x="152" y="43"/>
                    <a:pt x="152" y="42"/>
                  </a:cubicBezTo>
                  <a:cubicBezTo>
                    <a:pt x="148" y="41"/>
                    <a:pt x="148" y="41"/>
                    <a:pt x="148" y="41"/>
                  </a:cubicBezTo>
                  <a:moveTo>
                    <a:pt x="258" y="41"/>
                  </a:moveTo>
                  <a:cubicBezTo>
                    <a:pt x="258" y="42"/>
                    <a:pt x="259" y="42"/>
                    <a:pt x="259" y="42"/>
                  </a:cubicBezTo>
                  <a:cubicBezTo>
                    <a:pt x="259" y="42"/>
                    <a:pt x="258" y="42"/>
                    <a:pt x="258" y="41"/>
                  </a:cubicBezTo>
                  <a:moveTo>
                    <a:pt x="208" y="41"/>
                  </a:moveTo>
                  <a:cubicBezTo>
                    <a:pt x="208" y="41"/>
                    <a:pt x="208" y="41"/>
                    <a:pt x="208" y="41"/>
                  </a:cubicBezTo>
                  <a:cubicBezTo>
                    <a:pt x="207" y="41"/>
                    <a:pt x="207" y="41"/>
                    <a:pt x="207" y="41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8" y="41"/>
                    <a:pt x="208" y="41"/>
                    <a:pt x="208" y="41"/>
                  </a:cubicBezTo>
                  <a:moveTo>
                    <a:pt x="147" y="40"/>
                  </a:moveTo>
                  <a:cubicBezTo>
                    <a:pt x="146" y="40"/>
                    <a:pt x="146" y="41"/>
                    <a:pt x="145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1"/>
                    <a:pt x="146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8" y="41"/>
                    <a:pt x="148" y="40"/>
                    <a:pt x="147" y="40"/>
                  </a:cubicBezTo>
                  <a:moveTo>
                    <a:pt x="212" y="40"/>
                  </a:moveTo>
                  <a:cubicBezTo>
                    <a:pt x="212" y="41"/>
                    <a:pt x="210" y="42"/>
                    <a:pt x="214" y="44"/>
                  </a:cubicBezTo>
                  <a:cubicBezTo>
                    <a:pt x="217" y="45"/>
                    <a:pt x="217" y="45"/>
                    <a:pt x="217" y="45"/>
                  </a:cubicBezTo>
                  <a:cubicBezTo>
                    <a:pt x="217" y="44"/>
                    <a:pt x="217" y="44"/>
                    <a:pt x="217" y="44"/>
                  </a:cubicBezTo>
                  <a:cubicBezTo>
                    <a:pt x="217" y="44"/>
                    <a:pt x="217" y="44"/>
                    <a:pt x="217" y="44"/>
                  </a:cubicBezTo>
                  <a:cubicBezTo>
                    <a:pt x="216" y="44"/>
                    <a:pt x="216" y="44"/>
                    <a:pt x="215" y="43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4" y="41"/>
                    <a:pt x="213" y="41"/>
                  </a:cubicBezTo>
                  <a:cubicBezTo>
                    <a:pt x="213" y="41"/>
                    <a:pt x="212" y="41"/>
                    <a:pt x="212" y="42"/>
                  </a:cubicBezTo>
                  <a:cubicBezTo>
                    <a:pt x="211" y="40"/>
                    <a:pt x="213" y="41"/>
                    <a:pt x="212" y="40"/>
                  </a:cubicBezTo>
                  <a:moveTo>
                    <a:pt x="197" y="40"/>
                  </a:moveTo>
                  <a:cubicBezTo>
                    <a:pt x="197" y="40"/>
                    <a:pt x="197" y="40"/>
                    <a:pt x="197" y="40"/>
                  </a:cubicBezTo>
                  <a:cubicBezTo>
                    <a:pt x="198" y="41"/>
                    <a:pt x="198" y="41"/>
                    <a:pt x="198" y="41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1" y="42"/>
                    <a:pt x="200" y="40"/>
                    <a:pt x="197" y="40"/>
                  </a:cubicBezTo>
                  <a:moveTo>
                    <a:pt x="93" y="40"/>
                  </a:moveTo>
                  <a:cubicBezTo>
                    <a:pt x="93" y="40"/>
                    <a:pt x="93" y="40"/>
                    <a:pt x="92" y="40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4" y="41"/>
                    <a:pt x="94" y="41"/>
                    <a:pt x="95" y="40"/>
                  </a:cubicBezTo>
                  <a:cubicBezTo>
                    <a:pt x="94" y="40"/>
                    <a:pt x="94" y="40"/>
                    <a:pt x="93" y="40"/>
                  </a:cubicBezTo>
                  <a:moveTo>
                    <a:pt x="61" y="38"/>
                  </a:move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1" y="38"/>
                    <a:pt x="61" y="38"/>
                    <a:pt x="61" y="38"/>
                  </a:cubicBezTo>
                  <a:moveTo>
                    <a:pt x="199" y="38"/>
                  </a:moveTo>
                  <a:cubicBezTo>
                    <a:pt x="199" y="38"/>
                    <a:pt x="198" y="38"/>
                    <a:pt x="198" y="38"/>
                  </a:cubicBezTo>
                  <a:cubicBezTo>
                    <a:pt x="199" y="39"/>
                    <a:pt x="199" y="39"/>
                    <a:pt x="199" y="39"/>
                  </a:cubicBezTo>
                  <a:cubicBezTo>
                    <a:pt x="199" y="38"/>
                    <a:pt x="199" y="38"/>
                    <a:pt x="199" y="38"/>
                  </a:cubicBezTo>
                  <a:moveTo>
                    <a:pt x="72" y="38"/>
                  </a:moveTo>
                  <a:cubicBezTo>
                    <a:pt x="71" y="38"/>
                    <a:pt x="69" y="41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9" y="43"/>
                    <a:pt x="70" y="40"/>
                    <a:pt x="72" y="39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8"/>
                    <a:pt x="72" y="38"/>
                    <a:pt x="72" y="38"/>
                  </a:cubicBezTo>
                  <a:moveTo>
                    <a:pt x="254" y="37"/>
                  </a:moveTo>
                  <a:cubicBezTo>
                    <a:pt x="254" y="37"/>
                    <a:pt x="254" y="37"/>
                    <a:pt x="254" y="37"/>
                  </a:cubicBezTo>
                  <a:cubicBezTo>
                    <a:pt x="256" y="38"/>
                    <a:pt x="254" y="40"/>
                    <a:pt x="255" y="40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6" y="40"/>
                    <a:pt x="257" y="41"/>
                    <a:pt x="258" y="41"/>
                  </a:cubicBezTo>
                  <a:cubicBezTo>
                    <a:pt x="257" y="40"/>
                    <a:pt x="256" y="37"/>
                    <a:pt x="254" y="37"/>
                  </a:cubicBezTo>
                  <a:moveTo>
                    <a:pt x="206" y="37"/>
                  </a:moveTo>
                  <a:cubicBezTo>
                    <a:pt x="205" y="37"/>
                    <a:pt x="204" y="37"/>
                    <a:pt x="205" y="38"/>
                  </a:cubicBezTo>
                  <a:cubicBezTo>
                    <a:pt x="205" y="38"/>
                    <a:pt x="205" y="38"/>
                    <a:pt x="204" y="38"/>
                  </a:cubicBezTo>
                  <a:cubicBezTo>
                    <a:pt x="204" y="38"/>
                    <a:pt x="205" y="39"/>
                    <a:pt x="205" y="39"/>
                  </a:cubicBezTo>
                  <a:cubicBezTo>
                    <a:pt x="205" y="39"/>
                    <a:pt x="205" y="38"/>
                    <a:pt x="205" y="38"/>
                  </a:cubicBezTo>
                  <a:cubicBezTo>
                    <a:pt x="207" y="38"/>
                    <a:pt x="207" y="38"/>
                    <a:pt x="207" y="38"/>
                  </a:cubicBezTo>
                  <a:cubicBezTo>
                    <a:pt x="206" y="37"/>
                    <a:pt x="206" y="37"/>
                    <a:pt x="206" y="37"/>
                  </a:cubicBezTo>
                  <a:moveTo>
                    <a:pt x="76" y="37"/>
                  </a:moveTo>
                  <a:cubicBezTo>
                    <a:pt x="76" y="37"/>
                    <a:pt x="75" y="37"/>
                    <a:pt x="75" y="3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5" y="38"/>
                    <a:pt x="76" y="37"/>
                    <a:pt x="76" y="37"/>
                  </a:cubicBezTo>
                  <a:moveTo>
                    <a:pt x="76" y="37"/>
                  </a:move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moveTo>
                    <a:pt x="192" y="36"/>
                  </a:moveTo>
                  <a:cubicBezTo>
                    <a:pt x="192" y="36"/>
                    <a:pt x="192" y="36"/>
                    <a:pt x="192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4" y="37"/>
                    <a:pt x="194" y="37"/>
                    <a:pt x="196" y="38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6" y="37"/>
                    <a:pt x="194" y="36"/>
                    <a:pt x="192" y="36"/>
                  </a:cubicBezTo>
                  <a:moveTo>
                    <a:pt x="200" y="36"/>
                  </a:moveTo>
                  <a:cubicBezTo>
                    <a:pt x="201" y="36"/>
                    <a:pt x="200" y="36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6"/>
                    <a:pt x="203" y="36"/>
                  </a:cubicBezTo>
                  <a:cubicBezTo>
                    <a:pt x="203" y="36"/>
                    <a:pt x="202" y="36"/>
                    <a:pt x="202" y="36"/>
                  </a:cubicBezTo>
                  <a:cubicBezTo>
                    <a:pt x="202" y="36"/>
                    <a:pt x="202" y="36"/>
                    <a:pt x="202" y="37"/>
                  </a:cubicBezTo>
                  <a:cubicBezTo>
                    <a:pt x="200" y="36"/>
                    <a:pt x="200" y="36"/>
                    <a:pt x="200" y="36"/>
                  </a:cubicBezTo>
                  <a:moveTo>
                    <a:pt x="243" y="36"/>
                  </a:moveTo>
                  <a:cubicBezTo>
                    <a:pt x="243" y="37"/>
                    <a:pt x="243" y="37"/>
                    <a:pt x="243" y="37"/>
                  </a:cubicBezTo>
                  <a:cubicBezTo>
                    <a:pt x="245" y="38"/>
                    <a:pt x="245" y="38"/>
                    <a:pt x="245" y="38"/>
                  </a:cubicBezTo>
                  <a:cubicBezTo>
                    <a:pt x="243" y="36"/>
                    <a:pt x="243" y="36"/>
                    <a:pt x="243" y="36"/>
                  </a:cubicBezTo>
                  <a:moveTo>
                    <a:pt x="76" y="34"/>
                  </a:moveTo>
                  <a:cubicBezTo>
                    <a:pt x="75" y="34"/>
                    <a:pt x="74" y="36"/>
                    <a:pt x="72" y="36"/>
                  </a:cubicBezTo>
                  <a:cubicBezTo>
                    <a:pt x="73" y="36"/>
                    <a:pt x="72" y="37"/>
                    <a:pt x="72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moveTo>
                    <a:pt x="181" y="33"/>
                  </a:moveTo>
                  <a:cubicBezTo>
                    <a:pt x="181" y="33"/>
                    <a:pt x="183" y="33"/>
                    <a:pt x="183" y="34"/>
                  </a:cubicBezTo>
                  <a:cubicBezTo>
                    <a:pt x="185" y="33"/>
                    <a:pt x="185" y="33"/>
                    <a:pt x="185" y="33"/>
                  </a:cubicBezTo>
                  <a:cubicBezTo>
                    <a:pt x="181" y="33"/>
                    <a:pt x="181" y="33"/>
                    <a:pt x="181" y="33"/>
                  </a:cubicBezTo>
                  <a:moveTo>
                    <a:pt x="241" y="32"/>
                  </a:moveTo>
                  <a:cubicBezTo>
                    <a:pt x="239" y="32"/>
                    <a:pt x="239" y="32"/>
                    <a:pt x="239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2" y="34"/>
                    <a:pt x="242" y="35"/>
                    <a:pt x="242" y="35"/>
                  </a:cubicBezTo>
                  <a:cubicBezTo>
                    <a:pt x="242" y="35"/>
                    <a:pt x="242" y="35"/>
                    <a:pt x="243" y="35"/>
                  </a:cubicBezTo>
                  <a:cubicBezTo>
                    <a:pt x="241" y="34"/>
                    <a:pt x="241" y="32"/>
                    <a:pt x="241" y="32"/>
                  </a:cubicBezTo>
                  <a:moveTo>
                    <a:pt x="98" y="31"/>
                  </a:moveTo>
                  <a:cubicBezTo>
                    <a:pt x="95" y="31"/>
                    <a:pt x="95" y="31"/>
                    <a:pt x="95" y="31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8" y="31"/>
                    <a:pt x="98" y="31"/>
                    <a:pt x="98" y="31"/>
                  </a:cubicBezTo>
                  <a:moveTo>
                    <a:pt x="217" y="30"/>
                  </a:moveTo>
                  <a:cubicBezTo>
                    <a:pt x="217" y="30"/>
                    <a:pt x="217" y="31"/>
                    <a:pt x="217" y="31"/>
                  </a:cubicBezTo>
                  <a:cubicBezTo>
                    <a:pt x="217" y="31"/>
                    <a:pt x="217" y="30"/>
                    <a:pt x="217" y="30"/>
                  </a:cubicBezTo>
                  <a:moveTo>
                    <a:pt x="181" y="30"/>
                  </a:moveTo>
                  <a:cubicBezTo>
                    <a:pt x="183" y="32"/>
                    <a:pt x="188" y="33"/>
                    <a:pt x="190" y="34"/>
                  </a:cubicBezTo>
                  <a:cubicBezTo>
                    <a:pt x="191" y="33"/>
                    <a:pt x="196" y="35"/>
                    <a:pt x="193" y="33"/>
                  </a:cubicBezTo>
                  <a:cubicBezTo>
                    <a:pt x="187" y="31"/>
                    <a:pt x="184" y="31"/>
                    <a:pt x="181" y="30"/>
                  </a:cubicBezTo>
                  <a:moveTo>
                    <a:pt x="181" y="30"/>
                  </a:move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moveTo>
                    <a:pt x="213" y="29"/>
                  </a:moveTo>
                  <a:cubicBezTo>
                    <a:pt x="213" y="29"/>
                    <a:pt x="213" y="30"/>
                    <a:pt x="213" y="30"/>
                  </a:cubicBezTo>
                  <a:cubicBezTo>
                    <a:pt x="214" y="30"/>
                    <a:pt x="214" y="30"/>
                    <a:pt x="214" y="30"/>
                  </a:cubicBezTo>
                  <a:cubicBezTo>
                    <a:pt x="214" y="30"/>
                    <a:pt x="213" y="29"/>
                    <a:pt x="213" y="29"/>
                  </a:cubicBezTo>
                  <a:moveTo>
                    <a:pt x="225" y="29"/>
                  </a:moveTo>
                  <a:cubicBezTo>
                    <a:pt x="226" y="29"/>
                    <a:pt x="226" y="29"/>
                    <a:pt x="226" y="29"/>
                  </a:cubicBezTo>
                  <a:cubicBezTo>
                    <a:pt x="225" y="29"/>
                    <a:pt x="225" y="29"/>
                    <a:pt x="225" y="29"/>
                  </a:cubicBezTo>
                  <a:moveTo>
                    <a:pt x="91" y="29"/>
                  </a:moveTo>
                  <a:cubicBezTo>
                    <a:pt x="90" y="29"/>
                    <a:pt x="89" y="29"/>
                    <a:pt x="88" y="2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0"/>
                    <a:pt x="87" y="30"/>
                    <a:pt x="86" y="30"/>
                  </a:cubicBezTo>
                  <a:cubicBezTo>
                    <a:pt x="86" y="31"/>
                    <a:pt x="85" y="31"/>
                    <a:pt x="85" y="31"/>
                  </a:cubicBezTo>
                  <a:cubicBezTo>
                    <a:pt x="85" y="31"/>
                    <a:pt x="85" y="31"/>
                    <a:pt x="86" y="30"/>
                  </a:cubicBezTo>
                  <a:cubicBezTo>
                    <a:pt x="85" y="31"/>
                    <a:pt x="84" y="32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32"/>
                    <a:pt x="80" y="33"/>
                    <a:pt x="79" y="34"/>
                  </a:cubicBezTo>
                  <a:cubicBezTo>
                    <a:pt x="76" y="35"/>
                    <a:pt x="77" y="36"/>
                    <a:pt x="76" y="37"/>
                  </a:cubicBezTo>
                  <a:cubicBezTo>
                    <a:pt x="76" y="37"/>
                    <a:pt x="76" y="37"/>
                    <a:pt x="77" y="37"/>
                  </a:cubicBezTo>
                  <a:cubicBezTo>
                    <a:pt x="76" y="37"/>
                    <a:pt x="76" y="37"/>
                    <a:pt x="77" y="37"/>
                  </a:cubicBezTo>
                  <a:cubicBezTo>
                    <a:pt x="77" y="37"/>
                    <a:pt x="78" y="37"/>
                    <a:pt x="79" y="36"/>
                  </a:cubicBezTo>
                  <a:cubicBezTo>
                    <a:pt x="79" y="36"/>
                    <a:pt x="80" y="35"/>
                    <a:pt x="81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5" y="34"/>
                    <a:pt x="84" y="32"/>
                    <a:pt x="89" y="31"/>
                  </a:cubicBezTo>
                  <a:cubicBezTo>
                    <a:pt x="88" y="32"/>
                    <a:pt x="89" y="32"/>
                    <a:pt x="89" y="33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2" y="31"/>
                    <a:pt x="92" y="30"/>
                    <a:pt x="92" y="30"/>
                  </a:cubicBezTo>
                  <a:cubicBezTo>
                    <a:pt x="91" y="30"/>
                    <a:pt x="91" y="30"/>
                    <a:pt x="90" y="31"/>
                  </a:cubicBezTo>
                  <a:cubicBezTo>
                    <a:pt x="90" y="31"/>
                    <a:pt x="90" y="31"/>
                    <a:pt x="89" y="31"/>
                  </a:cubicBezTo>
                  <a:cubicBezTo>
                    <a:pt x="89" y="31"/>
                    <a:pt x="89" y="31"/>
                    <a:pt x="88" y="3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91" y="29"/>
                  </a:cubicBezTo>
                  <a:moveTo>
                    <a:pt x="185" y="29"/>
                  </a:moveTo>
                  <a:cubicBezTo>
                    <a:pt x="185" y="29"/>
                    <a:pt x="185" y="29"/>
                    <a:pt x="185" y="29"/>
                  </a:cubicBezTo>
                  <a:cubicBezTo>
                    <a:pt x="186" y="29"/>
                    <a:pt x="186" y="29"/>
                    <a:pt x="186" y="29"/>
                  </a:cubicBezTo>
                  <a:cubicBezTo>
                    <a:pt x="185" y="29"/>
                    <a:pt x="185" y="29"/>
                    <a:pt x="185" y="29"/>
                  </a:cubicBezTo>
                  <a:moveTo>
                    <a:pt x="193" y="29"/>
                  </a:moveTo>
                  <a:cubicBezTo>
                    <a:pt x="192" y="29"/>
                    <a:pt x="195" y="30"/>
                    <a:pt x="195" y="31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195" y="30"/>
                    <a:pt x="195" y="30"/>
                    <a:pt x="193" y="29"/>
                  </a:cubicBezTo>
                  <a:moveTo>
                    <a:pt x="75" y="29"/>
                  </a:moveTo>
                  <a:cubicBezTo>
                    <a:pt x="75" y="29"/>
                    <a:pt x="74" y="30"/>
                    <a:pt x="73" y="30"/>
                  </a:cubicBezTo>
                  <a:cubicBezTo>
                    <a:pt x="73" y="30"/>
                    <a:pt x="73" y="30"/>
                    <a:pt x="73" y="29"/>
                  </a:cubicBezTo>
                  <a:cubicBezTo>
                    <a:pt x="71" y="32"/>
                    <a:pt x="63" y="34"/>
                    <a:pt x="67" y="34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6"/>
                    <a:pt x="68" y="36"/>
                    <a:pt x="68" y="36"/>
                  </a:cubicBezTo>
                  <a:cubicBezTo>
                    <a:pt x="69" y="36"/>
                    <a:pt x="72" y="32"/>
                    <a:pt x="73" y="32"/>
                  </a:cubicBezTo>
                  <a:cubicBezTo>
                    <a:pt x="73" y="32"/>
                    <a:pt x="74" y="30"/>
                    <a:pt x="74" y="30"/>
                  </a:cubicBez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5" y="31"/>
                  </a:cubicBezTo>
                  <a:cubicBezTo>
                    <a:pt x="78" y="29"/>
                    <a:pt x="76" y="29"/>
                    <a:pt x="75" y="29"/>
                  </a:cubicBezTo>
                  <a:moveTo>
                    <a:pt x="184" y="28"/>
                  </a:moveTo>
                  <a:cubicBezTo>
                    <a:pt x="183" y="29"/>
                    <a:pt x="183" y="29"/>
                    <a:pt x="183" y="29"/>
                  </a:cubicBezTo>
                  <a:cubicBezTo>
                    <a:pt x="184" y="28"/>
                    <a:pt x="184" y="28"/>
                    <a:pt x="184" y="28"/>
                  </a:cubicBezTo>
                  <a:moveTo>
                    <a:pt x="184" y="27"/>
                  </a:moveTo>
                  <a:cubicBezTo>
                    <a:pt x="185" y="27"/>
                    <a:pt x="185" y="27"/>
                    <a:pt x="185" y="27"/>
                  </a:cubicBezTo>
                  <a:cubicBezTo>
                    <a:pt x="184" y="28"/>
                    <a:pt x="184" y="28"/>
                    <a:pt x="184" y="28"/>
                  </a:cubicBezTo>
                  <a:cubicBezTo>
                    <a:pt x="184" y="28"/>
                    <a:pt x="184" y="28"/>
                    <a:pt x="184" y="28"/>
                  </a:cubicBezTo>
                  <a:cubicBezTo>
                    <a:pt x="184" y="28"/>
                    <a:pt x="185" y="28"/>
                    <a:pt x="185" y="28"/>
                  </a:cubicBezTo>
                  <a:cubicBezTo>
                    <a:pt x="185" y="28"/>
                    <a:pt x="185" y="28"/>
                    <a:pt x="186" y="28"/>
                  </a:cubicBezTo>
                  <a:cubicBezTo>
                    <a:pt x="186" y="28"/>
                    <a:pt x="186" y="28"/>
                    <a:pt x="186" y="28"/>
                  </a:cubicBezTo>
                  <a:cubicBezTo>
                    <a:pt x="187" y="29"/>
                    <a:pt x="186" y="29"/>
                    <a:pt x="186" y="29"/>
                  </a:cubicBezTo>
                  <a:cubicBezTo>
                    <a:pt x="187" y="29"/>
                    <a:pt x="189" y="30"/>
                    <a:pt x="189" y="30"/>
                  </a:cubicBezTo>
                  <a:cubicBezTo>
                    <a:pt x="191" y="29"/>
                    <a:pt x="186" y="30"/>
                    <a:pt x="187" y="28"/>
                  </a:cubicBezTo>
                  <a:cubicBezTo>
                    <a:pt x="187" y="28"/>
                    <a:pt x="187" y="28"/>
                    <a:pt x="187" y="28"/>
                  </a:cubicBezTo>
                  <a:cubicBezTo>
                    <a:pt x="188" y="28"/>
                    <a:pt x="190" y="29"/>
                    <a:pt x="191" y="30"/>
                  </a:cubicBezTo>
                  <a:cubicBezTo>
                    <a:pt x="191" y="30"/>
                    <a:pt x="191" y="30"/>
                    <a:pt x="192" y="30"/>
                  </a:cubicBezTo>
                  <a:cubicBezTo>
                    <a:pt x="192" y="30"/>
                    <a:pt x="189" y="28"/>
                    <a:pt x="191" y="28"/>
                  </a:cubicBezTo>
                  <a:cubicBezTo>
                    <a:pt x="188" y="28"/>
                    <a:pt x="186" y="28"/>
                    <a:pt x="184" y="27"/>
                  </a:cubicBezTo>
                  <a:moveTo>
                    <a:pt x="162" y="27"/>
                  </a:moveTo>
                  <a:cubicBezTo>
                    <a:pt x="162" y="27"/>
                    <a:pt x="162" y="27"/>
                    <a:pt x="162" y="27"/>
                  </a:cubicBezTo>
                  <a:cubicBezTo>
                    <a:pt x="162" y="27"/>
                    <a:pt x="162" y="27"/>
                    <a:pt x="162" y="27"/>
                  </a:cubicBezTo>
                  <a:moveTo>
                    <a:pt x="163" y="27"/>
                  </a:move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moveTo>
                    <a:pt x="156" y="24"/>
                  </a:moveTo>
                  <a:cubicBezTo>
                    <a:pt x="154" y="24"/>
                    <a:pt x="152" y="25"/>
                    <a:pt x="151" y="26"/>
                  </a:cubicBezTo>
                  <a:cubicBezTo>
                    <a:pt x="156" y="26"/>
                    <a:pt x="157" y="26"/>
                    <a:pt x="162" y="27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2" y="26"/>
                    <a:pt x="162" y="26"/>
                    <a:pt x="163" y="26"/>
                  </a:cubicBezTo>
                  <a:cubicBezTo>
                    <a:pt x="167" y="26"/>
                    <a:pt x="163" y="27"/>
                    <a:pt x="165" y="28"/>
                  </a:cubicBezTo>
                  <a:cubicBezTo>
                    <a:pt x="166" y="27"/>
                    <a:pt x="164" y="27"/>
                    <a:pt x="165" y="27"/>
                  </a:cubicBezTo>
                  <a:cubicBezTo>
                    <a:pt x="168" y="27"/>
                    <a:pt x="166" y="29"/>
                    <a:pt x="167" y="29"/>
                  </a:cubicBezTo>
                  <a:cubicBezTo>
                    <a:pt x="167" y="29"/>
                    <a:pt x="167" y="29"/>
                    <a:pt x="168" y="29"/>
                  </a:cubicBezTo>
                  <a:cubicBezTo>
                    <a:pt x="168" y="29"/>
                    <a:pt x="169" y="29"/>
                    <a:pt x="170" y="30"/>
                  </a:cubicBezTo>
                  <a:cubicBezTo>
                    <a:pt x="171" y="30"/>
                    <a:pt x="171" y="30"/>
                    <a:pt x="172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1"/>
                    <a:pt x="173" y="32"/>
                    <a:pt x="175" y="32"/>
                  </a:cubicBezTo>
                  <a:cubicBezTo>
                    <a:pt x="176" y="31"/>
                    <a:pt x="177" y="31"/>
                    <a:pt x="177" y="31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79" y="31"/>
                    <a:pt x="180" y="31"/>
                    <a:pt x="181" y="30"/>
                  </a:cubicBezTo>
                  <a:cubicBezTo>
                    <a:pt x="178" y="30"/>
                    <a:pt x="175" y="29"/>
                    <a:pt x="171" y="27"/>
                  </a:cubicBezTo>
                  <a:cubicBezTo>
                    <a:pt x="170" y="26"/>
                    <a:pt x="172" y="26"/>
                    <a:pt x="169" y="25"/>
                  </a:cubicBezTo>
                  <a:cubicBezTo>
                    <a:pt x="168" y="25"/>
                    <a:pt x="168" y="25"/>
                    <a:pt x="167" y="25"/>
                  </a:cubicBezTo>
                  <a:cubicBezTo>
                    <a:pt x="165" y="25"/>
                    <a:pt x="163" y="25"/>
                    <a:pt x="161" y="25"/>
                  </a:cubicBezTo>
                  <a:cubicBezTo>
                    <a:pt x="159" y="24"/>
                    <a:pt x="157" y="24"/>
                    <a:pt x="156" y="24"/>
                  </a:cubicBezTo>
                  <a:moveTo>
                    <a:pt x="174" y="24"/>
                  </a:moveTo>
                  <a:cubicBezTo>
                    <a:pt x="174" y="24"/>
                    <a:pt x="173" y="24"/>
                    <a:pt x="173" y="25"/>
                  </a:cubicBezTo>
                  <a:cubicBezTo>
                    <a:pt x="171" y="25"/>
                    <a:pt x="174" y="26"/>
                    <a:pt x="173" y="27"/>
                  </a:cubicBezTo>
                  <a:cubicBezTo>
                    <a:pt x="173" y="27"/>
                    <a:pt x="174" y="27"/>
                    <a:pt x="174" y="27"/>
                  </a:cubicBezTo>
                  <a:cubicBezTo>
                    <a:pt x="176" y="27"/>
                    <a:pt x="170" y="25"/>
                    <a:pt x="174" y="25"/>
                  </a:cubicBezTo>
                  <a:cubicBezTo>
                    <a:pt x="174" y="26"/>
                    <a:pt x="175" y="26"/>
                    <a:pt x="177" y="26"/>
                  </a:cubicBezTo>
                  <a:cubicBezTo>
                    <a:pt x="177" y="26"/>
                    <a:pt x="178" y="26"/>
                    <a:pt x="178" y="26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2" y="27"/>
                    <a:pt x="180" y="27"/>
                    <a:pt x="181" y="26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83" y="27"/>
                    <a:pt x="184" y="27"/>
                    <a:pt x="184" y="27"/>
                  </a:cubicBezTo>
                  <a:cubicBezTo>
                    <a:pt x="184" y="27"/>
                    <a:pt x="183" y="26"/>
                    <a:pt x="182" y="26"/>
                  </a:cubicBezTo>
                  <a:cubicBezTo>
                    <a:pt x="182" y="26"/>
                    <a:pt x="182" y="26"/>
                    <a:pt x="182" y="26"/>
                  </a:cubicBezTo>
                  <a:cubicBezTo>
                    <a:pt x="182" y="27"/>
                    <a:pt x="182" y="27"/>
                    <a:pt x="182" y="27"/>
                  </a:cubicBezTo>
                  <a:cubicBezTo>
                    <a:pt x="182" y="26"/>
                    <a:pt x="182" y="26"/>
                    <a:pt x="181" y="26"/>
                  </a:cubicBezTo>
                  <a:cubicBezTo>
                    <a:pt x="180" y="26"/>
                    <a:pt x="181" y="26"/>
                    <a:pt x="181" y="26"/>
                  </a:cubicBezTo>
                  <a:cubicBezTo>
                    <a:pt x="179" y="25"/>
                    <a:pt x="176" y="24"/>
                    <a:pt x="174" y="24"/>
                  </a:cubicBezTo>
                  <a:moveTo>
                    <a:pt x="165" y="23"/>
                  </a:moveTo>
                  <a:cubicBezTo>
                    <a:pt x="165" y="23"/>
                    <a:pt x="165" y="23"/>
                    <a:pt x="165" y="23"/>
                  </a:cubicBezTo>
                  <a:cubicBezTo>
                    <a:pt x="166" y="24"/>
                    <a:pt x="169" y="24"/>
                    <a:pt x="171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24"/>
                    <a:pt x="167" y="23"/>
                    <a:pt x="165" y="23"/>
                  </a:cubicBezTo>
                  <a:moveTo>
                    <a:pt x="211" y="23"/>
                  </a:moveTo>
                  <a:cubicBezTo>
                    <a:pt x="210" y="23"/>
                    <a:pt x="210" y="23"/>
                    <a:pt x="210" y="23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209" y="23"/>
                    <a:pt x="208" y="23"/>
                    <a:pt x="208" y="23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8" y="26"/>
                    <a:pt x="209" y="26"/>
                    <a:pt x="210" y="26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06" y="26"/>
                    <a:pt x="206" y="26"/>
                    <a:pt x="206" y="26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6" y="29"/>
                    <a:pt x="209" y="29"/>
                    <a:pt x="210" y="30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1" y="30"/>
                    <a:pt x="210" y="29"/>
                    <a:pt x="211" y="29"/>
                  </a:cubicBezTo>
                  <a:cubicBezTo>
                    <a:pt x="211" y="29"/>
                    <a:pt x="212" y="29"/>
                    <a:pt x="213" y="30"/>
                  </a:cubicBezTo>
                  <a:cubicBezTo>
                    <a:pt x="212" y="30"/>
                    <a:pt x="211" y="30"/>
                    <a:pt x="213" y="31"/>
                  </a:cubicBezTo>
                  <a:cubicBezTo>
                    <a:pt x="213" y="31"/>
                    <a:pt x="213" y="30"/>
                    <a:pt x="213" y="30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8"/>
                    <a:pt x="213" y="28"/>
                  </a:cubicBezTo>
                  <a:cubicBezTo>
                    <a:pt x="213" y="28"/>
                    <a:pt x="213" y="28"/>
                    <a:pt x="214" y="28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28"/>
                    <a:pt x="214" y="28"/>
                    <a:pt x="215" y="28"/>
                  </a:cubicBezTo>
                  <a:cubicBezTo>
                    <a:pt x="213" y="29"/>
                    <a:pt x="216" y="30"/>
                    <a:pt x="217" y="30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7" y="29"/>
                    <a:pt x="217" y="29"/>
                    <a:pt x="218" y="29"/>
                  </a:cubicBezTo>
                  <a:cubicBezTo>
                    <a:pt x="218" y="29"/>
                    <a:pt x="219" y="29"/>
                    <a:pt x="219" y="29"/>
                  </a:cubicBezTo>
                  <a:cubicBezTo>
                    <a:pt x="220" y="29"/>
                    <a:pt x="220" y="29"/>
                    <a:pt x="219" y="28"/>
                  </a:cubicBezTo>
                  <a:cubicBezTo>
                    <a:pt x="221" y="28"/>
                    <a:pt x="220" y="29"/>
                    <a:pt x="221" y="30"/>
                  </a:cubicBezTo>
                  <a:cubicBezTo>
                    <a:pt x="223" y="32"/>
                    <a:pt x="229" y="34"/>
                    <a:pt x="232" y="38"/>
                  </a:cubicBezTo>
                  <a:cubicBezTo>
                    <a:pt x="230" y="37"/>
                    <a:pt x="230" y="37"/>
                    <a:pt x="230" y="37"/>
                  </a:cubicBezTo>
                  <a:cubicBezTo>
                    <a:pt x="233" y="39"/>
                    <a:pt x="237" y="39"/>
                    <a:pt x="238" y="41"/>
                  </a:cubicBezTo>
                  <a:cubicBezTo>
                    <a:pt x="239" y="41"/>
                    <a:pt x="239" y="41"/>
                    <a:pt x="239" y="41"/>
                  </a:cubicBezTo>
                  <a:cubicBezTo>
                    <a:pt x="238" y="38"/>
                    <a:pt x="231" y="33"/>
                    <a:pt x="232" y="31"/>
                  </a:cubicBezTo>
                  <a:cubicBezTo>
                    <a:pt x="234" y="34"/>
                    <a:pt x="234" y="34"/>
                    <a:pt x="234" y="34"/>
                  </a:cubicBezTo>
                  <a:cubicBezTo>
                    <a:pt x="238" y="34"/>
                    <a:pt x="240" y="40"/>
                    <a:pt x="244" y="40"/>
                  </a:cubicBezTo>
                  <a:cubicBezTo>
                    <a:pt x="244" y="40"/>
                    <a:pt x="244" y="40"/>
                    <a:pt x="245" y="40"/>
                  </a:cubicBezTo>
                  <a:cubicBezTo>
                    <a:pt x="246" y="40"/>
                    <a:pt x="243" y="39"/>
                    <a:pt x="242" y="37"/>
                  </a:cubicBezTo>
                  <a:cubicBezTo>
                    <a:pt x="235" y="33"/>
                    <a:pt x="229" y="29"/>
                    <a:pt x="221" y="26"/>
                  </a:cubicBezTo>
                  <a:cubicBezTo>
                    <a:pt x="222" y="27"/>
                    <a:pt x="226" y="28"/>
                    <a:pt x="226" y="30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8" y="31"/>
                    <a:pt x="227" y="32"/>
                    <a:pt x="230" y="33"/>
                  </a:cubicBezTo>
                  <a:cubicBezTo>
                    <a:pt x="230" y="34"/>
                    <a:pt x="230" y="34"/>
                    <a:pt x="229" y="34"/>
                  </a:cubicBezTo>
                  <a:cubicBezTo>
                    <a:pt x="229" y="34"/>
                    <a:pt x="227" y="32"/>
                    <a:pt x="227" y="31"/>
                  </a:cubicBezTo>
                  <a:cubicBezTo>
                    <a:pt x="228" y="33"/>
                    <a:pt x="228" y="33"/>
                    <a:pt x="228" y="33"/>
                  </a:cubicBezTo>
                  <a:cubicBezTo>
                    <a:pt x="225" y="33"/>
                    <a:pt x="226" y="31"/>
                    <a:pt x="224" y="31"/>
                  </a:cubicBezTo>
                  <a:cubicBezTo>
                    <a:pt x="224" y="31"/>
                    <a:pt x="224" y="31"/>
                    <a:pt x="223" y="31"/>
                  </a:cubicBezTo>
                  <a:cubicBezTo>
                    <a:pt x="224" y="30"/>
                    <a:pt x="220" y="30"/>
                    <a:pt x="221" y="28"/>
                  </a:cubicBezTo>
                  <a:cubicBezTo>
                    <a:pt x="218" y="27"/>
                    <a:pt x="214" y="25"/>
                    <a:pt x="213" y="23"/>
                  </a:cubicBezTo>
                  <a:cubicBezTo>
                    <a:pt x="212" y="23"/>
                    <a:pt x="211" y="23"/>
                    <a:pt x="211" y="23"/>
                  </a:cubicBezTo>
                  <a:moveTo>
                    <a:pt x="212" y="21"/>
                  </a:moveTo>
                  <a:cubicBezTo>
                    <a:pt x="213" y="22"/>
                    <a:pt x="213" y="22"/>
                    <a:pt x="214" y="23"/>
                  </a:cubicBezTo>
                  <a:cubicBezTo>
                    <a:pt x="214" y="23"/>
                    <a:pt x="214" y="22"/>
                    <a:pt x="214" y="22"/>
                  </a:cubicBezTo>
                  <a:cubicBezTo>
                    <a:pt x="214" y="22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6" y="23"/>
                    <a:pt x="216" y="23"/>
                    <a:pt x="216" y="22"/>
                  </a:cubicBezTo>
                  <a:cubicBezTo>
                    <a:pt x="214" y="22"/>
                    <a:pt x="214" y="22"/>
                    <a:pt x="212" y="21"/>
                  </a:cubicBezTo>
                  <a:moveTo>
                    <a:pt x="170" y="19"/>
                  </a:moveTo>
                  <a:cubicBezTo>
                    <a:pt x="171" y="20"/>
                    <a:pt x="170" y="20"/>
                    <a:pt x="170" y="20"/>
                  </a:cubicBezTo>
                  <a:cubicBezTo>
                    <a:pt x="170" y="20"/>
                    <a:pt x="171" y="20"/>
                    <a:pt x="171" y="20"/>
                  </a:cubicBezTo>
                  <a:cubicBezTo>
                    <a:pt x="172" y="20"/>
                    <a:pt x="172" y="21"/>
                    <a:pt x="173" y="22"/>
                  </a:cubicBezTo>
                  <a:cubicBezTo>
                    <a:pt x="172" y="21"/>
                    <a:pt x="174" y="21"/>
                    <a:pt x="175" y="21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8" y="21"/>
                    <a:pt x="172" y="21"/>
                    <a:pt x="173" y="20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0" y="19"/>
                    <a:pt x="170" y="19"/>
                    <a:pt x="170" y="19"/>
                  </a:cubicBezTo>
                  <a:moveTo>
                    <a:pt x="109" y="18"/>
                  </a:moveTo>
                  <a:cubicBezTo>
                    <a:pt x="108" y="19"/>
                    <a:pt x="106" y="19"/>
                    <a:pt x="107" y="19"/>
                  </a:cubicBezTo>
                  <a:cubicBezTo>
                    <a:pt x="107" y="19"/>
                    <a:pt x="108" y="19"/>
                    <a:pt x="109" y="18"/>
                  </a:cubicBezTo>
                  <a:moveTo>
                    <a:pt x="212" y="15"/>
                  </a:moveTo>
                  <a:cubicBezTo>
                    <a:pt x="211" y="17"/>
                    <a:pt x="211" y="17"/>
                    <a:pt x="211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3" y="17"/>
                    <a:pt x="212" y="16"/>
                    <a:pt x="212" y="15"/>
                  </a:cubicBezTo>
                  <a:moveTo>
                    <a:pt x="192" y="14"/>
                  </a:moveTo>
                  <a:cubicBezTo>
                    <a:pt x="192" y="14"/>
                    <a:pt x="191" y="14"/>
                    <a:pt x="192" y="15"/>
                  </a:cubicBezTo>
                  <a:cubicBezTo>
                    <a:pt x="193" y="15"/>
                    <a:pt x="193" y="15"/>
                    <a:pt x="193" y="15"/>
                  </a:cubicBezTo>
                  <a:cubicBezTo>
                    <a:pt x="192" y="14"/>
                    <a:pt x="192" y="14"/>
                    <a:pt x="192" y="14"/>
                  </a:cubicBezTo>
                  <a:moveTo>
                    <a:pt x="144" y="13"/>
                  </a:moveTo>
                  <a:cubicBezTo>
                    <a:pt x="144" y="13"/>
                    <a:pt x="144" y="13"/>
                    <a:pt x="144" y="13"/>
                  </a:cubicBezTo>
                  <a:cubicBezTo>
                    <a:pt x="143" y="14"/>
                    <a:pt x="149" y="14"/>
                    <a:pt x="147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50" y="14"/>
                    <a:pt x="147" y="15"/>
                    <a:pt x="148" y="14"/>
                  </a:cubicBezTo>
                  <a:cubicBezTo>
                    <a:pt x="148" y="14"/>
                    <a:pt x="147" y="14"/>
                    <a:pt x="147" y="14"/>
                  </a:cubicBezTo>
                  <a:cubicBezTo>
                    <a:pt x="146" y="14"/>
                    <a:pt x="146" y="14"/>
                    <a:pt x="146" y="13"/>
                  </a:cubicBezTo>
                  <a:cubicBezTo>
                    <a:pt x="145" y="13"/>
                    <a:pt x="145" y="13"/>
                    <a:pt x="144" y="13"/>
                  </a:cubicBezTo>
                  <a:moveTo>
                    <a:pt x="147" y="12"/>
                  </a:moveTo>
                  <a:cubicBezTo>
                    <a:pt x="146" y="12"/>
                    <a:pt x="146" y="12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moveTo>
                    <a:pt x="182" y="12"/>
                  </a:moveTo>
                  <a:cubicBezTo>
                    <a:pt x="181" y="12"/>
                    <a:pt x="181" y="12"/>
                    <a:pt x="181" y="1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81" y="13"/>
                    <a:pt x="184" y="12"/>
                    <a:pt x="182" y="12"/>
                  </a:cubicBezTo>
                  <a:moveTo>
                    <a:pt x="142" y="11"/>
                  </a:moveTo>
                  <a:cubicBezTo>
                    <a:pt x="142" y="11"/>
                    <a:pt x="142" y="11"/>
                    <a:pt x="142" y="11"/>
                  </a:cubicBezTo>
                  <a:cubicBezTo>
                    <a:pt x="141" y="12"/>
                    <a:pt x="142" y="12"/>
                    <a:pt x="143" y="13"/>
                  </a:cubicBezTo>
                  <a:cubicBezTo>
                    <a:pt x="144" y="12"/>
                    <a:pt x="145" y="12"/>
                    <a:pt x="146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5" y="12"/>
                    <a:pt x="145" y="12"/>
                    <a:pt x="144" y="11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1"/>
                    <a:pt x="142" y="11"/>
                  </a:cubicBezTo>
                  <a:cubicBezTo>
                    <a:pt x="142" y="11"/>
                    <a:pt x="142" y="11"/>
                    <a:pt x="142" y="11"/>
                  </a:cubicBezTo>
                  <a:moveTo>
                    <a:pt x="159" y="9"/>
                  </a:moveTo>
                  <a:cubicBezTo>
                    <a:pt x="158" y="10"/>
                    <a:pt x="159" y="10"/>
                    <a:pt x="156" y="10"/>
                  </a:cubicBezTo>
                  <a:cubicBezTo>
                    <a:pt x="155" y="10"/>
                    <a:pt x="155" y="10"/>
                    <a:pt x="154" y="10"/>
                  </a:cubicBezTo>
                  <a:cubicBezTo>
                    <a:pt x="152" y="10"/>
                    <a:pt x="151" y="10"/>
                    <a:pt x="150" y="11"/>
                  </a:cubicBezTo>
                  <a:cubicBezTo>
                    <a:pt x="149" y="11"/>
                    <a:pt x="148" y="11"/>
                    <a:pt x="147" y="12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9" y="12"/>
                    <a:pt x="150" y="12"/>
                    <a:pt x="152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7" y="12"/>
                    <a:pt x="159" y="12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0" y="10"/>
                    <a:pt x="158" y="11"/>
                    <a:pt x="159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6" y="10"/>
                    <a:pt x="161" y="9"/>
                    <a:pt x="159" y="9"/>
                  </a:cubicBezTo>
                  <a:moveTo>
                    <a:pt x="188" y="5"/>
                  </a:moveTo>
                  <a:cubicBezTo>
                    <a:pt x="187" y="5"/>
                    <a:pt x="187" y="5"/>
                    <a:pt x="186" y="5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9" y="6"/>
                    <a:pt x="190" y="5"/>
                    <a:pt x="188" y="5"/>
                  </a:cubicBezTo>
                  <a:moveTo>
                    <a:pt x="172" y="4"/>
                  </a:moveTo>
                  <a:cubicBezTo>
                    <a:pt x="172" y="6"/>
                    <a:pt x="175" y="5"/>
                    <a:pt x="176" y="6"/>
                  </a:cubicBezTo>
                  <a:cubicBezTo>
                    <a:pt x="177" y="6"/>
                    <a:pt x="177" y="7"/>
                    <a:pt x="178" y="7"/>
                  </a:cubicBezTo>
                  <a:cubicBezTo>
                    <a:pt x="178" y="7"/>
                    <a:pt x="178" y="7"/>
                    <a:pt x="179" y="6"/>
                  </a:cubicBezTo>
                  <a:cubicBezTo>
                    <a:pt x="176" y="5"/>
                    <a:pt x="174" y="6"/>
                    <a:pt x="172" y="4"/>
                  </a:cubicBezTo>
                  <a:moveTo>
                    <a:pt x="162" y="3"/>
                  </a:moveTo>
                  <a:cubicBezTo>
                    <a:pt x="163" y="3"/>
                    <a:pt x="163" y="3"/>
                    <a:pt x="163" y="3"/>
                  </a:cubicBezTo>
                  <a:cubicBezTo>
                    <a:pt x="162" y="3"/>
                    <a:pt x="162" y="3"/>
                    <a:pt x="162" y="3"/>
                  </a:cubicBezTo>
                  <a:moveTo>
                    <a:pt x="171" y="1"/>
                  </a:moveTo>
                  <a:cubicBezTo>
                    <a:pt x="171" y="1"/>
                    <a:pt x="171" y="1"/>
                    <a:pt x="171" y="1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1" y="1"/>
                    <a:pt x="171" y="1"/>
                    <a:pt x="171" y="1"/>
                  </a:cubicBezTo>
                  <a:moveTo>
                    <a:pt x="158" y="0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158" y="1"/>
                    <a:pt x="157" y="2"/>
                    <a:pt x="157" y="2"/>
                  </a:cubicBezTo>
                  <a:cubicBezTo>
                    <a:pt x="157" y="2"/>
                    <a:pt x="158" y="3"/>
                    <a:pt x="159" y="3"/>
                  </a:cubicBezTo>
                  <a:cubicBezTo>
                    <a:pt x="159" y="3"/>
                    <a:pt x="160" y="2"/>
                    <a:pt x="160" y="2"/>
                  </a:cubicBezTo>
                  <a:cubicBezTo>
                    <a:pt x="161" y="2"/>
                    <a:pt x="161" y="2"/>
                    <a:pt x="162" y="2"/>
                  </a:cubicBezTo>
                  <a:cubicBezTo>
                    <a:pt x="162" y="2"/>
                    <a:pt x="162" y="2"/>
                    <a:pt x="162" y="3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2"/>
                    <a:pt x="159" y="2"/>
                    <a:pt x="159" y="2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8" y="1"/>
                    <a:pt x="158" y="1"/>
                    <a:pt x="158" y="1"/>
                  </a:cubicBezTo>
                  <a:cubicBezTo>
                    <a:pt x="159" y="1"/>
                    <a:pt x="159" y="1"/>
                    <a:pt x="158" y="0"/>
                  </a:cubicBezTo>
                </a:path>
              </a:pathLst>
            </a:custGeom>
            <a:solidFill>
              <a:srgbClr val="F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3"/>
            <p:cNvSpPr>
              <a:spLocks noEditPoints="1"/>
            </p:cNvSpPr>
            <p:nvPr/>
          </p:nvSpPr>
          <p:spPr bwMode="auto">
            <a:xfrm>
              <a:off x="7318375" y="5468938"/>
              <a:ext cx="849313" cy="363538"/>
            </a:xfrm>
            <a:custGeom>
              <a:avLst/>
              <a:gdLst>
                <a:gd name="T0" fmla="*/ 116 w 333"/>
                <a:gd name="T1" fmla="*/ 74 h 141"/>
                <a:gd name="T2" fmla="*/ 153 w 333"/>
                <a:gd name="T3" fmla="*/ 73 h 141"/>
                <a:gd name="T4" fmla="*/ 193 w 333"/>
                <a:gd name="T5" fmla="*/ 73 h 141"/>
                <a:gd name="T6" fmla="*/ 217 w 333"/>
                <a:gd name="T7" fmla="*/ 73 h 141"/>
                <a:gd name="T8" fmla="*/ 271 w 333"/>
                <a:gd name="T9" fmla="*/ 73 h 141"/>
                <a:gd name="T10" fmla="*/ 276 w 333"/>
                <a:gd name="T11" fmla="*/ 69 h 141"/>
                <a:gd name="T12" fmla="*/ 121 w 333"/>
                <a:gd name="T13" fmla="*/ 67 h 141"/>
                <a:gd name="T14" fmla="*/ 256 w 333"/>
                <a:gd name="T15" fmla="*/ 66 h 141"/>
                <a:gd name="T16" fmla="*/ 51 w 333"/>
                <a:gd name="T17" fmla="*/ 65 h 141"/>
                <a:gd name="T18" fmla="*/ 270 w 333"/>
                <a:gd name="T19" fmla="*/ 67 h 141"/>
                <a:gd name="T20" fmla="*/ 132 w 333"/>
                <a:gd name="T21" fmla="*/ 61 h 141"/>
                <a:gd name="T22" fmla="*/ 123 w 333"/>
                <a:gd name="T23" fmla="*/ 59 h 141"/>
                <a:gd name="T24" fmla="*/ 85 w 333"/>
                <a:gd name="T25" fmla="*/ 66 h 141"/>
                <a:gd name="T26" fmla="*/ 186 w 333"/>
                <a:gd name="T27" fmla="*/ 55 h 141"/>
                <a:gd name="T28" fmla="*/ 247 w 333"/>
                <a:gd name="T29" fmla="*/ 92 h 141"/>
                <a:gd name="T30" fmla="*/ 209 w 333"/>
                <a:gd name="T31" fmla="*/ 132 h 141"/>
                <a:gd name="T32" fmla="*/ 229 w 333"/>
                <a:gd name="T33" fmla="*/ 125 h 141"/>
                <a:gd name="T34" fmla="*/ 258 w 333"/>
                <a:gd name="T35" fmla="*/ 102 h 141"/>
                <a:gd name="T36" fmla="*/ 260 w 333"/>
                <a:gd name="T37" fmla="*/ 79 h 141"/>
                <a:gd name="T38" fmla="*/ 96 w 333"/>
                <a:gd name="T39" fmla="*/ 54 h 141"/>
                <a:gd name="T40" fmla="*/ 180 w 333"/>
                <a:gd name="T41" fmla="*/ 55 h 141"/>
                <a:gd name="T42" fmla="*/ 116 w 333"/>
                <a:gd name="T43" fmla="*/ 74 h 141"/>
                <a:gd name="T44" fmla="*/ 116 w 333"/>
                <a:gd name="T45" fmla="*/ 53 h 141"/>
                <a:gd name="T46" fmla="*/ 46 w 333"/>
                <a:gd name="T47" fmla="*/ 50 h 141"/>
                <a:gd name="T48" fmla="*/ 329 w 333"/>
                <a:gd name="T49" fmla="*/ 64 h 141"/>
                <a:gd name="T50" fmla="*/ 101 w 333"/>
                <a:gd name="T51" fmla="*/ 83 h 141"/>
                <a:gd name="T52" fmla="*/ 114 w 333"/>
                <a:gd name="T53" fmla="*/ 50 h 141"/>
                <a:gd name="T54" fmla="*/ 28 w 333"/>
                <a:gd name="T55" fmla="*/ 54 h 141"/>
                <a:gd name="T56" fmla="*/ 123 w 333"/>
                <a:gd name="T57" fmla="*/ 48 h 141"/>
                <a:gd name="T58" fmla="*/ 184 w 333"/>
                <a:gd name="T59" fmla="*/ 47 h 141"/>
                <a:gd name="T60" fmla="*/ 200 w 333"/>
                <a:gd name="T61" fmla="*/ 44 h 141"/>
                <a:gd name="T62" fmla="*/ 101 w 333"/>
                <a:gd name="T63" fmla="*/ 43 h 141"/>
                <a:gd name="T64" fmla="*/ 184 w 333"/>
                <a:gd name="T65" fmla="*/ 43 h 141"/>
                <a:gd name="T66" fmla="*/ 209 w 333"/>
                <a:gd name="T67" fmla="*/ 41 h 141"/>
                <a:gd name="T68" fmla="*/ 255 w 333"/>
                <a:gd name="T69" fmla="*/ 59 h 141"/>
                <a:gd name="T70" fmla="*/ 282 w 333"/>
                <a:gd name="T71" fmla="*/ 41 h 141"/>
                <a:gd name="T72" fmla="*/ 230 w 333"/>
                <a:gd name="T73" fmla="*/ 38 h 141"/>
                <a:gd name="T74" fmla="*/ 184 w 333"/>
                <a:gd name="T75" fmla="*/ 38 h 141"/>
                <a:gd name="T76" fmla="*/ 134 w 333"/>
                <a:gd name="T77" fmla="*/ 35 h 141"/>
                <a:gd name="T78" fmla="*/ 197 w 333"/>
                <a:gd name="T79" fmla="*/ 33 h 141"/>
                <a:gd name="T80" fmla="*/ 108 w 333"/>
                <a:gd name="T81" fmla="*/ 42 h 141"/>
                <a:gd name="T82" fmla="*/ 187 w 333"/>
                <a:gd name="T83" fmla="*/ 31 h 141"/>
                <a:gd name="T84" fmla="*/ 120 w 333"/>
                <a:gd name="T85" fmla="*/ 32 h 141"/>
                <a:gd name="T86" fmla="*/ 284 w 333"/>
                <a:gd name="T87" fmla="*/ 33 h 141"/>
                <a:gd name="T88" fmla="*/ 1 w 333"/>
                <a:gd name="T89" fmla="*/ 29 h 141"/>
                <a:gd name="T90" fmla="*/ 207 w 333"/>
                <a:gd name="T91" fmla="*/ 28 h 141"/>
                <a:gd name="T92" fmla="*/ 283 w 333"/>
                <a:gd name="T93" fmla="*/ 24 h 141"/>
                <a:gd name="T94" fmla="*/ 148 w 333"/>
                <a:gd name="T95" fmla="*/ 25 h 141"/>
                <a:gd name="T96" fmla="*/ 114 w 333"/>
                <a:gd name="T97" fmla="*/ 21 h 141"/>
                <a:gd name="T98" fmla="*/ 75 w 333"/>
                <a:gd name="T99" fmla="*/ 20 h 141"/>
                <a:gd name="T100" fmla="*/ 261 w 333"/>
                <a:gd name="T101" fmla="*/ 22 h 141"/>
                <a:gd name="T102" fmla="*/ 275 w 333"/>
                <a:gd name="T103" fmla="*/ 54 h 141"/>
                <a:gd name="T104" fmla="*/ 288 w 333"/>
                <a:gd name="T105" fmla="*/ 36 h 141"/>
                <a:gd name="T106" fmla="*/ 251 w 333"/>
                <a:gd name="T107" fmla="*/ 18 h 141"/>
                <a:gd name="T108" fmla="*/ 86 w 333"/>
                <a:gd name="T109" fmla="*/ 14 h 141"/>
                <a:gd name="T110" fmla="*/ 147 w 333"/>
                <a:gd name="T111" fmla="*/ 14 h 141"/>
                <a:gd name="T112" fmla="*/ 164 w 333"/>
                <a:gd name="T113" fmla="*/ 13 h 141"/>
                <a:gd name="T114" fmla="*/ 297 w 333"/>
                <a:gd name="T115" fmla="*/ 9 h 141"/>
                <a:gd name="T116" fmla="*/ 68 w 333"/>
                <a:gd name="T117" fmla="*/ 14 h 141"/>
                <a:gd name="T118" fmla="*/ 119 w 333"/>
                <a:gd name="T119" fmla="*/ 6 h 141"/>
                <a:gd name="T120" fmla="*/ 88 w 333"/>
                <a:gd name="T121" fmla="*/ 6 h 141"/>
                <a:gd name="T122" fmla="*/ 278 w 333"/>
                <a:gd name="T123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141">
                  <a:moveTo>
                    <a:pt x="169" y="74"/>
                  </a:moveTo>
                  <a:cubicBezTo>
                    <a:pt x="169" y="75"/>
                    <a:pt x="169" y="75"/>
                    <a:pt x="169" y="75"/>
                  </a:cubicBezTo>
                  <a:cubicBezTo>
                    <a:pt x="169" y="74"/>
                    <a:pt x="169" y="74"/>
                    <a:pt x="169" y="74"/>
                  </a:cubicBezTo>
                  <a:moveTo>
                    <a:pt x="112" y="74"/>
                  </a:moveTo>
                  <a:cubicBezTo>
                    <a:pt x="112" y="74"/>
                    <a:pt x="111" y="74"/>
                    <a:pt x="111" y="75"/>
                  </a:cubicBezTo>
                  <a:cubicBezTo>
                    <a:pt x="111" y="75"/>
                    <a:pt x="112" y="75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2" y="74"/>
                    <a:pt x="112" y="74"/>
                  </a:cubicBezTo>
                  <a:moveTo>
                    <a:pt x="168" y="74"/>
                  </a:moveTo>
                  <a:cubicBezTo>
                    <a:pt x="169" y="75"/>
                    <a:pt x="168" y="75"/>
                    <a:pt x="168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68" y="74"/>
                    <a:pt x="168" y="74"/>
                    <a:pt x="168" y="74"/>
                  </a:cubicBezTo>
                  <a:moveTo>
                    <a:pt x="281" y="74"/>
                  </a:moveTo>
                  <a:cubicBezTo>
                    <a:pt x="281" y="74"/>
                    <a:pt x="281" y="74"/>
                    <a:pt x="281" y="74"/>
                  </a:cubicBezTo>
                  <a:cubicBezTo>
                    <a:pt x="281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1" y="76"/>
                    <a:pt x="280" y="77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7"/>
                    <a:pt x="281" y="77"/>
                  </a:cubicBezTo>
                  <a:cubicBezTo>
                    <a:pt x="281" y="77"/>
                    <a:pt x="281" y="77"/>
                    <a:pt x="282" y="77"/>
                  </a:cubicBezTo>
                  <a:cubicBezTo>
                    <a:pt x="282" y="77"/>
                    <a:pt x="282" y="77"/>
                    <a:pt x="282" y="77"/>
                  </a:cubicBezTo>
                  <a:cubicBezTo>
                    <a:pt x="282" y="76"/>
                    <a:pt x="281" y="76"/>
                    <a:pt x="282" y="75"/>
                  </a:cubicBezTo>
                  <a:cubicBezTo>
                    <a:pt x="282" y="74"/>
                    <a:pt x="282" y="74"/>
                    <a:pt x="281" y="74"/>
                  </a:cubicBezTo>
                  <a:moveTo>
                    <a:pt x="207" y="74"/>
                  </a:moveTo>
                  <a:cubicBezTo>
                    <a:pt x="206" y="74"/>
                    <a:pt x="206" y="74"/>
                    <a:pt x="206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4"/>
                    <a:pt x="207" y="74"/>
                    <a:pt x="207" y="74"/>
                  </a:cubicBezTo>
                  <a:moveTo>
                    <a:pt x="168" y="74"/>
                  </a:moveTo>
                  <a:cubicBezTo>
                    <a:pt x="168" y="74"/>
                    <a:pt x="168" y="74"/>
                    <a:pt x="168" y="74"/>
                  </a:cubicBezTo>
                  <a:cubicBezTo>
                    <a:pt x="168" y="74"/>
                    <a:pt x="168" y="74"/>
                    <a:pt x="168" y="74"/>
                  </a:cubicBezTo>
                  <a:moveTo>
                    <a:pt x="198" y="74"/>
                  </a:moveTo>
                  <a:cubicBezTo>
                    <a:pt x="198" y="74"/>
                    <a:pt x="198" y="74"/>
                    <a:pt x="198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74"/>
                    <a:pt x="198" y="74"/>
                    <a:pt x="198" y="74"/>
                  </a:cubicBezTo>
                  <a:moveTo>
                    <a:pt x="279" y="74"/>
                  </a:moveTo>
                  <a:cubicBezTo>
                    <a:pt x="279" y="74"/>
                    <a:pt x="279" y="74"/>
                    <a:pt x="279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9" y="74"/>
                    <a:pt x="279" y="74"/>
                    <a:pt x="279" y="74"/>
                  </a:cubicBezTo>
                  <a:moveTo>
                    <a:pt x="127" y="74"/>
                  </a:moveTo>
                  <a:cubicBezTo>
                    <a:pt x="127" y="75"/>
                    <a:pt x="127" y="75"/>
                    <a:pt x="127" y="75"/>
                  </a:cubicBezTo>
                  <a:cubicBezTo>
                    <a:pt x="127" y="75"/>
                    <a:pt x="127" y="75"/>
                    <a:pt x="127" y="75"/>
                  </a:cubicBezTo>
                  <a:cubicBezTo>
                    <a:pt x="127" y="74"/>
                    <a:pt x="127" y="74"/>
                    <a:pt x="127" y="74"/>
                  </a:cubicBezTo>
                  <a:moveTo>
                    <a:pt x="115" y="73"/>
                  </a:moveTo>
                  <a:cubicBezTo>
                    <a:pt x="115" y="73"/>
                    <a:pt x="115" y="73"/>
                    <a:pt x="115" y="73"/>
                  </a:cubicBezTo>
                  <a:cubicBezTo>
                    <a:pt x="116" y="74"/>
                    <a:pt x="115" y="75"/>
                    <a:pt x="116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5"/>
                    <a:pt x="116" y="75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5" y="74"/>
                    <a:pt x="115" y="73"/>
                    <a:pt x="115" y="73"/>
                  </a:cubicBezTo>
                  <a:moveTo>
                    <a:pt x="202" y="73"/>
                  </a:moveTo>
                  <a:cubicBezTo>
                    <a:pt x="202" y="73"/>
                    <a:pt x="202" y="73"/>
                    <a:pt x="202" y="73"/>
                  </a:cubicBezTo>
                  <a:cubicBezTo>
                    <a:pt x="202" y="73"/>
                    <a:pt x="202" y="73"/>
                    <a:pt x="202" y="73"/>
                  </a:cubicBezTo>
                  <a:moveTo>
                    <a:pt x="202" y="73"/>
                  </a:moveTo>
                  <a:cubicBezTo>
                    <a:pt x="202" y="73"/>
                    <a:pt x="202" y="73"/>
                    <a:pt x="202" y="73"/>
                  </a:cubicBezTo>
                  <a:cubicBezTo>
                    <a:pt x="202" y="73"/>
                    <a:pt x="202" y="73"/>
                    <a:pt x="202" y="73"/>
                  </a:cubicBezTo>
                  <a:moveTo>
                    <a:pt x="202" y="73"/>
                  </a:moveTo>
                  <a:cubicBezTo>
                    <a:pt x="202" y="73"/>
                    <a:pt x="202" y="73"/>
                    <a:pt x="202" y="73"/>
                  </a:cubicBezTo>
                  <a:cubicBezTo>
                    <a:pt x="202" y="73"/>
                    <a:pt x="202" y="73"/>
                    <a:pt x="202" y="73"/>
                  </a:cubicBezTo>
                  <a:moveTo>
                    <a:pt x="278" y="73"/>
                  </a:moveTo>
                  <a:cubicBezTo>
                    <a:pt x="276" y="75"/>
                    <a:pt x="276" y="80"/>
                    <a:pt x="274" y="82"/>
                  </a:cubicBezTo>
                  <a:cubicBezTo>
                    <a:pt x="276" y="83"/>
                    <a:pt x="273" y="87"/>
                    <a:pt x="275" y="88"/>
                  </a:cubicBezTo>
                  <a:cubicBezTo>
                    <a:pt x="275" y="88"/>
                    <a:pt x="275" y="88"/>
                    <a:pt x="275" y="88"/>
                  </a:cubicBezTo>
                  <a:cubicBezTo>
                    <a:pt x="275" y="88"/>
                    <a:pt x="275" y="88"/>
                    <a:pt x="275" y="88"/>
                  </a:cubicBezTo>
                  <a:cubicBezTo>
                    <a:pt x="276" y="88"/>
                    <a:pt x="275" y="90"/>
                    <a:pt x="275" y="90"/>
                  </a:cubicBezTo>
                  <a:cubicBezTo>
                    <a:pt x="276" y="89"/>
                    <a:pt x="277" y="87"/>
                    <a:pt x="278" y="84"/>
                  </a:cubicBezTo>
                  <a:cubicBezTo>
                    <a:pt x="279" y="85"/>
                    <a:pt x="277" y="87"/>
                    <a:pt x="278" y="88"/>
                  </a:cubicBezTo>
                  <a:cubicBezTo>
                    <a:pt x="277" y="89"/>
                    <a:pt x="277" y="90"/>
                    <a:pt x="276" y="91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277" y="88"/>
                    <a:pt x="282" y="84"/>
                    <a:pt x="280" y="82"/>
                  </a:cubicBezTo>
                  <a:cubicBezTo>
                    <a:pt x="279" y="82"/>
                    <a:pt x="279" y="84"/>
                    <a:pt x="279" y="84"/>
                  </a:cubicBezTo>
                  <a:cubicBezTo>
                    <a:pt x="278" y="84"/>
                    <a:pt x="278" y="84"/>
                    <a:pt x="278" y="83"/>
                  </a:cubicBezTo>
                  <a:cubicBezTo>
                    <a:pt x="278" y="82"/>
                    <a:pt x="280" y="80"/>
                    <a:pt x="279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8" y="79"/>
                    <a:pt x="278" y="80"/>
                  </a:cubicBezTo>
                  <a:cubicBezTo>
                    <a:pt x="279" y="78"/>
                    <a:pt x="278" y="76"/>
                    <a:pt x="279" y="74"/>
                  </a:cubicBezTo>
                  <a:cubicBezTo>
                    <a:pt x="278" y="73"/>
                    <a:pt x="278" y="73"/>
                    <a:pt x="278" y="73"/>
                  </a:cubicBezTo>
                  <a:moveTo>
                    <a:pt x="18" y="73"/>
                  </a:move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4"/>
                    <a:pt x="17" y="74"/>
                  </a:cubicBezTo>
                  <a:cubicBezTo>
                    <a:pt x="17" y="74"/>
                    <a:pt x="17" y="73"/>
                    <a:pt x="18" y="73"/>
                  </a:cubicBezTo>
                  <a:moveTo>
                    <a:pt x="211" y="73"/>
                  </a:moveTo>
                  <a:cubicBezTo>
                    <a:pt x="210" y="73"/>
                    <a:pt x="210" y="73"/>
                    <a:pt x="210" y="73"/>
                  </a:cubicBezTo>
                  <a:cubicBezTo>
                    <a:pt x="210" y="74"/>
                    <a:pt x="209" y="74"/>
                    <a:pt x="209" y="74"/>
                  </a:cubicBezTo>
                  <a:cubicBezTo>
                    <a:pt x="209" y="74"/>
                    <a:pt x="208" y="74"/>
                    <a:pt x="208" y="74"/>
                  </a:cubicBezTo>
                  <a:cubicBezTo>
                    <a:pt x="208" y="75"/>
                    <a:pt x="209" y="74"/>
                    <a:pt x="209" y="75"/>
                  </a:cubicBezTo>
                  <a:cubicBezTo>
                    <a:pt x="209" y="75"/>
                    <a:pt x="210" y="75"/>
                    <a:pt x="210" y="74"/>
                  </a:cubicBezTo>
                  <a:cubicBezTo>
                    <a:pt x="210" y="74"/>
                    <a:pt x="210" y="74"/>
                    <a:pt x="210" y="74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210" y="74"/>
                    <a:pt x="210" y="73"/>
                    <a:pt x="210" y="73"/>
                  </a:cubicBezTo>
                  <a:cubicBezTo>
                    <a:pt x="210" y="73"/>
                    <a:pt x="210" y="74"/>
                    <a:pt x="210" y="74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1" y="74"/>
                    <a:pt x="211" y="74"/>
                    <a:pt x="211" y="73"/>
                  </a:cubicBezTo>
                  <a:cubicBezTo>
                    <a:pt x="211" y="73"/>
                    <a:pt x="210" y="73"/>
                    <a:pt x="211" y="73"/>
                  </a:cubicBezTo>
                  <a:cubicBezTo>
                    <a:pt x="211" y="73"/>
                    <a:pt x="211" y="73"/>
                    <a:pt x="211" y="73"/>
                  </a:cubicBezTo>
                  <a:moveTo>
                    <a:pt x="153" y="73"/>
                  </a:moveTo>
                  <a:cubicBezTo>
                    <a:pt x="153" y="73"/>
                    <a:pt x="153" y="73"/>
                    <a:pt x="153" y="73"/>
                  </a:cubicBezTo>
                  <a:cubicBezTo>
                    <a:pt x="153" y="73"/>
                    <a:pt x="153" y="73"/>
                    <a:pt x="153" y="73"/>
                  </a:cubicBezTo>
                  <a:moveTo>
                    <a:pt x="81" y="73"/>
                  </a:moveTo>
                  <a:cubicBezTo>
                    <a:pt x="81" y="74"/>
                    <a:pt x="81" y="74"/>
                    <a:pt x="80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75"/>
                    <a:pt x="82" y="75"/>
                    <a:pt x="82" y="76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3" y="77"/>
                    <a:pt x="83" y="78"/>
                  </a:cubicBezTo>
                  <a:cubicBezTo>
                    <a:pt x="84" y="77"/>
                    <a:pt x="82" y="75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2" y="74"/>
                    <a:pt x="81" y="73"/>
                    <a:pt x="81" y="73"/>
                  </a:cubicBezTo>
                  <a:moveTo>
                    <a:pt x="200" y="73"/>
                  </a:moveTo>
                  <a:cubicBezTo>
                    <a:pt x="201" y="73"/>
                    <a:pt x="201" y="73"/>
                    <a:pt x="201" y="73"/>
                  </a:cubicBezTo>
                  <a:cubicBezTo>
                    <a:pt x="201" y="73"/>
                    <a:pt x="201" y="73"/>
                    <a:pt x="201" y="73"/>
                  </a:cubicBezTo>
                  <a:cubicBezTo>
                    <a:pt x="200" y="73"/>
                    <a:pt x="200" y="73"/>
                    <a:pt x="200" y="73"/>
                  </a:cubicBezTo>
                  <a:moveTo>
                    <a:pt x="148" y="73"/>
                  </a:moveTo>
                  <a:cubicBezTo>
                    <a:pt x="148" y="73"/>
                    <a:pt x="148" y="73"/>
                    <a:pt x="148" y="73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48" y="73"/>
                    <a:pt x="148" y="73"/>
                    <a:pt x="148" y="73"/>
                  </a:cubicBezTo>
                  <a:moveTo>
                    <a:pt x="281" y="73"/>
                  </a:moveTo>
                  <a:cubicBezTo>
                    <a:pt x="281" y="73"/>
                    <a:pt x="281" y="73"/>
                    <a:pt x="281" y="73"/>
                  </a:cubicBezTo>
                  <a:cubicBezTo>
                    <a:pt x="281" y="73"/>
                    <a:pt x="281" y="73"/>
                    <a:pt x="281" y="73"/>
                  </a:cubicBezTo>
                  <a:moveTo>
                    <a:pt x="120" y="73"/>
                  </a:move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120" y="73"/>
                    <a:pt x="120" y="73"/>
                  </a:cubicBezTo>
                  <a:moveTo>
                    <a:pt x="194" y="72"/>
                  </a:moveTo>
                  <a:cubicBezTo>
                    <a:pt x="194" y="72"/>
                    <a:pt x="194" y="72"/>
                    <a:pt x="194" y="72"/>
                  </a:cubicBezTo>
                  <a:cubicBezTo>
                    <a:pt x="194" y="72"/>
                    <a:pt x="194" y="72"/>
                    <a:pt x="194" y="72"/>
                  </a:cubicBezTo>
                  <a:moveTo>
                    <a:pt x="152" y="72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2" y="73"/>
                    <a:pt x="153" y="73"/>
                    <a:pt x="153" y="73"/>
                  </a:cubicBezTo>
                  <a:cubicBezTo>
                    <a:pt x="152" y="72"/>
                    <a:pt x="152" y="72"/>
                    <a:pt x="152" y="72"/>
                  </a:cubicBezTo>
                  <a:moveTo>
                    <a:pt x="15" y="72"/>
                  </a:moveTo>
                  <a:cubicBezTo>
                    <a:pt x="15" y="72"/>
                    <a:pt x="15" y="72"/>
                    <a:pt x="15" y="72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5"/>
                    <a:pt x="16" y="76"/>
                    <a:pt x="15" y="76"/>
                  </a:cubicBezTo>
                  <a:cubicBezTo>
                    <a:pt x="15" y="76"/>
                    <a:pt x="15" y="76"/>
                    <a:pt x="15" y="75"/>
                  </a:cubicBezTo>
                  <a:cubicBezTo>
                    <a:pt x="15" y="77"/>
                    <a:pt x="17" y="79"/>
                    <a:pt x="18" y="80"/>
                  </a:cubicBezTo>
                  <a:cubicBezTo>
                    <a:pt x="19" y="79"/>
                    <a:pt x="16" y="75"/>
                    <a:pt x="17" y="73"/>
                  </a:cubicBezTo>
                  <a:cubicBezTo>
                    <a:pt x="16" y="73"/>
                    <a:pt x="15" y="72"/>
                    <a:pt x="15" y="72"/>
                  </a:cubicBezTo>
                  <a:moveTo>
                    <a:pt x="197" y="71"/>
                  </a:moveTo>
                  <a:cubicBezTo>
                    <a:pt x="196" y="71"/>
                    <a:pt x="196" y="73"/>
                    <a:pt x="195" y="73"/>
                  </a:cubicBezTo>
                  <a:cubicBezTo>
                    <a:pt x="195" y="73"/>
                    <a:pt x="195" y="73"/>
                    <a:pt x="194" y="72"/>
                  </a:cubicBezTo>
                  <a:cubicBezTo>
                    <a:pt x="195" y="73"/>
                    <a:pt x="194" y="73"/>
                    <a:pt x="194" y="74"/>
                  </a:cubicBezTo>
                  <a:cubicBezTo>
                    <a:pt x="194" y="73"/>
                    <a:pt x="194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3" y="73"/>
                    <a:pt x="193" y="73"/>
                    <a:pt x="193" y="73"/>
                  </a:cubicBezTo>
                  <a:cubicBezTo>
                    <a:pt x="192" y="74"/>
                    <a:pt x="191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6"/>
                    <a:pt x="191" y="76"/>
                  </a:cubicBezTo>
                  <a:cubicBezTo>
                    <a:pt x="191" y="76"/>
                    <a:pt x="191" y="75"/>
                    <a:pt x="191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4"/>
                    <a:pt x="192" y="74"/>
                  </a:cubicBezTo>
                  <a:cubicBezTo>
                    <a:pt x="192" y="74"/>
                    <a:pt x="193" y="74"/>
                    <a:pt x="193" y="74"/>
                  </a:cubicBezTo>
                  <a:cubicBezTo>
                    <a:pt x="193" y="74"/>
                    <a:pt x="193" y="74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4" y="75"/>
                    <a:pt x="196" y="74"/>
                    <a:pt x="198" y="74"/>
                  </a:cubicBezTo>
                  <a:cubicBezTo>
                    <a:pt x="197" y="74"/>
                    <a:pt x="197" y="73"/>
                    <a:pt x="197" y="73"/>
                  </a:cubicBezTo>
                  <a:cubicBezTo>
                    <a:pt x="198" y="72"/>
                    <a:pt x="198" y="72"/>
                    <a:pt x="198" y="72"/>
                  </a:cubicBezTo>
                  <a:cubicBezTo>
                    <a:pt x="198" y="72"/>
                    <a:pt x="198" y="72"/>
                    <a:pt x="198" y="72"/>
                  </a:cubicBezTo>
                  <a:cubicBezTo>
                    <a:pt x="197" y="72"/>
                    <a:pt x="197" y="71"/>
                    <a:pt x="197" y="71"/>
                  </a:cubicBezTo>
                  <a:moveTo>
                    <a:pt x="199" y="71"/>
                  </a:moveTo>
                  <a:cubicBezTo>
                    <a:pt x="199" y="72"/>
                    <a:pt x="200" y="72"/>
                    <a:pt x="200" y="72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199" y="71"/>
                    <a:pt x="199" y="71"/>
                    <a:pt x="199" y="71"/>
                  </a:cubicBezTo>
                  <a:moveTo>
                    <a:pt x="148" y="71"/>
                  </a:moveTo>
                  <a:cubicBezTo>
                    <a:pt x="147" y="72"/>
                    <a:pt x="148" y="72"/>
                    <a:pt x="148" y="73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49" y="72"/>
                    <a:pt x="149" y="73"/>
                    <a:pt x="149" y="73"/>
                  </a:cubicBezTo>
                  <a:cubicBezTo>
                    <a:pt x="150" y="73"/>
                    <a:pt x="149" y="72"/>
                    <a:pt x="149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2"/>
                    <a:pt x="149" y="71"/>
                    <a:pt x="148" y="72"/>
                  </a:cubicBezTo>
                  <a:cubicBezTo>
                    <a:pt x="148" y="72"/>
                    <a:pt x="147" y="72"/>
                    <a:pt x="148" y="71"/>
                  </a:cubicBezTo>
                  <a:moveTo>
                    <a:pt x="216" y="71"/>
                  </a:moveTo>
                  <a:cubicBezTo>
                    <a:pt x="215" y="72"/>
                    <a:pt x="215" y="72"/>
                    <a:pt x="215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6" y="73"/>
                    <a:pt x="215" y="73"/>
                    <a:pt x="215" y="73"/>
                  </a:cubicBezTo>
                  <a:cubicBezTo>
                    <a:pt x="215" y="73"/>
                    <a:pt x="215" y="73"/>
                    <a:pt x="215" y="73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4" y="73"/>
                    <a:pt x="213" y="73"/>
                    <a:pt x="213" y="74"/>
                  </a:cubicBezTo>
                  <a:cubicBezTo>
                    <a:pt x="213" y="72"/>
                    <a:pt x="212" y="73"/>
                    <a:pt x="212" y="72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2" y="75"/>
                  </a:cubicBezTo>
                  <a:cubicBezTo>
                    <a:pt x="213" y="74"/>
                    <a:pt x="214" y="74"/>
                    <a:pt x="215" y="74"/>
                  </a:cubicBezTo>
                  <a:cubicBezTo>
                    <a:pt x="216" y="75"/>
                    <a:pt x="215" y="75"/>
                    <a:pt x="216" y="76"/>
                  </a:cubicBezTo>
                  <a:cubicBezTo>
                    <a:pt x="216" y="75"/>
                    <a:pt x="217" y="74"/>
                    <a:pt x="216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7" y="73"/>
                    <a:pt x="217" y="73"/>
                    <a:pt x="217" y="73"/>
                  </a:cubicBezTo>
                  <a:cubicBezTo>
                    <a:pt x="218" y="72"/>
                    <a:pt x="216" y="72"/>
                    <a:pt x="216" y="71"/>
                  </a:cubicBezTo>
                  <a:moveTo>
                    <a:pt x="296" y="71"/>
                  </a:moveTo>
                  <a:cubicBezTo>
                    <a:pt x="295" y="71"/>
                    <a:pt x="295" y="71"/>
                    <a:pt x="295" y="71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71"/>
                    <a:pt x="296" y="71"/>
                    <a:pt x="296" y="71"/>
                  </a:cubicBezTo>
                  <a:moveTo>
                    <a:pt x="269" y="71"/>
                  </a:move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1"/>
                    <a:pt x="269" y="71"/>
                    <a:pt x="269" y="71"/>
                  </a:cubicBezTo>
                  <a:moveTo>
                    <a:pt x="228" y="71"/>
                  </a:move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8" y="71"/>
                    <a:pt x="228" y="71"/>
                  </a:cubicBezTo>
                  <a:moveTo>
                    <a:pt x="221" y="71"/>
                  </a:moveTo>
                  <a:cubicBezTo>
                    <a:pt x="220" y="71"/>
                    <a:pt x="220" y="71"/>
                    <a:pt x="220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moveTo>
                    <a:pt x="285" y="70"/>
                  </a:moveTo>
                  <a:cubicBezTo>
                    <a:pt x="285" y="74"/>
                    <a:pt x="282" y="71"/>
                    <a:pt x="282" y="75"/>
                  </a:cubicBezTo>
                  <a:cubicBezTo>
                    <a:pt x="282" y="76"/>
                    <a:pt x="282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4" y="75"/>
                    <a:pt x="284" y="75"/>
                  </a:cubicBezTo>
                  <a:cubicBezTo>
                    <a:pt x="284" y="75"/>
                    <a:pt x="284" y="76"/>
                    <a:pt x="284" y="76"/>
                  </a:cubicBezTo>
                  <a:cubicBezTo>
                    <a:pt x="285" y="74"/>
                    <a:pt x="285" y="74"/>
                    <a:pt x="285" y="74"/>
                  </a:cubicBezTo>
                  <a:cubicBezTo>
                    <a:pt x="284" y="75"/>
                    <a:pt x="284" y="75"/>
                    <a:pt x="284" y="75"/>
                  </a:cubicBezTo>
                  <a:cubicBezTo>
                    <a:pt x="283" y="73"/>
                    <a:pt x="286" y="73"/>
                    <a:pt x="285" y="70"/>
                  </a:cubicBezTo>
                  <a:moveTo>
                    <a:pt x="214" y="70"/>
                  </a:moveTo>
                  <a:cubicBezTo>
                    <a:pt x="213" y="71"/>
                    <a:pt x="212" y="70"/>
                    <a:pt x="212" y="71"/>
                  </a:cubicBezTo>
                  <a:cubicBezTo>
                    <a:pt x="212" y="72"/>
                    <a:pt x="213" y="72"/>
                    <a:pt x="213" y="72"/>
                  </a:cubicBezTo>
                  <a:cubicBezTo>
                    <a:pt x="213" y="72"/>
                    <a:pt x="214" y="71"/>
                    <a:pt x="214" y="71"/>
                  </a:cubicBezTo>
                  <a:cubicBezTo>
                    <a:pt x="214" y="70"/>
                    <a:pt x="214" y="70"/>
                    <a:pt x="214" y="70"/>
                  </a:cubicBezTo>
                  <a:moveTo>
                    <a:pt x="228" y="70"/>
                  </a:moveTo>
                  <a:cubicBezTo>
                    <a:pt x="228" y="70"/>
                    <a:pt x="228" y="71"/>
                    <a:pt x="228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0"/>
                    <a:pt x="228" y="70"/>
                    <a:pt x="228" y="70"/>
                  </a:cubicBezTo>
                  <a:moveTo>
                    <a:pt x="85" y="70"/>
                  </a:moveTo>
                  <a:cubicBezTo>
                    <a:pt x="86" y="72"/>
                    <a:pt x="86" y="72"/>
                    <a:pt x="86" y="7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moveTo>
                    <a:pt x="81" y="70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0"/>
                    <a:pt x="81" y="70"/>
                    <a:pt x="81" y="70"/>
                  </a:cubicBezTo>
                  <a:moveTo>
                    <a:pt x="273" y="70"/>
                  </a:moveTo>
                  <a:cubicBezTo>
                    <a:pt x="273" y="70"/>
                    <a:pt x="273" y="70"/>
                    <a:pt x="272" y="71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271" y="73"/>
                    <a:pt x="272" y="73"/>
                    <a:pt x="272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3"/>
                    <a:pt x="272" y="73"/>
                    <a:pt x="273" y="73"/>
                  </a:cubicBezTo>
                  <a:cubicBezTo>
                    <a:pt x="272" y="72"/>
                    <a:pt x="273" y="70"/>
                    <a:pt x="273" y="70"/>
                  </a:cubicBezTo>
                  <a:moveTo>
                    <a:pt x="228" y="70"/>
                  </a:move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moveTo>
                    <a:pt x="148" y="70"/>
                  </a:moveTo>
                  <a:cubicBezTo>
                    <a:pt x="148" y="70"/>
                    <a:pt x="148" y="70"/>
                    <a:pt x="148" y="70"/>
                  </a:cubicBezTo>
                  <a:cubicBezTo>
                    <a:pt x="148" y="70"/>
                    <a:pt x="148" y="70"/>
                    <a:pt x="148" y="70"/>
                  </a:cubicBezTo>
                  <a:moveTo>
                    <a:pt x="226" y="70"/>
                  </a:moveTo>
                  <a:cubicBezTo>
                    <a:pt x="226" y="70"/>
                    <a:pt x="226" y="70"/>
                    <a:pt x="225" y="70"/>
                  </a:cubicBezTo>
                  <a:cubicBezTo>
                    <a:pt x="226" y="71"/>
                    <a:pt x="224" y="71"/>
                    <a:pt x="224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6" y="72"/>
                    <a:pt x="227" y="71"/>
                    <a:pt x="228" y="71"/>
                  </a:cubicBezTo>
                  <a:cubicBezTo>
                    <a:pt x="227" y="70"/>
                    <a:pt x="227" y="70"/>
                    <a:pt x="226" y="70"/>
                  </a:cubicBezTo>
                  <a:moveTo>
                    <a:pt x="284" y="69"/>
                  </a:moveTo>
                  <a:cubicBezTo>
                    <a:pt x="284" y="70"/>
                    <a:pt x="284" y="70"/>
                    <a:pt x="284" y="70"/>
                  </a:cubicBezTo>
                  <a:cubicBezTo>
                    <a:pt x="284" y="69"/>
                    <a:pt x="284" y="69"/>
                    <a:pt x="284" y="69"/>
                  </a:cubicBezTo>
                  <a:moveTo>
                    <a:pt x="205" y="69"/>
                  </a:moveTo>
                  <a:cubicBezTo>
                    <a:pt x="204" y="69"/>
                    <a:pt x="204" y="70"/>
                    <a:pt x="203" y="70"/>
                  </a:cubicBezTo>
                  <a:cubicBezTo>
                    <a:pt x="203" y="71"/>
                    <a:pt x="203" y="71"/>
                    <a:pt x="202" y="71"/>
                  </a:cubicBezTo>
                  <a:cubicBezTo>
                    <a:pt x="202" y="71"/>
                    <a:pt x="202" y="71"/>
                    <a:pt x="202" y="71"/>
                  </a:cubicBezTo>
                  <a:cubicBezTo>
                    <a:pt x="202" y="72"/>
                    <a:pt x="204" y="73"/>
                    <a:pt x="202" y="73"/>
                  </a:cubicBezTo>
                  <a:cubicBezTo>
                    <a:pt x="204" y="73"/>
                    <a:pt x="204" y="71"/>
                    <a:pt x="206" y="71"/>
                  </a:cubicBezTo>
                  <a:cubicBezTo>
                    <a:pt x="206" y="70"/>
                    <a:pt x="204" y="70"/>
                    <a:pt x="205" y="69"/>
                  </a:cubicBezTo>
                  <a:cubicBezTo>
                    <a:pt x="205" y="69"/>
                    <a:pt x="205" y="69"/>
                    <a:pt x="205" y="69"/>
                  </a:cubicBezTo>
                  <a:moveTo>
                    <a:pt x="119" y="69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19" y="70"/>
                    <a:pt x="119" y="69"/>
                    <a:pt x="119" y="69"/>
                  </a:cubicBezTo>
                  <a:moveTo>
                    <a:pt x="256" y="69"/>
                  </a:move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moveTo>
                    <a:pt x="96" y="69"/>
                  </a:moveTo>
                  <a:cubicBezTo>
                    <a:pt x="96" y="70"/>
                    <a:pt x="95" y="69"/>
                    <a:pt x="95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6" y="71"/>
                    <a:pt x="97" y="70"/>
                    <a:pt x="96" y="69"/>
                  </a:cubicBezTo>
                  <a:moveTo>
                    <a:pt x="318" y="69"/>
                  </a:moveTo>
                  <a:cubicBezTo>
                    <a:pt x="318" y="69"/>
                    <a:pt x="318" y="69"/>
                    <a:pt x="318" y="69"/>
                  </a:cubicBezTo>
                  <a:cubicBezTo>
                    <a:pt x="317" y="71"/>
                    <a:pt x="317" y="71"/>
                    <a:pt x="317" y="71"/>
                  </a:cubicBezTo>
                  <a:cubicBezTo>
                    <a:pt x="318" y="70"/>
                    <a:pt x="318" y="70"/>
                    <a:pt x="318" y="70"/>
                  </a:cubicBezTo>
                  <a:cubicBezTo>
                    <a:pt x="318" y="69"/>
                    <a:pt x="318" y="69"/>
                    <a:pt x="318" y="69"/>
                  </a:cubicBezTo>
                  <a:moveTo>
                    <a:pt x="276" y="69"/>
                  </a:moveTo>
                  <a:cubicBezTo>
                    <a:pt x="275" y="69"/>
                    <a:pt x="275" y="69"/>
                    <a:pt x="275" y="69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6" y="69"/>
                    <a:pt x="276" y="69"/>
                    <a:pt x="276" y="69"/>
                  </a:cubicBezTo>
                  <a:moveTo>
                    <a:pt x="147" y="68"/>
                  </a:moveTo>
                  <a:cubicBezTo>
                    <a:pt x="147" y="68"/>
                    <a:pt x="146" y="68"/>
                    <a:pt x="146" y="68"/>
                  </a:cubicBezTo>
                  <a:cubicBezTo>
                    <a:pt x="147" y="69"/>
                    <a:pt x="146" y="70"/>
                    <a:pt x="147" y="70"/>
                  </a:cubicBezTo>
                  <a:cubicBezTo>
                    <a:pt x="147" y="70"/>
                    <a:pt x="147" y="70"/>
                    <a:pt x="148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8"/>
                    <a:pt x="147" y="68"/>
                    <a:pt x="147" y="68"/>
                  </a:cubicBezTo>
                  <a:moveTo>
                    <a:pt x="283" y="68"/>
                  </a:moveTo>
                  <a:cubicBezTo>
                    <a:pt x="283" y="68"/>
                    <a:pt x="282" y="69"/>
                    <a:pt x="282" y="69"/>
                  </a:cubicBezTo>
                  <a:cubicBezTo>
                    <a:pt x="282" y="69"/>
                    <a:pt x="282" y="69"/>
                    <a:pt x="282" y="69"/>
                  </a:cubicBezTo>
                  <a:cubicBezTo>
                    <a:pt x="283" y="69"/>
                    <a:pt x="283" y="70"/>
                    <a:pt x="283" y="71"/>
                  </a:cubicBezTo>
                  <a:cubicBezTo>
                    <a:pt x="283" y="71"/>
                    <a:pt x="284" y="70"/>
                    <a:pt x="284" y="70"/>
                  </a:cubicBezTo>
                  <a:cubicBezTo>
                    <a:pt x="284" y="70"/>
                    <a:pt x="284" y="70"/>
                    <a:pt x="284" y="70"/>
                  </a:cubicBezTo>
                  <a:cubicBezTo>
                    <a:pt x="284" y="70"/>
                    <a:pt x="283" y="69"/>
                    <a:pt x="283" y="69"/>
                  </a:cubicBezTo>
                  <a:cubicBezTo>
                    <a:pt x="283" y="69"/>
                    <a:pt x="283" y="68"/>
                    <a:pt x="283" y="68"/>
                  </a:cubicBezTo>
                  <a:moveTo>
                    <a:pt x="241" y="68"/>
                  </a:move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moveTo>
                    <a:pt x="147" y="68"/>
                  </a:moveTo>
                  <a:cubicBezTo>
                    <a:pt x="148" y="68"/>
                    <a:pt x="148" y="68"/>
                    <a:pt x="148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7" y="68"/>
                    <a:pt x="147" y="68"/>
                    <a:pt x="147" y="68"/>
                  </a:cubicBezTo>
                  <a:moveTo>
                    <a:pt x="225" y="68"/>
                  </a:moveTo>
                  <a:cubicBezTo>
                    <a:pt x="225" y="69"/>
                    <a:pt x="225" y="69"/>
                    <a:pt x="225" y="69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5" y="68"/>
                    <a:pt x="225" y="68"/>
                    <a:pt x="225" y="68"/>
                  </a:cubicBezTo>
                  <a:moveTo>
                    <a:pt x="235" y="68"/>
                  </a:moveTo>
                  <a:cubicBezTo>
                    <a:pt x="235" y="68"/>
                    <a:pt x="235" y="68"/>
                    <a:pt x="235" y="68"/>
                  </a:cubicBezTo>
                  <a:cubicBezTo>
                    <a:pt x="235" y="68"/>
                    <a:pt x="235" y="68"/>
                    <a:pt x="235" y="68"/>
                  </a:cubicBezTo>
                  <a:cubicBezTo>
                    <a:pt x="235" y="68"/>
                    <a:pt x="235" y="68"/>
                    <a:pt x="235" y="68"/>
                  </a:cubicBezTo>
                  <a:moveTo>
                    <a:pt x="149" y="68"/>
                  </a:moveTo>
                  <a:cubicBezTo>
                    <a:pt x="148" y="68"/>
                    <a:pt x="148" y="68"/>
                    <a:pt x="148" y="68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9" y="68"/>
                    <a:pt x="149" y="69"/>
                    <a:pt x="148" y="70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8"/>
                    <a:pt x="149" y="68"/>
                    <a:pt x="149" y="68"/>
                  </a:cubicBezTo>
                  <a:moveTo>
                    <a:pt x="272" y="67"/>
                  </a:moveTo>
                  <a:cubicBezTo>
                    <a:pt x="272" y="67"/>
                    <a:pt x="271" y="68"/>
                    <a:pt x="271" y="68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2" y="68"/>
                    <a:pt x="272" y="68"/>
                    <a:pt x="272" y="68"/>
                  </a:cubicBezTo>
                  <a:cubicBezTo>
                    <a:pt x="272" y="67"/>
                    <a:pt x="272" y="67"/>
                    <a:pt x="272" y="67"/>
                  </a:cubicBezTo>
                  <a:moveTo>
                    <a:pt x="280" y="67"/>
                  </a:moveTo>
                  <a:cubicBezTo>
                    <a:pt x="279" y="68"/>
                    <a:pt x="279" y="68"/>
                    <a:pt x="279" y="68"/>
                  </a:cubicBezTo>
                  <a:cubicBezTo>
                    <a:pt x="279" y="68"/>
                    <a:pt x="279" y="68"/>
                    <a:pt x="280" y="68"/>
                  </a:cubicBezTo>
                  <a:cubicBezTo>
                    <a:pt x="280" y="68"/>
                    <a:pt x="280" y="68"/>
                    <a:pt x="280" y="67"/>
                  </a:cubicBezTo>
                  <a:moveTo>
                    <a:pt x="122" y="67"/>
                  </a:moveTo>
                  <a:cubicBezTo>
                    <a:pt x="122" y="67"/>
                    <a:pt x="122" y="67"/>
                    <a:pt x="122" y="67"/>
                  </a:cubicBezTo>
                  <a:cubicBezTo>
                    <a:pt x="122" y="67"/>
                    <a:pt x="121" y="67"/>
                    <a:pt x="121" y="67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7"/>
                    <a:pt x="121" y="68"/>
                  </a:cubicBezTo>
                  <a:cubicBezTo>
                    <a:pt x="121" y="68"/>
                    <a:pt x="121" y="67"/>
                    <a:pt x="121" y="67"/>
                  </a:cubicBezTo>
                  <a:cubicBezTo>
                    <a:pt x="121" y="67"/>
                    <a:pt x="122" y="67"/>
                    <a:pt x="122" y="68"/>
                  </a:cubicBezTo>
                  <a:cubicBezTo>
                    <a:pt x="122" y="68"/>
                    <a:pt x="122" y="68"/>
                    <a:pt x="122" y="68"/>
                  </a:cubicBezTo>
                  <a:cubicBezTo>
                    <a:pt x="122" y="68"/>
                    <a:pt x="122" y="67"/>
                    <a:pt x="122" y="67"/>
                  </a:cubicBezTo>
                  <a:moveTo>
                    <a:pt x="322" y="67"/>
                  </a:moveTo>
                  <a:cubicBezTo>
                    <a:pt x="321" y="67"/>
                    <a:pt x="321" y="68"/>
                    <a:pt x="321" y="68"/>
                  </a:cubicBezTo>
                  <a:cubicBezTo>
                    <a:pt x="321" y="68"/>
                    <a:pt x="321" y="68"/>
                    <a:pt x="322" y="67"/>
                  </a:cubicBezTo>
                  <a:moveTo>
                    <a:pt x="69" y="67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69" y="67"/>
                    <a:pt x="69" y="67"/>
                    <a:pt x="69" y="67"/>
                  </a:cubicBezTo>
                  <a:moveTo>
                    <a:pt x="241" y="67"/>
                  </a:move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1" y="68"/>
                    <a:pt x="241" y="67"/>
                    <a:pt x="241" y="67"/>
                  </a:cubicBezTo>
                  <a:moveTo>
                    <a:pt x="140" y="66"/>
                  </a:moveTo>
                  <a:cubicBezTo>
                    <a:pt x="141" y="67"/>
                    <a:pt x="141" y="67"/>
                    <a:pt x="141" y="67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0" y="66"/>
                    <a:pt x="140" y="66"/>
                    <a:pt x="140" y="66"/>
                  </a:cubicBezTo>
                  <a:moveTo>
                    <a:pt x="85" y="66"/>
                  </a:moveTo>
                  <a:cubicBezTo>
                    <a:pt x="85" y="66"/>
                    <a:pt x="85" y="66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moveTo>
                    <a:pt x="220" y="66"/>
                  </a:moveTo>
                  <a:cubicBezTo>
                    <a:pt x="219" y="67"/>
                    <a:pt x="219" y="68"/>
                    <a:pt x="218" y="68"/>
                  </a:cubicBezTo>
                  <a:cubicBezTo>
                    <a:pt x="218" y="69"/>
                    <a:pt x="218" y="70"/>
                    <a:pt x="217" y="71"/>
                  </a:cubicBezTo>
                  <a:cubicBezTo>
                    <a:pt x="219" y="70"/>
                    <a:pt x="219" y="69"/>
                    <a:pt x="219" y="68"/>
                  </a:cubicBezTo>
                  <a:cubicBezTo>
                    <a:pt x="220" y="69"/>
                    <a:pt x="220" y="69"/>
                    <a:pt x="220" y="69"/>
                  </a:cubicBezTo>
                  <a:cubicBezTo>
                    <a:pt x="220" y="68"/>
                    <a:pt x="221" y="68"/>
                    <a:pt x="221" y="67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6"/>
                    <a:pt x="220" y="66"/>
                    <a:pt x="220" y="66"/>
                  </a:cubicBezTo>
                  <a:moveTo>
                    <a:pt x="237" y="66"/>
                  </a:moveTo>
                  <a:cubicBezTo>
                    <a:pt x="236" y="66"/>
                    <a:pt x="235" y="68"/>
                    <a:pt x="235" y="68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68"/>
                  </a:cubicBezTo>
                  <a:cubicBezTo>
                    <a:pt x="236" y="68"/>
                    <a:pt x="236" y="67"/>
                    <a:pt x="236" y="67"/>
                  </a:cubicBezTo>
                  <a:cubicBezTo>
                    <a:pt x="236" y="67"/>
                    <a:pt x="237" y="67"/>
                    <a:pt x="237" y="67"/>
                  </a:cubicBezTo>
                  <a:cubicBezTo>
                    <a:pt x="237" y="66"/>
                    <a:pt x="237" y="66"/>
                    <a:pt x="237" y="66"/>
                  </a:cubicBezTo>
                  <a:moveTo>
                    <a:pt x="256" y="66"/>
                  </a:moveTo>
                  <a:cubicBezTo>
                    <a:pt x="255" y="66"/>
                    <a:pt x="255" y="66"/>
                    <a:pt x="254" y="66"/>
                  </a:cubicBezTo>
                  <a:cubicBezTo>
                    <a:pt x="255" y="67"/>
                    <a:pt x="255" y="68"/>
                    <a:pt x="255" y="69"/>
                  </a:cubicBezTo>
                  <a:cubicBezTo>
                    <a:pt x="255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3" y="68"/>
                    <a:pt x="253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3" y="69"/>
                    <a:pt x="253" y="70"/>
                    <a:pt x="254" y="70"/>
                  </a:cubicBezTo>
                  <a:cubicBezTo>
                    <a:pt x="254" y="70"/>
                    <a:pt x="255" y="69"/>
                    <a:pt x="256" y="69"/>
                  </a:cubicBezTo>
                  <a:cubicBezTo>
                    <a:pt x="256" y="69"/>
                    <a:pt x="256" y="68"/>
                    <a:pt x="256" y="67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6" y="66"/>
                    <a:pt x="256" y="66"/>
                    <a:pt x="256" y="66"/>
                  </a:cubicBezTo>
                  <a:moveTo>
                    <a:pt x="253" y="65"/>
                  </a:moveTo>
                  <a:cubicBezTo>
                    <a:pt x="252" y="67"/>
                    <a:pt x="252" y="67"/>
                    <a:pt x="252" y="67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3" y="65"/>
                    <a:pt x="253" y="65"/>
                    <a:pt x="253" y="65"/>
                  </a:cubicBezTo>
                  <a:moveTo>
                    <a:pt x="118" y="65"/>
                  </a:moveTo>
                  <a:cubicBezTo>
                    <a:pt x="117" y="66"/>
                    <a:pt x="117" y="66"/>
                    <a:pt x="117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5"/>
                    <a:pt x="118" y="65"/>
                    <a:pt x="118" y="65"/>
                  </a:cubicBezTo>
                  <a:moveTo>
                    <a:pt x="164" y="65"/>
                  </a:move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moveTo>
                    <a:pt x="320" y="65"/>
                  </a:moveTo>
                  <a:cubicBezTo>
                    <a:pt x="320" y="65"/>
                    <a:pt x="320" y="65"/>
                    <a:pt x="320" y="65"/>
                  </a:cubicBezTo>
                  <a:cubicBezTo>
                    <a:pt x="320" y="65"/>
                    <a:pt x="320" y="65"/>
                    <a:pt x="320" y="66"/>
                  </a:cubicBezTo>
                  <a:cubicBezTo>
                    <a:pt x="320" y="68"/>
                    <a:pt x="319" y="71"/>
                    <a:pt x="318" y="72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7" y="73"/>
                    <a:pt x="317" y="73"/>
                    <a:pt x="317" y="72"/>
                  </a:cubicBezTo>
                  <a:cubicBezTo>
                    <a:pt x="317" y="72"/>
                    <a:pt x="317" y="71"/>
                    <a:pt x="316" y="71"/>
                  </a:cubicBezTo>
                  <a:cubicBezTo>
                    <a:pt x="316" y="71"/>
                    <a:pt x="316" y="71"/>
                    <a:pt x="316" y="72"/>
                  </a:cubicBezTo>
                  <a:cubicBezTo>
                    <a:pt x="316" y="73"/>
                    <a:pt x="316" y="74"/>
                    <a:pt x="317" y="74"/>
                  </a:cubicBezTo>
                  <a:cubicBezTo>
                    <a:pt x="317" y="74"/>
                    <a:pt x="317" y="74"/>
                    <a:pt x="317" y="73"/>
                  </a:cubicBezTo>
                  <a:cubicBezTo>
                    <a:pt x="317" y="73"/>
                    <a:pt x="317" y="73"/>
                    <a:pt x="318" y="73"/>
                  </a:cubicBezTo>
                  <a:cubicBezTo>
                    <a:pt x="318" y="73"/>
                    <a:pt x="318" y="73"/>
                    <a:pt x="318" y="74"/>
                  </a:cubicBezTo>
                  <a:cubicBezTo>
                    <a:pt x="318" y="75"/>
                    <a:pt x="317" y="75"/>
                    <a:pt x="317" y="77"/>
                  </a:cubicBezTo>
                  <a:cubicBezTo>
                    <a:pt x="318" y="75"/>
                    <a:pt x="318" y="75"/>
                    <a:pt x="318" y="75"/>
                  </a:cubicBezTo>
                  <a:cubicBezTo>
                    <a:pt x="318" y="78"/>
                    <a:pt x="318" y="77"/>
                    <a:pt x="317" y="81"/>
                  </a:cubicBezTo>
                  <a:cubicBezTo>
                    <a:pt x="318" y="80"/>
                    <a:pt x="318" y="78"/>
                    <a:pt x="319" y="78"/>
                  </a:cubicBezTo>
                  <a:cubicBezTo>
                    <a:pt x="319" y="78"/>
                    <a:pt x="319" y="78"/>
                    <a:pt x="319" y="78"/>
                  </a:cubicBezTo>
                  <a:cubicBezTo>
                    <a:pt x="319" y="80"/>
                    <a:pt x="318" y="81"/>
                    <a:pt x="317" y="82"/>
                  </a:cubicBezTo>
                  <a:cubicBezTo>
                    <a:pt x="318" y="83"/>
                    <a:pt x="317" y="84"/>
                    <a:pt x="317" y="84"/>
                  </a:cubicBezTo>
                  <a:cubicBezTo>
                    <a:pt x="317" y="84"/>
                    <a:pt x="318" y="84"/>
                    <a:pt x="318" y="83"/>
                  </a:cubicBezTo>
                  <a:cubicBezTo>
                    <a:pt x="318" y="84"/>
                    <a:pt x="318" y="84"/>
                    <a:pt x="318" y="84"/>
                  </a:cubicBezTo>
                  <a:cubicBezTo>
                    <a:pt x="319" y="81"/>
                    <a:pt x="320" y="83"/>
                    <a:pt x="321" y="79"/>
                  </a:cubicBezTo>
                  <a:cubicBezTo>
                    <a:pt x="320" y="80"/>
                    <a:pt x="320" y="80"/>
                    <a:pt x="320" y="80"/>
                  </a:cubicBezTo>
                  <a:cubicBezTo>
                    <a:pt x="319" y="79"/>
                    <a:pt x="320" y="77"/>
                    <a:pt x="320" y="75"/>
                  </a:cubicBezTo>
                  <a:cubicBezTo>
                    <a:pt x="321" y="74"/>
                    <a:pt x="321" y="74"/>
                    <a:pt x="321" y="74"/>
                  </a:cubicBezTo>
                  <a:cubicBezTo>
                    <a:pt x="322" y="73"/>
                    <a:pt x="322" y="73"/>
                    <a:pt x="321" y="73"/>
                  </a:cubicBezTo>
                  <a:cubicBezTo>
                    <a:pt x="321" y="73"/>
                    <a:pt x="321" y="73"/>
                    <a:pt x="321" y="73"/>
                  </a:cubicBezTo>
                  <a:cubicBezTo>
                    <a:pt x="321" y="73"/>
                    <a:pt x="321" y="73"/>
                    <a:pt x="321" y="73"/>
                  </a:cubicBezTo>
                  <a:cubicBezTo>
                    <a:pt x="321" y="73"/>
                    <a:pt x="321" y="73"/>
                    <a:pt x="321" y="73"/>
                  </a:cubicBezTo>
                  <a:cubicBezTo>
                    <a:pt x="322" y="69"/>
                    <a:pt x="322" y="69"/>
                    <a:pt x="322" y="69"/>
                  </a:cubicBezTo>
                  <a:cubicBezTo>
                    <a:pt x="322" y="69"/>
                    <a:pt x="322" y="69"/>
                    <a:pt x="322" y="69"/>
                  </a:cubicBezTo>
                  <a:cubicBezTo>
                    <a:pt x="322" y="69"/>
                    <a:pt x="322" y="68"/>
                    <a:pt x="322" y="68"/>
                  </a:cubicBezTo>
                  <a:cubicBezTo>
                    <a:pt x="321" y="68"/>
                    <a:pt x="321" y="69"/>
                    <a:pt x="32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1" y="68"/>
                    <a:pt x="321" y="68"/>
                    <a:pt x="321" y="68"/>
                  </a:cubicBezTo>
                  <a:cubicBezTo>
                    <a:pt x="321" y="68"/>
                    <a:pt x="321" y="68"/>
                    <a:pt x="321" y="68"/>
                  </a:cubicBezTo>
                  <a:cubicBezTo>
                    <a:pt x="321" y="68"/>
                    <a:pt x="321" y="67"/>
                    <a:pt x="320" y="66"/>
                  </a:cubicBezTo>
                  <a:cubicBezTo>
                    <a:pt x="321" y="65"/>
                    <a:pt x="321" y="65"/>
                    <a:pt x="320" y="65"/>
                  </a:cubicBezTo>
                  <a:moveTo>
                    <a:pt x="51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moveTo>
                    <a:pt x="70" y="65"/>
                  </a:moveTo>
                  <a:cubicBezTo>
                    <a:pt x="69" y="65"/>
                    <a:pt x="70" y="66"/>
                    <a:pt x="69" y="67"/>
                  </a:cubicBezTo>
                  <a:cubicBezTo>
                    <a:pt x="70" y="67"/>
                    <a:pt x="70" y="70"/>
                    <a:pt x="71" y="70"/>
                  </a:cubicBezTo>
                  <a:cubicBezTo>
                    <a:pt x="71" y="70"/>
                    <a:pt x="71" y="69"/>
                    <a:pt x="71" y="69"/>
                  </a:cubicBezTo>
                  <a:cubicBezTo>
                    <a:pt x="70" y="69"/>
                    <a:pt x="71" y="68"/>
                    <a:pt x="71" y="67"/>
                  </a:cubicBezTo>
                  <a:cubicBezTo>
                    <a:pt x="71" y="65"/>
                    <a:pt x="70" y="66"/>
                    <a:pt x="70" y="65"/>
                  </a:cubicBezTo>
                  <a:moveTo>
                    <a:pt x="222" y="64"/>
                  </a:moveTo>
                  <a:cubicBezTo>
                    <a:pt x="221" y="64"/>
                    <a:pt x="221" y="65"/>
                    <a:pt x="221" y="66"/>
                  </a:cubicBezTo>
                  <a:cubicBezTo>
                    <a:pt x="221" y="66"/>
                    <a:pt x="221" y="66"/>
                    <a:pt x="221" y="66"/>
                  </a:cubicBezTo>
                  <a:cubicBezTo>
                    <a:pt x="221" y="66"/>
                    <a:pt x="221" y="66"/>
                    <a:pt x="221" y="66"/>
                  </a:cubicBezTo>
                  <a:cubicBezTo>
                    <a:pt x="221" y="66"/>
                    <a:pt x="221" y="66"/>
                    <a:pt x="222" y="66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2" y="66"/>
                    <a:pt x="222" y="64"/>
                    <a:pt x="222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2" y="64"/>
                    <a:pt x="222" y="64"/>
                    <a:pt x="222" y="64"/>
                  </a:cubicBezTo>
                  <a:moveTo>
                    <a:pt x="272" y="64"/>
                  </a:moveTo>
                  <a:cubicBezTo>
                    <a:pt x="272" y="65"/>
                    <a:pt x="272" y="65"/>
                    <a:pt x="272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moveTo>
                    <a:pt x="125" y="64"/>
                  </a:moveTo>
                  <a:cubicBezTo>
                    <a:pt x="125" y="64"/>
                    <a:pt x="125" y="64"/>
                    <a:pt x="125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6" y="64"/>
                    <a:pt x="125" y="65"/>
                    <a:pt x="125" y="65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5" y="64"/>
                    <a:pt x="125" y="64"/>
                  </a:cubicBezTo>
                  <a:moveTo>
                    <a:pt x="82" y="63"/>
                  </a:moveTo>
                  <a:cubicBezTo>
                    <a:pt x="82" y="64"/>
                    <a:pt x="82" y="64"/>
                    <a:pt x="82" y="64"/>
                  </a:cubicBezTo>
                  <a:cubicBezTo>
                    <a:pt x="82" y="64"/>
                    <a:pt x="82" y="63"/>
                    <a:pt x="82" y="63"/>
                  </a:cubicBezTo>
                  <a:moveTo>
                    <a:pt x="192" y="63"/>
                  </a:moveTo>
                  <a:cubicBezTo>
                    <a:pt x="192" y="63"/>
                    <a:pt x="192" y="63"/>
                    <a:pt x="192" y="63"/>
                  </a:cubicBezTo>
                  <a:cubicBezTo>
                    <a:pt x="191" y="63"/>
                    <a:pt x="191" y="64"/>
                    <a:pt x="191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63"/>
                    <a:pt x="192" y="63"/>
                    <a:pt x="192" y="63"/>
                  </a:cubicBezTo>
                  <a:moveTo>
                    <a:pt x="51" y="63"/>
                  </a:moveTo>
                  <a:cubicBezTo>
                    <a:pt x="51" y="67"/>
                    <a:pt x="51" y="67"/>
                    <a:pt x="51" y="67"/>
                  </a:cubicBezTo>
                  <a:cubicBezTo>
                    <a:pt x="52" y="67"/>
                    <a:pt x="50" y="64"/>
                    <a:pt x="51" y="64"/>
                  </a:cubicBezTo>
                  <a:cubicBezTo>
                    <a:pt x="51" y="64"/>
                    <a:pt x="51" y="65"/>
                    <a:pt x="51" y="65"/>
                  </a:cubicBezTo>
                  <a:cubicBezTo>
                    <a:pt x="51" y="64"/>
                    <a:pt x="51" y="64"/>
                    <a:pt x="51" y="63"/>
                  </a:cubicBezTo>
                  <a:moveTo>
                    <a:pt x="88" y="63"/>
                  </a:moveTo>
                  <a:cubicBezTo>
                    <a:pt x="88" y="63"/>
                    <a:pt x="88" y="63"/>
                    <a:pt x="88" y="6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3"/>
                    <a:pt x="88" y="63"/>
                    <a:pt x="88" y="63"/>
                  </a:cubicBezTo>
                  <a:moveTo>
                    <a:pt x="270" y="63"/>
                  </a:moveTo>
                  <a:cubicBezTo>
                    <a:pt x="270" y="63"/>
                    <a:pt x="269" y="63"/>
                    <a:pt x="269" y="64"/>
                  </a:cubicBezTo>
                  <a:cubicBezTo>
                    <a:pt x="269" y="64"/>
                    <a:pt x="269" y="65"/>
                    <a:pt x="269" y="65"/>
                  </a:cubicBezTo>
                  <a:cubicBezTo>
                    <a:pt x="269" y="65"/>
                    <a:pt x="269" y="64"/>
                    <a:pt x="270" y="64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70" y="67"/>
                    <a:pt x="270" y="67"/>
                    <a:pt x="270" y="67"/>
                  </a:cubicBezTo>
                  <a:cubicBezTo>
                    <a:pt x="270" y="67"/>
                    <a:pt x="270" y="67"/>
                    <a:pt x="270" y="67"/>
                  </a:cubicBezTo>
                  <a:cubicBezTo>
                    <a:pt x="270" y="67"/>
                    <a:pt x="270" y="66"/>
                    <a:pt x="270" y="65"/>
                  </a:cubicBezTo>
                  <a:cubicBezTo>
                    <a:pt x="270" y="64"/>
                    <a:pt x="270" y="63"/>
                    <a:pt x="270" y="63"/>
                  </a:cubicBezTo>
                  <a:moveTo>
                    <a:pt x="174" y="62"/>
                  </a:moveTo>
                  <a:cubicBezTo>
                    <a:pt x="174" y="62"/>
                    <a:pt x="174" y="62"/>
                    <a:pt x="174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4" y="63"/>
                    <a:pt x="174" y="63"/>
                    <a:pt x="174" y="63"/>
                  </a:cubicBezTo>
                  <a:cubicBezTo>
                    <a:pt x="174" y="62"/>
                    <a:pt x="174" y="62"/>
                    <a:pt x="174" y="62"/>
                  </a:cubicBezTo>
                  <a:moveTo>
                    <a:pt x="271" y="62"/>
                  </a:moveTo>
                  <a:cubicBezTo>
                    <a:pt x="271" y="62"/>
                    <a:pt x="271" y="62"/>
                    <a:pt x="271" y="62"/>
                  </a:cubicBezTo>
                  <a:cubicBezTo>
                    <a:pt x="271" y="62"/>
                    <a:pt x="271" y="62"/>
                    <a:pt x="271" y="62"/>
                  </a:cubicBezTo>
                  <a:cubicBezTo>
                    <a:pt x="271" y="62"/>
                    <a:pt x="271" y="62"/>
                    <a:pt x="271" y="62"/>
                  </a:cubicBezTo>
                  <a:moveTo>
                    <a:pt x="141" y="61"/>
                  </a:moveTo>
                  <a:cubicBezTo>
                    <a:pt x="141" y="62"/>
                    <a:pt x="141" y="62"/>
                    <a:pt x="141" y="62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41" y="61"/>
                    <a:pt x="141" y="61"/>
                    <a:pt x="141" y="61"/>
                  </a:cubicBezTo>
                  <a:moveTo>
                    <a:pt x="246" y="61"/>
                  </a:moveTo>
                  <a:cubicBezTo>
                    <a:pt x="245" y="61"/>
                    <a:pt x="245" y="61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1"/>
                  </a:cubicBezTo>
                  <a:moveTo>
                    <a:pt x="257" y="60"/>
                  </a:moveTo>
                  <a:cubicBezTo>
                    <a:pt x="257" y="60"/>
                    <a:pt x="257" y="60"/>
                    <a:pt x="257" y="60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moveTo>
                    <a:pt x="133" y="60"/>
                  </a:moveTo>
                  <a:cubicBezTo>
                    <a:pt x="133" y="61"/>
                    <a:pt x="133" y="61"/>
                    <a:pt x="133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3" y="60"/>
                    <a:pt x="133" y="60"/>
                    <a:pt x="133" y="60"/>
                  </a:cubicBezTo>
                  <a:moveTo>
                    <a:pt x="216" y="59"/>
                  </a:moveTo>
                  <a:cubicBezTo>
                    <a:pt x="215" y="60"/>
                    <a:pt x="215" y="60"/>
                    <a:pt x="215" y="60"/>
                  </a:cubicBezTo>
                  <a:cubicBezTo>
                    <a:pt x="215" y="60"/>
                    <a:pt x="215" y="60"/>
                    <a:pt x="215" y="60"/>
                  </a:cubicBezTo>
                  <a:cubicBezTo>
                    <a:pt x="216" y="60"/>
                    <a:pt x="217" y="59"/>
                    <a:pt x="216" y="59"/>
                  </a:cubicBezTo>
                  <a:moveTo>
                    <a:pt x="196" y="59"/>
                  </a:moveTo>
                  <a:cubicBezTo>
                    <a:pt x="196" y="59"/>
                    <a:pt x="196" y="59"/>
                    <a:pt x="195" y="59"/>
                  </a:cubicBezTo>
                  <a:cubicBezTo>
                    <a:pt x="196" y="60"/>
                    <a:pt x="194" y="60"/>
                    <a:pt x="195" y="61"/>
                  </a:cubicBezTo>
                  <a:cubicBezTo>
                    <a:pt x="196" y="60"/>
                    <a:pt x="195" y="60"/>
                    <a:pt x="196" y="59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6" y="59"/>
                    <a:pt x="196" y="59"/>
                  </a:cubicBezTo>
                  <a:cubicBezTo>
                    <a:pt x="196" y="59"/>
                    <a:pt x="196" y="59"/>
                    <a:pt x="196" y="59"/>
                  </a:cubicBezTo>
                  <a:moveTo>
                    <a:pt x="132" y="58"/>
                  </a:moveTo>
                  <a:cubicBezTo>
                    <a:pt x="131" y="60"/>
                    <a:pt x="131" y="61"/>
                    <a:pt x="131" y="63"/>
                  </a:cubicBezTo>
                  <a:cubicBezTo>
                    <a:pt x="131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3"/>
                  </a:cubicBezTo>
                  <a:cubicBezTo>
                    <a:pt x="134" y="62"/>
                    <a:pt x="131" y="62"/>
                    <a:pt x="132" y="61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1"/>
                    <a:pt x="132" y="61"/>
                    <a:pt x="133" y="61"/>
                  </a:cubicBezTo>
                  <a:cubicBezTo>
                    <a:pt x="133" y="60"/>
                    <a:pt x="133" y="59"/>
                    <a:pt x="133" y="59"/>
                  </a:cubicBezTo>
                  <a:cubicBezTo>
                    <a:pt x="132" y="58"/>
                    <a:pt x="132" y="58"/>
                    <a:pt x="132" y="58"/>
                  </a:cubicBezTo>
                  <a:moveTo>
                    <a:pt x="292" y="58"/>
                  </a:moveTo>
                  <a:cubicBezTo>
                    <a:pt x="292" y="59"/>
                    <a:pt x="292" y="59"/>
                    <a:pt x="292" y="59"/>
                  </a:cubicBezTo>
                  <a:cubicBezTo>
                    <a:pt x="292" y="59"/>
                    <a:pt x="292" y="59"/>
                    <a:pt x="292" y="59"/>
                  </a:cubicBezTo>
                  <a:cubicBezTo>
                    <a:pt x="292" y="59"/>
                    <a:pt x="292" y="59"/>
                    <a:pt x="292" y="59"/>
                  </a:cubicBezTo>
                  <a:cubicBezTo>
                    <a:pt x="292" y="59"/>
                    <a:pt x="292" y="59"/>
                    <a:pt x="292" y="59"/>
                  </a:cubicBezTo>
                  <a:cubicBezTo>
                    <a:pt x="292" y="59"/>
                    <a:pt x="292" y="59"/>
                    <a:pt x="292" y="59"/>
                  </a:cubicBezTo>
                  <a:cubicBezTo>
                    <a:pt x="292" y="61"/>
                    <a:pt x="292" y="61"/>
                    <a:pt x="291" y="62"/>
                  </a:cubicBezTo>
                  <a:cubicBezTo>
                    <a:pt x="291" y="61"/>
                    <a:pt x="291" y="60"/>
                    <a:pt x="291" y="59"/>
                  </a:cubicBezTo>
                  <a:cubicBezTo>
                    <a:pt x="290" y="65"/>
                    <a:pt x="289" y="63"/>
                    <a:pt x="288" y="68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90" y="70"/>
                    <a:pt x="288" y="68"/>
                    <a:pt x="287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287" y="71"/>
                    <a:pt x="287" y="71"/>
                    <a:pt x="288" y="71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8" y="71"/>
                    <a:pt x="288" y="71"/>
                    <a:pt x="288" y="72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8" y="73"/>
                    <a:pt x="287" y="73"/>
                    <a:pt x="287" y="73"/>
                  </a:cubicBezTo>
                  <a:cubicBezTo>
                    <a:pt x="287" y="73"/>
                    <a:pt x="287" y="73"/>
                    <a:pt x="287" y="74"/>
                  </a:cubicBezTo>
                  <a:cubicBezTo>
                    <a:pt x="288" y="73"/>
                    <a:pt x="288" y="73"/>
                    <a:pt x="288" y="73"/>
                  </a:cubicBezTo>
                  <a:cubicBezTo>
                    <a:pt x="288" y="74"/>
                    <a:pt x="287" y="74"/>
                    <a:pt x="287" y="74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87" y="78"/>
                    <a:pt x="287" y="80"/>
                    <a:pt x="285" y="82"/>
                  </a:cubicBezTo>
                  <a:cubicBezTo>
                    <a:pt x="286" y="83"/>
                    <a:pt x="286" y="83"/>
                    <a:pt x="286" y="83"/>
                  </a:cubicBezTo>
                  <a:cubicBezTo>
                    <a:pt x="286" y="83"/>
                    <a:pt x="286" y="82"/>
                    <a:pt x="286" y="82"/>
                  </a:cubicBezTo>
                  <a:cubicBezTo>
                    <a:pt x="287" y="82"/>
                    <a:pt x="287" y="81"/>
                    <a:pt x="287" y="81"/>
                  </a:cubicBezTo>
                  <a:cubicBezTo>
                    <a:pt x="287" y="81"/>
                    <a:pt x="287" y="82"/>
                    <a:pt x="287" y="82"/>
                  </a:cubicBezTo>
                  <a:cubicBezTo>
                    <a:pt x="287" y="82"/>
                    <a:pt x="286" y="83"/>
                    <a:pt x="286" y="84"/>
                  </a:cubicBezTo>
                  <a:cubicBezTo>
                    <a:pt x="286" y="84"/>
                    <a:pt x="286" y="84"/>
                    <a:pt x="287" y="85"/>
                  </a:cubicBezTo>
                  <a:cubicBezTo>
                    <a:pt x="287" y="82"/>
                    <a:pt x="289" y="82"/>
                    <a:pt x="288" y="79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90" y="74"/>
                    <a:pt x="290" y="72"/>
                  </a:cubicBezTo>
                  <a:cubicBezTo>
                    <a:pt x="290" y="73"/>
                    <a:pt x="290" y="75"/>
                    <a:pt x="290" y="75"/>
                  </a:cubicBezTo>
                  <a:cubicBezTo>
                    <a:pt x="290" y="75"/>
                    <a:pt x="291" y="75"/>
                    <a:pt x="291" y="74"/>
                  </a:cubicBezTo>
                  <a:cubicBezTo>
                    <a:pt x="291" y="72"/>
                    <a:pt x="290" y="73"/>
                    <a:pt x="291" y="71"/>
                  </a:cubicBezTo>
                  <a:cubicBezTo>
                    <a:pt x="292" y="71"/>
                    <a:pt x="292" y="71"/>
                    <a:pt x="292" y="71"/>
                  </a:cubicBezTo>
                  <a:cubicBezTo>
                    <a:pt x="294" y="68"/>
                    <a:pt x="291" y="67"/>
                    <a:pt x="293" y="65"/>
                  </a:cubicBezTo>
                  <a:cubicBezTo>
                    <a:pt x="293" y="62"/>
                    <a:pt x="294" y="58"/>
                    <a:pt x="292" y="58"/>
                  </a:cubicBezTo>
                  <a:moveTo>
                    <a:pt x="122" y="58"/>
                  </a:moveTo>
                  <a:cubicBezTo>
                    <a:pt x="122" y="59"/>
                    <a:pt x="122" y="59"/>
                    <a:pt x="122" y="59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22" y="59"/>
                    <a:pt x="121" y="58"/>
                    <a:pt x="122" y="58"/>
                  </a:cubicBezTo>
                  <a:cubicBezTo>
                    <a:pt x="123" y="59"/>
                    <a:pt x="123" y="59"/>
                    <a:pt x="123" y="59"/>
                  </a:cubicBezTo>
                  <a:cubicBezTo>
                    <a:pt x="123" y="58"/>
                    <a:pt x="123" y="58"/>
                    <a:pt x="122" y="58"/>
                  </a:cubicBezTo>
                  <a:moveTo>
                    <a:pt x="235" y="57"/>
                  </a:moveTo>
                  <a:cubicBezTo>
                    <a:pt x="235" y="58"/>
                    <a:pt x="235" y="58"/>
                    <a:pt x="235" y="58"/>
                  </a:cubicBezTo>
                  <a:cubicBezTo>
                    <a:pt x="235" y="57"/>
                    <a:pt x="235" y="57"/>
                    <a:pt x="235" y="57"/>
                  </a:cubicBezTo>
                  <a:moveTo>
                    <a:pt x="275" y="57"/>
                  </a:moveTo>
                  <a:cubicBezTo>
                    <a:pt x="275" y="57"/>
                    <a:pt x="275" y="57"/>
                    <a:pt x="275" y="58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5" y="57"/>
                    <a:pt x="275" y="57"/>
                    <a:pt x="275" y="57"/>
                  </a:cubicBezTo>
                  <a:moveTo>
                    <a:pt x="236" y="57"/>
                  </a:moveTo>
                  <a:cubicBezTo>
                    <a:pt x="235" y="57"/>
                    <a:pt x="235" y="57"/>
                    <a:pt x="235" y="57"/>
                  </a:cubicBezTo>
                  <a:cubicBezTo>
                    <a:pt x="235" y="57"/>
                    <a:pt x="235" y="57"/>
                    <a:pt x="235" y="57"/>
                  </a:cubicBezTo>
                  <a:cubicBezTo>
                    <a:pt x="236" y="57"/>
                    <a:pt x="236" y="58"/>
                    <a:pt x="236" y="58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237" y="58"/>
                    <a:pt x="237" y="58"/>
                    <a:pt x="237" y="57"/>
                  </a:cubicBezTo>
                  <a:cubicBezTo>
                    <a:pt x="237" y="58"/>
                    <a:pt x="237" y="58"/>
                    <a:pt x="236" y="58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236" y="57"/>
                    <a:pt x="236" y="57"/>
                    <a:pt x="236" y="57"/>
                  </a:cubicBezTo>
                  <a:moveTo>
                    <a:pt x="51" y="57"/>
                  </a:moveTo>
                  <a:cubicBezTo>
                    <a:pt x="51" y="57"/>
                    <a:pt x="51" y="59"/>
                    <a:pt x="52" y="60"/>
                  </a:cubicBezTo>
                  <a:cubicBezTo>
                    <a:pt x="52" y="59"/>
                    <a:pt x="52" y="57"/>
                    <a:pt x="51" y="57"/>
                  </a:cubicBezTo>
                  <a:moveTo>
                    <a:pt x="192" y="56"/>
                  </a:move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6"/>
                    <a:pt x="192" y="56"/>
                    <a:pt x="192" y="56"/>
                  </a:cubicBezTo>
                  <a:moveTo>
                    <a:pt x="16" y="56"/>
                  </a:moveTo>
                  <a:cubicBezTo>
                    <a:pt x="13" y="57"/>
                    <a:pt x="17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1"/>
                    <a:pt x="15" y="64"/>
                    <a:pt x="15" y="64"/>
                  </a:cubicBezTo>
                  <a:cubicBezTo>
                    <a:pt x="15" y="64"/>
                    <a:pt x="16" y="63"/>
                    <a:pt x="16" y="63"/>
                  </a:cubicBezTo>
                  <a:cubicBezTo>
                    <a:pt x="17" y="65"/>
                    <a:pt x="16" y="68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8" y="71"/>
                    <a:pt x="18" y="71"/>
                  </a:cubicBezTo>
                  <a:cubicBezTo>
                    <a:pt x="18" y="71"/>
                    <a:pt x="18" y="72"/>
                    <a:pt x="18" y="72"/>
                  </a:cubicBezTo>
                  <a:cubicBezTo>
                    <a:pt x="19" y="72"/>
                    <a:pt x="19" y="71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8" y="69"/>
                    <a:pt x="18" y="68"/>
                  </a:cubicBezTo>
                  <a:cubicBezTo>
                    <a:pt x="18" y="66"/>
                    <a:pt x="18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6" y="62"/>
                    <a:pt x="16" y="59"/>
                    <a:pt x="16" y="56"/>
                  </a:cubicBezTo>
                  <a:moveTo>
                    <a:pt x="84" y="56"/>
                  </a:moveTo>
                  <a:cubicBezTo>
                    <a:pt x="83" y="57"/>
                    <a:pt x="86" y="57"/>
                    <a:pt x="85" y="59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3" y="60"/>
                    <a:pt x="83" y="60"/>
                  </a:cubicBezTo>
                  <a:cubicBezTo>
                    <a:pt x="84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4"/>
                    <a:pt x="85" y="65"/>
                    <a:pt x="85" y="66"/>
                  </a:cubicBezTo>
                  <a:cubicBezTo>
                    <a:pt x="85" y="64"/>
                    <a:pt x="81" y="64"/>
                    <a:pt x="84" y="62"/>
                  </a:cubicBezTo>
                  <a:cubicBezTo>
                    <a:pt x="83" y="62"/>
                    <a:pt x="83" y="61"/>
                    <a:pt x="82" y="61"/>
                  </a:cubicBezTo>
                  <a:cubicBezTo>
                    <a:pt x="82" y="61"/>
                    <a:pt x="81" y="62"/>
                    <a:pt x="81" y="63"/>
                  </a:cubicBezTo>
                  <a:cubicBezTo>
                    <a:pt x="80" y="61"/>
                    <a:pt x="82" y="61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9"/>
                    <a:pt x="80" y="59"/>
                    <a:pt x="79" y="59"/>
                  </a:cubicBezTo>
                  <a:cubicBezTo>
                    <a:pt x="80" y="60"/>
                    <a:pt x="80" y="61"/>
                    <a:pt x="80" y="61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8" y="66"/>
                    <a:pt x="78" y="69"/>
                    <a:pt x="79" y="71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8"/>
                    <a:pt x="78" y="67"/>
                    <a:pt x="79" y="66"/>
                  </a:cubicBezTo>
                  <a:cubicBezTo>
                    <a:pt x="79" y="65"/>
                    <a:pt x="80" y="64"/>
                    <a:pt x="80" y="63"/>
                  </a:cubicBezTo>
                  <a:cubicBezTo>
                    <a:pt x="80" y="63"/>
                    <a:pt x="81" y="63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3" y="64"/>
                    <a:pt x="83" y="64"/>
                    <a:pt x="84" y="66"/>
                  </a:cubicBezTo>
                  <a:cubicBezTo>
                    <a:pt x="84" y="66"/>
                    <a:pt x="85" y="67"/>
                    <a:pt x="85" y="67"/>
                  </a:cubicBezTo>
                  <a:cubicBezTo>
                    <a:pt x="85" y="67"/>
                    <a:pt x="85" y="66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8"/>
                    <a:pt x="86" y="67"/>
                    <a:pt x="87" y="68"/>
                  </a:cubicBezTo>
                  <a:cubicBezTo>
                    <a:pt x="89" y="67"/>
                    <a:pt x="85" y="64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6" y="62"/>
                    <a:pt x="86" y="57"/>
                    <a:pt x="84" y="56"/>
                  </a:cubicBezTo>
                  <a:moveTo>
                    <a:pt x="271" y="56"/>
                  </a:moveTo>
                  <a:cubicBezTo>
                    <a:pt x="270" y="56"/>
                    <a:pt x="270" y="56"/>
                    <a:pt x="270" y="56"/>
                  </a:cubicBezTo>
                  <a:cubicBezTo>
                    <a:pt x="270" y="57"/>
                    <a:pt x="270" y="57"/>
                    <a:pt x="271" y="57"/>
                  </a:cubicBezTo>
                  <a:cubicBezTo>
                    <a:pt x="271" y="56"/>
                    <a:pt x="271" y="56"/>
                    <a:pt x="271" y="56"/>
                  </a:cubicBezTo>
                  <a:moveTo>
                    <a:pt x="257" y="55"/>
                  </a:move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5"/>
                  </a:cubicBezTo>
                  <a:moveTo>
                    <a:pt x="329" y="55"/>
                  </a:moveTo>
                  <a:cubicBezTo>
                    <a:pt x="329" y="55"/>
                    <a:pt x="329" y="56"/>
                    <a:pt x="329" y="56"/>
                  </a:cubicBezTo>
                  <a:cubicBezTo>
                    <a:pt x="329" y="56"/>
                    <a:pt x="329" y="55"/>
                    <a:pt x="329" y="55"/>
                  </a:cubicBezTo>
                  <a:moveTo>
                    <a:pt x="322" y="55"/>
                  </a:moveTo>
                  <a:cubicBezTo>
                    <a:pt x="322" y="57"/>
                    <a:pt x="322" y="57"/>
                    <a:pt x="322" y="57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2" y="55"/>
                    <a:pt x="322" y="55"/>
                    <a:pt x="322" y="55"/>
                  </a:cubicBezTo>
                  <a:moveTo>
                    <a:pt x="102" y="55"/>
                  </a:move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5"/>
                    <a:pt x="102" y="55"/>
                    <a:pt x="102" y="55"/>
                  </a:cubicBezTo>
                  <a:moveTo>
                    <a:pt x="186" y="55"/>
                  </a:moveTo>
                  <a:cubicBezTo>
                    <a:pt x="186" y="55"/>
                    <a:pt x="186" y="55"/>
                    <a:pt x="186" y="55"/>
                  </a:cubicBezTo>
                  <a:cubicBezTo>
                    <a:pt x="186" y="55"/>
                    <a:pt x="186" y="55"/>
                    <a:pt x="186" y="55"/>
                  </a:cubicBezTo>
                  <a:cubicBezTo>
                    <a:pt x="186" y="55"/>
                    <a:pt x="186" y="55"/>
                    <a:pt x="186" y="55"/>
                  </a:cubicBezTo>
                  <a:cubicBezTo>
                    <a:pt x="186" y="55"/>
                    <a:pt x="186" y="55"/>
                    <a:pt x="186" y="55"/>
                  </a:cubicBezTo>
                  <a:moveTo>
                    <a:pt x="272" y="54"/>
                  </a:moveTo>
                  <a:cubicBezTo>
                    <a:pt x="272" y="55"/>
                    <a:pt x="272" y="55"/>
                    <a:pt x="272" y="55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2" y="54"/>
                    <a:pt x="272" y="54"/>
                    <a:pt x="272" y="54"/>
                  </a:cubicBezTo>
                  <a:moveTo>
                    <a:pt x="196" y="54"/>
                  </a:moveTo>
                  <a:cubicBezTo>
                    <a:pt x="196" y="54"/>
                    <a:pt x="196" y="54"/>
                    <a:pt x="196" y="54"/>
                  </a:cubicBezTo>
                  <a:cubicBezTo>
                    <a:pt x="196" y="54"/>
                    <a:pt x="196" y="55"/>
                    <a:pt x="195" y="55"/>
                  </a:cubicBezTo>
                  <a:cubicBezTo>
                    <a:pt x="195" y="56"/>
                    <a:pt x="197" y="55"/>
                    <a:pt x="197" y="56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7" y="55"/>
                    <a:pt x="197" y="55"/>
                    <a:pt x="197" y="55"/>
                  </a:cubicBezTo>
                  <a:cubicBezTo>
                    <a:pt x="197" y="55"/>
                    <a:pt x="197" y="55"/>
                    <a:pt x="197" y="55"/>
                  </a:cubicBezTo>
                  <a:cubicBezTo>
                    <a:pt x="196" y="55"/>
                    <a:pt x="197" y="54"/>
                    <a:pt x="196" y="54"/>
                  </a:cubicBezTo>
                  <a:moveTo>
                    <a:pt x="12" y="54"/>
                  </a:moveTo>
                  <a:cubicBezTo>
                    <a:pt x="12" y="55"/>
                    <a:pt x="12" y="55"/>
                    <a:pt x="11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4"/>
                    <a:pt x="12" y="54"/>
                    <a:pt x="12" y="54"/>
                  </a:cubicBezTo>
                  <a:moveTo>
                    <a:pt x="52" y="54"/>
                  </a:moveTo>
                  <a:cubicBezTo>
                    <a:pt x="52" y="55"/>
                    <a:pt x="52" y="55"/>
                    <a:pt x="52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moveTo>
                    <a:pt x="264" y="54"/>
                  </a:moveTo>
                  <a:cubicBezTo>
                    <a:pt x="263" y="55"/>
                    <a:pt x="262" y="56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2" y="61"/>
                    <a:pt x="262" y="61"/>
                    <a:pt x="262" y="62"/>
                  </a:cubicBezTo>
                  <a:cubicBezTo>
                    <a:pt x="262" y="62"/>
                    <a:pt x="262" y="63"/>
                    <a:pt x="262" y="63"/>
                  </a:cubicBezTo>
                  <a:cubicBezTo>
                    <a:pt x="262" y="63"/>
                    <a:pt x="262" y="62"/>
                    <a:pt x="262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2" y="62"/>
                    <a:pt x="262" y="61"/>
                    <a:pt x="262" y="60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4" y="63"/>
                    <a:pt x="262" y="63"/>
                    <a:pt x="261" y="65"/>
                  </a:cubicBezTo>
                  <a:cubicBezTo>
                    <a:pt x="261" y="64"/>
                    <a:pt x="261" y="64"/>
                    <a:pt x="261" y="64"/>
                  </a:cubicBezTo>
                  <a:cubicBezTo>
                    <a:pt x="260" y="66"/>
                    <a:pt x="259" y="69"/>
                    <a:pt x="258" y="72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60" y="71"/>
                    <a:pt x="259" y="72"/>
                    <a:pt x="259" y="73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8" y="79"/>
                    <a:pt x="253" y="79"/>
                    <a:pt x="253" y="83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2" y="85"/>
                    <a:pt x="251" y="83"/>
                    <a:pt x="250" y="86"/>
                  </a:cubicBezTo>
                  <a:cubicBezTo>
                    <a:pt x="250" y="87"/>
                    <a:pt x="251" y="87"/>
                    <a:pt x="251" y="87"/>
                  </a:cubicBezTo>
                  <a:cubicBezTo>
                    <a:pt x="251" y="87"/>
                    <a:pt x="252" y="87"/>
                    <a:pt x="252" y="87"/>
                  </a:cubicBezTo>
                  <a:cubicBezTo>
                    <a:pt x="252" y="90"/>
                    <a:pt x="250" y="87"/>
                    <a:pt x="250" y="90"/>
                  </a:cubicBezTo>
                  <a:cubicBezTo>
                    <a:pt x="249" y="91"/>
                    <a:pt x="248" y="90"/>
                    <a:pt x="247" y="91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47" y="93"/>
                    <a:pt x="247" y="93"/>
                    <a:pt x="247" y="93"/>
                  </a:cubicBezTo>
                  <a:cubicBezTo>
                    <a:pt x="246" y="93"/>
                    <a:pt x="246" y="93"/>
                    <a:pt x="246" y="93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46" y="92"/>
                    <a:pt x="246" y="92"/>
                    <a:pt x="245" y="93"/>
                  </a:cubicBezTo>
                  <a:cubicBezTo>
                    <a:pt x="244" y="96"/>
                    <a:pt x="245" y="98"/>
                    <a:pt x="240" y="102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40" y="102"/>
                    <a:pt x="239" y="102"/>
                    <a:pt x="239" y="103"/>
                  </a:cubicBezTo>
                  <a:cubicBezTo>
                    <a:pt x="239" y="102"/>
                    <a:pt x="238" y="102"/>
                    <a:pt x="238" y="102"/>
                  </a:cubicBezTo>
                  <a:cubicBezTo>
                    <a:pt x="238" y="102"/>
                    <a:pt x="238" y="102"/>
                    <a:pt x="237" y="103"/>
                  </a:cubicBezTo>
                  <a:cubicBezTo>
                    <a:pt x="238" y="103"/>
                    <a:pt x="238" y="103"/>
                    <a:pt x="238" y="103"/>
                  </a:cubicBezTo>
                  <a:cubicBezTo>
                    <a:pt x="239" y="103"/>
                    <a:pt x="237" y="104"/>
                    <a:pt x="238" y="104"/>
                  </a:cubicBezTo>
                  <a:cubicBezTo>
                    <a:pt x="238" y="104"/>
                    <a:pt x="238" y="104"/>
                    <a:pt x="238" y="104"/>
                  </a:cubicBezTo>
                  <a:cubicBezTo>
                    <a:pt x="239" y="104"/>
                    <a:pt x="239" y="103"/>
                    <a:pt x="240" y="103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41" y="103"/>
                    <a:pt x="241" y="103"/>
                    <a:pt x="243" y="101"/>
                  </a:cubicBezTo>
                  <a:cubicBezTo>
                    <a:pt x="243" y="104"/>
                    <a:pt x="241" y="104"/>
                    <a:pt x="241" y="107"/>
                  </a:cubicBezTo>
                  <a:cubicBezTo>
                    <a:pt x="243" y="107"/>
                    <a:pt x="243" y="107"/>
                    <a:pt x="243" y="10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107"/>
                    <a:pt x="243" y="107"/>
                    <a:pt x="244" y="107"/>
                  </a:cubicBezTo>
                  <a:cubicBezTo>
                    <a:pt x="244" y="107"/>
                    <a:pt x="245" y="107"/>
                    <a:pt x="245" y="108"/>
                  </a:cubicBezTo>
                  <a:cubicBezTo>
                    <a:pt x="243" y="108"/>
                    <a:pt x="243" y="109"/>
                    <a:pt x="241" y="111"/>
                  </a:cubicBezTo>
                  <a:cubicBezTo>
                    <a:pt x="243" y="112"/>
                    <a:pt x="243" y="112"/>
                    <a:pt x="243" y="112"/>
                  </a:cubicBezTo>
                  <a:cubicBezTo>
                    <a:pt x="243" y="111"/>
                    <a:pt x="243" y="111"/>
                    <a:pt x="243" y="111"/>
                  </a:cubicBezTo>
                  <a:cubicBezTo>
                    <a:pt x="243" y="110"/>
                    <a:pt x="244" y="110"/>
                    <a:pt x="245" y="110"/>
                  </a:cubicBezTo>
                  <a:cubicBezTo>
                    <a:pt x="244" y="112"/>
                    <a:pt x="242" y="112"/>
                    <a:pt x="241" y="112"/>
                  </a:cubicBezTo>
                  <a:cubicBezTo>
                    <a:pt x="242" y="112"/>
                    <a:pt x="243" y="112"/>
                    <a:pt x="242" y="113"/>
                  </a:cubicBezTo>
                  <a:cubicBezTo>
                    <a:pt x="242" y="114"/>
                    <a:pt x="240" y="115"/>
                    <a:pt x="239" y="115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41" y="113"/>
                    <a:pt x="239" y="113"/>
                    <a:pt x="240" y="112"/>
                  </a:cubicBezTo>
                  <a:cubicBezTo>
                    <a:pt x="238" y="114"/>
                    <a:pt x="237" y="113"/>
                    <a:pt x="236" y="113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35" y="111"/>
                    <a:pt x="236" y="113"/>
                    <a:pt x="234" y="114"/>
                  </a:cubicBezTo>
                  <a:cubicBezTo>
                    <a:pt x="234" y="114"/>
                    <a:pt x="234" y="114"/>
                    <a:pt x="234" y="114"/>
                  </a:cubicBezTo>
                  <a:cubicBezTo>
                    <a:pt x="233" y="114"/>
                    <a:pt x="233" y="114"/>
                    <a:pt x="233" y="113"/>
                  </a:cubicBezTo>
                  <a:cubicBezTo>
                    <a:pt x="233" y="113"/>
                    <a:pt x="233" y="113"/>
                    <a:pt x="232" y="113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31" y="115"/>
                    <a:pt x="230" y="116"/>
                    <a:pt x="230" y="117"/>
                  </a:cubicBezTo>
                  <a:cubicBezTo>
                    <a:pt x="229" y="117"/>
                    <a:pt x="229" y="117"/>
                    <a:pt x="229" y="117"/>
                  </a:cubicBezTo>
                  <a:cubicBezTo>
                    <a:pt x="228" y="117"/>
                    <a:pt x="228" y="118"/>
                    <a:pt x="227" y="118"/>
                  </a:cubicBezTo>
                  <a:cubicBezTo>
                    <a:pt x="226" y="119"/>
                    <a:pt x="226" y="120"/>
                    <a:pt x="226" y="120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4" y="122"/>
                    <a:pt x="223" y="121"/>
                    <a:pt x="221" y="124"/>
                  </a:cubicBezTo>
                  <a:cubicBezTo>
                    <a:pt x="221" y="125"/>
                    <a:pt x="222" y="125"/>
                    <a:pt x="220" y="126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19" y="126"/>
                    <a:pt x="219" y="126"/>
                    <a:pt x="218" y="127"/>
                  </a:cubicBezTo>
                  <a:cubicBezTo>
                    <a:pt x="218" y="127"/>
                    <a:pt x="217" y="128"/>
                    <a:pt x="217" y="128"/>
                  </a:cubicBezTo>
                  <a:cubicBezTo>
                    <a:pt x="216" y="128"/>
                    <a:pt x="216" y="128"/>
                    <a:pt x="216" y="127"/>
                  </a:cubicBezTo>
                  <a:cubicBezTo>
                    <a:pt x="217" y="128"/>
                    <a:pt x="213" y="129"/>
                    <a:pt x="213" y="131"/>
                  </a:cubicBezTo>
                  <a:cubicBezTo>
                    <a:pt x="212" y="131"/>
                    <a:pt x="212" y="131"/>
                    <a:pt x="211" y="131"/>
                  </a:cubicBezTo>
                  <a:cubicBezTo>
                    <a:pt x="210" y="131"/>
                    <a:pt x="210" y="131"/>
                    <a:pt x="209" y="132"/>
                  </a:cubicBezTo>
                  <a:cubicBezTo>
                    <a:pt x="210" y="132"/>
                    <a:pt x="210" y="132"/>
                    <a:pt x="210" y="132"/>
                  </a:cubicBezTo>
                  <a:cubicBezTo>
                    <a:pt x="206" y="133"/>
                    <a:pt x="203" y="135"/>
                    <a:pt x="200" y="135"/>
                  </a:cubicBezTo>
                  <a:cubicBezTo>
                    <a:pt x="200" y="135"/>
                    <a:pt x="201" y="136"/>
                    <a:pt x="201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7"/>
                    <a:pt x="197" y="137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7" y="138"/>
                    <a:pt x="198" y="138"/>
                    <a:pt x="198" y="138"/>
                  </a:cubicBezTo>
                  <a:cubicBezTo>
                    <a:pt x="198" y="139"/>
                    <a:pt x="197" y="139"/>
                    <a:pt x="197" y="139"/>
                  </a:cubicBezTo>
                  <a:cubicBezTo>
                    <a:pt x="198" y="139"/>
                    <a:pt x="199" y="139"/>
                    <a:pt x="199" y="139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1" y="137"/>
                    <a:pt x="202" y="137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2" y="136"/>
                    <a:pt x="203" y="136"/>
                    <a:pt x="203" y="136"/>
                  </a:cubicBezTo>
                  <a:cubicBezTo>
                    <a:pt x="205" y="136"/>
                    <a:pt x="205" y="137"/>
                    <a:pt x="206" y="137"/>
                  </a:cubicBezTo>
                  <a:cubicBezTo>
                    <a:pt x="206" y="137"/>
                    <a:pt x="206" y="137"/>
                    <a:pt x="205" y="137"/>
                  </a:cubicBezTo>
                  <a:cubicBezTo>
                    <a:pt x="205" y="137"/>
                    <a:pt x="204" y="137"/>
                    <a:pt x="203" y="138"/>
                  </a:cubicBezTo>
                  <a:cubicBezTo>
                    <a:pt x="203" y="139"/>
                    <a:pt x="202" y="139"/>
                    <a:pt x="202" y="139"/>
                  </a:cubicBezTo>
                  <a:cubicBezTo>
                    <a:pt x="201" y="139"/>
                    <a:pt x="201" y="139"/>
                    <a:pt x="201" y="139"/>
                  </a:cubicBezTo>
                  <a:cubicBezTo>
                    <a:pt x="199" y="139"/>
                    <a:pt x="199" y="140"/>
                    <a:pt x="200" y="140"/>
                  </a:cubicBezTo>
                  <a:cubicBezTo>
                    <a:pt x="200" y="140"/>
                    <a:pt x="200" y="141"/>
                    <a:pt x="201" y="141"/>
                  </a:cubicBezTo>
                  <a:cubicBezTo>
                    <a:pt x="201" y="141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1" y="139"/>
                    <a:pt x="201" y="139"/>
                    <a:pt x="201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3" y="140"/>
                  </a:cubicBezTo>
                  <a:cubicBezTo>
                    <a:pt x="203" y="140"/>
                    <a:pt x="203" y="140"/>
                    <a:pt x="204" y="139"/>
                  </a:cubicBezTo>
                  <a:cubicBezTo>
                    <a:pt x="204" y="138"/>
                    <a:pt x="207" y="138"/>
                    <a:pt x="208" y="137"/>
                  </a:cubicBezTo>
                  <a:cubicBezTo>
                    <a:pt x="208" y="137"/>
                    <a:pt x="207" y="137"/>
                    <a:pt x="207" y="137"/>
                  </a:cubicBezTo>
                  <a:cubicBezTo>
                    <a:pt x="206" y="137"/>
                    <a:pt x="206" y="136"/>
                    <a:pt x="205" y="136"/>
                  </a:cubicBezTo>
                  <a:cubicBezTo>
                    <a:pt x="208" y="136"/>
                    <a:pt x="206" y="134"/>
                    <a:pt x="208" y="134"/>
                  </a:cubicBezTo>
                  <a:cubicBezTo>
                    <a:pt x="208" y="134"/>
                    <a:pt x="208" y="134"/>
                    <a:pt x="209" y="134"/>
                  </a:cubicBezTo>
                  <a:cubicBezTo>
                    <a:pt x="210" y="134"/>
                    <a:pt x="210" y="134"/>
                    <a:pt x="210" y="135"/>
                  </a:cubicBezTo>
                  <a:cubicBezTo>
                    <a:pt x="211" y="134"/>
                    <a:pt x="212" y="134"/>
                    <a:pt x="212" y="134"/>
                  </a:cubicBezTo>
                  <a:cubicBezTo>
                    <a:pt x="213" y="134"/>
                    <a:pt x="213" y="134"/>
                    <a:pt x="214" y="134"/>
                  </a:cubicBezTo>
                  <a:cubicBezTo>
                    <a:pt x="212" y="134"/>
                    <a:pt x="210" y="137"/>
                    <a:pt x="211" y="137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3" y="136"/>
                    <a:pt x="214" y="135"/>
                    <a:pt x="215" y="135"/>
                  </a:cubicBezTo>
                  <a:cubicBezTo>
                    <a:pt x="216" y="135"/>
                    <a:pt x="217" y="134"/>
                    <a:pt x="217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7" y="134"/>
                    <a:pt x="217" y="134"/>
                    <a:pt x="217" y="134"/>
                  </a:cubicBezTo>
                  <a:cubicBezTo>
                    <a:pt x="221" y="133"/>
                    <a:pt x="220" y="131"/>
                    <a:pt x="223" y="130"/>
                  </a:cubicBezTo>
                  <a:cubicBezTo>
                    <a:pt x="223" y="130"/>
                    <a:pt x="223" y="129"/>
                    <a:pt x="224" y="128"/>
                  </a:cubicBezTo>
                  <a:cubicBezTo>
                    <a:pt x="224" y="129"/>
                    <a:pt x="224" y="129"/>
                    <a:pt x="224" y="129"/>
                  </a:cubicBezTo>
                  <a:cubicBezTo>
                    <a:pt x="224" y="128"/>
                    <a:pt x="224" y="128"/>
                    <a:pt x="224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6" y="128"/>
                    <a:pt x="227" y="128"/>
                    <a:pt x="227" y="127"/>
                  </a:cubicBezTo>
                  <a:cubicBezTo>
                    <a:pt x="228" y="126"/>
                    <a:pt x="228" y="125"/>
                    <a:pt x="229" y="125"/>
                  </a:cubicBezTo>
                  <a:cubicBezTo>
                    <a:pt x="229" y="125"/>
                    <a:pt x="229" y="125"/>
                    <a:pt x="229" y="125"/>
                  </a:cubicBezTo>
                  <a:cubicBezTo>
                    <a:pt x="229" y="125"/>
                    <a:pt x="228" y="125"/>
                    <a:pt x="229" y="124"/>
                  </a:cubicBezTo>
                  <a:cubicBezTo>
                    <a:pt x="229" y="124"/>
                    <a:pt x="231" y="123"/>
                    <a:pt x="231" y="122"/>
                  </a:cubicBezTo>
                  <a:cubicBezTo>
                    <a:pt x="233" y="121"/>
                    <a:pt x="236" y="120"/>
                    <a:pt x="238" y="120"/>
                  </a:cubicBezTo>
                  <a:cubicBezTo>
                    <a:pt x="237" y="120"/>
                    <a:pt x="236" y="122"/>
                    <a:pt x="235" y="122"/>
                  </a:cubicBezTo>
                  <a:cubicBezTo>
                    <a:pt x="235" y="122"/>
                    <a:pt x="235" y="121"/>
                    <a:pt x="234" y="121"/>
                  </a:cubicBezTo>
                  <a:cubicBezTo>
                    <a:pt x="234" y="122"/>
                    <a:pt x="234" y="124"/>
                    <a:pt x="233" y="124"/>
                  </a:cubicBezTo>
                  <a:cubicBezTo>
                    <a:pt x="233" y="125"/>
                    <a:pt x="233" y="125"/>
                    <a:pt x="234" y="125"/>
                  </a:cubicBezTo>
                  <a:cubicBezTo>
                    <a:pt x="234" y="125"/>
                    <a:pt x="234" y="125"/>
                    <a:pt x="235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6" y="125"/>
                    <a:pt x="236" y="125"/>
                    <a:pt x="236" y="125"/>
                  </a:cubicBezTo>
                  <a:cubicBezTo>
                    <a:pt x="235" y="126"/>
                    <a:pt x="233" y="126"/>
                    <a:pt x="233" y="127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4" y="130"/>
                    <a:pt x="232" y="130"/>
                    <a:pt x="229" y="132"/>
                  </a:cubicBezTo>
                  <a:cubicBezTo>
                    <a:pt x="229" y="132"/>
                    <a:pt x="229" y="132"/>
                    <a:pt x="229" y="132"/>
                  </a:cubicBezTo>
                  <a:cubicBezTo>
                    <a:pt x="230" y="132"/>
                    <a:pt x="230" y="132"/>
                    <a:pt x="230" y="132"/>
                  </a:cubicBezTo>
                  <a:cubicBezTo>
                    <a:pt x="230" y="133"/>
                    <a:pt x="230" y="133"/>
                    <a:pt x="231" y="133"/>
                  </a:cubicBezTo>
                  <a:cubicBezTo>
                    <a:pt x="231" y="133"/>
                    <a:pt x="231" y="133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31" y="132"/>
                    <a:pt x="231" y="131"/>
                    <a:pt x="231" y="131"/>
                  </a:cubicBezTo>
                  <a:cubicBezTo>
                    <a:pt x="231" y="131"/>
                    <a:pt x="231" y="131"/>
                    <a:pt x="232" y="131"/>
                  </a:cubicBezTo>
                  <a:cubicBezTo>
                    <a:pt x="233" y="131"/>
                    <a:pt x="234" y="130"/>
                    <a:pt x="236" y="130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35" y="130"/>
                    <a:pt x="234" y="129"/>
                    <a:pt x="235" y="128"/>
                  </a:cubicBezTo>
                  <a:cubicBezTo>
                    <a:pt x="237" y="125"/>
                    <a:pt x="241" y="124"/>
                    <a:pt x="243" y="122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4" y="119"/>
                    <a:pt x="244" y="119"/>
                    <a:pt x="244" y="119"/>
                  </a:cubicBezTo>
                  <a:cubicBezTo>
                    <a:pt x="244" y="120"/>
                    <a:pt x="244" y="120"/>
                    <a:pt x="244" y="120"/>
                  </a:cubicBezTo>
                  <a:cubicBezTo>
                    <a:pt x="245" y="120"/>
                    <a:pt x="246" y="120"/>
                    <a:pt x="247" y="119"/>
                  </a:cubicBezTo>
                  <a:cubicBezTo>
                    <a:pt x="246" y="119"/>
                    <a:pt x="246" y="119"/>
                    <a:pt x="246" y="119"/>
                  </a:cubicBezTo>
                  <a:cubicBezTo>
                    <a:pt x="247" y="118"/>
                    <a:pt x="247" y="118"/>
                    <a:pt x="248" y="116"/>
                  </a:cubicBezTo>
                  <a:cubicBezTo>
                    <a:pt x="248" y="116"/>
                    <a:pt x="248" y="116"/>
                    <a:pt x="248" y="116"/>
                  </a:cubicBezTo>
                  <a:cubicBezTo>
                    <a:pt x="249" y="115"/>
                    <a:pt x="251" y="113"/>
                    <a:pt x="252" y="111"/>
                  </a:cubicBezTo>
                  <a:cubicBezTo>
                    <a:pt x="254" y="111"/>
                    <a:pt x="254" y="111"/>
                    <a:pt x="254" y="111"/>
                  </a:cubicBezTo>
                  <a:cubicBezTo>
                    <a:pt x="253" y="111"/>
                    <a:pt x="253" y="111"/>
                    <a:pt x="253" y="111"/>
                  </a:cubicBezTo>
                  <a:cubicBezTo>
                    <a:pt x="253" y="111"/>
                    <a:pt x="253" y="111"/>
                    <a:pt x="253" y="111"/>
                  </a:cubicBezTo>
                  <a:cubicBezTo>
                    <a:pt x="253" y="111"/>
                    <a:pt x="253" y="111"/>
                    <a:pt x="253" y="111"/>
                  </a:cubicBezTo>
                  <a:cubicBezTo>
                    <a:pt x="253" y="111"/>
                    <a:pt x="252" y="111"/>
                    <a:pt x="251" y="111"/>
                  </a:cubicBezTo>
                  <a:cubicBezTo>
                    <a:pt x="250" y="111"/>
                    <a:pt x="250" y="112"/>
                    <a:pt x="249" y="112"/>
                  </a:cubicBezTo>
                  <a:cubicBezTo>
                    <a:pt x="249" y="112"/>
                    <a:pt x="249" y="112"/>
                    <a:pt x="249" y="111"/>
                  </a:cubicBezTo>
                  <a:cubicBezTo>
                    <a:pt x="250" y="110"/>
                    <a:pt x="252" y="109"/>
                    <a:pt x="253" y="108"/>
                  </a:cubicBezTo>
                  <a:cubicBezTo>
                    <a:pt x="253" y="108"/>
                    <a:pt x="253" y="107"/>
                    <a:pt x="253" y="107"/>
                  </a:cubicBezTo>
                  <a:cubicBezTo>
                    <a:pt x="253" y="107"/>
                    <a:pt x="253" y="108"/>
                    <a:pt x="252" y="108"/>
                  </a:cubicBezTo>
                  <a:cubicBezTo>
                    <a:pt x="252" y="108"/>
                    <a:pt x="252" y="108"/>
                    <a:pt x="252" y="108"/>
                  </a:cubicBezTo>
                  <a:cubicBezTo>
                    <a:pt x="252" y="108"/>
                    <a:pt x="252" y="108"/>
                    <a:pt x="251" y="108"/>
                  </a:cubicBezTo>
                  <a:cubicBezTo>
                    <a:pt x="252" y="107"/>
                    <a:pt x="253" y="107"/>
                    <a:pt x="253" y="107"/>
                  </a:cubicBezTo>
                  <a:cubicBezTo>
                    <a:pt x="253" y="107"/>
                    <a:pt x="253" y="107"/>
                    <a:pt x="252" y="107"/>
                  </a:cubicBezTo>
                  <a:cubicBezTo>
                    <a:pt x="252" y="107"/>
                    <a:pt x="252" y="107"/>
                    <a:pt x="252" y="107"/>
                  </a:cubicBezTo>
                  <a:cubicBezTo>
                    <a:pt x="252" y="107"/>
                    <a:pt x="251" y="107"/>
                    <a:pt x="251" y="107"/>
                  </a:cubicBezTo>
                  <a:cubicBezTo>
                    <a:pt x="254" y="103"/>
                    <a:pt x="256" y="104"/>
                    <a:pt x="258" y="101"/>
                  </a:cubicBezTo>
                  <a:cubicBezTo>
                    <a:pt x="258" y="102"/>
                    <a:pt x="258" y="102"/>
                    <a:pt x="258" y="102"/>
                  </a:cubicBezTo>
                  <a:cubicBezTo>
                    <a:pt x="257" y="102"/>
                    <a:pt x="258" y="100"/>
                    <a:pt x="258" y="99"/>
                  </a:cubicBezTo>
                  <a:cubicBezTo>
                    <a:pt x="257" y="100"/>
                    <a:pt x="257" y="101"/>
                    <a:pt x="256" y="101"/>
                  </a:cubicBezTo>
                  <a:cubicBezTo>
                    <a:pt x="256" y="101"/>
                    <a:pt x="256" y="101"/>
                    <a:pt x="256" y="101"/>
                  </a:cubicBezTo>
                  <a:cubicBezTo>
                    <a:pt x="256" y="100"/>
                    <a:pt x="257" y="99"/>
                    <a:pt x="257" y="99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59" y="97"/>
                    <a:pt x="258" y="97"/>
                    <a:pt x="259" y="96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62" y="91"/>
                    <a:pt x="262" y="91"/>
                    <a:pt x="262" y="91"/>
                  </a:cubicBezTo>
                  <a:cubicBezTo>
                    <a:pt x="263" y="91"/>
                    <a:pt x="263" y="91"/>
                    <a:pt x="263" y="90"/>
                  </a:cubicBezTo>
                  <a:cubicBezTo>
                    <a:pt x="262" y="90"/>
                    <a:pt x="262" y="90"/>
                    <a:pt x="262" y="90"/>
                  </a:cubicBezTo>
                  <a:cubicBezTo>
                    <a:pt x="263" y="88"/>
                    <a:pt x="263" y="88"/>
                    <a:pt x="263" y="88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5" y="87"/>
                    <a:pt x="265" y="87"/>
                    <a:pt x="264" y="87"/>
                  </a:cubicBezTo>
                  <a:cubicBezTo>
                    <a:pt x="266" y="85"/>
                    <a:pt x="268" y="83"/>
                    <a:pt x="269" y="80"/>
                  </a:cubicBezTo>
                  <a:cubicBezTo>
                    <a:pt x="268" y="80"/>
                    <a:pt x="268" y="81"/>
                    <a:pt x="268" y="81"/>
                  </a:cubicBezTo>
                  <a:cubicBezTo>
                    <a:pt x="268" y="81"/>
                    <a:pt x="268" y="80"/>
                    <a:pt x="268" y="80"/>
                  </a:cubicBezTo>
                  <a:cubicBezTo>
                    <a:pt x="268" y="80"/>
                    <a:pt x="268" y="80"/>
                    <a:pt x="268" y="80"/>
                  </a:cubicBezTo>
                  <a:cubicBezTo>
                    <a:pt x="268" y="80"/>
                    <a:pt x="268" y="80"/>
                    <a:pt x="268" y="80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5"/>
                    <a:pt x="270" y="75"/>
                    <a:pt x="270" y="75"/>
                  </a:cubicBezTo>
                  <a:cubicBezTo>
                    <a:pt x="270" y="74"/>
                    <a:pt x="270" y="73"/>
                    <a:pt x="271" y="73"/>
                  </a:cubicBezTo>
                  <a:cubicBezTo>
                    <a:pt x="270" y="73"/>
                    <a:pt x="270" y="73"/>
                    <a:pt x="270" y="73"/>
                  </a:cubicBezTo>
                  <a:cubicBezTo>
                    <a:pt x="271" y="71"/>
                    <a:pt x="270" y="72"/>
                    <a:pt x="270" y="70"/>
                  </a:cubicBezTo>
                  <a:cubicBezTo>
                    <a:pt x="270" y="70"/>
                    <a:pt x="269" y="71"/>
                    <a:pt x="269" y="71"/>
                  </a:cubicBezTo>
                  <a:cubicBezTo>
                    <a:pt x="268" y="74"/>
                    <a:pt x="265" y="77"/>
                    <a:pt x="265" y="81"/>
                  </a:cubicBezTo>
                  <a:cubicBezTo>
                    <a:pt x="265" y="80"/>
                    <a:pt x="265" y="80"/>
                    <a:pt x="265" y="80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4" y="80"/>
                    <a:pt x="264" y="80"/>
                    <a:pt x="264" y="80"/>
                  </a:cubicBezTo>
                  <a:cubicBezTo>
                    <a:pt x="264" y="80"/>
                    <a:pt x="264" y="79"/>
                    <a:pt x="264" y="79"/>
                  </a:cubicBezTo>
                  <a:cubicBezTo>
                    <a:pt x="264" y="79"/>
                    <a:pt x="264" y="80"/>
                    <a:pt x="263" y="80"/>
                  </a:cubicBezTo>
                  <a:cubicBezTo>
                    <a:pt x="263" y="81"/>
                    <a:pt x="263" y="81"/>
                    <a:pt x="263" y="81"/>
                  </a:cubicBezTo>
                  <a:cubicBezTo>
                    <a:pt x="263" y="81"/>
                    <a:pt x="262" y="81"/>
                    <a:pt x="262" y="81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1"/>
                    <a:pt x="263" y="81"/>
                    <a:pt x="264" y="80"/>
                  </a:cubicBezTo>
                  <a:cubicBezTo>
                    <a:pt x="264" y="81"/>
                    <a:pt x="265" y="82"/>
                    <a:pt x="263" y="83"/>
                  </a:cubicBezTo>
                  <a:cubicBezTo>
                    <a:pt x="263" y="84"/>
                    <a:pt x="263" y="84"/>
                    <a:pt x="262" y="84"/>
                  </a:cubicBezTo>
                  <a:cubicBezTo>
                    <a:pt x="262" y="84"/>
                    <a:pt x="262" y="83"/>
                    <a:pt x="262" y="82"/>
                  </a:cubicBezTo>
                  <a:cubicBezTo>
                    <a:pt x="262" y="81"/>
                    <a:pt x="262" y="80"/>
                    <a:pt x="261" y="80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80"/>
                    <a:pt x="261" y="81"/>
                    <a:pt x="260" y="81"/>
                  </a:cubicBezTo>
                  <a:cubicBezTo>
                    <a:pt x="260" y="81"/>
                    <a:pt x="260" y="80"/>
                    <a:pt x="260" y="80"/>
                  </a:cubicBezTo>
                  <a:cubicBezTo>
                    <a:pt x="261" y="79"/>
                    <a:pt x="261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8"/>
                    <a:pt x="260" y="78"/>
                    <a:pt x="261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1" y="78"/>
                    <a:pt x="261" y="78"/>
                    <a:pt x="262" y="78"/>
                  </a:cubicBezTo>
                  <a:cubicBezTo>
                    <a:pt x="262" y="78"/>
                    <a:pt x="262" y="78"/>
                    <a:pt x="263" y="77"/>
                  </a:cubicBezTo>
                  <a:cubicBezTo>
                    <a:pt x="264" y="75"/>
                    <a:pt x="259" y="74"/>
                    <a:pt x="263" y="72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2"/>
                    <a:pt x="265" y="67"/>
                    <a:pt x="266" y="66"/>
                  </a:cubicBezTo>
                  <a:cubicBezTo>
                    <a:pt x="265" y="66"/>
                    <a:pt x="266" y="62"/>
                    <a:pt x="266" y="62"/>
                  </a:cubicBezTo>
                  <a:cubicBezTo>
                    <a:pt x="265" y="62"/>
                    <a:pt x="265" y="62"/>
                    <a:pt x="265" y="62"/>
                  </a:cubicBezTo>
                  <a:cubicBezTo>
                    <a:pt x="266" y="61"/>
                    <a:pt x="265" y="60"/>
                    <a:pt x="267" y="59"/>
                  </a:cubicBezTo>
                  <a:cubicBezTo>
                    <a:pt x="267" y="59"/>
                    <a:pt x="267" y="59"/>
                    <a:pt x="267" y="59"/>
                  </a:cubicBezTo>
                  <a:cubicBezTo>
                    <a:pt x="267" y="59"/>
                    <a:pt x="266" y="59"/>
                    <a:pt x="266" y="59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66" y="59"/>
                    <a:pt x="266" y="59"/>
                    <a:pt x="266" y="59"/>
                  </a:cubicBezTo>
                  <a:cubicBezTo>
                    <a:pt x="266" y="59"/>
                    <a:pt x="265" y="60"/>
                    <a:pt x="265" y="61"/>
                  </a:cubicBezTo>
                  <a:cubicBezTo>
                    <a:pt x="265" y="58"/>
                    <a:pt x="264" y="56"/>
                    <a:pt x="264" y="54"/>
                  </a:cubicBezTo>
                  <a:moveTo>
                    <a:pt x="264" y="54"/>
                  </a:moveTo>
                  <a:cubicBezTo>
                    <a:pt x="264" y="54"/>
                    <a:pt x="264" y="54"/>
                    <a:pt x="264" y="54"/>
                  </a:cubicBezTo>
                  <a:cubicBezTo>
                    <a:pt x="264" y="54"/>
                    <a:pt x="264" y="54"/>
                    <a:pt x="264" y="54"/>
                  </a:cubicBezTo>
                  <a:moveTo>
                    <a:pt x="83" y="53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4" y="56"/>
                    <a:pt x="84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5"/>
                    <a:pt x="83" y="54"/>
                    <a:pt x="83" y="53"/>
                  </a:cubicBezTo>
                  <a:moveTo>
                    <a:pt x="197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7" y="53"/>
                    <a:pt x="197" y="53"/>
                    <a:pt x="197" y="53"/>
                  </a:cubicBezTo>
                  <a:moveTo>
                    <a:pt x="114" y="53"/>
                  </a:move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moveTo>
                    <a:pt x="129" y="53"/>
                  </a:moveTo>
                  <a:cubicBezTo>
                    <a:pt x="128" y="53"/>
                    <a:pt x="128" y="53"/>
                    <a:pt x="128" y="53"/>
                  </a:cubicBezTo>
                  <a:cubicBezTo>
                    <a:pt x="129" y="54"/>
                    <a:pt x="129" y="54"/>
                    <a:pt x="129" y="54"/>
                  </a:cubicBezTo>
                  <a:cubicBezTo>
                    <a:pt x="129" y="53"/>
                    <a:pt x="129" y="53"/>
                    <a:pt x="129" y="53"/>
                  </a:cubicBezTo>
                  <a:moveTo>
                    <a:pt x="197" y="53"/>
                  </a:moveTo>
                  <a:cubicBezTo>
                    <a:pt x="197" y="53"/>
                    <a:pt x="197" y="53"/>
                    <a:pt x="197" y="53"/>
                  </a:cubicBezTo>
                  <a:cubicBezTo>
                    <a:pt x="197" y="53"/>
                    <a:pt x="197" y="53"/>
                    <a:pt x="197" y="53"/>
                  </a:cubicBezTo>
                  <a:moveTo>
                    <a:pt x="176" y="53"/>
                  </a:moveTo>
                  <a:cubicBezTo>
                    <a:pt x="176" y="53"/>
                    <a:pt x="176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4"/>
                    <a:pt x="176" y="54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cubicBezTo>
                    <a:pt x="176" y="53"/>
                    <a:pt x="176" y="53"/>
                    <a:pt x="176" y="53"/>
                  </a:cubicBezTo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7" y="54"/>
                    <a:pt x="97" y="53"/>
                    <a:pt x="96" y="53"/>
                  </a:cubicBezTo>
                  <a:moveTo>
                    <a:pt x="279" y="53"/>
                  </a:moveTo>
                  <a:cubicBezTo>
                    <a:pt x="279" y="53"/>
                    <a:pt x="279" y="53"/>
                    <a:pt x="279" y="53"/>
                  </a:cubicBezTo>
                  <a:cubicBezTo>
                    <a:pt x="279" y="53"/>
                    <a:pt x="279" y="53"/>
                    <a:pt x="279" y="53"/>
                  </a:cubicBezTo>
                  <a:moveTo>
                    <a:pt x="46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moveTo>
                    <a:pt x="264" y="52"/>
                  </a:moveTo>
                  <a:cubicBezTo>
                    <a:pt x="263" y="53"/>
                    <a:pt x="263" y="53"/>
                    <a:pt x="263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4" y="53"/>
                    <a:pt x="264" y="53"/>
                    <a:pt x="264" y="52"/>
                  </a:cubicBezTo>
                  <a:moveTo>
                    <a:pt x="107" y="52"/>
                  </a:moveTo>
                  <a:cubicBezTo>
                    <a:pt x="107" y="52"/>
                    <a:pt x="107" y="52"/>
                    <a:pt x="107" y="53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4"/>
                    <a:pt x="109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3"/>
                    <a:pt x="109" y="53"/>
                    <a:pt x="109" y="53"/>
                  </a:cubicBezTo>
                  <a:cubicBezTo>
                    <a:pt x="109" y="53"/>
                    <a:pt x="108" y="52"/>
                    <a:pt x="107" y="52"/>
                  </a:cubicBezTo>
                  <a:moveTo>
                    <a:pt x="208" y="52"/>
                  </a:moveTo>
                  <a:cubicBezTo>
                    <a:pt x="207" y="52"/>
                    <a:pt x="206" y="53"/>
                    <a:pt x="205" y="5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5"/>
                  </a:cubicBezTo>
                  <a:cubicBezTo>
                    <a:pt x="209" y="54"/>
                    <a:pt x="207" y="53"/>
                    <a:pt x="208" y="52"/>
                  </a:cubicBezTo>
                  <a:cubicBezTo>
                    <a:pt x="208" y="52"/>
                    <a:pt x="208" y="52"/>
                    <a:pt x="208" y="52"/>
                  </a:cubicBezTo>
                  <a:moveTo>
                    <a:pt x="252" y="52"/>
                  </a:moveTo>
                  <a:cubicBezTo>
                    <a:pt x="251" y="52"/>
                    <a:pt x="251" y="54"/>
                    <a:pt x="251" y="54"/>
                  </a:cubicBezTo>
                  <a:cubicBezTo>
                    <a:pt x="251" y="55"/>
                    <a:pt x="251" y="55"/>
                    <a:pt x="251" y="55"/>
                  </a:cubicBezTo>
                  <a:cubicBezTo>
                    <a:pt x="250" y="55"/>
                    <a:pt x="250" y="55"/>
                    <a:pt x="250" y="55"/>
                  </a:cubicBezTo>
                  <a:cubicBezTo>
                    <a:pt x="251" y="56"/>
                    <a:pt x="251" y="56"/>
                    <a:pt x="251" y="56"/>
                  </a:cubicBezTo>
                  <a:cubicBezTo>
                    <a:pt x="251" y="56"/>
                    <a:pt x="251" y="55"/>
                    <a:pt x="251" y="55"/>
                  </a:cubicBezTo>
                  <a:cubicBezTo>
                    <a:pt x="251" y="55"/>
                    <a:pt x="251" y="55"/>
                    <a:pt x="251" y="55"/>
                  </a:cubicBezTo>
                  <a:cubicBezTo>
                    <a:pt x="251" y="54"/>
                    <a:pt x="252" y="53"/>
                    <a:pt x="252" y="52"/>
                  </a:cubicBezTo>
                  <a:cubicBezTo>
                    <a:pt x="252" y="52"/>
                    <a:pt x="252" y="52"/>
                    <a:pt x="252" y="52"/>
                  </a:cubicBezTo>
                  <a:moveTo>
                    <a:pt x="216" y="52"/>
                  </a:move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6" y="52"/>
                    <a:pt x="216" y="52"/>
                    <a:pt x="216" y="52"/>
                  </a:cubicBezTo>
                  <a:moveTo>
                    <a:pt x="181" y="51"/>
                  </a:moveTo>
                  <a:cubicBezTo>
                    <a:pt x="181" y="52"/>
                    <a:pt x="181" y="54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0" y="55"/>
                    <a:pt x="180" y="55"/>
                    <a:pt x="181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0" y="55"/>
                  </a:cubicBezTo>
                  <a:cubicBezTo>
                    <a:pt x="181" y="55"/>
                    <a:pt x="181" y="55"/>
                    <a:pt x="182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2" y="55"/>
                    <a:pt x="181" y="55"/>
                    <a:pt x="181" y="55"/>
                  </a:cubicBezTo>
                  <a:cubicBezTo>
                    <a:pt x="181" y="55"/>
                    <a:pt x="181" y="55"/>
                    <a:pt x="181" y="54"/>
                  </a:cubicBezTo>
                  <a:cubicBezTo>
                    <a:pt x="182" y="54"/>
                    <a:pt x="181" y="52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81" y="51"/>
                    <a:pt x="181" y="51"/>
                    <a:pt x="181" y="51"/>
                  </a:cubicBezTo>
                  <a:moveTo>
                    <a:pt x="54" y="51"/>
                  </a:moveTo>
                  <a:cubicBezTo>
                    <a:pt x="54" y="51"/>
                    <a:pt x="54" y="51"/>
                    <a:pt x="54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1"/>
                    <a:pt x="54" y="51"/>
                    <a:pt x="54" y="51"/>
                  </a:cubicBezTo>
                  <a:moveTo>
                    <a:pt x="112" y="51"/>
                  </a:moveTo>
                  <a:cubicBezTo>
                    <a:pt x="112" y="51"/>
                    <a:pt x="112" y="51"/>
                    <a:pt x="112" y="51"/>
                  </a:cubicBezTo>
                  <a:cubicBezTo>
                    <a:pt x="111" y="52"/>
                    <a:pt x="113" y="53"/>
                    <a:pt x="113" y="53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4" y="54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5" y="52"/>
                    <a:pt x="115" y="53"/>
                    <a:pt x="115" y="53"/>
                  </a:cubicBezTo>
                  <a:cubicBezTo>
                    <a:pt x="113" y="54"/>
                    <a:pt x="113" y="56"/>
                    <a:pt x="111" y="57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2" y="57"/>
                    <a:pt x="112" y="58"/>
                    <a:pt x="112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2" y="59"/>
                    <a:pt x="112" y="59"/>
                    <a:pt x="111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59"/>
                    <a:pt x="110" y="59"/>
                    <a:pt x="110" y="60"/>
                  </a:cubicBezTo>
                  <a:cubicBezTo>
                    <a:pt x="111" y="62"/>
                    <a:pt x="111" y="64"/>
                    <a:pt x="111" y="65"/>
                  </a:cubicBezTo>
                  <a:cubicBezTo>
                    <a:pt x="111" y="65"/>
                    <a:pt x="110" y="65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3" y="69"/>
                    <a:pt x="113" y="69"/>
                    <a:pt x="113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6" y="71"/>
                    <a:pt x="115" y="72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7" y="74"/>
                    <a:pt x="118" y="75"/>
                    <a:pt x="118" y="75"/>
                  </a:cubicBezTo>
                  <a:cubicBezTo>
                    <a:pt x="119" y="76"/>
                    <a:pt x="119" y="77"/>
                    <a:pt x="120" y="77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20" y="75"/>
                    <a:pt x="119" y="73"/>
                    <a:pt x="120" y="73"/>
                  </a:cubicBezTo>
                  <a:cubicBezTo>
                    <a:pt x="120" y="72"/>
                    <a:pt x="120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2"/>
                    <a:pt x="119" y="73"/>
                    <a:pt x="118" y="73"/>
                  </a:cubicBezTo>
                  <a:cubicBezTo>
                    <a:pt x="117" y="72"/>
                    <a:pt x="117" y="71"/>
                    <a:pt x="116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5" y="69"/>
                    <a:pt x="115" y="68"/>
                    <a:pt x="115" y="6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5" y="65"/>
                    <a:pt x="115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3"/>
                    <a:pt x="119" y="61"/>
                    <a:pt x="119" y="61"/>
                  </a:cubicBezTo>
                  <a:cubicBezTo>
                    <a:pt x="120" y="62"/>
                    <a:pt x="121" y="62"/>
                    <a:pt x="121" y="63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0" y="61"/>
                    <a:pt x="119" y="61"/>
                    <a:pt x="118" y="62"/>
                  </a:cubicBezTo>
                  <a:cubicBezTo>
                    <a:pt x="119" y="60"/>
                    <a:pt x="117" y="61"/>
                    <a:pt x="117" y="60"/>
                  </a:cubicBezTo>
                  <a:cubicBezTo>
                    <a:pt x="118" y="60"/>
                    <a:pt x="118" y="59"/>
                    <a:pt x="119" y="59"/>
                  </a:cubicBezTo>
                  <a:cubicBezTo>
                    <a:pt x="119" y="59"/>
                    <a:pt x="119" y="59"/>
                    <a:pt x="119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59"/>
                    <a:pt x="119" y="59"/>
                    <a:pt x="119" y="59"/>
                  </a:cubicBezTo>
                  <a:cubicBezTo>
                    <a:pt x="118" y="59"/>
                    <a:pt x="118" y="58"/>
                    <a:pt x="118" y="58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6" y="58"/>
                    <a:pt x="118" y="57"/>
                    <a:pt x="117" y="57"/>
                  </a:cubicBezTo>
                  <a:cubicBezTo>
                    <a:pt x="117" y="57"/>
                    <a:pt x="118" y="56"/>
                    <a:pt x="118" y="55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8" y="54"/>
                  </a:cubicBezTo>
                  <a:cubicBezTo>
                    <a:pt x="118" y="54"/>
                    <a:pt x="118" y="52"/>
                    <a:pt x="118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3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2"/>
                    <a:pt x="115" y="53"/>
                    <a:pt x="115" y="53"/>
                  </a:cubicBezTo>
                  <a:cubicBezTo>
                    <a:pt x="115" y="53"/>
                    <a:pt x="115" y="53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2" y="51"/>
                    <a:pt x="112" y="51"/>
                    <a:pt x="112" y="51"/>
                  </a:cubicBezTo>
                  <a:moveTo>
                    <a:pt x="106" y="51"/>
                  </a:moveTo>
                  <a:cubicBezTo>
                    <a:pt x="107" y="51"/>
                    <a:pt x="107" y="51"/>
                    <a:pt x="107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6" y="51"/>
                    <a:pt x="106" y="51"/>
                    <a:pt x="106" y="51"/>
                  </a:cubicBezTo>
                  <a:moveTo>
                    <a:pt x="48" y="51"/>
                  </a:moveTo>
                  <a:cubicBezTo>
                    <a:pt x="47" y="52"/>
                    <a:pt x="46" y="56"/>
                    <a:pt x="46" y="57"/>
                  </a:cubicBezTo>
                  <a:cubicBezTo>
                    <a:pt x="45" y="60"/>
                    <a:pt x="47" y="62"/>
                    <a:pt x="48" y="65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5"/>
                    <a:pt x="49" y="65"/>
                    <a:pt x="49" y="64"/>
                  </a:cubicBezTo>
                  <a:cubicBezTo>
                    <a:pt x="48" y="64"/>
                    <a:pt x="48" y="63"/>
                    <a:pt x="48" y="63"/>
                  </a:cubicBezTo>
                  <a:cubicBezTo>
                    <a:pt x="48" y="63"/>
                    <a:pt x="48" y="63"/>
                    <a:pt x="48" y="64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8" y="62"/>
                    <a:pt x="49" y="62"/>
                    <a:pt x="49" y="63"/>
                  </a:cubicBezTo>
                  <a:cubicBezTo>
                    <a:pt x="49" y="63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0" y="59"/>
                    <a:pt x="49" y="56"/>
                    <a:pt x="49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2"/>
                    <a:pt x="48" y="53"/>
                    <a:pt x="48" y="51"/>
                  </a:cubicBezTo>
                  <a:moveTo>
                    <a:pt x="127" y="51"/>
                  </a:moveTo>
                  <a:cubicBezTo>
                    <a:pt x="127" y="51"/>
                    <a:pt x="129" y="52"/>
                    <a:pt x="128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8" y="51"/>
                    <a:pt x="128" y="51"/>
                    <a:pt x="127" y="51"/>
                  </a:cubicBezTo>
                  <a:moveTo>
                    <a:pt x="212" y="51"/>
                  </a:moveTo>
                  <a:cubicBezTo>
                    <a:pt x="212" y="51"/>
                    <a:pt x="211" y="51"/>
                    <a:pt x="212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1" y="52"/>
                    <a:pt x="212" y="52"/>
                    <a:pt x="212" y="52"/>
                  </a:cubicBezTo>
                  <a:cubicBezTo>
                    <a:pt x="213" y="52"/>
                    <a:pt x="212" y="51"/>
                    <a:pt x="212" y="51"/>
                  </a:cubicBezTo>
                  <a:moveTo>
                    <a:pt x="321" y="50"/>
                  </a:moveTo>
                  <a:cubicBezTo>
                    <a:pt x="321" y="53"/>
                    <a:pt x="321" y="53"/>
                    <a:pt x="321" y="53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0"/>
                    <a:pt x="321" y="51"/>
                    <a:pt x="321" y="50"/>
                  </a:cubicBezTo>
                  <a:moveTo>
                    <a:pt x="256" y="50"/>
                  </a:move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moveTo>
                    <a:pt x="266" y="50"/>
                  </a:moveTo>
                  <a:cubicBezTo>
                    <a:pt x="266" y="51"/>
                    <a:pt x="265" y="52"/>
                    <a:pt x="264" y="52"/>
                  </a:cubicBezTo>
                  <a:cubicBezTo>
                    <a:pt x="265" y="52"/>
                    <a:pt x="266" y="52"/>
                    <a:pt x="266" y="50"/>
                  </a:cubicBezTo>
                  <a:cubicBezTo>
                    <a:pt x="266" y="50"/>
                    <a:pt x="266" y="50"/>
                    <a:pt x="266" y="50"/>
                  </a:cubicBezTo>
                  <a:moveTo>
                    <a:pt x="46" y="50"/>
                  </a:moveTo>
                  <a:cubicBezTo>
                    <a:pt x="45" y="50"/>
                    <a:pt x="46" y="52"/>
                    <a:pt x="46" y="53"/>
                  </a:cubicBezTo>
                  <a:cubicBezTo>
                    <a:pt x="47" y="52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moveTo>
                    <a:pt x="238" y="50"/>
                  </a:moveTo>
                  <a:cubicBezTo>
                    <a:pt x="237" y="51"/>
                    <a:pt x="237" y="51"/>
                    <a:pt x="237" y="51"/>
                  </a:cubicBezTo>
                  <a:cubicBezTo>
                    <a:pt x="237" y="51"/>
                    <a:pt x="237" y="52"/>
                    <a:pt x="237" y="52"/>
                  </a:cubicBezTo>
                  <a:cubicBezTo>
                    <a:pt x="237" y="53"/>
                    <a:pt x="237" y="53"/>
                    <a:pt x="236" y="53"/>
                  </a:cubicBezTo>
                  <a:cubicBezTo>
                    <a:pt x="236" y="54"/>
                    <a:pt x="236" y="54"/>
                    <a:pt x="236" y="54"/>
                  </a:cubicBezTo>
                  <a:cubicBezTo>
                    <a:pt x="237" y="54"/>
                    <a:pt x="237" y="54"/>
                    <a:pt x="237" y="54"/>
                  </a:cubicBezTo>
                  <a:cubicBezTo>
                    <a:pt x="238" y="54"/>
                    <a:pt x="238" y="53"/>
                    <a:pt x="238" y="52"/>
                  </a:cubicBezTo>
                  <a:cubicBezTo>
                    <a:pt x="238" y="51"/>
                    <a:pt x="239" y="50"/>
                    <a:pt x="238" y="50"/>
                  </a:cubicBezTo>
                  <a:moveTo>
                    <a:pt x="321" y="49"/>
                  </a:moveTo>
                  <a:cubicBezTo>
                    <a:pt x="321" y="50"/>
                    <a:pt x="321" y="50"/>
                    <a:pt x="321" y="50"/>
                  </a:cubicBezTo>
                  <a:cubicBezTo>
                    <a:pt x="321" y="49"/>
                    <a:pt x="321" y="49"/>
                    <a:pt x="321" y="49"/>
                  </a:cubicBezTo>
                  <a:moveTo>
                    <a:pt x="217" y="49"/>
                  </a:moveTo>
                  <a:cubicBezTo>
                    <a:pt x="217" y="49"/>
                    <a:pt x="216" y="50"/>
                    <a:pt x="216" y="50"/>
                  </a:cubicBezTo>
                  <a:cubicBezTo>
                    <a:pt x="216" y="51"/>
                    <a:pt x="216" y="51"/>
                    <a:pt x="217" y="51"/>
                  </a:cubicBezTo>
                  <a:cubicBezTo>
                    <a:pt x="217" y="51"/>
                    <a:pt x="217" y="51"/>
                    <a:pt x="217" y="50"/>
                  </a:cubicBezTo>
                  <a:cubicBezTo>
                    <a:pt x="217" y="50"/>
                    <a:pt x="217" y="50"/>
                    <a:pt x="218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218" y="51"/>
                    <a:pt x="217" y="51"/>
                    <a:pt x="217" y="51"/>
                  </a:cubicBezTo>
                  <a:cubicBezTo>
                    <a:pt x="217" y="51"/>
                    <a:pt x="218" y="51"/>
                    <a:pt x="218" y="51"/>
                  </a:cubicBezTo>
                  <a:cubicBezTo>
                    <a:pt x="218" y="51"/>
                    <a:pt x="218" y="51"/>
                    <a:pt x="218" y="50"/>
                  </a:cubicBezTo>
                  <a:cubicBezTo>
                    <a:pt x="217" y="50"/>
                    <a:pt x="217" y="50"/>
                    <a:pt x="217" y="50"/>
                  </a:cubicBezTo>
                  <a:cubicBezTo>
                    <a:pt x="217" y="50"/>
                    <a:pt x="218" y="49"/>
                    <a:pt x="217" y="49"/>
                  </a:cubicBezTo>
                  <a:cubicBezTo>
                    <a:pt x="217" y="49"/>
                    <a:pt x="217" y="49"/>
                    <a:pt x="217" y="49"/>
                  </a:cubicBezTo>
                  <a:moveTo>
                    <a:pt x="332" y="49"/>
                  </a:moveTo>
                  <a:cubicBezTo>
                    <a:pt x="329" y="55"/>
                    <a:pt x="329" y="55"/>
                    <a:pt x="329" y="55"/>
                  </a:cubicBezTo>
                  <a:cubicBezTo>
                    <a:pt x="329" y="55"/>
                    <a:pt x="329" y="55"/>
                    <a:pt x="329" y="55"/>
                  </a:cubicBezTo>
                  <a:cubicBezTo>
                    <a:pt x="329" y="55"/>
                    <a:pt x="329" y="55"/>
                    <a:pt x="329" y="55"/>
                  </a:cubicBezTo>
                  <a:cubicBezTo>
                    <a:pt x="329" y="55"/>
                    <a:pt x="329" y="55"/>
                    <a:pt x="329" y="55"/>
                  </a:cubicBezTo>
                  <a:cubicBezTo>
                    <a:pt x="330" y="55"/>
                    <a:pt x="330" y="55"/>
                    <a:pt x="330" y="55"/>
                  </a:cubicBezTo>
                  <a:cubicBezTo>
                    <a:pt x="329" y="57"/>
                    <a:pt x="329" y="57"/>
                    <a:pt x="329" y="57"/>
                  </a:cubicBezTo>
                  <a:cubicBezTo>
                    <a:pt x="329" y="61"/>
                    <a:pt x="329" y="61"/>
                    <a:pt x="329" y="61"/>
                  </a:cubicBezTo>
                  <a:cubicBezTo>
                    <a:pt x="328" y="67"/>
                    <a:pt x="326" y="74"/>
                    <a:pt x="325" y="76"/>
                  </a:cubicBezTo>
                  <a:cubicBezTo>
                    <a:pt x="326" y="75"/>
                    <a:pt x="326" y="75"/>
                    <a:pt x="326" y="75"/>
                  </a:cubicBezTo>
                  <a:cubicBezTo>
                    <a:pt x="326" y="75"/>
                    <a:pt x="326" y="75"/>
                    <a:pt x="326" y="75"/>
                  </a:cubicBezTo>
                  <a:cubicBezTo>
                    <a:pt x="326" y="77"/>
                    <a:pt x="326" y="81"/>
                    <a:pt x="324" y="82"/>
                  </a:cubicBezTo>
                  <a:cubicBezTo>
                    <a:pt x="323" y="88"/>
                    <a:pt x="326" y="83"/>
                    <a:pt x="324" y="89"/>
                  </a:cubicBezTo>
                  <a:cubicBezTo>
                    <a:pt x="325" y="84"/>
                    <a:pt x="325" y="84"/>
                    <a:pt x="325" y="84"/>
                  </a:cubicBezTo>
                  <a:cubicBezTo>
                    <a:pt x="324" y="84"/>
                    <a:pt x="324" y="84"/>
                    <a:pt x="324" y="84"/>
                  </a:cubicBezTo>
                  <a:cubicBezTo>
                    <a:pt x="326" y="79"/>
                    <a:pt x="327" y="82"/>
                    <a:pt x="329" y="75"/>
                  </a:cubicBezTo>
                  <a:cubicBezTo>
                    <a:pt x="328" y="71"/>
                    <a:pt x="328" y="71"/>
                    <a:pt x="328" y="71"/>
                  </a:cubicBezTo>
                  <a:cubicBezTo>
                    <a:pt x="329" y="69"/>
                    <a:pt x="331" y="68"/>
                    <a:pt x="331" y="66"/>
                  </a:cubicBezTo>
                  <a:cubicBezTo>
                    <a:pt x="330" y="66"/>
                    <a:pt x="330" y="67"/>
                    <a:pt x="330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30" y="64"/>
                    <a:pt x="330" y="64"/>
                    <a:pt x="330" y="64"/>
                  </a:cubicBezTo>
                  <a:cubicBezTo>
                    <a:pt x="330" y="64"/>
                    <a:pt x="330" y="64"/>
                    <a:pt x="330" y="64"/>
                  </a:cubicBezTo>
                  <a:cubicBezTo>
                    <a:pt x="330" y="64"/>
                    <a:pt x="330" y="64"/>
                    <a:pt x="330" y="63"/>
                  </a:cubicBezTo>
                  <a:cubicBezTo>
                    <a:pt x="330" y="63"/>
                    <a:pt x="330" y="63"/>
                    <a:pt x="330" y="63"/>
                  </a:cubicBezTo>
                  <a:cubicBezTo>
                    <a:pt x="330" y="63"/>
                    <a:pt x="330" y="63"/>
                    <a:pt x="329" y="64"/>
                  </a:cubicBezTo>
                  <a:cubicBezTo>
                    <a:pt x="330" y="62"/>
                    <a:pt x="330" y="62"/>
                    <a:pt x="330" y="62"/>
                  </a:cubicBezTo>
                  <a:cubicBezTo>
                    <a:pt x="331" y="57"/>
                    <a:pt x="332" y="56"/>
                    <a:pt x="333" y="52"/>
                  </a:cubicBezTo>
                  <a:cubicBezTo>
                    <a:pt x="332" y="49"/>
                    <a:pt x="332" y="49"/>
                    <a:pt x="332" y="49"/>
                  </a:cubicBezTo>
                  <a:moveTo>
                    <a:pt x="91" y="49"/>
                  </a:moveTo>
                  <a:cubicBezTo>
                    <a:pt x="90" y="50"/>
                    <a:pt x="91" y="54"/>
                    <a:pt x="91" y="54"/>
                  </a:cubicBezTo>
                  <a:cubicBezTo>
                    <a:pt x="92" y="55"/>
                    <a:pt x="89" y="55"/>
                    <a:pt x="91" y="5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2" y="57"/>
                    <a:pt x="91" y="57"/>
                    <a:pt x="91" y="57"/>
                  </a:cubicBezTo>
                  <a:cubicBezTo>
                    <a:pt x="91" y="58"/>
                    <a:pt x="92" y="60"/>
                    <a:pt x="92" y="61"/>
                  </a:cubicBezTo>
                  <a:cubicBezTo>
                    <a:pt x="92" y="62"/>
                    <a:pt x="93" y="66"/>
                    <a:pt x="91" y="67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0" y="66"/>
                    <a:pt x="90" y="66"/>
                  </a:cubicBezTo>
                  <a:cubicBezTo>
                    <a:pt x="90" y="66"/>
                    <a:pt x="90" y="67"/>
                    <a:pt x="90" y="67"/>
                  </a:cubicBezTo>
                  <a:cubicBezTo>
                    <a:pt x="89" y="67"/>
                    <a:pt x="89" y="66"/>
                    <a:pt x="89" y="65"/>
                  </a:cubicBezTo>
                  <a:cubicBezTo>
                    <a:pt x="88" y="66"/>
                    <a:pt x="90" y="70"/>
                    <a:pt x="89" y="71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2"/>
                    <a:pt x="86" y="71"/>
                    <a:pt x="86" y="74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6" y="73"/>
                    <a:pt x="85" y="73"/>
                    <a:pt x="85" y="74"/>
                  </a:cubicBezTo>
                  <a:cubicBezTo>
                    <a:pt x="84" y="75"/>
                    <a:pt x="88" y="76"/>
                    <a:pt x="87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8"/>
                    <a:pt x="88" y="79"/>
                    <a:pt x="88" y="79"/>
                  </a:cubicBezTo>
                  <a:cubicBezTo>
                    <a:pt x="87" y="80"/>
                    <a:pt x="89" y="82"/>
                    <a:pt x="89" y="83"/>
                  </a:cubicBezTo>
                  <a:cubicBezTo>
                    <a:pt x="89" y="83"/>
                    <a:pt x="90" y="83"/>
                    <a:pt x="90" y="83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3"/>
                    <a:pt x="90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92" y="83"/>
                    <a:pt x="93" y="84"/>
                    <a:pt x="93" y="85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4" y="84"/>
                    <a:pt x="95" y="86"/>
                    <a:pt x="94" y="86"/>
                  </a:cubicBezTo>
                  <a:cubicBezTo>
                    <a:pt x="94" y="86"/>
                    <a:pt x="94" y="86"/>
                    <a:pt x="93" y="86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4" y="86"/>
                    <a:pt x="98" y="85"/>
                    <a:pt x="95" y="83"/>
                  </a:cubicBezTo>
                  <a:cubicBezTo>
                    <a:pt x="94" y="82"/>
                    <a:pt x="94" y="80"/>
                    <a:pt x="92" y="79"/>
                  </a:cubicBezTo>
                  <a:cubicBezTo>
                    <a:pt x="93" y="78"/>
                    <a:pt x="91" y="76"/>
                    <a:pt x="92" y="76"/>
                  </a:cubicBezTo>
                  <a:cubicBezTo>
                    <a:pt x="92" y="76"/>
                    <a:pt x="92" y="76"/>
                    <a:pt x="93" y="76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94" y="81"/>
                    <a:pt x="97" y="81"/>
                    <a:pt x="99" y="83"/>
                  </a:cubicBezTo>
                  <a:cubicBezTo>
                    <a:pt x="100" y="84"/>
                    <a:pt x="99" y="85"/>
                    <a:pt x="100" y="87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100" y="86"/>
                    <a:pt x="101" y="84"/>
                    <a:pt x="101" y="83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3" y="83"/>
                    <a:pt x="101" y="83"/>
                    <a:pt x="100" y="83"/>
                  </a:cubicBezTo>
                  <a:cubicBezTo>
                    <a:pt x="102" y="82"/>
                    <a:pt x="99" y="80"/>
                    <a:pt x="101" y="80"/>
                  </a:cubicBezTo>
                  <a:cubicBezTo>
                    <a:pt x="100" y="78"/>
                    <a:pt x="103" y="79"/>
                    <a:pt x="101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6"/>
                    <a:pt x="99" y="74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3"/>
                    <a:pt x="97" y="74"/>
                    <a:pt x="98" y="75"/>
                  </a:cubicBezTo>
                  <a:cubicBezTo>
                    <a:pt x="99" y="76"/>
                    <a:pt x="98" y="77"/>
                    <a:pt x="99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8"/>
                    <a:pt x="99" y="77"/>
                    <a:pt x="99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80"/>
                    <a:pt x="97" y="79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5" y="80"/>
                    <a:pt x="95" y="79"/>
                    <a:pt x="95" y="79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8"/>
                    <a:pt x="95" y="75"/>
                    <a:pt x="94" y="75"/>
                  </a:cubicBezTo>
                  <a:cubicBezTo>
                    <a:pt x="95" y="75"/>
                    <a:pt x="95" y="75"/>
                    <a:pt x="95" y="75"/>
                  </a:cubicBezTo>
                  <a:cubicBezTo>
                    <a:pt x="93" y="73"/>
                    <a:pt x="92" y="70"/>
                    <a:pt x="91" y="68"/>
                  </a:cubicBezTo>
                  <a:cubicBezTo>
                    <a:pt x="91" y="68"/>
                    <a:pt x="92" y="68"/>
                    <a:pt x="92" y="68"/>
                  </a:cubicBezTo>
                  <a:cubicBezTo>
                    <a:pt x="92" y="68"/>
                    <a:pt x="93" y="68"/>
                    <a:pt x="93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4" y="68"/>
                    <a:pt x="94" y="68"/>
                    <a:pt x="95" y="67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4" y="67"/>
                    <a:pt x="95" y="65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2"/>
                    <a:pt x="95" y="60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8"/>
                    <a:pt x="93" y="56"/>
                    <a:pt x="94" y="56"/>
                  </a:cubicBezTo>
                  <a:cubicBezTo>
                    <a:pt x="95" y="57"/>
                    <a:pt x="95" y="58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5" y="59"/>
                    <a:pt x="95" y="59"/>
                    <a:pt x="96" y="59"/>
                  </a:cubicBezTo>
                  <a:cubicBezTo>
                    <a:pt x="95" y="58"/>
                    <a:pt x="95" y="55"/>
                    <a:pt x="95" y="55"/>
                  </a:cubicBezTo>
                  <a:cubicBezTo>
                    <a:pt x="95" y="55"/>
                    <a:pt x="96" y="55"/>
                    <a:pt x="96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4"/>
                    <a:pt x="92" y="49"/>
                    <a:pt x="91" y="49"/>
                  </a:cubicBezTo>
                  <a:moveTo>
                    <a:pt x="116" y="49"/>
                  </a:move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4" y="50"/>
                    <a:pt x="114" y="50"/>
                    <a:pt x="113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5" y="51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6" y="51"/>
                    <a:pt x="116" y="51"/>
                    <a:pt x="117" y="50"/>
                  </a:cubicBezTo>
                  <a:cubicBezTo>
                    <a:pt x="117" y="50"/>
                    <a:pt x="117" y="50"/>
                    <a:pt x="116" y="50"/>
                  </a:cubicBezTo>
                  <a:cubicBezTo>
                    <a:pt x="116" y="50"/>
                    <a:pt x="118" y="49"/>
                    <a:pt x="116" y="49"/>
                  </a:cubicBezTo>
                  <a:moveTo>
                    <a:pt x="199" y="49"/>
                  </a:moveTo>
                  <a:cubicBezTo>
                    <a:pt x="199" y="49"/>
                    <a:pt x="199" y="49"/>
                    <a:pt x="198" y="50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198" y="50"/>
                    <a:pt x="196" y="50"/>
                    <a:pt x="195" y="51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5" y="51"/>
                    <a:pt x="194" y="51"/>
                    <a:pt x="194" y="51"/>
                  </a:cubicBezTo>
                  <a:cubicBezTo>
                    <a:pt x="194" y="52"/>
                    <a:pt x="192" y="52"/>
                    <a:pt x="194" y="53"/>
                  </a:cubicBezTo>
                  <a:cubicBezTo>
                    <a:pt x="194" y="54"/>
                    <a:pt x="194" y="54"/>
                    <a:pt x="193" y="54"/>
                  </a:cubicBezTo>
                  <a:cubicBezTo>
                    <a:pt x="193" y="53"/>
                    <a:pt x="193" y="53"/>
                    <a:pt x="193" y="53"/>
                  </a:cubicBezTo>
                  <a:cubicBezTo>
                    <a:pt x="193" y="54"/>
                    <a:pt x="193" y="55"/>
                    <a:pt x="192" y="55"/>
                  </a:cubicBezTo>
                  <a:cubicBezTo>
                    <a:pt x="193" y="55"/>
                    <a:pt x="195" y="54"/>
                    <a:pt x="196" y="53"/>
                  </a:cubicBezTo>
                  <a:cubicBezTo>
                    <a:pt x="196" y="53"/>
                    <a:pt x="196" y="53"/>
                    <a:pt x="196" y="53"/>
                  </a:cubicBezTo>
                  <a:cubicBezTo>
                    <a:pt x="196" y="52"/>
                    <a:pt x="197" y="53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1"/>
                    <a:pt x="196" y="51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8" y="51"/>
                    <a:pt x="199" y="52"/>
                    <a:pt x="200" y="52"/>
                  </a:cubicBezTo>
                  <a:cubicBezTo>
                    <a:pt x="199" y="51"/>
                    <a:pt x="198" y="51"/>
                    <a:pt x="199" y="51"/>
                  </a:cubicBezTo>
                  <a:cubicBezTo>
                    <a:pt x="199" y="51"/>
                    <a:pt x="200" y="51"/>
                    <a:pt x="200" y="51"/>
                  </a:cubicBezTo>
                  <a:cubicBezTo>
                    <a:pt x="200" y="51"/>
                    <a:pt x="200" y="51"/>
                    <a:pt x="200" y="50"/>
                  </a:cubicBezTo>
                  <a:cubicBezTo>
                    <a:pt x="199" y="50"/>
                    <a:pt x="200" y="50"/>
                    <a:pt x="200" y="50"/>
                  </a:cubicBezTo>
                  <a:cubicBezTo>
                    <a:pt x="200" y="50"/>
                    <a:pt x="200" y="50"/>
                    <a:pt x="200" y="50"/>
                  </a:cubicBezTo>
                  <a:cubicBezTo>
                    <a:pt x="199" y="49"/>
                    <a:pt x="201" y="49"/>
                    <a:pt x="199" y="49"/>
                  </a:cubicBezTo>
                  <a:moveTo>
                    <a:pt x="97" y="49"/>
                  </a:move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moveTo>
                    <a:pt x="11" y="48"/>
                  </a:moveTo>
                  <a:cubicBezTo>
                    <a:pt x="10" y="49"/>
                    <a:pt x="11" y="51"/>
                    <a:pt x="12" y="53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2"/>
                    <a:pt x="29" y="52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8" y="57"/>
                    <a:pt x="29" y="58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1" y="57"/>
                    <a:pt x="28" y="64"/>
                    <a:pt x="31" y="65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0"/>
                    <a:pt x="30" y="58"/>
                    <a:pt x="31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4"/>
                    <a:pt x="29" y="51"/>
                    <a:pt x="30" y="51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0" y="52"/>
                    <a:pt x="30" y="52"/>
                    <a:pt x="31" y="53"/>
                  </a:cubicBezTo>
                  <a:cubicBezTo>
                    <a:pt x="31" y="51"/>
                    <a:pt x="30" y="51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29" y="48"/>
                    <a:pt x="29" y="48"/>
                  </a:cubicBezTo>
                  <a:cubicBezTo>
                    <a:pt x="29" y="48"/>
                    <a:pt x="29" y="48"/>
                    <a:pt x="28" y="48"/>
                  </a:cubicBezTo>
                  <a:moveTo>
                    <a:pt x="132" y="48"/>
                  </a:moveTo>
                  <a:cubicBezTo>
                    <a:pt x="131" y="48"/>
                    <a:pt x="131" y="48"/>
                    <a:pt x="131" y="48"/>
                  </a:cubicBezTo>
                  <a:cubicBezTo>
                    <a:pt x="131" y="48"/>
                    <a:pt x="130" y="49"/>
                    <a:pt x="130" y="49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2" y="49"/>
                    <a:pt x="132" y="48"/>
                    <a:pt x="132" y="48"/>
                  </a:cubicBezTo>
                  <a:moveTo>
                    <a:pt x="56" y="48"/>
                  </a:moveTo>
                  <a:cubicBezTo>
                    <a:pt x="56" y="50"/>
                    <a:pt x="57" y="49"/>
                    <a:pt x="57" y="50"/>
                  </a:cubicBezTo>
                  <a:cubicBezTo>
                    <a:pt x="58" y="48"/>
                    <a:pt x="57" y="48"/>
                    <a:pt x="56" y="48"/>
                  </a:cubicBezTo>
                  <a:moveTo>
                    <a:pt x="209" y="48"/>
                  </a:moveTo>
                  <a:cubicBezTo>
                    <a:pt x="208" y="48"/>
                    <a:pt x="208" y="48"/>
                    <a:pt x="208" y="48"/>
                  </a:cubicBezTo>
                  <a:cubicBezTo>
                    <a:pt x="208" y="49"/>
                    <a:pt x="207" y="49"/>
                    <a:pt x="207" y="49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7" y="50"/>
                    <a:pt x="207" y="51"/>
                    <a:pt x="208" y="51"/>
                  </a:cubicBezTo>
                  <a:cubicBezTo>
                    <a:pt x="207" y="51"/>
                    <a:pt x="207" y="50"/>
                    <a:pt x="208" y="50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8" y="49"/>
                    <a:pt x="209" y="49"/>
                    <a:pt x="208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09" y="48"/>
                    <a:pt x="209" y="48"/>
                    <a:pt x="209" y="48"/>
                  </a:cubicBezTo>
                  <a:moveTo>
                    <a:pt x="120" y="48"/>
                  </a:move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moveTo>
                    <a:pt x="93" y="47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7"/>
                    <a:pt x="93" y="47"/>
                  </a:cubicBezTo>
                  <a:moveTo>
                    <a:pt x="122" y="47"/>
                  </a:moveTo>
                  <a:cubicBezTo>
                    <a:pt x="121" y="48"/>
                    <a:pt x="120" y="49"/>
                    <a:pt x="119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0" y="51"/>
                    <a:pt x="117" y="54"/>
                    <a:pt x="120" y="54"/>
                  </a:cubicBezTo>
                  <a:cubicBezTo>
                    <a:pt x="121" y="53"/>
                    <a:pt x="118" y="53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1"/>
                    <a:pt x="121" y="50"/>
                    <a:pt x="123" y="49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3" y="47"/>
                    <a:pt x="122" y="48"/>
                    <a:pt x="122" y="47"/>
                  </a:cubicBezTo>
                  <a:moveTo>
                    <a:pt x="201" y="47"/>
                  </a:moveTo>
                  <a:cubicBezTo>
                    <a:pt x="201" y="47"/>
                    <a:pt x="201" y="47"/>
                    <a:pt x="201" y="47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1" y="47"/>
                    <a:pt x="201" y="47"/>
                    <a:pt x="201" y="47"/>
                  </a:cubicBezTo>
                  <a:moveTo>
                    <a:pt x="122" y="47"/>
                  </a:moveTo>
                  <a:cubicBezTo>
                    <a:pt x="122" y="47"/>
                    <a:pt x="122" y="47"/>
                    <a:pt x="122" y="47"/>
                  </a:cubicBezTo>
                  <a:cubicBezTo>
                    <a:pt x="122" y="47"/>
                    <a:pt x="122" y="47"/>
                    <a:pt x="122" y="47"/>
                  </a:cubicBezTo>
                  <a:moveTo>
                    <a:pt x="182" y="47"/>
                  </a:moveTo>
                  <a:cubicBezTo>
                    <a:pt x="184" y="47"/>
                    <a:pt x="182" y="47"/>
                    <a:pt x="182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8"/>
                    <a:pt x="183" y="48"/>
                    <a:pt x="184" y="49"/>
                  </a:cubicBezTo>
                  <a:cubicBezTo>
                    <a:pt x="184" y="49"/>
                    <a:pt x="185" y="50"/>
                    <a:pt x="185" y="50"/>
                  </a:cubicBezTo>
                  <a:cubicBezTo>
                    <a:pt x="185" y="50"/>
                    <a:pt x="185" y="50"/>
                    <a:pt x="186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4" y="49"/>
                    <a:pt x="185" y="48"/>
                    <a:pt x="184" y="48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4" y="48"/>
                    <a:pt x="183" y="47"/>
                    <a:pt x="183" y="47"/>
                  </a:cubicBezTo>
                  <a:cubicBezTo>
                    <a:pt x="182" y="47"/>
                    <a:pt x="182" y="47"/>
                    <a:pt x="182" y="47"/>
                  </a:cubicBezTo>
                  <a:moveTo>
                    <a:pt x="101" y="47"/>
                  </a:moveTo>
                  <a:cubicBezTo>
                    <a:pt x="101" y="47"/>
                    <a:pt x="101" y="47"/>
                    <a:pt x="101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101" y="47"/>
                    <a:pt x="101" y="47"/>
                    <a:pt x="101" y="47"/>
                  </a:cubicBezTo>
                  <a:moveTo>
                    <a:pt x="175" y="47"/>
                  </a:moveTo>
                  <a:cubicBezTo>
                    <a:pt x="175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7"/>
                    <a:pt x="175" y="47"/>
                    <a:pt x="175" y="47"/>
                  </a:cubicBezTo>
                  <a:moveTo>
                    <a:pt x="101" y="46"/>
                  </a:moveTo>
                  <a:cubicBezTo>
                    <a:pt x="101" y="47"/>
                    <a:pt x="101" y="47"/>
                    <a:pt x="101" y="47"/>
                  </a:cubicBezTo>
                  <a:cubicBezTo>
                    <a:pt x="101" y="46"/>
                    <a:pt x="101" y="46"/>
                    <a:pt x="101" y="46"/>
                  </a:cubicBezTo>
                  <a:moveTo>
                    <a:pt x="120" y="46"/>
                  </a:moveTo>
                  <a:cubicBezTo>
                    <a:pt x="120" y="46"/>
                    <a:pt x="119" y="46"/>
                    <a:pt x="118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7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moveTo>
                    <a:pt x="121" y="46"/>
                  </a:moveTo>
                  <a:cubicBezTo>
                    <a:pt x="120" y="46"/>
                    <a:pt x="121" y="47"/>
                    <a:pt x="121" y="47"/>
                  </a:cubicBezTo>
                  <a:cubicBezTo>
                    <a:pt x="122" y="47"/>
                    <a:pt x="121" y="46"/>
                    <a:pt x="121" y="46"/>
                  </a:cubicBezTo>
                  <a:moveTo>
                    <a:pt x="184" y="46"/>
                  </a:moveTo>
                  <a:cubicBezTo>
                    <a:pt x="184" y="46"/>
                    <a:pt x="183" y="46"/>
                    <a:pt x="183" y="47"/>
                  </a:cubicBezTo>
                  <a:cubicBezTo>
                    <a:pt x="183" y="47"/>
                    <a:pt x="183" y="47"/>
                    <a:pt x="184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4" y="47"/>
                    <a:pt x="184" y="46"/>
                    <a:pt x="184" y="46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5" y="47"/>
                    <a:pt x="184" y="47"/>
                    <a:pt x="184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4" y="46"/>
                    <a:pt x="184" y="46"/>
                    <a:pt x="184" y="46"/>
                  </a:cubicBezTo>
                  <a:moveTo>
                    <a:pt x="184" y="46"/>
                  </a:moveTo>
                  <a:cubicBezTo>
                    <a:pt x="184" y="46"/>
                    <a:pt x="184" y="46"/>
                    <a:pt x="184" y="46"/>
                  </a:cubicBezTo>
                  <a:cubicBezTo>
                    <a:pt x="184" y="46"/>
                    <a:pt x="184" y="46"/>
                    <a:pt x="184" y="46"/>
                  </a:cubicBezTo>
                  <a:moveTo>
                    <a:pt x="200" y="45"/>
                  </a:moveTo>
                  <a:cubicBezTo>
                    <a:pt x="200" y="46"/>
                    <a:pt x="200" y="46"/>
                    <a:pt x="200" y="46"/>
                  </a:cubicBezTo>
                  <a:cubicBezTo>
                    <a:pt x="200" y="46"/>
                    <a:pt x="200" y="46"/>
                    <a:pt x="200" y="46"/>
                  </a:cubicBezTo>
                  <a:cubicBezTo>
                    <a:pt x="200" y="46"/>
                    <a:pt x="200" y="46"/>
                    <a:pt x="200" y="45"/>
                  </a:cubicBezTo>
                  <a:moveTo>
                    <a:pt x="219" y="45"/>
                  </a:moveTo>
                  <a:cubicBezTo>
                    <a:pt x="219" y="46"/>
                    <a:pt x="219" y="46"/>
                    <a:pt x="219" y="46"/>
                  </a:cubicBezTo>
                  <a:cubicBezTo>
                    <a:pt x="219" y="45"/>
                    <a:pt x="219" y="45"/>
                    <a:pt x="219" y="45"/>
                  </a:cubicBezTo>
                  <a:moveTo>
                    <a:pt x="255" y="45"/>
                  </a:moveTo>
                  <a:cubicBezTo>
                    <a:pt x="255" y="47"/>
                    <a:pt x="255" y="47"/>
                    <a:pt x="255" y="47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4" y="47"/>
                    <a:pt x="254" y="47"/>
                    <a:pt x="255" y="47"/>
                  </a:cubicBezTo>
                  <a:cubicBezTo>
                    <a:pt x="255" y="47"/>
                    <a:pt x="255" y="47"/>
                    <a:pt x="255" y="47"/>
                  </a:cubicBezTo>
                  <a:cubicBezTo>
                    <a:pt x="255" y="47"/>
                    <a:pt x="255" y="47"/>
                    <a:pt x="255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6"/>
                    <a:pt x="255" y="47"/>
                    <a:pt x="255" y="45"/>
                  </a:cubicBezTo>
                  <a:moveTo>
                    <a:pt x="200" y="45"/>
                  </a:moveTo>
                  <a:cubicBezTo>
                    <a:pt x="200" y="45"/>
                    <a:pt x="200" y="45"/>
                    <a:pt x="200" y="45"/>
                  </a:cubicBezTo>
                  <a:moveTo>
                    <a:pt x="200" y="45"/>
                  </a:moveTo>
                  <a:cubicBezTo>
                    <a:pt x="200" y="45"/>
                    <a:pt x="200" y="45"/>
                    <a:pt x="200" y="4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0" y="45"/>
                    <a:pt x="200" y="45"/>
                    <a:pt x="200" y="45"/>
                  </a:cubicBezTo>
                  <a:moveTo>
                    <a:pt x="220" y="45"/>
                  </a:moveTo>
                  <a:cubicBezTo>
                    <a:pt x="219" y="45"/>
                    <a:pt x="219" y="45"/>
                    <a:pt x="219" y="45"/>
                  </a:cubicBezTo>
                  <a:cubicBezTo>
                    <a:pt x="220" y="45"/>
                    <a:pt x="220" y="45"/>
                    <a:pt x="220" y="45"/>
                  </a:cubicBezTo>
                  <a:moveTo>
                    <a:pt x="276" y="44"/>
                  </a:moveTo>
                  <a:cubicBezTo>
                    <a:pt x="276" y="45"/>
                    <a:pt x="276" y="45"/>
                    <a:pt x="276" y="46"/>
                  </a:cubicBezTo>
                  <a:cubicBezTo>
                    <a:pt x="276" y="45"/>
                    <a:pt x="276" y="45"/>
                    <a:pt x="276" y="44"/>
                  </a:cubicBezTo>
                  <a:moveTo>
                    <a:pt x="100" y="44"/>
                  </a:moveTo>
                  <a:cubicBezTo>
                    <a:pt x="100" y="44"/>
                    <a:pt x="100" y="44"/>
                    <a:pt x="100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5"/>
                    <a:pt x="101" y="45"/>
                    <a:pt x="101" y="46"/>
                  </a:cubicBezTo>
                  <a:cubicBezTo>
                    <a:pt x="101" y="46"/>
                    <a:pt x="102" y="45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45"/>
                    <a:pt x="101" y="45"/>
                    <a:pt x="101" y="44"/>
                  </a:cubicBezTo>
                  <a:cubicBezTo>
                    <a:pt x="100" y="44"/>
                    <a:pt x="100" y="44"/>
                    <a:pt x="100" y="44"/>
                  </a:cubicBezTo>
                  <a:moveTo>
                    <a:pt x="200" y="44"/>
                  </a:moveTo>
                  <a:cubicBezTo>
                    <a:pt x="200" y="45"/>
                    <a:pt x="200" y="45"/>
                    <a:pt x="200" y="45"/>
                  </a:cubicBezTo>
                  <a:cubicBezTo>
                    <a:pt x="200" y="44"/>
                    <a:pt x="200" y="44"/>
                    <a:pt x="200" y="44"/>
                  </a:cubicBezTo>
                  <a:moveTo>
                    <a:pt x="321" y="44"/>
                  </a:move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0" y="45"/>
                    <a:pt x="321" y="44"/>
                  </a:cubicBezTo>
                  <a:moveTo>
                    <a:pt x="25" y="44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4"/>
                    <a:pt x="25" y="44"/>
                  </a:cubicBezTo>
                  <a:moveTo>
                    <a:pt x="177" y="44"/>
                  </a:moveTo>
                  <a:cubicBezTo>
                    <a:pt x="177" y="44"/>
                    <a:pt x="179" y="44"/>
                    <a:pt x="178" y="45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79" y="46"/>
                    <a:pt x="177" y="45"/>
                    <a:pt x="178" y="46"/>
                  </a:cubicBezTo>
                  <a:cubicBezTo>
                    <a:pt x="179" y="46"/>
                    <a:pt x="179" y="45"/>
                    <a:pt x="179" y="44"/>
                  </a:cubicBezTo>
                  <a:cubicBezTo>
                    <a:pt x="178" y="44"/>
                    <a:pt x="178" y="44"/>
                    <a:pt x="177" y="44"/>
                  </a:cubicBezTo>
                  <a:moveTo>
                    <a:pt x="25" y="43"/>
                  </a:moveTo>
                  <a:cubicBezTo>
                    <a:pt x="25" y="43"/>
                    <a:pt x="25" y="44"/>
                    <a:pt x="25" y="44"/>
                  </a:cubicBezTo>
                  <a:cubicBezTo>
                    <a:pt x="25" y="43"/>
                    <a:pt x="25" y="43"/>
                    <a:pt x="25" y="43"/>
                  </a:cubicBezTo>
                  <a:moveTo>
                    <a:pt x="20" y="43"/>
                  </a:moveTo>
                  <a:cubicBezTo>
                    <a:pt x="17" y="46"/>
                    <a:pt x="20" y="57"/>
                    <a:pt x="19" y="62"/>
                  </a:cubicBezTo>
                  <a:cubicBezTo>
                    <a:pt x="21" y="64"/>
                    <a:pt x="20" y="66"/>
                    <a:pt x="21" y="69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2"/>
                    <a:pt x="22" y="69"/>
                    <a:pt x="22" y="69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2" y="63"/>
                    <a:pt x="20" y="56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1"/>
                    <a:pt x="20" y="51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47"/>
                    <a:pt x="19" y="46"/>
                    <a:pt x="20" y="43"/>
                  </a:cubicBezTo>
                  <a:moveTo>
                    <a:pt x="200" y="43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43"/>
                    <a:pt x="200" y="43"/>
                    <a:pt x="200" y="43"/>
                  </a:cubicBezTo>
                  <a:moveTo>
                    <a:pt x="137" y="43"/>
                  </a:moveTo>
                  <a:cubicBezTo>
                    <a:pt x="137" y="43"/>
                    <a:pt x="136" y="44"/>
                    <a:pt x="137" y="44"/>
                  </a:cubicBezTo>
                  <a:cubicBezTo>
                    <a:pt x="137" y="44"/>
                    <a:pt x="137" y="43"/>
                    <a:pt x="137" y="43"/>
                  </a:cubicBezTo>
                  <a:moveTo>
                    <a:pt x="125" y="43"/>
                  </a:moveTo>
                  <a:cubicBezTo>
                    <a:pt x="124" y="43"/>
                    <a:pt x="123" y="44"/>
                    <a:pt x="124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3"/>
                    <a:pt x="126" y="43"/>
                    <a:pt x="125" y="43"/>
                  </a:cubicBezTo>
                  <a:moveTo>
                    <a:pt x="100" y="42"/>
                  </a:moveTo>
                  <a:cubicBezTo>
                    <a:pt x="100" y="42"/>
                    <a:pt x="100" y="42"/>
                    <a:pt x="100" y="42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0" y="43"/>
                  </a:cubicBezTo>
                  <a:cubicBezTo>
                    <a:pt x="100" y="42"/>
                    <a:pt x="100" y="42"/>
                    <a:pt x="100" y="42"/>
                  </a:cubicBezTo>
                  <a:moveTo>
                    <a:pt x="69" y="42"/>
                  </a:moveTo>
                  <a:cubicBezTo>
                    <a:pt x="68" y="42"/>
                    <a:pt x="68" y="42"/>
                    <a:pt x="68" y="42"/>
                  </a:cubicBezTo>
                  <a:cubicBezTo>
                    <a:pt x="69" y="43"/>
                    <a:pt x="68" y="43"/>
                    <a:pt x="68" y="45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moveTo>
                    <a:pt x="320" y="42"/>
                  </a:moveTo>
                  <a:cubicBezTo>
                    <a:pt x="320" y="42"/>
                    <a:pt x="320" y="42"/>
                    <a:pt x="320" y="43"/>
                  </a:cubicBezTo>
                  <a:cubicBezTo>
                    <a:pt x="320" y="42"/>
                    <a:pt x="320" y="42"/>
                    <a:pt x="320" y="42"/>
                  </a:cubicBezTo>
                  <a:cubicBezTo>
                    <a:pt x="320" y="42"/>
                    <a:pt x="320" y="42"/>
                    <a:pt x="320" y="42"/>
                  </a:cubicBezTo>
                  <a:moveTo>
                    <a:pt x="213" y="42"/>
                  </a:moveTo>
                  <a:cubicBezTo>
                    <a:pt x="213" y="42"/>
                    <a:pt x="213" y="42"/>
                    <a:pt x="212" y="42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5"/>
                    <a:pt x="210" y="46"/>
                    <a:pt x="211" y="48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12" y="49"/>
                    <a:pt x="212" y="49"/>
                    <a:pt x="212" y="49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2" y="50"/>
                    <a:pt x="212" y="50"/>
                    <a:pt x="212" y="50"/>
                  </a:cubicBezTo>
                  <a:cubicBezTo>
                    <a:pt x="213" y="49"/>
                    <a:pt x="213" y="49"/>
                    <a:pt x="213" y="49"/>
                  </a:cubicBezTo>
                  <a:cubicBezTo>
                    <a:pt x="213" y="49"/>
                    <a:pt x="213" y="49"/>
                    <a:pt x="213" y="49"/>
                  </a:cubicBezTo>
                  <a:cubicBezTo>
                    <a:pt x="213" y="49"/>
                    <a:pt x="213" y="49"/>
                    <a:pt x="213" y="49"/>
                  </a:cubicBezTo>
                  <a:cubicBezTo>
                    <a:pt x="212" y="49"/>
                    <a:pt x="212" y="50"/>
                    <a:pt x="212" y="50"/>
                  </a:cubicBezTo>
                  <a:cubicBezTo>
                    <a:pt x="212" y="50"/>
                    <a:pt x="212" y="50"/>
                    <a:pt x="212" y="49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2" y="48"/>
                    <a:pt x="211" y="48"/>
                    <a:pt x="212" y="47"/>
                  </a:cubicBezTo>
                  <a:cubicBezTo>
                    <a:pt x="213" y="47"/>
                    <a:pt x="214" y="46"/>
                    <a:pt x="214" y="46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14" y="46"/>
                    <a:pt x="213" y="45"/>
                    <a:pt x="214" y="44"/>
                  </a:cubicBezTo>
                  <a:cubicBezTo>
                    <a:pt x="215" y="43"/>
                    <a:pt x="214" y="42"/>
                    <a:pt x="213" y="42"/>
                  </a:cubicBezTo>
                  <a:moveTo>
                    <a:pt x="98" y="42"/>
                  </a:moveTo>
                  <a:cubicBezTo>
                    <a:pt x="98" y="42"/>
                    <a:pt x="98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moveTo>
                    <a:pt x="262" y="42"/>
                  </a:moveTo>
                  <a:cubicBezTo>
                    <a:pt x="261" y="43"/>
                    <a:pt x="261" y="43"/>
                    <a:pt x="261" y="43"/>
                  </a:cubicBezTo>
                  <a:cubicBezTo>
                    <a:pt x="263" y="42"/>
                    <a:pt x="262" y="42"/>
                    <a:pt x="262" y="42"/>
                  </a:cubicBezTo>
                  <a:moveTo>
                    <a:pt x="98" y="42"/>
                  </a:moveTo>
                  <a:cubicBezTo>
                    <a:pt x="98" y="42"/>
                    <a:pt x="98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moveTo>
                    <a:pt x="183" y="42"/>
                  </a:moveTo>
                  <a:cubicBezTo>
                    <a:pt x="183" y="42"/>
                    <a:pt x="183" y="42"/>
                    <a:pt x="183" y="42"/>
                  </a:cubicBezTo>
                  <a:cubicBezTo>
                    <a:pt x="184" y="43"/>
                    <a:pt x="183" y="43"/>
                    <a:pt x="184" y="44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84" y="44"/>
                    <a:pt x="184" y="43"/>
                    <a:pt x="184" y="4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4" y="43"/>
                    <a:pt x="185" y="43"/>
                    <a:pt x="185" y="4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3" y="42"/>
                    <a:pt x="183" y="42"/>
                    <a:pt x="183" y="42"/>
                  </a:cubicBezTo>
                  <a:moveTo>
                    <a:pt x="262" y="41"/>
                  </a:moveTo>
                  <a:cubicBezTo>
                    <a:pt x="262" y="42"/>
                    <a:pt x="262" y="42"/>
                    <a:pt x="262" y="42"/>
                  </a:cubicBezTo>
                  <a:cubicBezTo>
                    <a:pt x="262" y="41"/>
                    <a:pt x="262" y="41"/>
                    <a:pt x="262" y="41"/>
                  </a:cubicBezTo>
                  <a:moveTo>
                    <a:pt x="188" y="41"/>
                  </a:moveTo>
                  <a:cubicBezTo>
                    <a:pt x="188" y="41"/>
                    <a:pt x="188" y="41"/>
                    <a:pt x="188" y="41"/>
                  </a:cubicBezTo>
                  <a:cubicBezTo>
                    <a:pt x="188" y="41"/>
                    <a:pt x="188" y="41"/>
                    <a:pt x="188" y="41"/>
                  </a:cubicBezTo>
                  <a:moveTo>
                    <a:pt x="19" y="41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8" y="41"/>
                    <a:pt x="18" y="42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moveTo>
                    <a:pt x="98" y="41"/>
                  </a:moveTo>
                  <a:cubicBezTo>
                    <a:pt x="98" y="42"/>
                    <a:pt x="98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2"/>
                    <a:pt x="99" y="42"/>
                    <a:pt x="99" y="42"/>
                  </a:cubicBezTo>
                  <a:cubicBezTo>
                    <a:pt x="99" y="41"/>
                    <a:pt x="98" y="41"/>
                    <a:pt x="98" y="41"/>
                  </a:cubicBezTo>
                  <a:moveTo>
                    <a:pt x="180" y="41"/>
                  </a:moveTo>
                  <a:cubicBezTo>
                    <a:pt x="180" y="41"/>
                    <a:pt x="180" y="41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moveTo>
                    <a:pt x="186" y="41"/>
                  </a:moveTo>
                  <a:cubicBezTo>
                    <a:pt x="186" y="41"/>
                    <a:pt x="186" y="41"/>
                    <a:pt x="186" y="41"/>
                  </a:cubicBezTo>
                  <a:cubicBezTo>
                    <a:pt x="186" y="41"/>
                    <a:pt x="187" y="41"/>
                    <a:pt x="187" y="41"/>
                  </a:cubicBezTo>
                  <a:cubicBezTo>
                    <a:pt x="187" y="41"/>
                    <a:pt x="188" y="41"/>
                    <a:pt x="188" y="41"/>
                  </a:cubicBezTo>
                  <a:cubicBezTo>
                    <a:pt x="187" y="41"/>
                    <a:pt x="187" y="41"/>
                    <a:pt x="186" y="41"/>
                  </a:cubicBezTo>
                  <a:moveTo>
                    <a:pt x="209" y="41"/>
                  </a:moveTo>
                  <a:cubicBezTo>
                    <a:pt x="209" y="41"/>
                    <a:pt x="209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9" y="42"/>
                    <a:pt x="208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7" y="44"/>
                    <a:pt x="209" y="45"/>
                    <a:pt x="209" y="46"/>
                  </a:cubicBezTo>
                  <a:cubicBezTo>
                    <a:pt x="210" y="45"/>
                    <a:pt x="211" y="44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211" y="42"/>
                    <a:pt x="211" y="42"/>
                    <a:pt x="210" y="42"/>
                  </a:cubicBezTo>
                  <a:cubicBezTo>
                    <a:pt x="210" y="42"/>
                    <a:pt x="210" y="42"/>
                    <a:pt x="210" y="42"/>
                  </a:cubicBezTo>
                  <a:cubicBezTo>
                    <a:pt x="210" y="42"/>
                    <a:pt x="210" y="42"/>
                    <a:pt x="209" y="42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2"/>
                    <a:pt x="210" y="42"/>
                    <a:pt x="210" y="42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9" y="41"/>
                    <a:pt x="209" y="41"/>
                    <a:pt x="209" y="41"/>
                  </a:cubicBezTo>
                  <a:moveTo>
                    <a:pt x="98" y="41"/>
                  </a:move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8" y="41"/>
                    <a:pt x="98" y="41"/>
                  </a:cubicBezTo>
                  <a:moveTo>
                    <a:pt x="210" y="40"/>
                  </a:moveTo>
                  <a:cubicBezTo>
                    <a:pt x="209" y="40"/>
                    <a:pt x="209" y="40"/>
                    <a:pt x="209" y="41"/>
                  </a:cubicBezTo>
                  <a:cubicBezTo>
                    <a:pt x="210" y="40"/>
                    <a:pt x="210" y="40"/>
                    <a:pt x="210" y="40"/>
                  </a:cubicBezTo>
                  <a:moveTo>
                    <a:pt x="231" y="40"/>
                  </a:moveTo>
                  <a:cubicBezTo>
                    <a:pt x="231" y="40"/>
                    <a:pt x="231" y="40"/>
                    <a:pt x="231" y="40"/>
                  </a:cubicBezTo>
                  <a:cubicBezTo>
                    <a:pt x="231" y="40"/>
                    <a:pt x="231" y="40"/>
                    <a:pt x="231" y="40"/>
                  </a:cubicBezTo>
                  <a:moveTo>
                    <a:pt x="180" y="40"/>
                  </a:move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moveTo>
                    <a:pt x="121" y="40"/>
                  </a:moveTo>
                  <a:cubicBezTo>
                    <a:pt x="121" y="41"/>
                    <a:pt x="121" y="41"/>
                    <a:pt x="121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0"/>
                    <a:pt x="121" y="40"/>
                    <a:pt x="121" y="40"/>
                  </a:cubicBezTo>
                  <a:moveTo>
                    <a:pt x="212" y="40"/>
                  </a:moveTo>
                  <a:cubicBezTo>
                    <a:pt x="212" y="40"/>
                    <a:pt x="212" y="40"/>
                    <a:pt x="213" y="40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12" y="41"/>
                    <a:pt x="212" y="41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1"/>
                    <a:pt x="213" y="41"/>
                    <a:pt x="213" y="41"/>
                  </a:cubicBezTo>
                  <a:cubicBezTo>
                    <a:pt x="213" y="41"/>
                    <a:pt x="214" y="41"/>
                    <a:pt x="214" y="40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3" y="40"/>
                    <a:pt x="213" y="40"/>
                    <a:pt x="213" y="40"/>
                  </a:cubicBezTo>
                  <a:cubicBezTo>
                    <a:pt x="213" y="40"/>
                    <a:pt x="213" y="40"/>
                    <a:pt x="212" y="40"/>
                  </a:cubicBezTo>
                  <a:moveTo>
                    <a:pt x="120" y="40"/>
                  </a:moveTo>
                  <a:cubicBezTo>
                    <a:pt x="120" y="40"/>
                    <a:pt x="120" y="40"/>
                    <a:pt x="120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0" y="40"/>
                    <a:pt x="120" y="40"/>
                    <a:pt x="120" y="40"/>
                  </a:cubicBezTo>
                  <a:moveTo>
                    <a:pt x="258" y="40"/>
                  </a:moveTo>
                  <a:cubicBezTo>
                    <a:pt x="258" y="40"/>
                    <a:pt x="257" y="40"/>
                    <a:pt x="257" y="40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40"/>
                    <a:pt x="256" y="40"/>
                    <a:pt x="256" y="40"/>
                  </a:cubicBezTo>
                  <a:cubicBezTo>
                    <a:pt x="256" y="41"/>
                    <a:pt x="258" y="41"/>
                    <a:pt x="258" y="42"/>
                  </a:cubicBezTo>
                  <a:cubicBezTo>
                    <a:pt x="257" y="44"/>
                    <a:pt x="258" y="47"/>
                    <a:pt x="257" y="50"/>
                  </a:cubicBezTo>
                  <a:cubicBezTo>
                    <a:pt x="258" y="50"/>
                    <a:pt x="258" y="50"/>
                    <a:pt x="258" y="50"/>
                  </a:cubicBezTo>
                  <a:cubicBezTo>
                    <a:pt x="258" y="52"/>
                    <a:pt x="257" y="53"/>
                    <a:pt x="256" y="53"/>
                  </a:cubicBezTo>
                  <a:cubicBezTo>
                    <a:pt x="256" y="53"/>
                    <a:pt x="256" y="53"/>
                    <a:pt x="256" y="52"/>
                  </a:cubicBezTo>
                  <a:cubicBezTo>
                    <a:pt x="255" y="52"/>
                    <a:pt x="255" y="51"/>
                    <a:pt x="256" y="50"/>
                  </a:cubicBezTo>
                  <a:cubicBezTo>
                    <a:pt x="256" y="50"/>
                    <a:pt x="254" y="50"/>
                    <a:pt x="254" y="51"/>
                  </a:cubicBezTo>
                  <a:cubicBezTo>
                    <a:pt x="254" y="52"/>
                    <a:pt x="255" y="52"/>
                    <a:pt x="254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5"/>
                    <a:pt x="255" y="54"/>
                    <a:pt x="254" y="56"/>
                  </a:cubicBezTo>
                  <a:cubicBezTo>
                    <a:pt x="255" y="55"/>
                    <a:pt x="255" y="55"/>
                    <a:pt x="255" y="55"/>
                  </a:cubicBezTo>
                  <a:cubicBezTo>
                    <a:pt x="255" y="56"/>
                    <a:pt x="255" y="56"/>
                    <a:pt x="255" y="57"/>
                  </a:cubicBezTo>
                  <a:cubicBezTo>
                    <a:pt x="255" y="57"/>
                    <a:pt x="255" y="57"/>
                    <a:pt x="255" y="57"/>
                  </a:cubicBezTo>
                  <a:cubicBezTo>
                    <a:pt x="255" y="58"/>
                    <a:pt x="254" y="59"/>
                    <a:pt x="255" y="59"/>
                  </a:cubicBezTo>
                  <a:cubicBezTo>
                    <a:pt x="257" y="59"/>
                    <a:pt x="255" y="55"/>
                    <a:pt x="257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7" y="54"/>
                    <a:pt x="258" y="54"/>
                    <a:pt x="258" y="54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8" y="56"/>
                    <a:pt x="258" y="57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7" y="57"/>
                    <a:pt x="257" y="59"/>
                    <a:pt x="256" y="59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6" y="60"/>
                    <a:pt x="256" y="60"/>
                    <a:pt x="255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60"/>
                    <a:pt x="254" y="60"/>
                    <a:pt x="254" y="61"/>
                  </a:cubicBezTo>
                  <a:cubicBezTo>
                    <a:pt x="254" y="61"/>
                    <a:pt x="254" y="61"/>
                    <a:pt x="255" y="61"/>
                  </a:cubicBezTo>
                  <a:cubicBezTo>
                    <a:pt x="255" y="61"/>
                    <a:pt x="255" y="61"/>
                    <a:pt x="255" y="61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5" y="64"/>
                    <a:pt x="255" y="64"/>
                    <a:pt x="255" y="64"/>
                  </a:cubicBezTo>
                  <a:cubicBezTo>
                    <a:pt x="255" y="63"/>
                    <a:pt x="257" y="62"/>
                    <a:pt x="257" y="60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9" y="59"/>
                    <a:pt x="257" y="55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61" y="50"/>
                    <a:pt x="261" y="52"/>
                    <a:pt x="263" y="49"/>
                  </a:cubicBezTo>
                  <a:cubicBezTo>
                    <a:pt x="263" y="50"/>
                    <a:pt x="264" y="50"/>
                    <a:pt x="264" y="50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4" y="50"/>
                    <a:pt x="264" y="50"/>
                    <a:pt x="264" y="49"/>
                  </a:cubicBezTo>
                  <a:cubicBezTo>
                    <a:pt x="266" y="47"/>
                    <a:pt x="262" y="44"/>
                    <a:pt x="264" y="42"/>
                  </a:cubicBezTo>
                  <a:cubicBezTo>
                    <a:pt x="264" y="41"/>
                    <a:pt x="264" y="41"/>
                    <a:pt x="264" y="41"/>
                  </a:cubicBezTo>
                  <a:cubicBezTo>
                    <a:pt x="264" y="41"/>
                    <a:pt x="263" y="41"/>
                    <a:pt x="263" y="42"/>
                  </a:cubicBezTo>
                  <a:cubicBezTo>
                    <a:pt x="264" y="42"/>
                    <a:pt x="263" y="45"/>
                    <a:pt x="263" y="46"/>
                  </a:cubicBezTo>
                  <a:cubicBezTo>
                    <a:pt x="263" y="47"/>
                    <a:pt x="262" y="47"/>
                    <a:pt x="262" y="48"/>
                  </a:cubicBezTo>
                  <a:cubicBezTo>
                    <a:pt x="262" y="48"/>
                    <a:pt x="262" y="48"/>
                    <a:pt x="261" y="48"/>
                  </a:cubicBezTo>
                  <a:cubicBezTo>
                    <a:pt x="261" y="48"/>
                    <a:pt x="261" y="48"/>
                    <a:pt x="260" y="48"/>
                  </a:cubicBezTo>
                  <a:cubicBezTo>
                    <a:pt x="260" y="49"/>
                    <a:pt x="261" y="49"/>
                    <a:pt x="26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61" y="49"/>
                    <a:pt x="261" y="49"/>
                    <a:pt x="261" y="49"/>
                  </a:cubicBezTo>
                  <a:cubicBezTo>
                    <a:pt x="261" y="52"/>
                    <a:pt x="260" y="51"/>
                    <a:pt x="259" y="52"/>
                  </a:cubicBezTo>
                  <a:cubicBezTo>
                    <a:pt x="259" y="51"/>
                    <a:pt x="259" y="50"/>
                    <a:pt x="258" y="50"/>
                  </a:cubicBezTo>
                  <a:cubicBezTo>
                    <a:pt x="258" y="50"/>
                    <a:pt x="258" y="50"/>
                    <a:pt x="258" y="50"/>
                  </a:cubicBezTo>
                  <a:cubicBezTo>
                    <a:pt x="258" y="48"/>
                    <a:pt x="260" y="48"/>
                    <a:pt x="259" y="47"/>
                  </a:cubicBezTo>
                  <a:cubicBezTo>
                    <a:pt x="258" y="46"/>
                    <a:pt x="260" y="41"/>
                    <a:pt x="258" y="40"/>
                  </a:cubicBezTo>
                  <a:moveTo>
                    <a:pt x="302" y="39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40"/>
                    <a:pt x="302" y="40"/>
                    <a:pt x="302" y="39"/>
                  </a:cubicBezTo>
                  <a:moveTo>
                    <a:pt x="282" y="39"/>
                  </a:moveTo>
                  <a:cubicBezTo>
                    <a:pt x="281" y="39"/>
                    <a:pt x="282" y="39"/>
                    <a:pt x="282" y="41"/>
                  </a:cubicBezTo>
                  <a:cubicBezTo>
                    <a:pt x="282" y="41"/>
                    <a:pt x="282" y="41"/>
                    <a:pt x="282" y="41"/>
                  </a:cubicBezTo>
                  <a:cubicBezTo>
                    <a:pt x="282" y="41"/>
                    <a:pt x="282" y="39"/>
                    <a:pt x="282" y="39"/>
                  </a:cubicBezTo>
                  <a:moveTo>
                    <a:pt x="282" y="39"/>
                  </a:moveTo>
                  <a:cubicBezTo>
                    <a:pt x="282" y="39"/>
                    <a:pt x="282" y="39"/>
                    <a:pt x="282" y="39"/>
                  </a:cubicBezTo>
                  <a:cubicBezTo>
                    <a:pt x="282" y="39"/>
                    <a:pt x="282" y="39"/>
                    <a:pt x="282" y="39"/>
                  </a:cubicBezTo>
                  <a:moveTo>
                    <a:pt x="177" y="38"/>
                  </a:moveTo>
                  <a:cubicBezTo>
                    <a:pt x="176" y="39"/>
                    <a:pt x="176" y="39"/>
                    <a:pt x="175" y="39"/>
                  </a:cubicBezTo>
                  <a:cubicBezTo>
                    <a:pt x="175" y="40"/>
                    <a:pt x="176" y="39"/>
                    <a:pt x="177" y="40"/>
                  </a:cubicBezTo>
                  <a:cubicBezTo>
                    <a:pt x="178" y="40"/>
                    <a:pt x="177" y="41"/>
                    <a:pt x="177" y="41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6" y="42"/>
                    <a:pt x="179" y="43"/>
                    <a:pt x="178" y="44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79" y="43"/>
                    <a:pt x="179" y="43"/>
                    <a:pt x="180" y="44"/>
                  </a:cubicBezTo>
                  <a:cubicBezTo>
                    <a:pt x="180" y="43"/>
                    <a:pt x="180" y="43"/>
                    <a:pt x="181" y="4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79" y="42"/>
                    <a:pt x="181" y="42"/>
                    <a:pt x="180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1"/>
                    <a:pt x="179" y="41"/>
                    <a:pt x="180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1"/>
                    <a:pt x="180" y="40"/>
                    <a:pt x="180" y="40"/>
                  </a:cubicBezTo>
                  <a:cubicBezTo>
                    <a:pt x="180" y="40"/>
                    <a:pt x="180" y="40"/>
                    <a:pt x="179" y="40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7" y="40"/>
                    <a:pt x="178" y="40"/>
                    <a:pt x="177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79" y="39"/>
                    <a:pt x="179" y="39"/>
                    <a:pt x="179" y="39"/>
                  </a:cubicBezTo>
                  <a:cubicBezTo>
                    <a:pt x="179" y="39"/>
                    <a:pt x="179" y="39"/>
                    <a:pt x="178" y="39"/>
                  </a:cubicBezTo>
                  <a:cubicBezTo>
                    <a:pt x="178" y="39"/>
                    <a:pt x="178" y="39"/>
                    <a:pt x="178" y="39"/>
                  </a:cubicBezTo>
                  <a:cubicBezTo>
                    <a:pt x="177" y="39"/>
                    <a:pt x="178" y="39"/>
                    <a:pt x="178" y="39"/>
                  </a:cubicBezTo>
                  <a:cubicBezTo>
                    <a:pt x="177" y="38"/>
                    <a:pt x="177" y="38"/>
                    <a:pt x="177" y="38"/>
                  </a:cubicBezTo>
                  <a:moveTo>
                    <a:pt x="175" y="38"/>
                  </a:move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moveTo>
                    <a:pt x="230" y="38"/>
                  </a:moveTo>
                  <a:cubicBezTo>
                    <a:pt x="227" y="39"/>
                    <a:pt x="227" y="39"/>
                    <a:pt x="227" y="39"/>
                  </a:cubicBezTo>
                  <a:cubicBezTo>
                    <a:pt x="228" y="41"/>
                    <a:pt x="230" y="38"/>
                    <a:pt x="230" y="41"/>
                  </a:cubicBezTo>
                  <a:cubicBezTo>
                    <a:pt x="231" y="40"/>
                    <a:pt x="231" y="40"/>
                    <a:pt x="231" y="40"/>
                  </a:cubicBezTo>
                  <a:cubicBezTo>
                    <a:pt x="231" y="41"/>
                    <a:pt x="231" y="41"/>
                    <a:pt x="231" y="41"/>
                  </a:cubicBezTo>
                  <a:cubicBezTo>
                    <a:pt x="230" y="41"/>
                    <a:pt x="231" y="39"/>
                    <a:pt x="230" y="39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30" y="38"/>
                    <a:pt x="230" y="38"/>
                    <a:pt x="230" y="38"/>
                  </a:cubicBezTo>
                  <a:moveTo>
                    <a:pt x="221" y="38"/>
                  </a:moveTo>
                  <a:cubicBezTo>
                    <a:pt x="221" y="40"/>
                    <a:pt x="220" y="42"/>
                    <a:pt x="221" y="44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2" y="40"/>
                    <a:pt x="222" y="41"/>
                    <a:pt x="222" y="41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22" y="39"/>
                    <a:pt x="221" y="40"/>
                    <a:pt x="222" y="38"/>
                  </a:cubicBezTo>
                  <a:cubicBezTo>
                    <a:pt x="221" y="39"/>
                    <a:pt x="221" y="39"/>
                    <a:pt x="221" y="39"/>
                  </a:cubicBezTo>
                  <a:cubicBezTo>
                    <a:pt x="221" y="38"/>
                    <a:pt x="221" y="38"/>
                    <a:pt x="221" y="38"/>
                  </a:cubicBezTo>
                  <a:moveTo>
                    <a:pt x="118" y="38"/>
                  </a:moveTo>
                  <a:cubicBezTo>
                    <a:pt x="117" y="39"/>
                    <a:pt x="118" y="41"/>
                    <a:pt x="116" y="41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41"/>
                    <a:pt x="115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6" y="41"/>
                  </a:cubicBezTo>
                  <a:cubicBezTo>
                    <a:pt x="117" y="41"/>
                    <a:pt x="118" y="40"/>
                    <a:pt x="118" y="40"/>
                  </a:cubicBezTo>
                  <a:cubicBezTo>
                    <a:pt x="118" y="39"/>
                    <a:pt x="119" y="39"/>
                    <a:pt x="118" y="38"/>
                  </a:cubicBezTo>
                  <a:moveTo>
                    <a:pt x="230" y="38"/>
                  </a:moveTo>
                  <a:cubicBezTo>
                    <a:pt x="230" y="38"/>
                    <a:pt x="230" y="38"/>
                    <a:pt x="230" y="38"/>
                  </a:cubicBezTo>
                  <a:cubicBezTo>
                    <a:pt x="231" y="38"/>
                    <a:pt x="231" y="38"/>
                    <a:pt x="231" y="38"/>
                  </a:cubicBezTo>
                  <a:cubicBezTo>
                    <a:pt x="230" y="38"/>
                    <a:pt x="230" y="38"/>
                    <a:pt x="230" y="38"/>
                  </a:cubicBezTo>
                  <a:moveTo>
                    <a:pt x="211" y="38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11" y="38"/>
                    <a:pt x="211" y="38"/>
                    <a:pt x="211" y="38"/>
                  </a:cubicBezTo>
                  <a:moveTo>
                    <a:pt x="263" y="38"/>
                  </a:moveTo>
                  <a:cubicBezTo>
                    <a:pt x="263" y="38"/>
                    <a:pt x="263" y="38"/>
                    <a:pt x="263" y="38"/>
                  </a:cubicBezTo>
                  <a:cubicBezTo>
                    <a:pt x="263" y="38"/>
                    <a:pt x="263" y="38"/>
                    <a:pt x="263" y="38"/>
                  </a:cubicBezTo>
                  <a:cubicBezTo>
                    <a:pt x="263" y="38"/>
                    <a:pt x="263" y="38"/>
                    <a:pt x="263" y="38"/>
                  </a:cubicBezTo>
                  <a:moveTo>
                    <a:pt x="31" y="38"/>
                  </a:moveTo>
                  <a:cubicBezTo>
                    <a:pt x="30" y="38"/>
                    <a:pt x="31" y="40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39"/>
                    <a:pt x="31" y="38"/>
                  </a:cubicBezTo>
                  <a:moveTo>
                    <a:pt x="188" y="37"/>
                  </a:moveTo>
                  <a:cubicBezTo>
                    <a:pt x="188" y="38"/>
                    <a:pt x="189" y="38"/>
                    <a:pt x="188" y="39"/>
                  </a:cubicBezTo>
                  <a:cubicBezTo>
                    <a:pt x="189" y="39"/>
                    <a:pt x="189" y="38"/>
                    <a:pt x="189" y="37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8" y="37"/>
                    <a:pt x="188" y="37"/>
                    <a:pt x="188" y="37"/>
                  </a:cubicBezTo>
                  <a:moveTo>
                    <a:pt x="183" y="37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3" y="37"/>
                    <a:pt x="183" y="37"/>
                    <a:pt x="183" y="37"/>
                  </a:cubicBezTo>
                  <a:moveTo>
                    <a:pt x="184" y="37"/>
                  </a:moveTo>
                  <a:cubicBezTo>
                    <a:pt x="184" y="37"/>
                    <a:pt x="184" y="37"/>
                    <a:pt x="184" y="37"/>
                  </a:cubicBezTo>
                  <a:cubicBezTo>
                    <a:pt x="184" y="38"/>
                    <a:pt x="181" y="39"/>
                    <a:pt x="183" y="39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4" y="39"/>
                    <a:pt x="184" y="38"/>
                    <a:pt x="184" y="38"/>
                  </a:cubicBezTo>
                  <a:cubicBezTo>
                    <a:pt x="184" y="38"/>
                    <a:pt x="183" y="38"/>
                    <a:pt x="184" y="38"/>
                  </a:cubicBezTo>
                  <a:cubicBezTo>
                    <a:pt x="184" y="38"/>
                    <a:pt x="184" y="38"/>
                    <a:pt x="184" y="38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186" y="37"/>
                    <a:pt x="183" y="37"/>
                    <a:pt x="185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4" y="37"/>
                    <a:pt x="184" y="37"/>
                    <a:pt x="184" y="37"/>
                  </a:cubicBezTo>
                  <a:moveTo>
                    <a:pt x="249" y="37"/>
                  </a:moveTo>
                  <a:cubicBezTo>
                    <a:pt x="249" y="37"/>
                    <a:pt x="249" y="37"/>
                    <a:pt x="249" y="37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50" y="44"/>
                    <a:pt x="250" y="39"/>
                    <a:pt x="249" y="37"/>
                  </a:cubicBezTo>
                  <a:moveTo>
                    <a:pt x="264" y="36"/>
                  </a:moveTo>
                  <a:cubicBezTo>
                    <a:pt x="264" y="38"/>
                    <a:pt x="264" y="38"/>
                    <a:pt x="264" y="38"/>
                  </a:cubicBezTo>
                  <a:cubicBezTo>
                    <a:pt x="263" y="38"/>
                    <a:pt x="263" y="38"/>
                    <a:pt x="263" y="38"/>
                  </a:cubicBezTo>
                  <a:cubicBezTo>
                    <a:pt x="263" y="39"/>
                    <a:pt x="263" y="40"/>
                    <a:pt x="264" y="40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64" y="36"/>
                    <a:pt x="264" y="36"/>
                    <a:pt x="264" y="36"/>
                  </a:cubicBezTo>
                  <a:moveTo>
                    <a:pt x="184" y="36"/>
                  </a:moveTo>
                  <a:cubicBezTo>
                    <a:pt x="184" y="36"/>
                    <a:pt x="184" y="36"/>
                    <a:pt x="184" y="36"/>
                  </a:cubicBezTo>
                  <a:cubicBezTo>
                    <a:pt x="184" y="36"/>
                    <a:pt x="184" y="36"/>
                    <a:pt x="184" y="36"/>
                  </a:cubicBezTo>
                  <a:moveTo>
                    <a:pt x="184" y="36"/>
                  </a:moveTo>
                  <a:cubicBezTo>
                    <a:pt x="184" y="36"/>
                    <a:pt x="184" y="36"/>
                    <a:pt x="184" y="36"/>
                  </a:cubicBezTo>
                  <a:cubicBezTo>
                    <a:pt x="184" y="36"/>
                    <a:pt x="184" y="36"/>
                    <a:pt x="184" y="36"/>
                  </a:cubicBezTo>
                  <a:moveTo>
                    <a:pt x="207" y="35"/>
                  </a:moveTo>
                  <a:cubicBezTo>
                    <a:pt x="207" y="35"/>
                    <a:pt x="207" y="35"/>
                    <a:pt x="207" y="35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7" y="35"/>
                    <a:pt x="207" y="35"/>
                    <a:pt x="207" y="35"/>
                  </a:cubicBezTo>
                  <a:moveTo>
                    <a:pt x="261" y="35"/>
                  </a:moveTo>
                  <a:cubicBezTo>
                    <a:pt x="261" y="35"/>
                    <a:pt x="261" y="36"/>
                    <a:pt x="261" y="36"/>
                  </a:cubicBezTo>
                  <a:cubicBezTo>
                    <a:pt x="261" y="35"/>
                    <a:pt x="261" y="35"/>
                    <a:pt x="261" y="35"/>
                  </a:cubicBezTo>
                  <a:moveTo>
                    <a:pt x="95" y="35"/>
                  </a:moveTo>
                  <a:cubicBezTo>
                    <a:pt x="95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5" y="36"/>
                    <a:pt x="95" y="35"/>
                    <a:pt x="95" y="35"/>
                  </a:cubicBezTo>
                  <a:cubicBezTo>
                    <a:pt x="95" y="35"/>
                    <a:pt x="95" y="35"/>
                    <a:pt x="95" y="35"/>
                  </a:cubicBezTo>
                  <a:moveTo>
                    <a:pt x="115" y="34"/>
                  </a:moveTo>
                  <a:cubicBezTo>
                    <a:pt x="114" y="35"/>
                    <a:pt x="114" y="35"/>
                    <a:pt x="114" y="35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5" y="34"/>
                    <a:pt x="115" y="34"/>
                    <a:pt x="115" y="34"/>
                  </a:cubicBezTo>
                  <a:moveTo>
                    <a:pt x="205" y="34"/>
                  </a:moveTo>
                  <a:cubicBezTo>
                    <a:pt x="204" y="35"/>
                    <a:pt x="203" y="35"/>
                    <a:pt x="202" y="35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4" y="35"/>
                    <a:pt x="205" y="35"/>
                    <a:pt x="205" y="34"/>
                  </a:cubicBezTo>
                  <a:moveTo>
                    <a:pt x="121" y="34"/>
                  </a:moveTo>
                  <a:cubicBezTo>
                    <a:pt x="121" y="34"/>
                    <a:pt x="121" y="34"/>
                    <a:pt x="121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4"/>
                    <a:pt x="121" y="34"/>
                    <a:pt x="121" y="34"/>
                  </a:cubicBezTo>
                  <a:moveTo>
                    <a:pt x="134" y="33"/>
                  </a:moveTo>
                  <a:cubicBezTo>
                    <a:pt x="133" y="34"/>
                    <a:pt x="133" y="34"/>
                    <a:pt x="133" y="34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3"/>
                    <a:pt x="134" y="33"/>
                    <a:pt x="134" y="33"/>
                  </a:cubicBezTo>
                  <a:moveTo>
                    <a:pt x="208" y="33"/>
                  </a:moveTo>
                  <a:cubicBezTo>
                    <a:pt x="208" y="34"/>
                    <a:pt x="208" y="34"/>
                    <a:pt x="208" y="34"/>
                  </a:cubicBezTo>
                  <a:cubicBezTo>
                    <a:pt x="208" y="34"/>
                    <a:pt x="208" y="34"/>
                    <a:pt x="208" y="34"/>
                  </a:cubicBezTo>
                  <a:cubicBezTo>
                    <a:pt x="208" y="35"/>
                    <a:pt x="208" y="35"/>
                    <a:pt x="207" y="35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07" y="35"/>
                    <a:pt x="207" y="35"/>
                    <a:pt x="206" y="35"/>
                  </a:cubicBezTo>
                  <a:cubicBezTo>
                    <a:pt x="206" y="35"/>
                    <a:pt x="206" y="35"/>
                    <a:pt x="206" y="35"/>
                  </a:cubicBezTo>
                  <a:cubicBezTo>
                    <a:pt x="206" y="35"/>
                    <a:pt x="205" y="35"/>
                    <a:pt x="205" y="35"/>
                  </a:cubicBezTo>
                  <a:cubicBezTo>
                    <a:pt x="206" y="36"/>
                    <a:pt x="206" y="36"/>
                    <a:pt x="206" y="36"/>
                  </a:cubicBezTo>
                  <a:cubicBezTo>
                    <a:pt x="205" y="37"/>
                    <a:pt x="205" y="37"/>
                    <a:pt x="205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4" y="38"/>
                    <a:pt x="204" y="39"/>
                    <a:pt x="205" y="40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8"/>
                    <a:pt x="207" y="37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207" y="36"/>
                    <a:pt x="207" y="36"/>
                    <a:pt x="207" y="36"/>
                  </a:cubicBezTo>
                  <a:cubicBezTo>
                    <a:pt x="207" y="36"/>
                    <a:pt x="208" y="36"/>
                    <a:pt x="208" y="36"/>
                  </a:cubicBezTo>
                  <a:cubicBezTo>
                    <a:pt x="208" y="36"/>
                    <a:pt x="208" y="36"/>
                    <a:pt x="209" y="36"/>
                  </a:cubicBezTo>
                  <a:cubicBezTo>
                    <a:pt x="209" y="36"/>
                    <a:pt x="208" y="36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10" y="34"/>
                    <a:pt x="208" y="33"/>
                  </a:cubicBezTo>
                  <a:moveTo>
                    <a:pt x="137" y="33"/>
                  </a:moveTo>
                  <a:cubicBezTo>
                    <a:pt x="135" y="34"/>
                    <a:pt x="135" y="34"/>
                    <a:pt x="135" y="34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7" y="33"/>
                    <a:pt x="137" y="33"/>
                    <a:pt x="137" y="33"/>
                  </a:cubicBezTo>
                  <a:moveTo>
                    <a:pt x="206" y="33"/>
                  </a:moveTo>
                  <a:cubicBezTo>
                    <a:pt x="205" y="33"/>
                    <a:pt x="205" y="33"/>
                    <a:pt x="205" y="33"/>
                  </a:cubicBezTo>
                  <a:cubicBezTo>
                    <a:pt x="206" y="34"/>
                    <a:pt x="206" y="34"/>
                    <a:pt x="206" y="34"/>
                  </a:cubicBezTo>
                  <a:cubicBezTo>
                    <a:pt x="206" y="33"/>
                    <a:pt x="206" y="33"/>
                    <a:pt x="206" y="33"/>
                  </a:cubicBezTo>
                  <a:moveTo>
                    <a:pt x="21" y="33"/>
                  </a:moveTo>
                  <a:cubicBezTo>
                    <a:pt x="21" y="34"/>
                    <a:pt x="20" y="34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5"/>
                    <a:pt x="21" y="34"/>
                    <a:pt x="21" y="33"/>
                  </a:cubicBezTo>
                  <a:moveTo>
                    <a:pt x="257" y="33"/>
                  </a:moveTo>
                  <a:cubicBezTo>
                    <a:pt x="257" y="33"/>
                    <a:pt x="256" y="34"/>
                    <a:pt x="256" y="35"/>
                  </a:cubicBezTo>
                  <a:cubicBezTo>
                    <a:pt x="256" y="34"/>
                    <a:pt x="257" y="34"/>
                    <a:pt x="257" y="33"/>
                  </a:cubicBezTo>
                  <a:moveTo>
                    <a:pt x="197" y="33"/>
                  </a:moveTo>
                  <a:cubicBezTo>
                    <a:pt x="197" y="33"/>
                    <a:pt x="197" y="33"/>
                    <a:pt x="197" y="33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7" y="33"/>
                    <a:pt x="197" y="33"/>
                    <a:pt x="197" y="33"/>
                  </a:cubicBezTo>
                  <a:moveTo>
                    <a:pt x="291" y="33"/>
                  </a:moveTo>
                  <a:cubicBezTo>
                    <a:pt x="291" y="36"/>
                    <a:pt x="289" y="36"/>
                    <a:pt x="289" y="40"/>
                  </a:cubicBezTo>
                  <a:cubicBezTo>
                    <a:pt x="290" y="41"/>
                    <a:pt x="290" y="41"/>
                    <a:pt x="290" y="41"/>
                  </a:cubicBezTo>
                  <a:cubicBezTo>
                    <a:pt x="290" y="43"/>
                    <a:pt x="290" y="43"/>
                    <a:pt x="290" y="44"/>
                  </a:cubicBezTo>
                  <a:cubicBezTo>
                    <a:pt x="290" y="44"/>
                    <a:pt x="290" y="44"/>
                    <a:pt x="290" y="44"/>
                  </a:cubicBezTo>
                  <a:cubicBezTo>
                    <a:pt x="291" y="44"/>
                    <a:pt x="291" y="43"/>
                    <a:pt x="291" y="42"/>
                  </a:cubicBezTo>
                  <a:cubicBezTo>
                    <a:pt x="291" y="42"/>
                    <a:pt x="291" y="41"/>
                    <a:pt x="291" y="41"/>
                  </a:cubicBezTo>
                  <a:cubicBezTo>
                    <a:pt x="291" y="41"/>
                    <a:pt x="291" y="41"/>
                    <a:pt x="291" y="41"/>
                  </a:cubicBezTo>
                  <a:cubicBezTo>
                    <a:pt x="291" y="40"/>
                    <a:pt x="291" y="40"/>
                    <a:pt x="291" y="40"/>
                  </a:cubicBezTo>
                  <a:cubicBezTo>
                    <a:pt x="293" y="38"/>
                    <a:pt x="291" y="35"/>
                    <a:pt x="291" y="33"/>
                  </a:cubicBezTo>
                  <a:cubicBezTo>
                    <a:pt x="291" y="33"/>
                    <a:pt x="291" y="33"/>
                    <a:pt x="291" y="33"/>
                  </a:cubicBezTo>
                  <a:moveTo>
                    <a:pt x="199" y="33"/>
                  </a:move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199" y="33"/>
                    <a:pt x="198" y="33"/>
                  </a:cubicBezTo>
                  <a:cubicBezTo>
                    <a:pt x="198" y="33"/>
                    <a:pt x="200" y="33"/>
                    <a:pt x="199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199" y="34"/>
                    <a:pt x="199" y="34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34"/>
                    <a:pt x="199" y="34"/>
                    <a:pt x="200" y="34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199" y="33"/>
                    <a:pt x="199" y="33"/>
                  </a:cubicBezTo>
                  <a:moveTo>
                    <a:pt x="187" y="32"/>
                  </a:moveTo>
                  <a:cubicBezTo>
                    <a:pt x="186" y="34"/>
                    <a:pt x="188" y="33"/>
                    <a:pt x="187" y="34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5"/>
                    <a:pt x="186" y="36"/>
                    <a:pt x="187" y="37"/>
                  </a:cubicBezTo>
                  <a:cubicBezTo>
                    <a:pt x="187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9" y="37"/>
                    <a:pt x="189" y="37"/>
                    <a:pt x="189" y="37"/>
                  </a:cubicBezTo>
                  <a:cubicBezTo>
                    <a:pt x="189" y="36"/>
                    <a:pt x="190" y="36"/>
                    <a:pt x="189" y="36"/>
                  </a:cubicBezTo>
                  <a:cubicBezTo>
                    <a:pt x="188" y="36"/>
                    <a:pt x="188" y="36"/>
                    <a:pt x="188" y="36"/>
                  </a:cubicBezTo>
                  <a:cubicBezTo>
                    <a:pt x="190" y="36"/>
                    <a:pt x="188" y="35"/>
                    <a:pt x="189" y="34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88" y="34"/>
                    <a:pt x="188" y="34"/>
                    <a:pt x="188" y="34"/>
                  </a:cubicBezTo>
                  <a:cubicBezTo>
                    <a:pt x="188" y="34"/>
                    <a:pt x="188" y="34"/>
                    <a:pt x="188" y="34"/>
                  </a:cubicBezTo>
                  <a:cubicBezTo>
                    <a:pt x="187" y="34"/>
                    <a:pt x="188" y="34"/>
                    <a:pt x="187" y="34"/>
                  </a:cubicBezTo>
                  <a:cubicBezTo>
                    <a:pt x="188" y="34"/>
                    <a:pt x="188" y="33"/>
                    <a:pt x="187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7" y="32"/>
                    <a:pt x="187" y="32"/>
                    <a:pt x="187" y="32"/>
                  </a:cubicBezTo>
                  <a:moveTo>
                    <a:pt x="110" y="32"/>
                  </a:moveTo>
                  <a:cubicBezTo>
                    <a:pt x="110" y="33"/>
                    <a:pt x="110" y="33"/>
                    <a:pt x="110" y="33"/>
                  </a:cubicBezTo>
                  <a:cubicBezTo>
                    <a:pt x="110" y="33"/>
                    <a:pt x="110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5"/>
                    <a:pt x="111" y="38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8" y="40"/>
                    <a:pt x="108" y="41"/>
                    <a:pt x="108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11" y="41"/>
                    <a:pt x="110" y="38"/>
                    <a:pt x="112" y="37"/>
                  </a:cubicBezTo>
                  <a:cubicBezTo>
                    <a:pt x="112" y="38"/>
                    <a:pt x="112" y="40"/>
                    <a:pt x="113" y="41"/>
                  </a:cubicBezTo>
                  <a:cubicBezTo>
                    <a:pt x="114" y="40"/>
                    <a:pt x="113" y="38"/>
                    <a:pt x="114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5"/>
                    <a:pt x="111" y="34"/>
                    <a:pt x="112" y="33"/>
                  </a:cubicBezTo>
                  <a:cubicBezTo>
                    <a:pt x="113" y="34"/>
                    <a:pt x="113" y="35"/>
                    <a:pt x="114" y="3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3" y="33"/>
                    <a:pt x="113" y="33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3"/>
                    <a:pt x="113" y="33"/>
                    <a:pt x="112" y="33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0" y="33"/>
                    <a:pt x="110" y="32"/>
                  </a:cubicBezTo>
                  <a:moveTo>
                    <a:pt x="188" y="32"/>
                  </a:move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moveTo>
                    <a:pt x="105" y="32"/>
                  </a:moveTo>
                  <a:cubicBezTo>
                    <a:pt x="104" y="32"/>
                    <a:pt x="105" y="32"/>
                    <a:pt x="105" y="33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32"/>
                    <a:pt x="105" y="32"/>
                    <a:pt x="105" y="32"/>
                  </a:cubicBezTo>
                  <a:moveTo>
                    <a:pt x="137" y="31"/>
                  </a:moveTo>
                  <a:cubicBezTo>
                    <a:pt x="136" y="31"/>
                    <a:pt x="136" y="32"/>
                    <a:pt x="135" y="32"/>
                  </a:cubicBezTo>
                  <a:cubicBezTo>
                    <a:pt x="134" y="32"/>
                    <a:pt x="134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5" y="32"/>
                    <a:pt x="135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4" y="33"/>
                    <a:pt x="135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7" y="32"/>
                    <a:pt x="137" y="32"/>
                    <a:pt x="138" y="31"/>
                  </a:cubicBezTo>
                  <a:cubicBezTo>
                    <a:pt x="137" y="31"/>
                    <a:pt x="137" y="31"/>
                    <a:pt x="137" y="31"/>
                  </a:cubicBezTo>
                  <a:moveTo>
                    <a:pt x="187" y="31"/>
                  </a:moveTo>
                  <a:cubicBezTo>
                    <a:pt x="187" y="31"/>
                    <a:pt x="187" y="31"/>
                    <a:pt x="187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6" y="32"/>
                    <a:pt x="186" y="32"/>
                    <a:pt x="187" y="32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87" y="32"/>
                    <a:pt x="187" y="32"/>
                    <a:pt x="188" y="32"/>
                  </a:cubicBezTo>
                  <a:cubicBezTo>
                    <a:pt x="187" y="32"/>
                    <a:pt x="187" y="31"/>
                    <a:pt x="187" y="31"/>
                  </a:cubicBezTo>
                  <a:moveTo>
                    <a:pt x="268" y="31"/>
                  </a:moveTo>
                  <a:cubicBezTo>
                    <a:pt x="268" y="31"/>
                    <a:pt x="268" y="31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moveTo>
                    <a:pt x="292" y="31"/>
                  </a:moveTo>
                  <a:cubicBezTo>
                    <a:pt x="291" y="32"/>
                    <a:pt x="291" y="32"/>
                    <a:pt x="291" y="33"/>
                  </a:cubicBezTo>
                  <a:cubicBezTo>
                    <a:pt x="291" y="33"/>
                    <a:pt x="291" y="33"/>
                    <a:pt x="291" y="33"/>
                  </a:cubicBezTo>
                  <a:cubicBezTo>
                    <a:pt x="292" y="33"/>
                    <a:pt x="291" y="32"/>
                    <a:pt x="292" y="31"/>
                  </a:cubicBezTo>
                  <a:moveTo>
                    <a:pt x="93" y="31"/>
                  </a:moveTo>
                  <a:cubicBezTo>
                    <a:pt x="92" y="31"/>
                    <a:pt x="92" y="33"/>
                    <a:pt x="92" y="34"/>
                  </a:cubicBezTo>
                  <a:cubicBezTo>
                    <a:pt x="91" y="36"/>
                    <a:pt x="93" y="37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9"/>
                    <a:pt x="93" y="40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3" y="44"/>
                    <a:pt x="93" y="44"/>
                  </a:cubicBezTo>
                  <a:cubicBezTo>
                    <a:pt x="93" y="44"/>
                    <a:pt x="93" y="44"/>
                    <a:pt x="94" y="44"/>
                  </a:cubicBezTo>
                  <a:cubicBezTo>
                    <a:pt x="94" y="44"/>
                    <a:pt x="94" y="43"/>
                    <a:pt x="94" y="43"/>
                  </a:cubicBezTo>
                  <a:cubicBezTo>
                    <a:pt x="94" y="43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3" y="45"/>
                    <a:pt x="93" y="45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4" y="48"/>
                    <a:pt x="94" y="50"/>
                    <a:pt x="95" y="52"/>
                  </a:cubicBezTo>
                  <a:cubicBezTo>
                    <a:pt x="95" y="52"/>
                    <a:pt x="95" y="52"/>
                    <a:pt x="96" y="52"/>
                  </a:cubicBezTo>
                  <a:cubicBezTo>
                    <a:pt x="96" y="52"/>
                    <a:pt x="96" y="51"/>
                    <a:pt x="96" y="50"/>
                  </a:cubicBezTo>
                  <a:cubicBezTo>
                    <a:pt x="96" y="49"/>
                    <a:pt x="96" y="49"/>
                    <a:pt x="9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6"/>
                    <a:pt x="97" y="46"/>
                    <a:pt x="97" y="44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8" y="45"/>
                    <a:pt x="98" y="46"/>
                    <a:pt x="98" y="44"/>
                  </a:cubicBezTo>
                  <a:cubicBezTo>
                    <a:pt x="98" y="44"/>
                    <a:pt x="97" y="44"/>
                    <a:pt x="97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6" y="42"/>
                    <a:pt x="93" y="41"/>
                    <a:pt x="96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4" y="37"/>
                    <a:pt x="94" y="37"/>
                    <a:pt x="93" y="38"/>
                  </a:cubicBezTo>
                  <a:cubicBezTo>
                    <a:pt x="94" y="36"/>
                    <a:pt x="92" y="33"/>
                    <a:pt x="93" y="31"/>
                  </a:cubicBezTo>
                  <a:cubicBezTo>
                    <a:pt x="93" y="31"/>
                    <a:pt x="93" y="31"/>
                    <a:pt x="93" y="31"/>
                  </a:cubicBezTo>
                  <a:moveTo>
                    <a:pt x="199" y="31"/>
                  </a:moveTo>
                  <a:cubicBezTo>
                    <a:pt x="198" y="31"/>
                    <a:pt x="198" y="31"/>
                    <a:pt x="198" y="31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99" y="31"/>
                    <a:pt x="199" y="31"/>
                    <a:pt x="199" y="31"/>
                  </a:cubicBezTo>
                  <a:moveTo>
                    <a:pt x="119" y="31"/>
                  </a:moveTo>
                  <a:cubicBezTo>
                    <a:pt x="118" y="32"/>
                    <a:pt x="119" y="32"/>
                    <a:pt x="118" y="33"/>
                  </a:cubicBezTo>
                  <a:cubicBezTo>
                    <a:pt x="118" y="33"/>
                    <a:pt x="118" y="33"/>
                    <a:pt x="119" y="33"/>
                  </a:cubicBezTo>
                  <a:cubicBezTo>
                    <a:pt x="119" y="33"/>
                    <a:pt x="119" y="34"/>
                    <a:pt x="119" y="34"/>
                  </a:cubicBezTo>
                  <a:cubicBezTo>
                    <a:pt x="120" y="34"/>
                    <a:pt x="120" y="32"/>
                    <a:pt x="121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19" y="32"/>
                    <a:pt x="119" y="31"/>
                    <a:pt x="119" y="31"/>
                  </a:cubicBezTo>
                  <a:moveTo>
                    <a:pt x="115" y="31"/>
                  </a:move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1"/>
                    <a:pt x="115" y="31"/>
                  </a:cubicBezTo>
                  <a:moveTo>
                    <a:pt x="46" y="30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moveTo>
                    <a:pt x="110" y="30"/>
                  </a:moveTo>
                  <a:cubicBezTo>
                    <a:pt x="110" y="30"/>
                    <a:pt x="110" y="31"/>
                    <a:pt x="110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3" y="31"/>
                    <a:pt x="112" y="31"/>
                  </a:cubicBezTo>
                  <a:cubicBezTo>
                    <a:pt x="112" y="31"/>
                    <a:pt x="112" y="31"/>
                    <a:pt x="111" y="31"/>
                  </a:cubicBezTo>
                  <a:cubicBezTo>
                    <a:pt x="111" y="30"/>
                    <a:pt x="111" y="30"/>
                    <a:pt x="110" y="30"/>
                  </a:cubicBezTo>
                  <a:moveTo>
                    <a:pt x="291" y="30"/>
                  </a:moveTo>
                  <a:cubicBezTo>
                    <a:pt x="291" y="33"/>
                    <a:pt x="291" y="33"/>
                    <a:pt x="291" y="33"/>
                  </a:cubicBezTo>
                  <a:cubicBezTo>
                    <a:pt x="291" y="33"/>
                    <a:pt x="291" y="33"/>
                    <a:pt x="291" y="33"/>
                  </a:cubicBezTo>
                  <a:cubicBezTo>
                    <a:pt x="291" y="32"/>
                    <a:pt x="291" y="31"/>
                    <a:pt x="291" y="30"/>
                  </a:cubicBezTo>
                  <a:moveTo>
                    <a:pt x="283" y="30"/>
                  </a:move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moveTo>
                    <a:pt x="113" y="30"/>
                  </a:moveTo>
                  <a:cubicBezTo>
                    <a:pt x="113" y="30"/>
                    <a:pt x="113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5" y="32"/>
                    <a:pt x="114" y="31"/>
                    <a:pt x="115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0"/>
                    <a:pt x="113" y="30"/>
                    <a:pt x="113" y="30"/>
                  </a:cubicBezTo>
                  <a:moveTo>
                    <a:pt x="254" y="29"/>
                  </a:moveTo>
                  <a:cubicBezTo>
                    <a:pt x="254" y="30"/>
                    <a:pt x="254" y="30"/>
                    <a:pt x="254" y="30"/>
                  </a:cubicBezTo>
                  <a:cubicBezTo>
                    <a:pt x="254" y="30"/>
                    <a:pt x="254" y="30"/>
                    <a:pt x="254" y="30"/>
                  </a:cubicBezTo>
                  <a:cubicBezTo>
                    <a:pt x="254" y="29"/>
                    <a:pt x="254" y="29"/>
                    <a:pt x="254" y="29"/>
                  </a:cubicBezTo>
                  <a:moveTo>
                    <a:pt x="195" y="29"/>
                  </a:moveTo>
                  <a:cubicBezTo>
                    <a:pt x="195" y="30"/>
                    <a:pt x="197" y="31"/>
                    <a:pt x="196" y="32"/>
                  </a:cubicBezTo>
                  <a:cubicBezTo>
                    <a:pt x="197" y="31"/>
                    <a:pt x="197" y="31"/>
                    <a:pt x="197" y="31"/>
                  </a:cubicBezTo>
                  <a:cubicBezTo>
                    <a:pt x="196" y="31"/>
                    <a:pt x="196" y="30"/>
                    <a:pt x="195" y="29"/>
                  </a:cubicBezTo>
                  <a:moveTo>
                    <a:pt x="258" y="29"/>
                  </a:moveTo>
                  <a:cubicBezTo>
                    <a:pt x="258" y="31"/>
                    <a:pt x="257" y="32"/>
                    <a:pt x="257" y="33"/>
                  </a:cubicBezTo>
                  <a:cubicBezTo>
                    <a:pt x="257" y="33"/>
                    <a:pt x="257" y="33"/>
                    <a:pt x="257" y="33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3"/>
                    <a:pt x="259" y="33"/>
                    <a:pt x="258" y="32"/>
                  </a:cubicBezTo>
                  <a:cubicBezTo>
                    <a:pt x="259" y="32"/>
                    <a:pt x="259" y="32"/>
                    <a:pt x="259" y="32"/>
                  </a:cubicBezTo>
                  <a:cubicBezTo>
                    <a:pt x="259" y="30"/>
                    <a:pt x="259" y="31"/>
                    <a:pt x="258" y="29"/>
                  </a:cubicBezTo>
                  <a:moveTo>
                    <a:pt x="283" y="29"/>
                  </a:moveTo>
                  <a:cubicBezTo>
                    <a:pt x="283" y="30"/>
                    <a:pt x="283" y="30"/>
                    <a:pt x="283" y="30"/>
                  </a:cubicBezTo>
                  <a:cubicBezTo>
                    <a:pt x="283" y="33"/>
                    <a:pt x="283" y="33"/>
                    <a:pt x="283" y="33"/>
                  </a:cubicBezTo>
                  <a:cubicBezTo>
                    <a:pt x="283" y="33"/>
                    <a:pt x="283" y="33"/>
                    <a:pt x="284" y="33"/>
                  </a:cubicBezTo>
                  <a:cubicBezTo>
                    <a:pt x="284" y="33"/>
                    <a:pt x="284" y="33"/>
                    <a:pt x="284" y="32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283" y="32"/>
                    <a:pt x="284" y="30"/>
                    <a:pt x="283" y="29"/>
                  </a:cubicBezTo>
                  <a:moveTo>
                    <a:pt x="283" y="29"/>
                  </a:moveTo>
                  <a:cubicBezTo>
                    <a:pt x="282" y="29"/>
                    <a:pt x="282" y="30"/>
                    <a:pt x="282" y="31"/>
                  </a:cubicBezTo>
                  <a:cubicBezTo>
                    <a:pt x="282" y="30"/>
                    <a:pt x="282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30"/>
                    <a:pt x="283" y="30"/>
                    <a:pt x="283" y="30"/>
                  </a:cubicBezTo>
                  <a:cubicBezTo>
                    <a:pt x="283" y="29"/>
                    <a:pt x="283" y="29"/>
                    <a:pt x="283" y="29"/>
                  </a:cubicBezTo>
                  <a:moveTo>
                    <a:pt x="211" y="29"/>
                  </a:moveTo>
                  <a:cubicBezTo>
                    <a:pt x="210" y="30"/>
                    <a:pt x="210" y="30"/>
                    <a:pt x="210" y="30"/>
                  </a:cubicBezTo>
                  <a:cubicBezTo>
                    <a:pt x="211" y="30"/>
                    <a:pt x="211" y="30"/>
                    <a:pt x="211" y="30"/>
                  </a:cubicBezTo>
                  <a:cubicBezTo>
                    <a:pt x="209" y="30"/>
                    <a:pt x="212" y="31"/>
                    <a:pt x="211" y="33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12" y="33"/>
                    <a:pt x="211" y="34"/>
                    <a:pt x="210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6"/>
                    <a:pt x="212" y="35"/>
                    <a:pt x="213" y="36"/>
                  </a:cubicBezTo>
                  <a:cubicBezTo>
                    <a:pt x="212" y="36"/>
                    <a:pt x="212" y="36"/>
                    <a:pt x="212" y="37"/>
                  </a:cubicBezTo>
                  <a:cubicBezTo>
                    <a:pt x="212" y="37"/>
                    <a:pt x="212" y="37"/>
                    <a:pt x="212" y="37"/>
                  </a:cubicBezTo>
                  <a:cubicBezTo>
                    <a:pt x="212" y="37"/>
                    <a:pt x="213" y="37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2" y="38"/>
                    <a:pt x="211" y="38"/>
                    <a:pt x="211" y="38"/>
                  </a:cubicBezTo>
                  <a:cubicBezTo>
                    <a:pt x="212" y="38"/>
                    <a:pt x="212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4" y="37"/>
                    <a:pt x="212" y="37"/>
                    <a:pt x="213" y="36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13" y="33"/>
                    <a:pt x="211" y="31"/>
                    <a:pt x="212" y="30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2" y="30"/>
                    <a:pt x="212" y="30"/>
                  </a:cubicBezTo>
                  <a:cubicBezTo>
                    <a:pt x="212" y="30"/>
                    <a:pt x="212" y="30"/>
                    <a:pt x="211" y="30"/>
                  </a:cubicBezTo>
                  <a:cubicBezTo>
                    <a:pt x="211" y="30"/>
                    <a:pt x="211" y="29"/>
                    <a:pt x="211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1" y="29"/>
                    <a:pt x="211" y="29"/>
                    <a:pt x="211" y="29"/>
                  </a:cubicBezTo>
                  <a:moveTo>
                    <a:pt x="1" y="29"/>
                  </a:moveTo>
                  <a:cubicBezTo>
                    <a:pt x="0" y="31"/>
                    <a:pt x="1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" y="36"/>
                    <a:pt x="1" y="36"/>
                    <a:pt x="1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5"/>
                    <a:pt x="4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0"/>
                    <a:pt x="1" y="29"/>
                  </a:cubicBezTo>
                  <a:moveTo>
                    <a:pt x="211" y="29"/>
                  </a:moveTo>
                  <a:cubicBezTo>
                    <a:pt x="211" y="29"/>
                    <a:pt x="211" y="29"/>
                    <a:pt x="211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1" y="29"/>
                    <a:pt x="211" y="29"/>
                    <a:pt x="211" y="29"/>
                  </a:cubicBezTo>
                  <a:moveTo>
                    <a:pt x="208" y="29"/>
                  </a:moveTo>
                  <a:cubicBezTo>
                    <a:pt x="208" y="29"/>
                    <a:pt x="207" y="30"/>
                    <a:pt x="208" y="31"/>
                  </a:cubicBezTo>
                  <a:cubicBezTo>
                    <a:pt x="208" y="30"/>
                    <a:pt x="208" y="29"/>
                    <a:pt x="208" y="29"/>
                  </a:cubicBezTo>
                  <a:cubicBezTo>
                    <a:pt x="208" y="29"/>
                    <a:pt x="208" y="29"/>
                    <a:pt x="208" y="29"/>
                  </a:cubicBezTo>
                  <a:moveTo>
                    <a:pt x="208" y="28"/>
                  </a:moveTo>
                  <a:cubicBezTo>
                    <a:pt x="208" y="29"/>
                    <a:pt x="208" y="29"/>
                    <a:pt x="208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28"/>
                    <a:pt x="208" y="28"/>
                    <a:pt x="208" y="28"/>
                  </a:cubicBezTo>
                  <a:moveTo>
                    <a:pt x="196" y="28"/>
                  </a:moveTo>
                  <a:cubicBezTo>
                    <a:pt x="196" y="28"/>
                    <a:pt x="196" y="28"/>
                    <a:pt x="196" y="29"/>
                  </a:cubicBezTo>
                  <a:cubicBezTo>
                    <a:pt x="196" y="28"/>
                    <a:pt x="196" y="28"/>
                    <a:pt x="196" y="28"/>
                  </a:cubicBezTo>
                  <a:moveTo>
                    <a:pt x="138" y="28"/>
                  </a:moveTo>
                  <a:cubicBezTo>
                    <a:pt x="138" y="29"/>
                    <a:pt x="138" y="28"/>
                    <a:pt x="138" y="29"/>
                  </a:cubicBezTo>
                  <a:cubicBezTo>
                    <a:pt x="138" y="29"/>
                    <a:pt x="139" y="28"/>
                    <a:pt x="138" y="28"/>
                  </a:cubicBezTo>
                  <a:moveTo>
                    <a:pt x="74" y="28"/>
                  </a:moveTo>
                  <a:cubicBezTo>
                    <a:pt x="73" y="29"/>
                    <a:pt x="73" y="29"/>
                    <a:pt x="73" y="29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28"/>
                    <a:pt x="75" y="28"/>
                    <a:pt x="74" y="28"/>
                  </a:cubicBezTo>
                  <a:moveTo>
                    <a:pt x="116" y="28"/>
                  </a:moveTo>
                  <a:cubicBezTo>
                    <a:pt x="116" y="29"/>
                    <a:pt x="115" y="29"/>
                    <a:pt x="116" y="29"/>
                  </a:cubicBezTo>
                  <a:cubicBezTo>
                    <a:pt x="116" y="29"/>
                    <a:pt x="116" y="29"/>
                    <a:pt x="116" y="28"/>
                  </a:cubicBezTo>
                  <a:moveTo>
                    <a:pt x="197" y="28"/>
                  </a:moveTo>
                  <a:cubicBezTo>
                    <a:pt x="196" y="28"/>
                    <a:pt x="196" y="28"/>
                    <a:pt x="196" y="28"/>
                  </a:cubicBezTo>
                  <a:cubicBezTo>
                    <a:pt x="196" y="28"/>
                    <a:pt x="196" y="28"/>
                    <a:pt x="196" y="28"/>
                  </a:cubicBezTo>
                  <a:cubicBezTo>
                    <a:pt x="196" y="28"/>
                    <a:pt x="197" y="28"/>
                    <a:pt x="197" y="28"/>
                  </a:cubicBezTo>
                  <a:moveTo>
                    <a:pt x="268" y="28"/>
                  </a:moveTo>
                  <a:cubicBezTo>
                    <a:pt x="266" y="30"/>
                    <a:pt x="268" y="35"/>
                    <a:pt x="266" y="37"/>
                  </a:cubicBezTo>
                  <a:cubicBezTo>
                    <a:pt x="266" y="39"/>
                    <a:pt x="266" y="39"/>
                    <a:pt x="266" y="39"/>
                  </a:cubicBezTo>
                  <a:cubicBezTo>
                    <a:pt x="267" y="38"/>
                    <a:pt x="267" y="38"/>
                    <a:pt x="267" y="38"/>
                  </a:cubicBezTo>
                  <a:cubicBezTo>
                    <a:pt x="267" y="38"/>
                    <a:pt x="267" y="38"/>
                    <a:pt x="267" y="39"/>
                  </a:cubicBezTo>
                  <a:cubicBezTo>
                    <a:pt x="268" y="37"/>
                    <a:pt x="268" y="37"/>
                    <a:pt x="268" y="37"/>
                  </a:cubicBezTo>
                  <a:cubicBezTo>
                    <a:pt x="267" y="37"/>
                    <a:pt x="267" y="37"/>
                    <a:pt x="267" y="37"/>
                  </a:cubicBezTo>
                  <a:cubicBezTo>
                    <a:pt x="268" y="35"/>
                    <a:pt x="268" y="31"/>
                    <a:pt x="268" y="31"/>
                  </a:cubicBezTo>
                  <a:cubicBezTo>
                    <a:pt x="268" y="31"/>
                    <a:pt x="268" y="31"/>
                    <a:pt x="268" y="31"/>
                  </a:cubicBezTo>
                  <a:cubicBezTo>
                    <a:pt x="268" y="28"/>
                    <a:pt x="268" y="28"/>
                    <a:pt x="268" y="28"/>
                  </a:cubicBezTo>
                  <a:moveTo>
                    <a:pt x="116" y="28"/>
                  </a:move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28"/>
                    <a:pt x="116" y="28"/>
                  </a:cubicBezTo>
                  <a:moveTo>
                    <a:pt x="55" y="27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7"/>
                    <a:pt x="55" y="27"/>
                    <a:pt x="55" y="27"/>
                  </a:cubicBezTo>
                  <a:moveTo>
                    <a:pt x="208" y="27"/>
                  </a:moveTo>
                  <a:cubicBezTo>
                    <a:pt x="207" y="27"/>
                    <a:pt x="207" y="27"/>
                    <a:pt x="207" y="27"/>
                  </a:cubicBezTo>
                  <a:cubicBezTo>
                    <a:pt x="207" y="27"/>
                    <a:pt x="207" y="27"/>
                    <a:pt x="207" y="28"/>
                  </a:cubicBezTo>
                  <a:cubicBezTo>
                    <a:pt x="206" y="27"/>
                    <a:pt x="206" y="27"/>
                    <a:pt x="206" y="27"/>
                  </a:cubicBezTo>
                  <a:cubicBezTo>
                    <a:pt x="206" y="28"/>
                    <a:pt x="206" y="28"/>
                    <a:pt x="207" y="28"/>
                  </a:cubicBezTo>
                  <a:cubicBezTo>
                    <a:pt x="207" y="28"/>
                    <a:pt x="207" y="28"/>
                    <a:pt x="207" y="28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7" y="28"/>
                    <a:pt x="208" y="28"/>
                    <a:pt x="208" y="27"/>
                  </a:cubicBezTo>
                  <a:moveTo>
                    <a:pt x="294" y="27"/>
                  </a:moveTo>
                  <a:cubicBezTo>
                    <a:pt x="294" y="27"/>
                    <a:pt x="294" y="27"/>
                    <a:pt x="294" y="27"/>
                  </a:cubicBezTo>
                  <a:cubicBezTo>
                    <a:pt x="294" y="29"/>
                    <a:pt x="294" y="29"/>
                    <a:pt x="294" y="29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4" y="28"/>
                    <a:pt x="294" y="28"/>
                    <a:pt x="295" y="28"/>
                  </a:cubicBezTo>
                  <a:cubicBezTo>
                    <a:pt x="295" y="29"/>
                    <a:pt x="295" y="29"/>
                    <a:pt x="295" y="29"/>
                  </a:cubicBezTo>
                  <a:cubicBezTo>
                    <a:pt x="295" y="29"/>
                    <a:pt x="295" y="28"/>
                    <a:pt x="295" y="28"/>
                  </a:cubicBezTo>
                  <a:cubicBezTo>
                    <a:pt x="294" y="27"/>
                    <a:pt x="294" y="27"/>
                    <a:pt x="294" y="27"/>
                  </a:cubicBezTo>
                  <a:moveTo>
                    <a:pt x="132" y="26"/>
                  </a:moveTo>
                  <a:cubicBezTo>
                    <a:pt x="131" y="27"/>
                    <a:pt x="130" y="27"/>
                    <a:pt x="130" y="27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2" y="28"/>
                    <a:pt x="132" y="27"/>
                    <a:pt x="132" y="26"/>
                  </a:cubicBezTo>
                  <a:moveTo>
                    <a:pt x="145" y="26"/>
                  </a:move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moveTo>
                    <a:pt x="132" y="26"/>
                  </a:move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2" y="26"/>
                    <a:pt x="132" y="26"/>
                  </a:cubicBezTo>
                  <a:moveTo>
                    <a:pt x="122" y="25"/>
                  </a:moveTo>
                  <a:cubicBezTo>
                    <a:pt x="121" y="25"/>
                    <a:pt x="121" y="25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6"/>
                    <a:pt x="120" y="27"/>
                    <a:pt x="120" y="27"/>
                  </a:cubicBezTo>
                  <a:cubicBezTo>
                    <a:pt x="120" y="27"/>
                    <a:pt x="121" y="27"/>
                    <a:pt x="121" y="27"/>
                  </a:cubicBezTo>
                  <a:cubicBezTo>
                    <a:pt x="121" y="27"/>
                    <a:pt x="121" y="28"/>
                    <a:pt x="121" y="28"/>
                  </a:cubicBezTo>
                  <a:cubicBezTo>
                    <a:pt x="122" y="27"/>
                    <a:pt x="122" y="25"/>
                    <a:pt x="123" y="25"/>
                  </a:cubicBezTo>
                  <a:cubicBezTo>
                    <a:pt x="122" y="25"/>
                    <a:pt x="122" y="25"/>
                    <a:pt x="122" y="25"/>
                  </a:cubicBezTo>
                  <a:moveTo>
                    <a:pt x="148" y="25"/>
                  </a:moveTo>
                  <a:cubicBezTo>
                    <a:pt x="148" y="26"/>
                    <a:pt x="148" y="26"/>
                    <a:pt x="148" y="26"/>
                  </a:cubicBezTo>
                  <a:cubicBezTo>
                    <a:pt x="148" y="25"/>
                    <a:pt x="149" y="26"/>
                    <a:pt x="148" y="25"/>
                  </a:cubicBezTo>
                  <a:moveTo>
                    <a:pt x="102" y="25"/>
                  </a:move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7"/>
                    <a:pt x="101" y="27"/>
                  </a:cubicBezTo>
                  <a:cubicBezTo>
                    <a:pt x="101" y="27"/>
                    <a:pt x="100" y="27"/>
                    <a:pt x="100" y="27"/>
                  </a:cubicBezTo>
                  <a:cubicBezTo>
                    <a:pt x="100" y="27"/>
                    <a:pt x="99" y="27"/>
                    <a:pt x="99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99" y="28"/>
                  </a:cubicBezTo>
                  <a:cubicBezTo>
                    <a:pt x="100" y="27"/>
                    <a:pt x="102" y="27"/>
                    <a:pt x="102" y="25"/>
                  </a:cubicBezTo>
                  <a:moveTo>
                    <a:pt x="283" y="24"/>
                  </a:move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4"/>
                    <a:pt x="283" y="24"/>
                    <a:pt x="283" y="24"/>
                  </a:cubicBezTo>
                  <a:moveTo>
                    <a:pt x="256" y="24"/>
                  </a:moveTo>
                  <a:cubicBezTo>
                    <a:pt x="256" y="26"/>
                    <a:pt x="256" y="26"/>
                    <a:pt x="256" y="26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6" y="27"/>
                    <a:pt x="257" y="28"/>
                    <a:pt x="257" y="29"/>
                  </a:cubicBezTo>
                  <a:cubicBezTo>
                    <a:pt x="257" y="28"/>
                    <a:pt x="258" y="26"/>
                    <a:pt x="258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58" y="25"/>
                    <a:pt x="258" y="26"/>
                    <a:pt x="258" y="26"/>
                  </a:cubicBezTo>
                  <a:cubicBezTo>
                    <a:pt x="258" y="26"/>
                    <a:pt x="258" y="26"/>
                    <a:pt x="257" y="26"/>
                  </a:cubicBezTo>
                  <a:cubicBezTo>
                    <a:pt x="257" y="26"/>
                    <a:pt x="257" y="26"/>
                    <a:pt x="257" y="26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4"/>
                  </a:cubicBezTo>
                  <a:moveTo>
                    <a:pt x="74" y="24"/>
                  </a:moveTo>
                  <a:cubicBezTo>
                    <a:pt x="72" y="25"/>
                    <a:pt x="72" y="25"/>
                    <a:pt x="72" y="25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3" y="26"/>
                    <a:pt x="74" y="25"/>
                    <a:pt x="74" y="24"/>
                  </a:cubicBezTo>
                  <a:moveTo>
                    <a:pt x="282" y="24"/>
                  </a:moveTo>
                  <a:cubicBezTo>
                    <a:pt x="282" y="24"/>
                    <a:pt x="282" y="24"/>
                    <a:pt x="282" y="24"/>
                  </a:cubicBezTo>
                  <a:cubicBezTo>
                    <a:pt x="282" y="24"/>
                    <a:pt x="282" y="24"/>
                    <a:pt x="282" y="24"/>
                  </a:cubicBezTo>
                  <a:moveTo>
                    <a:pt x="254" y="24"/>
                  </a:moveTo>
                  <a:cubicBezTo>
                    <a:pt x="254" y="25"/>
                    <a:pt x="254" y="25"/>
                    <a:pt x="254" y="25"/>
                  </a:cubicBezTo>
                  <a:cubicBezTo>
                    <a:pt x="254" y="24"/>
                    <a:pt x="254" y="24"/>
                    <a:pt x="254" y="24"/>
                  </a:cubicBezTo>
                  <a:moveTo>
                    <a:pt x="128" y="24"/>
                  </a:moveTo>
                  <a:cubicBezTo>
                    <a:pt x="127" y="24"/>
                    <a:pt x="126" y="24"/>
                    <a:pt x="126" y="24"/>
                  </a:cubicBezTo>
                  <a:cubicBezTo>
                    <a:pt x="126" y="26"/>
                    <a:pt x="128" y="25"/>
                    <a:pt x="128" y="26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7" y="25"/>
                    <a:pt x="126" y="25"/>
                    <a:pt x="126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7" y="24"/>
                    <a:pt x="127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moveTo>
                    <a:pt x="100" y="24"/>
                  </a:moveTo>
                  <a:cubicBezTo>
                    <a:pt x="100" y="24"/>
                    <a:pt x="99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4"/>
                    <a:pt x="100" y="24"/>
                    <a:pt x="100" y="24"/>
                  </a:cubicBezTo>
                  <a:moveTo>
                    <a:pt x="116" y="23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6" y="23"/>
                    <a:pt x="116" y="23"/>
                  </a:cubicBezTo>
                  <a:moveTo>
                    <a:pt x="267" y="23"/>
                  </a:moveTo>
                  <a:cubicBezTo>
                    <a:pt x="267" y="28"/>
                    <a:pt x="267" y="28"/>
                    <a:pt x="267" y="2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67" y="23"/>
                    <a:pt x="267" y="23"/>
                    <a:pt x="267" y="23"/>
                  </a:cubicBezTo>
                  <a:moveTo>
                    <a:pt x="148" y="23"/>
                  </a:moveTo>
                  <a:cubicBezTo>
                    <a:pt x="148" y="24"/>
                    <a:pt x="147" y="23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8" y="25"/>
                    <a:pt x="148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8" y="25"/>
                    <a:pt x="148" y="24"/>
                  </a:cubicBezTo>
                  <a:cubicBezTo>
                    <a:pt x="148" y="24"/>
                    <a:pt x="147" y="24"/>
                    <a:pt x="148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3"/>
                    <a:pt x="148" y="23"/>
                    <a:pt x="148" y="23"/>
                  </a:cubicBezTo>
                  <a:moveTo>
                    <a:pt x="283" y="23"/>
                  </a:moveTo>
                  <a:cubicBezTo>
                    <a:pt x="282" y="24"/>
                    <a:pt x="282" y="24"/>
                    <a:pt x="282" y="24"/>
                  </a:cubicBezTo>
                  <a:cubicBezTo>
                    <a:pt x="283" y="24"/>
                    <a:pt x="283" y="24"/>
                    <a:pt x="283" y="24"/>
                  </a:cubicBezTo>
                  <a:cubicBezTo>
                    <a:pt x="283" y="24"/>
                    <a:pt x="283" y="24"/>
                    <a:pt x="283" y="24"/>
                  </a:cubicBezTo>
                  <a:cubicBezTo>
                    <a:pt x="283" y="23"/>
                    <a:pt x="283" y="23"/>
                    <a:pt x="283" y="23"/>
                  </a:cubicBezTo>
                  <a:moveTo>
                    <a:pt x="254" y="23"/>
                  </a:moveTo>
                  <a:cubicBezTo>
                    <a:pt x="254" y="24"/>
                    <a:pt x="254" y="24"/>
                    <a:pt x="254" y="24"/>
                  </a:cubicBezTo>
                  <a:cubicBezTo>
                    <a:pt x="254" y="23"/>
                    <a:pt x="254" y="23"/>
                    <a:pt x="254" y="23"/>
                  </a:cubicBezTo>
                  <a:moveTo>
                    <a:pt x="118" y="22"/>
                  </a:moveTo>
                  <a:cubicBezTo>
                    <a:pt x="118" y="22"/>
                    <a:pt x="117" y="23"/>
                    <a:pt x="11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3"/>
                    <a:pt x="117" y="23"/>
                    <a:pt x="116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17" y="24"/>
                    <a:pt x="116" y="24"/>
                    <a:pt x="116" y="24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4"/>
                    <a:pt x="116" y="24"/>
                    <a:pt x="117" y="23"/>
                  </a:cubicBezTo>
                  <a:cubicBezTo>
                    <a:pt x="118" y="23"/>
                    <a:pt x="118" y="24"/>
                    <a:pt x="118" y="24"/>
                  </a:cubicBezTo>
                  <a:cubicBezTo>
                    <a:pt x="118" y="24"/>
                    <a:pt x="118" y="23"/>
                    <a:pt x="118" y="23"/>
                  </a:cubicBezTo>
                  <a:cubicBezTo>
                    <a:pt x="118" y="22"/>
                    <a:pt x="118" y="22"/>
                    <a:pt x="118" y="22"/>
                  </a:cubicBezTo>
                  <a:moveTo>
                    <a:pt x="98" y="22"/>
                  </a:moveTo>
                  <a:cubicBezTo>
                    <a:pt x="98" y="23"/>
                    <a:pt x="97" y="23"/>
                    <a:pt x="97" y="24"/>
                  </a:cubicBezTo>
                  <a:cubicBezTo>
                    <a:pt x="98" y="23"/>
                    <a:pt x="98" y="23"/>
                    <a:pt x="98" y="22"/>
                  </a:cubicBezTo>
                  <a:moveTo>
                    <a:pt x="139" y="22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0" y="23"/>
                    <a:pt x="139" y="22"/>
                    <a:pt x="140" y="22"/>
                  </a:cubicBezTo>
                  <a:cubicBezTo>
                    <a:pt x="139" y="22"/>
                    <a:pt x="139" y="22"/>
                    <a:pt x="139" y="22"/>
                  </a:cubicBezTo>
                  <a:moveTo>
                    <a:pt x="129" y="21"/>
                  </a:moveTo>
                  <a:cubicBezTo>
                    <a:pt x="127" y="23"/>
                    <a:pt x="127" y="23"/>
                    <a:pt x="127" y="23"/>
                  </a:cubicBezTo>
                  <a:cubicBezTo>
                    <a:pt x="128" y="23"/>
                    <a:pt x="129" y="23"/>
                    <a:pt x="130" y="23"/>
                  </a:cubicBezTo>
                  <a:cubicBezTo>
                    <a:pt x="130" y="22"/>
                    <a:pt x="130" y="21"/>
                    <a:pt x="129" y="21"/>
                  </a:cubicBezTo>
                  <a:moveTo>
                    <a:pt x="254" y="21"/>
                  </a:moveTo>
                  <a:cubicBezTo>
                    <a:pt x="254" y="21"/>
                    <a:pt x="254" y="21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moveTo>
                    <a:pt x="101" y="21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3"/>
                    <a:pt x="101" y="22"/>
                    <a:pt x="101" y="22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2" y="22"/>
                    <a:pt x="101" y="21"/>
                  </a:cubicBezTo>
                  <a:moveTo>
                    <a:pt x="114" y="21"/>
                  </a:moveTo>
                  <a:cubicBezTo>
                    <a:pt x="114" y="21"/>
                    <a:pt x="113" y="21"/>
                    <a:pt x="113" y="22"/>
                  </a:cubicBezTo>
                  <a:cubicBezTo>
                    <a:pt x="113" y="21"/>
                    <a:pt x="114" y="21"/>
                    <a:pt x="114" y="21"/>
                  </a:cubicBezTo>
                  <a:moveTo>
                    <a:pt x="252" y="21"/>
                  </a:moveTo>
                  <a:cubicBezTo>
                    <a:pt x="252" y="21"/>
                    <a:pt x="252" y="21"/>
                    <a:pt x="252" y="22"/>
                  </a:cubicBezTo>
                  <a:cubicBezTo>
                    <a:pt x="251" y="22"/>
                    <a:pt x="251" y="22"/>
                    <a:pt x="251" y="22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2" y="26"/>
                    <a:pt x="252" y="28"/>
                    <a:pt x="253" y="30"/>
                  </a:cubicBezTo>
                  <a:cubicBezTo>
                    <a:pt x="253" y="33"/>
                    <a:pt x="250" y="31"/>
                    <a:pt x="251" y="34"/>
                  </a:cubicBezTo>
                  <a:cubicBezTo>
                    <a:pt x="252" y="38"/>
                    <a:pt x="251" y="41"/>
                    <a:pt x="251" y="43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52" y="45"/>
                    <a:pt x="251" y="46"/>
                    <a:pt x="251" y="48"/>
                  </a:cubicBezTo>
                  <a:cubicBezTo>
                    <a:pt x="250" y="48"/>
                    <a:pt x="250" y="48"/>
                    <a:pt x="250" y="48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51" y="50"/>
                    <a:pt x="251" y="50"/>
                    <a:pt x="251" y="5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1" y="47"/>
                    <a:pt x="255" y="44"/>
                    <a:pt x="254" y="40"/>
                  </a:cubicBezTo>
                  <a:cubicBezTo>
                    <a:pt x="255" y="39"/>
                    <a:pt x="256" y="38"/>
                    <a:pt x="257" y="36"/>
                  </a:cubicBezTo>
                  <a:cubicBezTo>
                    <a:pt x="256" y="36"/>
                    <a:pt x="256" y="35"/>
                    <a:pt x="256" y="35"/>
                  </a:cubicBezTo>
                  <a:cubicBezTo>
                    <a:pt x="256" y="36"/>
                    <a:pt x="255" y="37"/>
                    <a:pt x="254" y="39"/>
                  </a:cubicBezTo>
                  <a:cubicBezTo>
                    <a:pt x="254" y="38"/>
                    <a:pt x="255" y="37"/>
                    <a:pt x="255" y="37"/>
                  </a:cubicBezTo>
                  <a:cubicBezTo>
                    <a:pt x="255" y="37"/>
                    <a:pt x="255" y="37"/>
                    <a:pt x="255" y="37"/>
                  </a:cubicBezTo>
                  <a:cubicBezTo>
                    <a:pt x="255" y="37"/>
                    <a:pt x="255" y="37"/>
                    <a:pt x="254" y="37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4" y="36"/>
                    <a:pt x="254" y="36"/>
                    <a:pt x="255" y="35"/>
                  </a:cubicBezTo>
                  <a:cubicBezTo>
                    <a:pt x="254" y="35"/>
                    <a:pt x="254" y="35"/>
                    <a:pt x="254" y="35"/>
                  </a:cubicBezTo>
                  <a:cubicBezTo>
                    <a:pt x="254" y="33"/>
                    <a:pt x="255" y="35"/>
                    <a:pt x="255" y="33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54" y="32"/>
                    <a:pt x="254" y="30"/>
                    <a:pt x="254" y="30"/>
                  </a:cubicBezTo>
                  <a:cubicBezTo>
                    <a:pt x="254" y="29"/>
                    <a:pt x="254" y="27"/>
                    <a:pt x="254" y="25"/>
                  </a:cubicBezTo>
                  <a:cubicBezTo>
                    <a:pt x="254" y="25"/>
                    <a:pt x="254" y="25"/>
                    <a:pt x="254" y="25"/>
                  </a:cubicBezTo>
                  <a:cubicBezTo>
                    <a:pt x="254" y="22"/>
                    <a:pt x="251" y="24"/>
                    <a:pt x="252" y="21"/>
                  </a:cubicBezTo>
                  <a:moveTo>
                    <a:pt x="255" y="20"/>
                  </a:moveTo>
                  <a:cubicBezTo>
                    <a:pt x="254" y="21"/>
                    <a:pt x="254" y="21"/>
                    <a:pt x="254" y="21"/>
                  </a:cubicBezTo>
                  <a:cubicBezTo>
                    <a:pt x="255" y="20"/>
                    <a:pt x="255" y="20"/>
                    <a:pt x="255" y="20"/>
                  </a:cubicBezTo>
                  <a:cubicBezTo>
                    <a:pt x="255" y="20"/>
                    <a:pt x="255" y="20"/>
                    <a:pt x="255" y="20"/>
                  </a:cubicBezTo>
                  <a:moveTo>
                    <a:pt x="74" y="20"/>
                  </a:moveTo>
                  <a:cubicBezTo>
                    <a:pt x="74" y="20"/>
                    <a:pt x="72" y="22"/>
                    <a:pt x="73" y="23"/>
                  </a:cubicBezTo>
                  <a:cubicBezTo>
                    <a:pt x="73" y="21"/>
                    <a:pt x="74" y="22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moveTo>
                    <a:pt x="48" y="20"/>
                  </a:moveTo>
                  <a:cubicBezTo>
                    <a:pt x="49" y="23"/>
                    <a:pt x="46" y="25"/>
                    <a:pt x="46" y="27"/>
                  </a:cubicBezTo>
                  <a:cubicBezTo>
                    <a:pt x="47" y="28"/>
                    <a:pt x="47" y="28"/>
                    <a:pt x="47" y="29"/>
                  </a:cubicBezTo>
                  <a:cubicBezTo>
                    <a:pt x="48" y="28"/>
                    <a:pt x="47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9" y="21"/>
                    <a:pt x="48" y="20"/>
                  </a:cubicBezTo>
                  <a:moveTo>
                    <a:pt x="77" y="20"/>
                  </a:move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8" y="20"/>
                    <a:pt x="78" y="20"/>
                    <a:pt x="77" y="20"/>
                  </a:cubicBezTo>
                  <a:moveTo>
                    <a:pt x="75" y="20"/>
                  </a:moveTo>
                  <a:cubicBezTo>
                    <a:pt x="75" y="20"/>
                    <a:pt x="75" y="22"/>
                    <a:pt x="75" y="22"/>
                  </a:cubicBezTo>
                  <a:cubicBezTo>
                    <a:pt x="75" y="21"/>
                    <a:pt x="75" y="20"/>
                    <a:pt x="75" y="20"/>
                  </a:cubicBezTo>
                  <a:moveTo>
                    <a:pt x="254" y="20"/>
                  </a:moveTo>
                  <a:cubicBezTo>
                    <a:pt x="253" y="20"/>
                    <a:pt x="253" y="21"/>
                    <a:pt x="252" y="21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4" y="21"/>
                    <a:pt x="254" y="21"/>
                  </a:cubicBezTo>
                  <a:cubicBezTo>
                    <a:pt x="254" y="20"/>
                    <a:pt x="254" y="20"/>
                    <a:pt x="254" y="20"/>
                  </a:cubicBezTo>
                  <a:moveTo>
                    <a:pt x="116" y="19"/>
                  </a:moveTo>
                  <a:cubicBezTo>
                    <a:pt x="116" y="19"/>
                    <a:pt x="116" y="19"/>
                    <a:pt x="116" y="19"/>
                  </a:cubicBezTo>
                  <a:cubicBezTo>
                    <a:pt x="115" y="20"/>
                    <a:pt x="116" y="20"/>
                    <a:pt x="116" y="21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16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8" y="21"/>
                    <a:pt x="118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6" y="20"/>
                    <a:pt x="116" y="21"/>
                  </a:cubicBezTo>
                  <a:cubicBezTo>
                    <a:pt x="116" y="20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moveTo>
                    <a:pt x="259" y="19"/>
                  </a:moveTo>
                  <a:cubicBezTo>
                    <a:pt x="259" y="21"/>
                    <a:pt x="260" y="26"/>
                    <a:pt x="260" y="26"/>
                  </a:cubicBezTo>
                  <a:cubicBezTo>
                    <a:pt x="260" y="28"/>
                    <a:pt x="260" y="33"/>
                    <a:pt x="261" y="33"/>
                  </a:cubicBezTo>
                  <a:cubicBezTo>
                    <a:pt x="261" y="33"/>
                    <a:pt x="261" y="33"/>
                    <a:pt x="261" y="33"/>
                  </a:cubicBezTo>
                  <a:cubicBezTo>
                    <a:pt x="262" y="32"/>
                    <a:pt x="262" y="32"/>
                    <a:pt x="262" y="32"/>
                  </a:cubicBezTo>
                  <a:cubicBezTo>
                    <a:pt x="261" y="34"/>
                    <a:pt x="261" y="34"/>
                    <a:pt x="261" y="34"/>
                  </a:cubicBezTo>
                  <a:cubicBezTo>
                    <a:pt x="262" y="34"/>
                    <a:pt x="262" y="33"/>
                    <a:pt x="262" y="33"/>
                  </a:cubicBezTo>
                  <a:cubicBezTo>
                    <a:pt x="262" y="33"/>
                    <a:pt x="262" y="33"/>
                    <a:pt x="262" y="34"/>
                  </a:cubicBezTo>
                  <a:cubicBezTo>
                    <a:pt x="263" y="34"/>
                    <a:pt x="262" y="36"/>
                    <a:pt x="261" y="36"/>
                  </a:cubicBezTo>
                  <a:cubicBezTo>
                    <a:pt x="261" y="36"/>
                    <a:pt x="261" y="36"/>
                    <a:pt x="261" y="36"/>
                  </a:cubicBezTo>
                  <a:cubicBezTo>
                    <a:pt x="261" y="37"/>
                    <a:pt x="261" y="39"/>
                    <a:pt x="262" y="39"/>
                  </a:cubicBezTo>
                  <a:cubicBezTo>
                    <a:pt x="262" y="37"/>
                    <a:pt x="262" y="37"/>
                    <a:pt x="262" y="37"/>
                  </a:cubicBezTo>
                  <a:cubicBezTo>
                    <a:pt x="263" y="38"/>
                    <a:pt x="263" y="38"/>
                    <a:pt x="263" y="38"/>
                  </a:cubicBezTo>
                  <a:cubicBezTo>
                    <a:pt x="263" y="37"/>
                    <a:pt x="264" y="35"/>
                    <a:pt x="264" y="35"/>
                  </a:cubicBezTo>
                  <a:cubicBezTo>
                    <a:pt x="264" y="35"/>
                    <a:pt x="264" y="35"/>
                    <a:pt x="264" y="35"/>
                  </a:cubicBezTo>
                  <a:cubicBezTo>
                    <a:pt x="264" y="35"/>
                    <a:pt x="264" y="34"/>
                    <a:pt x="264" y="34"/>
                  </a:cubicBezTo>
                  <a:cubicBezTo>
                    <a:pt x="264" y="34"/>
                    <a:pt x="264" y="34"/>
                    <a:pt x="264" y="34"/>
                  </a:cubicBezTo>
                  <a:cubicBezTo>
                    <a:pt x="264" y="33"/>
                    <a:pt x="263" y="31"/>
                    <a:pt x="264" y="31"/>
                  </a:cubicBezTo>
                  <a:cubicBezTo>
                    <a:pt x="264" y="31"/>
                    <a:pt x="264" y="31"/>
                    <a:pt x="264" y="31"/>
                  </a:cubicBezTo>
                  <a:cubicBezTo>
                    <a:pt x="264" y="30"/>
                    <a:pt x="264" y="30"/>
                    <a:pt x="264" y="30"/>
                  </a:cubicBezTo>
                  <a:cubicBezTo>
                    <a:pt x="264" y="31"/>
                    <a:pt x="264" y="31"/>
                    <a:pt x="264" y="31"/>
                  </a:cubicBezTo>
                  <a:cubicBezTo>
                    <a:pt x="264" y="30"/>
                    <a:pt x="264" y="28"/>
                    <a:pt x="264" y="27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3" y="25"/>
                    <a:pt x="263" y="24"/>
                    <a:pt x="262" y="22"/>
                  </a:cubicBezTo>
                  <a:cubicBezTo>
                    <a:pt x="262" y="23"/>
                    <a:pt x="262" y="23"/>
                    <a:pt x="262" y="23"/>
                  </a:cubicBezTo>
                  <a:cubicBezTo>
                    <a:pt x="261" y="23"/>
                    <a:pt x="261" y="21"/>
                    <a:pt x="261" y="20"/>
                  </a:cubicBezTo>
                  <a:cubicBezTo>
                    <a:pt x="261" y="21"/>
                    <a:pt x="261" y="21"/>
                    <a:pt x="261" y="21"/>
                  </a:cubicBezTo>
                  <a:cubicBezTo>
                    <a:pt x="261" y="21"/>
                    <a:pt x="261" y="21"/>
                    <a:pt x="261" y="21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59" y="22"/>
                    <a:pt x="261" y="19"/>
                    <a:pt x="259" y="19"/>
                  </a:cubicBezTo>
                  <a:moveTo>
                    <a:pt x="130" y="19"/>
                  </a:move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30" y="19"/>
                    <a:pt x="130" y="19"/>
                    <a:pt x="130" y="19"/>
                  </a:cubicBezTo>
                  <a:moveTo>
                    <a:pt x="255" y="19"/>
                  </a:moveTo>
                  <a:cubicBezTo>
                    <a:pt x="255" y="19"/>
                    <a:pt x="255" y="19"/>
                    <a:pt x="254" y="19"/>
                  </a:cubicBezTo>
                  <a:cubicBezTo>
                    <a:pt x="255" y="20"/>
                    <a:pt x="255" y="20"/>
                    <a:pt x="255" y="20"/>
                  </a:cubicBezTo>
                  <a:cubicBezTo>
                    <a:pt x="255" y="20"/>
                    <a:pt x="255" y="20"/>
                    <a:pt x="255" y="20"/>
                  </a:cubicBezTo>
                  <a:cubicBezTo>
                    <a:pt x="256" y="21"/>
                    <a:pt x="254" y="22"/>
                    <a:pt x="256" y="23"/>
                  </a:cubicBezTo>
                  <a:cubicBezTo>
                    <a:pt x="256" y="22"/>
                    <a:pt x="255" y="19"/>
                    <a:pt x="255" y="19"/>
                  </a:cubicBezTo>
                  <a:moveTo>
                    <a:pt x="288" y="18"/>
                  </a:moveTo>
                  <a:cubicBezTo>
                    <a:pt x="288" y="20"/>
                    <a:pt x="286" y="20"/>
                    <a:pt x="286" y="21"/>
                  </a:cubicBezTo>
                  <a:cubicBezTo>
                    <a:pt x="285" y="20"/>
                    <a:pt x="287" y="19"/>
                    <a:pt x="286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9"/>
                    <a:pt x="284" y="19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6" y="24"/>
                    <a:pt x="286" y="29"/>
                    <a:pt x="287" y="30"/>
                  </a:cubicBezTo>
                  <a:cubicBezTo>
                    <a:pt x="287" y="31"/>
                    <a:pt x="287" y="31"/>
                    <a:pt x="287" y="31"/>
                  </a:cubicBezTo>
                  <a:cubicBezTo>
                    <a:pt x="286" y="31"/>
                    <a:pt x="286" y="31"/>
                    <a:pt x="286" y="31"/>
                  </a:cubicBezTo>
                  <a:cubicBezTo>
                    <a:pt x="286" y="31"/>
                    <a:pt x="286" y="31"/>
                    <a:pt x="286" y="31"/>
                  </a:cubicBezTo>
                  <a:cubicBezTo>
                    <a:pt x="286" y="31"/>
                    <a:pt x="285" y="31"/>
                    <a:pt x="285" y="31"/>
                  </a:cubicBezTo>
                  <a:cubicBezTo>
                    <a:pt x="286" y="35"/>
                    <a:pt x="285" y="38"/>
                    <a:pt x="285" y="42"/>
                  </a:cubicBezTo>
                  <a:cubicBezTo>
                    <a:pt x="285" y="42"/>
                    <a:pt x="285" y="42"/>
                    <a:pt x="285" y="42"/>
                  </a:cubicBezTo>
                  <a:cubicBezTo>
                    <a:pt x="284" y="42"/>
                    <a:pt x="285" y="39"/>
                    <a:pt x="285" y="39"/>
                  </a:cubicBezTo>
                  <a:cubicBezTo>
                    <a:pt x="284" y="42"/>
                    <a:pt x="282" y="41"/>
                    <a:pt x="282" y="43"/>
                  </a:cubicBezTo>
                  <a:cubicBezTo>
                    <a:pt x="283" y="44"/>
                    <a:pt x="281" y="48"/>
                    <a:pt x="281" y="48"/>
                  </a:cubicBezTo>
                  <a:cubicBezTo>
                    <a:pt x="281" y="46"/>
                    <a:pt x="281" y="46"/>
                    <a:pt x="281" y="46"/>
                  </a:cubicBezTo>
                  <a:cubicBezTo>
                    <a:pt x="280" y="46"/>
                    <a:pt x="280" y="46"/>
                    <a:pt x="280" y="46"/>
                  </a:cubicBezTo>
                  <a:cubicBezTo>
                    <a:pt x="280" y="45"/>
                    <a:pt x="282" y="43"/>
                    <a:pt x="280" y="42"/>
                  </a:cubicBezTo>
                  <a:cubicBezTo>
                    <a:pt x="280" y="42"/>
                    <a:pt x="280" y="42"/>
                    <a:pt x="280" y="42"/>
                  </a:cubicBezTo>
                  <a:cubicBezTo>
                    <a:pt x="280" y="42"/>
                    <a:pt x="280" y="42"/>
                    <a:pt x="279" y="42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78" y="42"/>
                    <a:pt x="277" y="42"/>
                    <a:pt x="277" y="44"/>
                  </a:cubicBezTo>
                  <a:cubicBezTo>
                    <a:pt x="278" y="44"/>
                    <a:pt x="278" y="45"/>
                    <a:pt x="278" y="46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6" y="46"/>
                    <a:pt x="276" y="46"/>
                  </a:cubicBezTo>
                  <a:cubicBezTo>
                    <a:pt x="276" y="47"/>
                    <a:pt x="277" y="48"/>
                    <a:pt x="275" y="50"/>
                  </a:cubicBezTo>
                  <a:cubicBezTo>
                    <a:pt x="275" y="49"/>
                    <a:pt x="275" y="49"/>
                    <a:pt x="275" y="49"/>
                  </a:cubicBezTo>
                  <a:cubicBezTo>
                    <a:pt x="274" y="55"/>
                    <a:pt x="274" y="55"/>
                    <a:pt x="274" y="55"/>
                  </a:cubicBezTo>
                  <a:cubicBezTo>
                    <a:pt x="273" y="53"/>
                    <a:pt x="273" y="53"/>
                    <a:pt x="273" y="53"/>
                  </a:cubicBezTo>
                  <a:cubicBezTo>
                    <a:pt x="273" y="54"/>
                    <a:pt x="272" y="54"/>
                    <a:pt x="272" y="54"/>
                  </a:cubicBezTo>
                  <a:cubicBezTo>
                    <a:pt x="272" y="57"/>
                    <a:pt x="272" y="57"/>
                    <a:pt x="272" y="57"/>
                  </a:cubicBezTo>
                  <a:cubicBezTo>
                    <a:pt x="273" y="56"/>
                    <a:pt x="273" y="56"/>
                    <a:pt x="273" y="56"/>
                  </a:cubicBezTo>
                  <a:cubicBezTo>
                    <a:pt x="273" y="56"/>
                    <a:pt x="273" y="57"/>
                    <a:pt x="274" y="58"/>
                  </a:cubicBezTo>
                  <a:cubicBezTo>
                    <a:pt x="274" y="58"/>
                    <a:pt x="274" y="58"/>
                    <a:pt x="273" y="58"/>
                  </a:cubicBezTo>
                  <a:cubicBezTo>
                    <a:pt x="272" y="58"/>
                    <a:pt x="272" y="60"/>
                    <a:pt x="271" y="62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2" y="62"/>
                    <a:pt x="273" y="60"/>
                    <a:pt x="274" y="58"/>
                  </a:cubicBezTo>
                  <a:cubicBezTo>
                    <a:pt x="275" y="56"/>
                    <a:pt x="274" y="56"/>
                    <a:pt x="275" y="54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5"/>
                    <a:pt x="276" y="55"/>
                    <a:pt x="276" y="56"/>
                  </a:cubicBezTo>
                  <a:cubicBezTo>
                    <a:pt x="276" y="56"/>
                    <a:pt x="276" y="57"/>
                    <a:pt x="276" y="57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6" y="57"/>
                    <a:pt x="277" y="57"/>
                    <a:pt x="277" y="56"/>
                  </a:cubicBezTo>
                  <a:cubicBezTo>
                    <a:pt x="277" y="55"/>
                    <a:pt x="277" y="53"/>
                    <a:pt x="278" y="53"/>
                  </a:cubicBezTo>
                  <a:cubicBezTo>
                    <a:pt x="278" y="54"/>
                    <a:pt x="278" y="53"/>
                    <a:pt x="278" y="55"/>
                  </a:cubicBezTo>
                  <a:cubicBezTo>
                    <a:pt x="279" y="53"/>
                    <a:pt x="279" y="53"/>
                    <a:pt x="279" y="53"/>
                  </a:cubicBezTo>
                  <a:cubicBezTo>
                    <a:pt x="279" y="54"/>
                    <a:pt x="279" y="54"/>
                    <a:pt x="278" y="54"/>
                  </a:cubicBezTo>
                  <a:cubicBezTo>
                    <a:pt x="278" y="54"/>
                    <a:pt x="278" y="53"/>
                    <a:pt x="278" y="53"/>
                  </a:cubicBezTo>
                  <a:cubicBezTo>
                    <a:pt x="279" y="52"/>
                    <a:pt x="276" y="53"/>
                    <a:pt x="278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80" y="52"/>
                    <a:pt x="280" y="52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53"/>
                    <a:pt x="280" y="53"/>
                    <a:pt x="279" y="54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0" y="55"/>
                    <a:pt x="280" y="55"/>
                    <a:pt x="280" y="55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80" y="58"/>
                    <a:pt x="283" y="53"/>
                    <a:pt x="282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1" y="58"/>
                    <a:pt x="281" y="58"/>
                    <a:pt x="280" y="58"/>
                  </a:cubicBezTo>
                  <a:cubicBezTo>
                    <a:pt x="280" y="58"/>
                    <a:pt x="280" y="58"/>
                    <a:pt x="280" y="58"/>
                  </a:cubicBezTo>
                  <a:cubicBezTo>
                    <a:pt x="279" y="58"/>
                    <a:pt x="279" y="58"/>
                    <a:pt x="279" y="58"/>
                  </a:cubicBezTo>
                  <a:cubicBezTo>
                    <a:pt x="279" y="58"/>
                    <a:pt x="279" y="58"/>
                    <a:pt x="279" y="58"/>
                  </a:cubicBezTo>
                  <a:cubicBezTo>
                    <a:pt x="280" y="58"/>
                    <a:pt x="279" y="61"/>
                    <a:pt x="279" y="64"/>
                  </a:cubicBezTo>
                  <a:cubicBezTo>
                    <a:pt x="278" y="63"/>
                    <a:pt x="278" y="63"/>
                    <a:pt x="278" y="63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6"/>
                    <a:pt x="278" y="64"/>
                    <a:pt x="280" y="64"/>
                  </a:cubicBezTo>
                  <a:cubicBezTo>
                    <a:pt x="280" y="64"/>
                    <a:pt x="280" y="66"/>
                    <a:pt x="280" y="67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79" y="70"/>
                    <a:pt x="279" y="70"/>
                    <a:pt x="279" y="70"/>
                  </a:cubicBezTo>
                  <a:cubicBezTo>
                    <a:pt x="280" y="70"/>
                    <a:pt x="279" y="73"/>
                    <a:pt x="279" y="74"/>
                  </a:cubicBezTo>
                  <a:cubicBezTo>
                    <a:pt x="279" y="73"/>
                    <a:pt x="279" y="73"/>
                    <a:pt x="280" y="72"/>
                  </a:cubicBezTo>
                  <a:cubicBezTo>
                    <a:pt x="281" y="73"/>
                    <a:pt x="281" y="73"/>
                    <a:pt x="281" y="73"/>
                  </a:cubicBezTo>
                  <a:cubicBezTo>
                    <a:pt x="281" y="72"/>
                    <a:pt x="282" y="71"/>
                    <a:pt x="281" y="70"/>
                  </a:cubicBezTo>
                  <a:cubicBezTo>
                    <a:pt x="280" y="71"/>
                    <a:pt x="280" y="71"/>
                    <a:pt x="280" y="71"/>
                  </a:cubicBezTo>
                  <a:cubicBezTo>
                    <a:pt x="281" y="70"/>
                    <a:pt x="281" y="70"/>
                    <a:pt x="282" y="69"/>
                  </a:cubicBezTo>
                  <a:cubicBezTo>
                    <a:pt x="282" y="69"/>
                    <a:pt x="282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2" y="69"/>
                    <a:pt x="283" y="68"/>
                    <a:pt x="284" y="67"/>
                  </a:cubicBezTo>
                  <a:cubicBezTo>
                    <a:pt x="286" y="66"/>
                    <a:pt x="285" y="60"/>
                    <a:pt x="287" y="60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286" y="54"/>
                    <a:pt x="289" y="46"/>
                    <a:pt x="287" y="40"/>
                  </a:cubicBezTo>
                  <a:cubicBezTo>
                    <a:pt x="288" y="38"/>
                    <a:pt x="288" y="39"/>
                    <a:pt x="288" y="36"/>
                  </a:cubicBezTo>
                  <a:cubicBezTo>
                    <a:pt x="288" y="32"/>
                    <a:pt x="287" y="26"/>
                    <a:pt x="286" y="24"/>
                  </a:cubicBezTo>
                  <a:cubicBezTo>
                    <a:pt x="286" y="21"/>
                    <a:pt x="288" y="22"/>
                    <a:pt x="288" y="18"/>
                  </a:cubicBezTo>
                  <a:moveTo>
                    <a:pt x="108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moveTo>
                    <a:pt x="144" y="18"/>
                  </a:moveTo>
                  <a:cubicBezTo>
                    <a:pt x="144" y="18"/>
                    <a:pt x="144" y="18"/>
                    <a:pt x="144" y="18"/>
                  </a:cubicBezTo>
                  <a:cubicBezTo>
                    <a:pt x="144" y="18"/>
                    <a:pt x="144" y="18"/>
                    <a:pt x="144" y="18"/>
                  </a:cubicBezTo>
                  <a:moveTo>
                    <a:pt x="109" y="18"/>
                  </a:moveTo>
                  <a:cubicBezTo>
                    <a:pt x="108" y="18"/>
                    <a:pt x="108" y="18"/>
                    <a:pt x="108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moveTo>
                    <a:pt x="144" y="17"/>
                  </a:moveTo>
                  <a:cubicBezTo>
                    <a:pt x="144" y="18"/>
                    <a:pt x="144" y="18"/>
                    <a:pt x="144" y="18"/>
                  </a:cubicBezTo>
                  <a:cubicBezTo>
                    <a:pt x="144" y="17"/>
                    <a:pt x="144" y="17"/>
                    <a:pt x="144" y="17"/>
                  </a:cubicBezTo>
                  <a:moveTo>
                    <a:pt x="134" y="17"/>
                  </a:moveTo>
                  <a:cubicBezTo>
                    <a:pt x="133" y="17"/>
                    <a:pt x="133" y="17"/>
                    <a:pt x="133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4" y="17"/>
                    <a:pt x="134" y="17"/>
                  </a:cubicBezTo>
                  <a:moveTo>
                    <a:pt x="153" y="17"/>
                  </a:moveTo>
                  <a:cubicBezTo>
                    <a:pt x="153" y="17"/>
                    <a:pt x="153" y="17"/>
                    <a:pt x="153" y="17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8"/>
                    <a:pt x="152" y="18"/>
                    <a:pt x="152" y="18"/>
                  </a:cubicBezTo>
                  <a:cubicBezTo>
                    <a:pt x="152" y="18"/>
                    <a:pt x="152" y="19"/>
                    <a:pt x="153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9"/>
                    <a:pt x="154" y="19"/>
                    <a:pt x="154" y="18"/>
                  </a:cubicBezTo>
                  <a:cubicBezTo>
                    <a:pt x="154" y="18"/>
                    <a:pt x="153" y="17"/>
                    <a:pt x="153" y="17"/>
                  </a:cubicBezTo>
                  <a:moveTo>
                    <a:pt x="116" y="17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moveTo>
                    <a:pt x="26" y="16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5" y="21"/>
                    <a:pt x="24" y="23"/>
                  </a:cubicBezTo>
                  <a:cubicBezTo>
                    <a:pt x="24" y="24"/>
                    <a:pt x="23" y="26"/>
                    <a:pt x="23" y="26"/>
                  </a:cubicBezTo>
                  <a:cubicBezTo>
                    <a:pt x="22" y="26"/>
                    <a:pt x="22" y="25"/>
                    <a:pt x="22" y="25"/>
                  </a:cubicBezTo>
                  <a:cubicBezTo>
                    <a:pt x="21" y="27"/>
                    <a:pt x="20" y="30"/>
                    <a:pt x="21" y="32"/>
                  </a:cubicBezTo>
                  <a:cubicBezTo>
                    <a:pt x="21" y="32"/>
                    <a:pt x="21" y="31"/>
                    <a:pt x="21" y="31"/>
                  </a:cubicBezTo>
                  <a:cubicBezTo>
                    <a:pt x="21" y="31"/>
                    <a:pt x="21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0"/>
                    <a:pt x="23" y="28"/>
                    <a:pt x="24" y="27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4" y="28"/>
                    <a:pt x="25" y="27"/>
                  </a:cubicBezTo>
                  <a:cubicBezTo>
                    <a:pt x="25" y="22"/>
                    <a:pt x="27" y="21"/>
                    <a:pt x="27" y="17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51" y="16"/>
                  </a:moveTo>
                  <a:cubicBezTo>
                    <a:pt x="251" y="18"/>
                    <a:pt x="251" y="18"/>
                    <a:pt x="251" y="18"/>
                  </a:cubicBezTo>
                  <a:cubicBezTo>
                    <a:pt x="251" y="18"/>
                    <a:pt x="251" y="18"/>
                    <a:pt x="251" y="18"/>
                  </a:cubicBezTo>
                  <a:cubicBezTo>
                    <a:pt x="252" y="18"/>
                    <a:pt x="251" y="17"/>
                    <a:pt x="251" y="16"/>
                  </a:cubicBezTo>
                  <a:moveTo>
                    <a:pt x="98" y="16"/>
                  </a:moveTo>
                  <a:cubicBezTo>
                    <a:pt x="97" y="18"/>
                    <a:pt x="97" y="18"/>
                    <a:pt x="97" y="18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6"/>
                    <a:pt x="98" y="16"/>
                    <a:pt x="98" y="16"/>
                  </a:cubicBezTo>
                  <a:moveTo>
                    <a:pt x="117" y="16"/>
                  </a:moveTo>
                  <a:cubicBezTo>
                    <a:pt x="116" y="17"/>
                    <a:pt x="116" y="17"/>
                    <a:pt x="116" y="17"/>
                  </a:cubicBezTo>
                  <a:cubicBezTo>
                    <a:pt x="117" y="16"/>
                    <a:pt x="117" y="16"/>
                    <a:pt x="117" y="16"/>
                  </a:cubicBezTo>
                  <a:moveTo>
                    <a:pt x="297" y="16"/>
                  </a:moveTo>
                  <a:cubicBezTo>
                    <a:pt x="296" y="18"/>
                    <a:pt x="296" y="18"/>
                    <a:pt x="296" y="18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297" y="16"/>
                    <a:pt x="297" y="16"/>
                    <a:pt x="297" y="16"/>
                  </a:cubicBezTo>
                  <a:moveTo>
                    <a:pt x="139" y="16"/>
                  </a:moveTo>
                  <a:cubicBezTo>
                    <a:pt x="138" y="16"/>
                    <a:pt x="139" y="17"/>
                    <a:pt x="138" y="17"/>
                  </a:cubicBezTo>
                  <a:cubicBezTo>
                    <a:pt x="139" y="17"/>
                    <a:pt x="140" y="17"/>
                    <a:pt x="139" y="16"/>
                  </a:cubicBezTo>
                  <a:cubicBezTo>
                    <a:pt x="139" y="16"/>
                    <a:pt x="139" y="16"/>
                    <a:pt x="139" y="16"/>
                  </a:cubicBezTo>
                  <a:moveTo>
                    <a:pt x="258" y="15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58" y="18"/>
                    <a:pt x="259" y="18"/>
                    <a:pt x="259" y="19"/>
                  </a:cubicBezTo>
                  <a:cubicBezTo>
                    <a:pt x="259" y="19"/>
                    <a:pt x="259" y="19"/>
                    <a:pt x="259" y="19"/>
                  </a:cubicBezTo>
                  <a:cubicBezTo>
                    <a:pt x="260" y="19"/>
                    <a:pt x="259" y="17"/>
                    <a:pt x="259" y="15"/>
                  </a:cubicBezTo>
                  <a:cubicBezTo>
                    <a:pt x="259" y="16"/>
                    <a:pt x="259" y="16"/>
                    <a:pt x="259" y="16"/>
                  </a:cubicBezTo>
                  <a:cubicBezTo>
                    <a:pt x="259" y="16"/>
                    <a:pt x="258" y="16"/>
                    <a:pt x="258" y="15"/>
                  </a:cubicBezTo>
                  <a:moveTo>
                    <a:pt x="251" y="15"/>
                  </a:moveTo>
                  <a:cubicBezTo>
                    <a:pt x="251" y="15"/>
                    <a:pt x="251" y="15"/>
                    <a:pt x="251" y="15"/>
                  </a:cubicBezTo>
                  <a:cubicBezTo>
                    <a:pt x="251" y="15"/>
                    <a:pt x="251" y="15"/>
                    <a:pt x="251" y="15"/>
                  </a:cubicBezTo>
                  <a:moveTo>
                    <a:pt x="149" y="15"/>
                  </a:moveTo>
                  <a:cubicBezTo>
                    <a:pt x="149" y="16"/>
                    <a:pt x="149" y="16"/>
                    <a:pt x="149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moveTo>
                    <a:pt x="72" y="15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moveTo>
                    <a:pt x="260" y="15"/>
                  </a:moveTo>
                  <a:cubicBezTo>
                    <a:pt x="259" y="15"/>
                    <a:pt x="259" y="15"/>
                    <a:pt x="259" y="15"/>
                  </a:cubicBezTo>
                  <a:cubicBezTo>
                    <a:pt x="260" y="15"/>
                    <a:pt x="260" y="15"/>
                    <a:pt x="260" y="15"/>
                  </a:cubicBezTo>
                  <a:moveTo>
                    <a:pt x="162" y="15"/>
                  </a:moveTo>
                  <a:cubicBezTo>
                    <a:pt x="162" y="15"/>
                    <a:pt x="162" y="15"/>
                    <a:pt x="162" y="15"/>
                  </a:cubicBezTo>
                  <a:cubicBezTo>
                    <a:pt x="162" y="15"/>
                    <a:pt x="162" y="15"/>
                    <a:pt x="162" y="15"/>
                  </a:cubicBezTo>
                  <a:moveTo>
                    <a:pt x="252" y="14"/>
                  </a:moveTo>
                  <a:cubicBezTo>
                    <a:pt x="252" y="15"/>
                    <a:pt x="251" y="15"/>
                    <a:pt x="251" y="15"/>
                  </a:cubicBezTo>
                  <a:cubicBezTo>
                    <a:pt x="251" y="15"/>
                    <a:pt x="251" y="15"/>
                    <a:pt x="251" y="15"/>
                  </a:cubicBezTo>
                  <a:cubicBezTo>
                    <a:pt x="252" y="16"/>
                    <a:pt x="252" y="18"/>
                    <a:pt x="252" y="18"/>
                  </a:cubicBezTo>
                  <a:cubicBezTo>
                    <a:pt x="252" y="18"/>
                    <a:pt x="252" y="18"/>
                    <a:pt x="253" y="18"/>
                  </a:cubicBezTo>
                  <a:cubicBezTo>
                    <a:pt x="252" y="16"/>
                    <a:pt x="252" y="15"/>
                    <a:pt x="252" y="14"/>
                  </a:cubicBezTo>
                  <a:moveTo>
                    <a:pt x="86" y="14"/>
                  </a:moveTo>
                  <a:cubicBezTo>
                    <a:pt x="85" y="14"/>
                    <a:pt x="85" y="15"/>
                    <a:pt x="85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moveTo>
                    <a:pt x="73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3" y="14"/>
                    <a:pt x="73" y="14"/>
                  </a:cubicBezTo>
                  <a:moveTo>
                    <a:pt x="68" y="14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moveTo>
                    <a:pt x="261" y="14"/>
                  </a:moveTo>
                  <a:cubicBezTo>
                    <a:pt x="260" y="14"/>
                    <a:pt x="260" y="14"/>
                    <a:pt x="260" y="15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60" y="18"/>
                    <a:pt x="260" y="18"/>
                    <a:pt x="260" y="18"/>
                  </a:cubicBezTo>
                  <a:cubicBezTo>
                    <a:pt x="260" y="18"/>
                    <a:pt x="260" y="18"/>
                    <a:pt x="260" y="18"/>
                  </a:cubicBezTo>
                  <a:cubicBezTo>
                    <a:pt x="260" y="18"/>
                    <a:pt x="260" y="16"/>
                    <a:pt x="260" y="15"/>
                  </a:cubicBezTo>
                  <a:cubicBezTo>
                    <a:pt x="261" y="16"/>
                    <a:pt x="261" y="16"/>
                    <a:pt x="261" y="16"/>
                  </a:cubicBezTo>
                  <a:cubicBezTo>
                    <a:pt x="262" y="16"/>
                    <a:pt x="261" y="15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moveTo>
                    <a:pt x="6" y="14"/>
                  </a:moveTo>
                  <a:cubicBezTo>
                    <a:pt x="5" y="15"/>
                    <a:pt x="5" y="17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8"/>
                    <a:pt x="3" y="20"/>
                    <a:pt x="2" y="23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3" y="22"/>
                    <a:pt x="4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5" y="18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3" y="14"/>
                  </a:moveTo>
                  <a:cubicBezTo>
                    <a:pt x="153" y="14"/>
                    <a:pt x="153" y="14"/>
                    <a:pt x="153" y="14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3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3" y="14"/>
                    <a:pt x="153" y="14"/>
                  </a:cubicBezTo>
                  <a:moveTo>
                    <a:pt x="262" y="14"/>
                  </a:moveTo>
                  <a:cubicBezTo>
                    <a:pt x="262" y="14"/>
                    <a:pt x="262" y="14"/>
                    <a:pt x="262" y="14"/>
                  </a:cubicBezTo>
                  <a:cubicBezTo>
                    <a:pt x="261" y="14"/>
                    <a:pt x="263" y="16"/>
                    <a:pt x="262" y="17"/>
                  </a:cubicBezTo>
                  <a:cubicBezTo>
                    <a:pt x="263" y="16"/>
                    <a:pt x="263" y="14"/>
                    <a:pt x="262" y="14"/>
                  </a:cubicBezTo>
                  <a:moveTo>
                    <a:pt x="147" y="13"/>
                  </a:moveTo>
                  <a:cubicBezTo>
                    <a:pt x="147" y="14"/>
                    <a:pt x="147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7" y="13"/>
                    <a:pt x="147" y="14"/>
                    <a:pt x="147" y="14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3"/>
                    <a:pt x="147" y="13"/>
                  </a:cubicBezTo>
                  <a:moveTo>
                    <a:pt x="128" y="13"/>
                  </a:moveTo>
                  <a:cubicBezTo>
                    <a:pt x="129" y="14"/>
                    <a:pt x="129" y="14"/>
                    <a:pt x="129" y="14"/>
                  </a:cubicBezTo>
                  <a:cubicBezTo>
                    <a:pt x="128" y="13"/>
                    <a:pt x="128" y="13"/>
                    <a:pt x="128" y="13"/>
                  </a:cubicBezTo>
                  <a:moveTo>
                    <a:pt x="115" y="13"/>
                  </a:moveTo>
                  <a:cubicBezTo>
                    <a:pt x="114" y="14"/>
                    <a:pt x="114" y="14"/>
                    <a:pt x="114" y="14"/>
                  </a:cubicBezTo>
                  <a:cubicBezTo>
                    <a:pt x="115" y="13"/>
                    <a:pt x="115" y="13"/>
                    <a:pt x="115" y="13"/>
                  </a:cubicBezTo>
                  <a:moveTo>
                    <a:pt x="146" y="13"/>
                  </a:moveTo>
                  <a:cubicBezTo>
                    <a:pt x="146" y="14"/>
                    <a:pt x="146" y="14"/>
                    <a:pt x="147" y="14"/>
                  </a:cubicBezTo>
                  <a:cubicBezTo>
                    <a:pt x="147" y="14"/>
                    <a:pt x="146" y="14"/>
                    <a:pt x="146" y="13"/>
                  </a:cubicBezTo>
                  <a:moveTo>
                    <a:pt x="116" y="13"/>
                  </a:moveTo>
                  <a:cubicBezTo>
                    <a:pt x="116" y="13"/>
                    <a:pt x="116" y="13"/>
                    <a:pt x="116" y="13"/>
                  </a:cubicBezTo>
                  <a:cubicBezTo>
                    <a:pt x="116" y="13"/>
                    <a:pt x="116" y="13"/>
                    <a:pt x="116" y="13"/>
                  </a:cubicBezTo>
                  <a:moveTo>
                    <a:pt x="161" y="13"/>
                  </a:moveTo>
                  <a:cubicBezTo>
                    <a:pt x="161" y="13"/>
                    <a:pt x="161" y="13"/>
                    <a:pt x="161" y="13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1" y="14"/>
                    <a:pt x="161" y="15"/>
                    <a:pt x="162" y="15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4"/>
                    <a:pt x="162" y="13"/>
                    <a:pt x="161" y="13"/>
                  </a:cubicBezTo>
                  <a:moveTo>
                    <a:pt x="131" y="13"/>
                  </a:moveTo>
                  <a:cubicBezTo>
                    <a:pt x="130" y="13"/>
                    <a:pt x="132" y="14"/>
                    <a:pt x="131" y="14"/>
                  </a:cubicBezTo>
                  <a:cubicBezTo>
                    <a:pt x="132" y="14"/>
                    <a:pt x="131" y="13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moveTo>
                    <a:pt x="148" y="13"/>
                  </a:moveTo>
                  <a:cubicBezTo>
                    <a:pt x="148" y="13"/>
                    <a:pt x="148" y="13"/>
                    <a:pt x="148" y="13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49" y="14"/>
                    <a:pt x="149" y="14"/>
                    <a:pt x="149" y="14"/>
                  </a:cubicBezTo>
                  <a:cubicBezTo>
                    <a:pt x="149" y="14"/>
                    <a:pt x="149" y="13"/>
                    <a:pt x="148" y="13"/>
                  </a:cubicBezTo>
                  <a:moveTo>
                    <a:pt x="127" y="12"/>
                  </a:moveTo>
                  <a:cubicBezTo>
                    <a:pt x="127" y="13"/>
                    <a:pt x="126" y="13"/>
                    <a:pt x="126" y="13"/>
                  </a:cubicBezTo>
                  <a:cubicBezTo>
                    <a:pt x="126" y="13"/>
                    <a:pt x="127" y="13"/>
                    <a:pt x="128" y="13"/>
                  </a:cubicBezTo>
                  <a:cubicBezTo>
                    <a:pt x="128" y="13"/>
                    <a:pt x="128" y="13"/>
                    <a:pt x="127" y="12"/>
                  </a:cubicBezTo>
                  <a:moveTo>
                    <a:pt x="127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moveTo>
                    <a:pt x="123" y="12"/>
                  </a:moveTo>
                  <a:cubicBezTo>
                    <a:pt x="123" y="12"/>
                    <a:pt x="123" y="12"/>
                    <a:pt x="123" y="12"/>
                  </a:cubicBezTo>
                  <a:cubicBezTo>
                    <a:pt x="123" y="12"/>
                    <a:pt x="123" y="12"/>
                    <a:pt x="123" y="12"/>
                  </a:cubicBezTo>
                  <a:moveTo>
                    <a:pt x="19" y="12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8" y="14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164" y="11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64" y="11"/>
                    <a:pt x="164" y="11"/>
                    <a:pt x="164" y="11"/>
                  </a:cubicBezTo>
                  <a:moveTo>
                    <a:pt x="153" y="11"/>
                  </a:move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moveTo>
                    <a:pt x="89" y="11"/>
                  </a:moveTo>
                  <a:cubicBezTo>
                    <a:pt x="88" y="12"/>
                    <a:pt x="88" y="12"/>
                    <a:pt x="88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moveTo>
                    <a:pt x="147" y="11"/>
                  </a:moveTo>
                  <a:cubicBezTo>
                    <a:pt x="147" y="11"/>
                    <a:pt x="148" y="11"/>
                    <a:pt x="148" y="11"/>
                  </a:cubicBezTo>
                  <a:cubicBezTo>
                    <a:pt x="148" y="10"/>
                    <a:pt x="147" y="11"/>
                    <a:pt x="147" y="11"/>
                  </a:cubicBezTo>
                  <a:moveTo>
                    <a:pt x="126" y="10"/>
                  </a:moveTo>
                  <a:cubicBezTo>
                    <a:pt x="125" y="10"/>
                    <a:pt x="125" y="11"/>
                    <a:pt x="125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11"/>
                    <a:pt x="126" y="11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moveTo>
                    <a:pt x="147" y="10"/>
                  </a:moveTo>
                  <a:cubicBezTo>
                    <a:pt x="147" y="10"/>
                    <a:pt x="147" y="11"/>
                    <a:pt x="147" y="11"/>
                  </a:cubicBezTo>
                  <a:cubicBezTo>
                    <a:pt x="147" y="11"/>
                    <a:pt x="147" y="10"/>
                    <a:pt x="147" y="10"/>
                  </a:cubicBezTo>
                  <a:moveTo>
                    <a:pt x="59" y="10"/>
                  </a:moveTo>
                  <a:cubicBezTo>
                    <a:pt x="58" y="10"/>
                    <a:pt x="57" y="12"/>
                    <a:pt x="58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moveTo>
                    <a:pt x="73" y="9"/>
                  </a:moveTo>
                  <a:cubicBezTo>
                    <a:pt x="73" y="10"/>
                    <a:pt x="73" y="11"/>
                    <a:pt x="74" y="11"/>
                  </a:cubicBezTo>
                  <a:cubicBezTo>
                    <a:pt x="73" y="10"/>
                    <a:pt x="74" y="10"/>
                    <a:pt x="73" y="9"/>
                  </a:cubicBezTo>
                  <a:moveTo>
                    <a:pt x="141" y="9"/>
                  </a:moveTo>
                  <a:cubicBezTo>
                    <a:pt x="141" y="9"/>
                    <a:pt x="141" y="9"/>
                    <a:pt x="141" y="9"/>
                  </a:cubicBezTo>
                  <a:cubicBezTo>
                    <a:pt x="141" y="9"/>
                    <a:pt x="141" y="9"/>
                    <a:pt x="141" y="9"/>
                  </a:cubicBezTo>
                  <a:moveTo>
                    <a:pt x="251" y="9"/>
                  </a:moveTo>
                  <a:cubicBezTo>
                    <a:pt x="251" y="10"/>
                    <a:pt x="250" y="11"/>
                    <a:pt x="250" y="13"/>
                  </a:cubicBezTo>
                  <a:cubicBezTo>
                    <a:pt x="249" y="12"/>
                    <a:pt x="249" y="12"/>
                    <a:pt x="249" y="12"/>
                  </a:cubicBezTo>
                  <a:cubicBezTo>
                    <a:pt x="250" y="14"/>
                    <a:pt x="250" y="14"/>
                    <a:pt x="250" y="14"/>
                  </a:cubicBezTo>
                  <a:cubicBezTo>
                    <a:pt x="249" y="13"/>
                    <a:pt x="251" y="13"/>
                    <a:pt x="252" y="13"/>
                  </a:cubicBezTo>
                  <a:cubicBezTo>
                    <a:pt x="252" y="14"/>
                    <a:pt x="252" y="14"/>
                    <a:pt x="252" y="14"/>
                  </a:cubicBezTo>
                  <a:cubicBezTo>
                    <a:pt x="252" y="15"/>
                    <a:pt x="253" y="15"/>
                    <a:pt x="253" y="15"/>
                  </a:cubicBezTo>
                  <a:cubicBezTo>
                    <a:pt x="253" y="15"/>
                    <a:pt x="254" y="14"/>
                    <a:pt x="254" y="13"/>
                  </a:cubicBezTo>
                  <a:cubicBezTo>
                    <a:pt x="254" y="13"/>
                    <a:pt x="253" y="12"/>
                    <a:pt x="253" y="12"/>
                  </a:cubicBezTo>
                  <a:cubicBezTo>
                    <a:pt x="253" y="12"/>
                    <a:pt x="253" y="12"/>
                    <a:pt x="253" y="13"/>
                  </a:cubicBezTo>
                  <a:cubicBezTo>
                    <a:pt x="253" y="12"/>
                    <a:pt x="252" y="10"/>
                    <a:pt x="253" y="10"/>
                  </a:cubicBezTo>
                  <a:cubicBezTo>
                    <a:pt x="251" y="9"/>
                    <a:pt x="251" y="9"/>
                    <a:pt x="251" y="9"/>
                  </a:cubicBezTo>
                  <a:moveTo>
                    <a:pt x="160" y="9"/>
                  </a:moveTo>
                  <a:cubicBezTo>
                    <a:pt x="160" y="9"/>
                    <a:pt x="160" y="9"/>
                    <a:pt x="160" y="9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moveTo>
                    <a:pt x="296" y="9"/>
                  </a:moveTo>
                  <a:cubicBezTo>
                    <a:pt x="297" y="11"/>
                    <a:pt x="297" y="11"/>
                    <a:pt x="297" y="11"/>
                  </a:cubicBezTo>
                  <a:cubicBezTo>
                    <a:pt x="297" y="9"/>
                    <a:pt x="297" y="9"/>
                    <a:pt x="297" y="9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6" y="10"/>
                    <a:pt x="296" y="9"/>
                    <a:pt x="296" y="9"/>
                  </a:cubicBezTo>
                  <a:moveTo>
                    <a:pt x="22" y="8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23" y="8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8"/>
                  </a:cubicBezTo>
                  <a:moveTo>
                    <a:pt x="165" y="8"/>
                  </a:moveTo>
                  <a:cubicBezTo>
                    <a:pt x="165" y="9"/>
                    <a:pt x="164" y="8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5" y="8"/>
                    <a:pt x="165" y="8"/>
                  </a:cubicBezTo>
                  <a:moveTo>
                    <a:pt x="124" y="7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moveTo>
                    <a:pt x="101" y="7"/>
                  </a:moveTo>
                  <a:cubicBezTo>
                    <a:pt x="101" y="7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1" y="8"/>
                    <a:pt x="101" y="8"/>
                    <a:pt x="101" y="7"/>
                  </a:cubicBezTo>
                  <a:moveTo>
                    <a:pt x="104" y="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9"/>
                    <a:pt x="103" y="10"/>
                  </a:cubicBezTo>
                  <a:cubicBezTo>
                    <a:pt x="103" y="9"/>
                    <a:pt x="105" y="9"/>
                    <a:pt x="104" y="7"/>
                  </a:cubicBezTo>
                  <a:moveTo>
                    <a:pt x="78" y="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moveTo>
                    <a:pt x="258" y="7"/>
                  </a:moveTo>
                  <a:cubicBezTo>
                    <a:pt x="257" y="9"/>
                    <a:pt x="257" y="9"/>
                    <a:pt x="257" y="9"/>
                  </a:cubicBezTo>
                  <a:cubicBezTo>
                    <a:pt x="259" y="10"/>
                    <a:pt x="258" y="12"/>
                    <a:pt x="259" y="12"/>
                  </a:cubicBezTo>
                  <a:cubicBezTo>
                    <a:pt x="259" y="12"/>
                    <a:pt x="259" y="12"/>
                    <a:pt x="260" y="12"/>
                  </a:cubicBezTo>
                  <a:cubicBezTo>
                    <a:pt x="259" y="13"/>
                    <a:pt x="259" y="13"/>
                    <a:pt x="259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0" y="11"/>
                    <a:pt x="259" y="9"/>
                    <a:pt x="260" y="9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0" y="9"/>
                    <a:pt x="259" y="9"/>
                    <a:pt x="259" y="9"/>
                  </a:cubicBezTo>
                  <a:cubicBezTo>
                    <a:pt x="258" y="7"/>
                    <a:pt x="258" y="7"/>
                    <a:pt x="258" y="7"/>
                  </a:cubicBezTo>
                  <a:moveTo>
                    <a:pt x="264" y="6"/>
                  </a:moveTo>
                  <a:cubicBezTo>
                    <a:pt x="264" y="8"/>
                    <a:pt x="264" y="8"/>
                    <a:pt x="264" y="8"/>
                  </a:cubicBezTo>
                  <a:cubicBezTo>
                    <a:pt x="264" y="7"/>
                    <a:pt x="264" y="7"/>
                    <a:pt x="264" y="6"/>
                  </a:cubicBezTo>
                  <a:moveTo>
                    <a:pt x="72" y="6"/>
                  </a:moveTo>
                  <a:cubicBezTo>
                    <a:pt x="70" y="7"/>
                    <a:pt x="69" y="11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7" y="15"/>
                    <a:pt x="67" y="16"/>
                    <a:pt x="66" y="17"/>
                  </a:cubicBezTo>
                  <a:cubicBezTo>
                    <a:pt x="67" y="17"/>
                    <a:pt x="68" y="16"/>
                    <a:pt x="67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8"/>
                    <a:pt x="66" y="18"/>
                    <a:pt x="65" y="17"/>
                  </a:cubicBezTo>
                  <a:cubicBezTo>
                    <a:pt x="65" y="19"/>
                    <a:pt x="66" y="19"/>
                    <a:pt x="66" y="20"/>
                  </a:cubicBezTo>
                  <a:cubicBezTo>
                    <a:pt x="65" y="22"/>
                    <a:pt x="65" y="27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5" y="27"/>
                    <a:pt x="66" y="26"/>
                  </a:cubicBezTo>
                  <a:cubicBezTo>
                    <a:pt x="66" y="24"/>
                    <a:pt x="66" y="24"/>
                    <a:pt x="66" y="21"/>
                  </a:cubicBezTo>
                  <a:cubicBezTo>
                    <a:pt x="66" y="22"/>
                    <a:pt x="67" y="21"/>
                    <a:pt x="66" y="23"/>
                  </a:cubicBezTo>
                  <a:cubicBezTo>
                    <a:pt x="67" y="22"/>
                    <a:pt x="67" y="21"/>
                    <a:pt x="67" y="20"/>
                  </a:cubicBezTo>
                  <a:cubicBezTo>
                    <a:pt x="67" y="18"/>
                    <a:pt x="68" y="19"/>
                    <a:pt x="68" y="19"/>
                  </a:cubicBezTo>
                  <a:cubicBezTo>
                    <a:pt x="69" y="20"/>
                    <a:pt x="68" y="21"/>
                    <a:pt x="67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3"/>
                    <a:pt x="68" y="24"/>
                  </a:cubicBezTo>
                  <a:cubicBezTo>
                    <a:pt x="68" y="24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0" y="21"/>
                    <a:pt x="70" y="21"/>
                  </a:cubicBezTo>
                  <a:cubicBezTo>
                    <a:pt x="70" y="21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0"/>
                    <a:pt x="71" y="18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69" y="17"/>
                    <a:pt x="69" y="17"/>
                  </a:cubicBezTo>
                  <a:cubicBezTo>
                    <a:pt x="70" y="14"/>
                    <a:pt x="70" y="12"/>
                    <a:pt x="72" y="8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6"/>
                    <a:pt x="72" y="6"/>
                    <a:pt x="72" y="6"/>
                  </a:cubicBezTo>
                  <a:moveTo>
                    <a:pt x="163" y="6"/>
                  </a:moveTo>
                  <a:cubicBezTo>
                    <a:pt x="163" y="8"/>
                    <a:pt x="162" y="8"/>
                    <a:pt x="163" y="9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8"/>
                    <a:pt x="164" y="8"/>
                    <a:pt x="164" y="8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3" y="7"/>
                    <a:pt x="163" y="6"/>
                  </a:cubicBezTo>
                  <a:cubicBezTo>
                    <a:pt x="163" y="6"/>
                    <a:pt x="163" y="6"/>
                    <a:pt x="163" y="6"/>
                  </a:cubicBezTo>
                  <a:moveTo>
                    <a:pt x="75" y="6"/>
                  </a:move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moveTo>
                    <a:pt x="278" y="6"/>
                  </a:moveTo>
                  <a:cubicBezTo>
                    <a:pt x="278" y="6"/>
                    <a:pt x="278" y="6"/>
                    <a:pt x="278" y="6"/>
                  </a:cubicBezTo>
                  <a:cubicBezTo>
                    <a:pt x="278" y="6"/>
                    <a:pt x="278" y="6"/>
                    <a:pt x="278" y="6"/>
                  </a:cubicBezTo>
                  <a:moveTo>
                    <a:pt x="120" y="6"/>
                  </a:move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6"/>
                  </a:cubicBezTo>
                  <a:moveTo>
                    <a:pt x="119" y="6"/>
                  </a:move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19" y="6"/>
                  </a:cubicBezTo>
                  <a:moveTo>
                    <a:pt x="263" y="5"/>
                  </a:moveTo>
                  <a:cubicBezTo>
                    <a:pt x="263" y="5"/>
                    <a:pt x="263" y="6"/>
                    <a:pt x="264" y="6"/>
                  </a:cubicBezTo>
                  <a:cubicBezTo>
                    <a:pt x="263" y="5"/>
                    <a:pt x="263" y="5"/>
                    <a:pt x="263" y="5"/>
                  </a:cubicBezTo>
                  <a:moveTo>
                    <a:pt x="123" y="4"/>
                  </a:moveTo>
                  <a:cubicBezTo>
                    <a:pt x="122" y="5"/>
                    <a:pt x="122" y="5"/>
                    <a:pt x="122" y="5"/>
                  </a:cubicBezTo>
                  <a:cubicBezTo>
                    <a:pt x="123" y="4"/>
                    <a:pt x="123" y="4"/>
                    <a:pt x="123" y="4"/>
                  </a:cubicBezTo>
                  <a:moveTo>
                    <a:pt x="289" y="4"/>
                  </a:moveTo>
                  <a:cubicBezTo>
                    <a:pt x="288" y="5"/>
                    <a:pt x="288" y="5"/>
                    <a:pt x="288" y="5"/>
                  </a:cubicBezTo>
                  <a:cubicBezTo>
                    <a:pt x="288" y="5"/>
                    <a:pt x="288" y="5"/>
                    <a:pt x="288" y="5"/>
                  </a:cubicBezTo>
                  <a:cubicBezTo>
                    <a:pt x="289" y="5"/>
                    <a:pt x="289" y="6"/>
                    <a:pt x="289" y="6"/>
                  </a:cubicBezTo>
                  <a:cubicBezTo>
                    <a:pt x="289" y="7"/>
                    <a:pt x="289" y="8"/>
                    <a:pt x="289" y="8"/>
                  </a:cubicBezTo>
                  <a:cubicBezTo>
                    <a:pt x="289" y="8"/>
                    <a:pt x="289" y="8"/>
                    <a:pt x="288" y="7"/>
                  </a:cubicBezTo>
                  <a:cubicBezTo>
                    <a:pt x="289" y="11"/>
                    <a:pt x="289" y="11"/>
                    <a:pt x="289" y="11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8" y="11"/>
                    <a:pt x="288" y="12"/>
                    <a:pt x="288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7" y="13"/>
                    <a:pt x="287" y="13"/>
                    <a:pt x="287" y="12"/>
                  </a:cubicBezTo>
                  <a:cubicBezTo>
                    <a:pt x="287" y="12"/>
                    <a:pt x="287" y="11"/>
                    <a:pt x="286" y="11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7" y="11"/>
                    <a:pt x="288" y="14"/>
                    <a:pt x="287" y="16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9"/>
                    <a:pt x="289" y="19"/>
                    <a:pt x="289" y="19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9" y="18"/>
                    <a:pt x="289" y="18"/>
                    <a:pt x="290" y="18"/>
                  </a:cubicBezTo>
                  <a:cubicBezTo>
                    <a:pt x="290" y="18"/>
                    <a:pt x="290" y="18"/>
                    <a:pt x="290" y="16"/>
                  </a:cubicBezTo>
                  <a:cubicBezTo>
                    <a:pt x="290" y="17"/>
                    <a:pt x="289" y="17"/>
                    <a:pt x="289" y="17"/>
                  </a:cubicBezTo>
                  <a:cubicBezTo>
                    <a:pt x="289" y="16"/>
                    <a:pt x="289" y="16"/>
                    <a:pt x="289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2"/>
                    <a:pt x="290" y="14"/>
                    <a:pt x="289" y="12"/>
                  </a:cubicBezTo>
                  <a:cubicBezTo>
                    <a:pt x="290" y="14"/>
                    <a:pt x="291" y="14"/>
                    <a:pt x="291" y="17"/>
                  </a:cubicBezTo>
                  <a:cubicBezTo>
                    <a:pt x="292" y="17"/>
                    <a:pt x="292" y="17"/>
                    <a:pt x="292" y="17"/>
                  </a:cubicBezTo>
                  <a:cubicBezTo>
                    <a:pt x="292" y="17"/>
                    <a:pt x="292" y="16"/>
                    <a:pt x="293" y="15"/>
                  </a:cubicBezTo>
                  <a:cubicBezTo>
                    <a:pt x="292" y="15"/>
                    <a:pt x="292" y="15"/>
                    <a:pt x="291" y="14"/>
                  </a:cubicBezTo>
                  <a:cubicBezTo>
                    <a:pt x="293" y="14"/>
                    <a:pt x="291" y="12"/>
                    <a:pt x="291" y="11"/>
                  </a:cubicBezTo>
                  <a:cubicBezTo>
                    <a:pt x="292" y="9"/>
                    <a:pt x="289" y="7"/>
                    <a:pt x="289" y="4"/>
                  </a:cubicBezTo>
                  <a:moveTo>
                    <a:pt x="80" y="4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0" y="4"/>
                    <a:pt x="80" y="4"/>
                    <a:pt x="80" y="4"/>
                  </a:cubicBezTo>
                  <a:moveTo>
                    <a:pt x="87" y="3"/>
                  </a:moveTo>
                  <a:cubicBezTo>
                    <a:pt x="87" y="4"/>
                    <a:pt x="87" y="5"/>
                    <a:pt x="86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4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5"/>
                    <a:pt x="88" y="5"/>
                    <a:pt x="89" y="5"/>
                  </a:cubicBezTo>
                  <a:cubicBezTo>
                    <a:pt x="87" y="3"/>
                    <a:pt x="87" y="3"/>
                    <a:pt x="87" y="3"/>
                  </a:cubicBezTo>
                  <a:moveTo>
                    <a:pt x="284" y="3"/>
                  </a:moveTo>
                  <a:cubicBezTo>
                    <a:pt x="284" y="4"/>
                    <a:pt x="284" y="4"/>
                    <a:pt x="284" y="4"/>
                  </a:cubicBezTo>
                  <a:cubicBezTo>
                    <a:pt x="284" y="4"/>
                    <a:pt x="284" y="4"/>
                    <a:pt x="284" y="3"/>
                  </a:cubicBezTo>
                  <a:moveTo>
                    <a:pt x="287" y="3"/>
                  </a:moveTo>
                  <a:cubicBezTo>
                    <a:pt x="287" y="3"/>
                    <a:pt x="287" y="3"/>
                    <a:pt x="287" y="3"/>
                  </a:cubicBezTo>
                  <a:cubicBezTo>
                    <a:pt x="287" y="5"/>
                    <a:pt x="286" y="6"/>
                    <a:pt x="287" y="8"/>
                  </a:cubicBezTo>
                  <a:cubicBezTo>
                    <a:pt x="287" y="7"/>
                    <a:pt x="288" y="7"/>
                    <a:pt x="288" y="5"/>
                  </a:cubicBezTo>
                  <a:cubicBezTo>
                    <a:pt x="288" y="4"/>
                    <a:pt x="287" y="3"/>
                    <a:pt x="287" y="3"/>
                  </a:cubicBezTo>
                  <a:moveTo>
                    <a:pt x="119" y="3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moveTo>
                    <a:pt x="156" y="2"/>
                  </a:moveTo>
                  <a:cubicBezTo>
                    <a:pt x="156" y="2"/>
                    <a:pt x="156" y="2"/>
                    <a:pt x="156" y="2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6" y="2"/>
                    <a:pt x="156" y="2"/>
                    <a:pt x="156" y="2"/>
                  </a:cubicBezTo>
                  <a:moveTo>
                    <a:pt x="76" y="2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moveTo>
                    <a:pt x="160" y="1"/>
                  </a:moveTo>
                  <a:cubicBezTo>
                    <a:pt x="160" y="1"/>
                    <a:pt x="160" y="1"/>
                    <a:pt x="160" y="1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2" y="4"/>
                    <a:pt x="163" y="4"/>
                    <a:pt x="163" y="5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64" y="5"/>
                    <a:pt x="164" y="5"/>
                    <a:pt x="164" y="4"/>
                  </a:cubicBezTo>
                  <a:cubicBezTo>
                    <a:pt x="164" y="4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4"/>
                    <a:pt x="165" y="3"/>
                  </a:cubicBezTo>
                  <a:cubicBezTo>
                    <a:pt x="164" y="2"/>
                    <a:pt x="164" y="3"/>
                    <a:pt x="163" y="2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2" y="3"/>
                    <a:pt x="161" y="1"/>
                    <a:pt x="160" y="1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125" y="1"/>
                  </a:move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moveTo>
                    <a:pt x="278" y="0"/>
                  </a:moveTo>
                  <a:cubicBezTo>
                    <a:pt x="278" y="3"/>
                    <a:pt x="278" y="3"/>
                    <a:pt x="278" y="3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8" y="6"/>
                    <a:pt x="278" y="6"/>
                    <a:pt x="278" y="6"/>
                  </a:cubicBezTo>
                  <a:cubicBezTo>
                    <a:pt x="278" y="6"/>
                    <a:pt x="278" y="6"/>
                    <a:pt x="278" y="6"/>
                  </a:cubicBezTo>
                  <a:cubicBezTo>
                    <a:pt x="279" y="7"/>
                    <a:pt x="279" y="7"/>
                    <a:pt x="280" y="7"/>
                  </a:cubicBezTo>
                  <a:cubicBezTo>
                    <a:pt x="280" y="7"/>
                    <a:pt x="280" y="7"/>
                    <a:pt x="280" y="7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1"/>
                    <a:pt x="284" y="22"/>
                    <a:pt x="284" y="23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4" y="23"/>
                    <a:pt x="284" y="22"/>
                    <a:pt x="284" y="22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18"/>
                    <a:pt x="284" y="17"/>
                    <a:pt x="284" y="17"/>
                  </a:cubicBezTo>
                  <a:cubicBezTo>
                    <a:pt x="285" y="17"/>
                    <a:pt x="285" y="17"/>
                    <a:pt x="285" y="17"/>
                  </a:cubicBezTo>
                  <a:cubicBezTo>
                    <a:pt x="284" y="14"/>
                    <a:pt x="283" y="9"/>
                    <a:pt x="282" y="6"/>
                  </a:cubicBezTo>
                  <a:cubicBezTo>
                    <a:pt x="281" y="6"/>
                    <a:pt x="281" y="6"/>
                    <a:pt x="281" y="6"/>
                  </a:cubicBezTo>
                  <a:cubicBezTo>
                    <a:pt x="281" y="5"/>
                    <a:pt x="280" y="3"/>
                    <a:pt x="279" y="2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4"/>
                    <a:pt x="279" y="4"/>
                    <a:pt x="279" y="3"/>
                  </a:cubicBezTo>
                  <a:cubicBezTo>
                    <a:pt x="279" y="2"/>
                    <a:pt x="279" y="2"/>
                    <a:pt x="279" y="2"/>
                  </a:cubicBezTo>
                  <a:cubicBezTo>
                    <a:pt x="279" y="2"/>
                    <a:pt x="279" y="3"/>
                    <a:pt x="279" y="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9" y="2"/>
                    <a:pt x="278" y="1"/>
                    <a:pt x="278" y="0"/>
                  </a:cubicBezTo>
                  <a:moveTo>
                    <a:pt x="129" y="0"/>
                  </a:moveTo>
                  <a:cubicBezTo>
                    <a:pt x="128" y="0"/>
                    <a:pt x="127" y="0"/>
                    <a:pt x="128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6" y="1"/>
                  </a:cubicBezTo>
                  <a:cubicBezTo>
                    <a:pt x="126" y="1"/>
                    <a:pt x="126" y="0"/>
                    <a:pt x="126" y="0"/>
                  </a:cubicBezTo>
                  <a:cubicBezTo>
                    <a:pt x="126" y="0"/>
                    <a:pt x="126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4" y="2"/>
                    <a:pt x="125" y="3"/>
                    <a:pt x="123" y="4"/>
                  </a:cubicBezTo>
                  <a:cubicBezTo>
                    <a:pt x="123" y="4"/>
                    <a:pt x="123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6" y="1"/>
                    <a:pt x="129" y="2"/>
                    <a:pt x="129" y="0"/>
                  </a:cubicBezTo>
                </a:path>
              </a:pathLst>
            </a:custGeom>
            <a:solidFill>
              <a:srgbClr val="F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4"/>
            <p:cNvSpPr>
              <a:spLocks noEditPoints="1"/>
            </p:cNvSpPr>
            <p:nvPr/>
          </p:nvSpPr>
          <p:spPr bwMode="auto">
            <a:xfrm>
              <a:off x="7364413" y="5662613"/>
              <a:ext cx="774700" cy="271463"/>
            </a:xfrm>
            <a:custGeom>
              <a:avLst/>
              <a:gdLst>
                <a:gd name="T0" fmla="*/ 229 w 304"/>
                <a:gd name="T1" fmla="*/ 92 h 106"/>
                <a:gd name="T2" fmla="*/ 114 w 304"/>
                <a:gd name="T3" fmla="*/ 94 h 106"/>
                <a:gd name="T4" fmla="*/ 83 w 304"/>
                <a:gd name="T5" fmla="*/ 86 h 106"/>
                <a:gd name="T6" fmla="*/ 128 w 304"/>
                <a:gd name="T7" fmla="*/ 81 h 106"/>
                <a:gd name="T8" fmla="*/ 257 w 304"/>
                <a:gd name="T9" fmla="*/ 78 h 106"/>
                <a:gd name="T10" fmla="*/ 227 w 304"/>
                <a:gd name="T11" fmla="*/ 106 h 106"/>
                <a:gd name="T12" fmla="*/ 52 w 304"/>
                <a:gd name="T13" fmla="*/ 75 h 106"/>
                <a:gd name="T14" fmla="*/ 81 w 304"/>
                <a:gd name="T15" fmla="*/ 76 h 106"/>
                <a:gd name="T16" fmla="*/ 93 w 304"/>
                <a:gd name="T17" fmla="*/ 69 h 106"/>
                <a:gd name="T18" fmla="*/ 187 w 304"/>
                <a:gd name="T19" fmla="*/ 72 h 106"/>
                <a:gd name="T20" fmla="*/ 198 w 304"/>
                <a:gd name="T21" fmla="*/ 64 h 106"/>
                <a:gd name="T22" fmla="*/ 161 w 304"/>
                <a:gd name="T23" fmla="*/ 68 h 106"/>
                <a:gd name="T24" fmla="*/ 125 w 304"/>
                <a:gd name="T25" fmla="*/ 63 h 106"/>
                <a:gd name="T26" fmla="*/ 163 w 304"/>
                <a:gd name="T27" fmla="*/ 62 h 106"/>
                <a:gd name="T28" fmla="*/ 267 w 304"/>
                <a:gd name="T29" fmla="*/ 59 h 106"/>
                <a:gd name="T30" fmla="*/ 211 w 304"/>
                <a:gd name="T31" fmla="*/ 55 h 106"/>
                <a:gd name="T32" fmla="*/ 197 w 304"/>
                <a:gd name="T33" fmla="*/ 50 h 106"/>
                <a:gd name="T34" fmla="*/ 165 w 304"/>
                <a:gd name="T35" fmla="*/ 48 h 106"/>
                <a:gd name="T36" fmla="*/ 283 w 304"/>
                <a:gd name="T37" fmla="*/ 46 h 106"/>
                <a:gd name="T38" fmla="*/ 36 w 304"/>
                <a:gd name="T39" fmla="*/ 41 h 106"/>
                <a:gd name="T40" fmla="*/ 129 w 304"/>
                <a:gd name="T41" fmla="*/ 44 h 106"/>
                <a:gd name="T42" fmla="*/ 165 w 304"/>
                <a:gd name="T43" fmla="*/ 61 h 106"/>
                <a:gd name="T44" fmla="*/ 186 w 304"/>
                <a:gd name="T45" fmla="*/ 47 h 106"/>
                <a:gd name="T46" fmla="*/ 152 w 304"/>
                <a:gd name="T47" fmla="*/ 52 h 106"/>
                <a:gd name="T48" fmla="*/ 142 w 304"/>
                <a:gd name="T49" fmla="*/ 43 h 106"/>
                <a:gd name="T50" fmla="*/ 127 w 304"/>
                <a:gd name="T51" fmla="*/ 35 h 106"/>
                <a:gd name="T52" fmla="*/ 170 w 304"/>
                <a:gd name="T53" fmla="*/ 34 h 106"/>
                <a:gd name="T54" fmla="*/ 129 w 304"/>
                <a:gd name="T55" fmla="*/ 33 h 106"/>
                <a:gd name="T56" fmla="*/ 247 w 304"/>
                <a:gd name="T57" fmla="*/ 31 h 106"/>
                <a:gd name="T58" fmla="*/ 133 w 304"/>
                <a:gd name="T59" fmla="*/ 31 h 106"/>
                <a:gd name="T60" fmla="*/ 122 w 304"/>
                <a:gd name="T61" fmla="*/ 28 h 106"/>
                <a:gd name="T62" fmla="*/ 96 w 304"/>
                <a:gd name="T63" fmla="*/ 27 h 106"/>
                <a:gd name="T64" fmla="*/ 284 w 304"/>
                <a:gd name="T65" fmla="*/ 25 h 106"/>
                <a:gd name="T66" fmla="*/ 122 w 304"/>
                <a:gd name="T67" fmla="*/ 25 h 106"/>
                <a:gd name="T68" fmla="*/ 240 w 304"/>
                <a:gd name="T69" fmla="*/ 23 h 106"/>
                <a:gd name="T70" fmla="*/ 62 w 304"/>
                <a:gd name="T71" fmla="*/ 24 h 106"/>
                <a:gd name="T72" fmla="*/ 79 w 304"/>
                <a:gd name="T73" fmla="*/ 21 h 106"/>
                <a:gd name="T74" fmla="*/ 180 w 304"/>
                <a:gd name="T75" fmla="*/ 20 h 106"/>
                <a:gd name="T76" fmla="*/ 86 w 304"/>
                <a:gd name="T77" fmla="*/ 60 h 106"/>
                <a:gd name="T78" fmla="*/ 96 w 304"/>
                <a:gd name="T79" fmla="*/ 67 h 106"/>
                <a:gd name="T80" fmla="*/ 149 w 304"/>
                <a:gd name="T81" fmla="*/ 77 h 106"/>
                <a:gd name="T82" fmla="*/ 116 w 304"/>
                <a:gd name="T83" fmla="*/ 75 h 106"/>
                <a:gd name="T84" fmla="*/ 63 w 304"/>
                <a:gd name="T85" fmla="*/ 32 h 106"/>
                <a:gd name="T86" fmla="*/ 248 w 304"/>
                <a:gd name="T87" fmla="*/ 31 h 106"/>
                <a:gd name="T88" fmla="*/ 123 w 304"/>
                <a:gd name="T89" fmla="*/ 17 h 106"/>
                <a:gd name="T90" fmla="*/ 192 w 304"/>
                <a:gd name="T91" fmla="*/ 20 h 106"/>
                <a:gd name="T92" fmla="*/ 191 w 304"/>
                <a:gd name="T93" fmla="*/ 16 h 106"/>
                <a:gd name="T94" fmla="*/ 133 w 304"/>
                <a:gd name="T95" fmla="*/ 15 h 106"/>
                <a:gd name="T96" fmla="*/ 179 w 304"/>
                <a:gd name="T97" fmla="*/ 14 h 106"/>
                <a:gd name="T98" fmla="*/ 201 w 304"/>
                <a:gd name="T99" fmla="*/ 15 h 106"/>
                <a:gd name="T100" fmla="*/ 122 w 304"/>
                <a:gd name="T101" fmla="*/ 15 h 106"/>
                <a:gd name="T102" fmla="*/ 96 w 304"/>
                <a:gd name="T103" fmla="*/ 50 h 106"/>
                <a:gd name="T104" fmla="*/ 70 w 304"/>
                <a:gd name="T105" fmla="*/ 20 h 106"/>
                <a:gd name="T106" fmla="*/ 173 w 304"/>
                <a:gd name="T107" fmla="*/ 16 h 106"/>
                <a:gd name="T108" fmla="*/ 269 w 304"/>
                <a:gd name="T109" fmla="*/ 10 h 106"/>
                <a:gd name="T110" fmla="*/ 142 w 304"/>
                <a:gd name="T111" fmla="*/ 10 h 106"/>
                <a:gd name="T112" fmla="*/ 72 w 304"/>
                <a:gd name="T113" fmla="*/ 9 h 106"/>
                <a:gd name="T114" fmla="*/ 58 w 304"/>
                <a:gd name="T115" fmla="*/ 12 h 106"/>
                <a:gd name="T116" fmla="*/ 138 w 304"/>
                <a:gd name="T117" fmla="*/ 8 h 106"/>
                <a:gd name="T118" fmla="*/ 84 w 304"/>
                <a:gd name="T119" fmla="*/ 8 h 106"/>
                <a:gd name="T120" fmla="*/ 53 w 304"/>
                <a:gd name="T121" fmla="*/ 4 h 106"/>
                <a:gd name="T122" fmla="*/ 154 w 304"/>
                <a:gd name="T123" fmla="*/ 3 h 106"/>
                <a:gd name="T124" fmla="*/ 150 w 304"/>
                <a:gd name="T125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" h="106">
                  <a:moveTo>
                    <a:pt x="100" y="98"/>
                  </a:moveTo>
                  <a:cubicBezTo>
                    <a:pt x="100" y="98"/>
                    <a:pt x="100" y="98"/>
                    <a:pt x="100" y="98"/>
                  </a:cubicBezTo>
                  <a:cubicBezTo>
                    <a:pt x="100" y="98"/>
                    <a:pt x="101" y="98"/>
                    <a:pt x="101" y="98"/>
                  </a:cubicBezTo>
                  <a:cubicBezTo>
                    <a:pt x="101" y="98"/>
                    <a:pt x="102" y="98"/>
                    <a:pt x="103" y="98"/>
                  </a:cubicBezTo>
                  <a:cubicBezTo>
                    <a:pt x="102" y="98"/>
                    <a:pt x="101" y="98"/>
                    <a:pt x="100" y="98"/>
                  </a:cubicBezTo>
                  <a:moveTo>
                    <a:pt x="97" y="97"/>
                  </a:moveTo>
                  <a:cubicBezTo>
                    <a:pt x="96" y="97"/>
                    <a:pt x="96" y="97"/>
                    <a:pt x="96" y="97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7" y="97"/>
                    <a:pt x="97" y="97"/>
                    <a:pt x="97" y="97"/>
                  </a:cubicBezTo>
                  <a:moveTo>
                    <a:pt x="135" y="96"/>
                  </a:moveTo>
                  <a:cubicBezTo>
                    <a:pt x="135" y="96"/>
                    <a:pt x="134" y="97"/>
                    <a:pt x="134" y="97"/>
                  </a:cubicBezTo>
                  <a:cubicBezTo>
                    <a:pt x="133" y="97"/>
                    <a:pt x="133" y="96"/>
                    <a:pt x="133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1" y="96"/>
                    <a:pt x="131" y="97"/>
                  </a:cubicBezTo>
                  <a:cubicBezTo>
                    <a:pt x="131" y="97"/>
                    <a:pt x="131" y="97"/>
                    <a:pt x="132" y="97"/>
                  </a:cubicBezTo>
                  <a:cubicBezTo>
                    <a:pt x="133" y="97"/>
                    <a:pt x="135" y="98"/>
                    <a:pt x="138" y="98"/>
                  </a:cubicBezTo>
                  <a:cubicBezTo>
                    <a:pt x="138" y="98"/>
                    <a:pt x="138" y="98"/>
                    <a:pt x="139" y="98"/>
                  </a:cubicBezTo>
                  <a:cubicBezTo>
                    <a:pt x="139" y="98"/>
                    <a:pt x="139" y="98"/>
                    <a:pt x="140" y="98"/>
                  </a:cubicBezTo>
                  <a:cubicBezTo>
                    <a:pt x="140" y="98"/>
                    <a:pt x="141" y="98"/>
                    <a:pt x="141" y="98"/>
                  </a:cubicBezTo>
                  <a:cubicBezTo>
                    <a:pt x="141" y="98"/>
                    <a:pt x="142" y="98"/>
                    <a:pt x="142" y="97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1" y="97"/>
                    <a:pt x="141" y="97"/>
                    <a:pt x="140" y="97"/>
                  </a:cubicBezTo>
                  <a:cubicBezTo>
                    <a:pt x="139" y="97"/>
                    <a:pt x="137" y="96"/>
                    <a:pt x="135" y="96"/>
                  </a:cubicBezTo>
                  <a:moveTo>
                    <a:pt x="182" y="95"/>
                  </a:moveTo>
                  <a:cubicBezTo>
                    <a:pt x="180" y="96"/>
                    <a:pt x="180" y="96"/>
                    <a:pt x="180" y="9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2" y="95"/>
                    <a:pt x="182" y="95"/>
                    <a:pt x="182" y="95"/>
                  </a:cubicBezTo>
                  <a:moveTo>
                    <a:pt x="117" y="95"/>
                  </a:moveTo>
                  <a:cubicBezTo>
                    <a:pt x="118" y="95"/>
                    <a:pt x="118" y="96"/>
                    <a:pt x="118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8" y="95"/>
                    <a:pt x="118" y="95"/>
                    <a:pt x="117" y="95"/>
                  </a:cubicBezTo>
                  <a:moveTo>
                    <a:pt x="116" y="95"/>
                  </a:move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16" y="95"/>
                    <a:pt x="117" y="95"/>
                  </a:cubicBezTo>
                  <a:cubicBezTo>
                    <a:pt x="117" y="95"/>
                    <a:pt x="116" y="95"/>
                    <a:pt x="116" y="95"/>
                  </a:cubicBezTo>
                  <a:moveTo>
                    <a:pt x="226" y="94"/>
                  </a:moveTo>
                  <a:cubicBezTo>
                    <a:pt x="226" y="94"/>
                    <a:pt x="225" y="94"/>
                    <a:pt x="225" y="95"/>
                  </a:cubicBezTo>
                  <a:cubicBezTo>
                    <a:pt x="224" y="95"/>
                    <a:pt x="223" y="96"/>
                    <a:pt x="224" y="96"/>
                  </a:cubicBezTo>
                  <a:cubicBezTo>
                    <a:pt x="224" y="96"/>
                    <a:pt x="225" y="96"/>
                    <a:pt x="225" y="96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24" y="96"/>
                    <a:pt x="225" y="96"/>
                    <a:pt x="225" y="95"/>
                  </a:cubicBezTo>
                  <a:cubicBezTo>
                    <a:pt x="226" y="95"/>
                    <a:pt x="227" y="94"/>
                    <a:pt x="226" y="94"/>
                  </a:cubicBezTo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0" y="94"/>
                    <a:pt x="120" y="94"/>
                    <a:pt x="120" y="94"/>
                  </a:cubicBezTo>
                  <a:moveTo>
                    <a:pt x="118" y="94"/>
                  </a:moveTo>
                  <a:cubicBezTo>
                    <a:pt x="119" y="94"/>
                    <a:pt x="119" y="94"/>
                    <a:pt x="119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18" y="94"/>
                    <a:pt x="118" y="94"/>
                    <a:pt x="118" y="94"/>
                  </a:cubicBezTo>
                  <a:moveTo>
                    <a:pt x="229" y="92"/>
                  </a:moveTo>
                  <a:cubicBezTo>
                    <a:pt x="227" y="93"/>
                    <a:pt x="227" y="93"/>
                    <a:pt x="227" y="93"/>
                  </a:cubicBezTo>
                  <a:cubicBezTo>
                    <a:pt x="226" y="93"/>
                    <a:pt x="226" y="94"/>
                    <a:pt x="227" y="94"/>
                  </a:cubicBezTo>
                  <a:cubicBezTo>
                    <a:pt x="227" y="94"/>
                    <a:pt x="228" y="94"/>
                    <a:pt x="229" y="93"/>
                  </a:cubicBezTo>
                  <a:cubicBezTo>
                    <a:pt x="228" y="93"/>
                    <a:pt x="229" y="93"/>
                    <a:pt x="229" y="92"/>
                  </a:cubicBezTo>
                  <a:moveTo>
                    <a:pt x="175" y="91"/>
                  </a:moveTo>
                  <a:cubicBezTo>
                    <a:pt x="175" y="91"/>
                    <a:pt x="175" y="91"/>
                    <a:pt x="175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5" y="91"/>
                    <a:pt x="175" y="91"/>
                    <a:pt x="175" y="91"/>
                  </a:cubicBezTo>
                  <a:moveTo>
                    <a:pt x="179" y="91"/>
                  </a:moveTo>
                  <a:cubicBezTo>
                    <a:pt x="179" y="91"/>
                    <a:pt x="179" y="91"/>
                    <a:pt x="179" y="92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0" y="91"/>
                    <a:pt x="179" y="91"/>
                    <a:pt x="179" y="91"/>
                  </a:cubicBezTo>
                  <a:moveTo>
                    <a:pt x="133" y="91"/>
                  </a:moveTo>
                  <a:cubicBezTo>
                    <a:pt x="134" y="91"/>
                    <a:pt x="135" y="91"/>
                    <a:pt x="136" y="91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33" y="91"/>
                    <a:pt x="133" y="91"/>
                    <a:pt x="133" y="91"/>
                  </a:cubicBezTo>
                  <a:moveTo>
                    <a:pt x="178" y="91"/>
                  </a:moveTo>
                  <a:cubicBezTo>
                    <a:pt x="178" y="91"/>
                    <a:pt x="178" y="91"/>
                    <a:pt x="178" y="91"/>
                  </a:cubicBezTo>
                  <a:cubicBezTo>
                    <a:pt x="178" y="91"/>
                    <a:pt x="179" y="91"/>
                    <a:pt x="179" y="91"/>
                  </a:cubicBezTo>
                  <a:cubicBezTo>
                    <a:pt x="179" y="91"/>
                    <a:pt x="178" y="91"/>
                    <a:pt x="178" y="91"/>
                  </a:cubicBezTo>
                  <a:moveTo>
                    <a:pt x="177" y="91"/>
                  </a:moveTo>
                  <a:cubicBezTo>
                    <a:pt x="176" y="91"/>
                    <a:pt x="176" y="91"/>
                    <a:pt x="175" y="91"/>
                  </a:cubicBezTo>
                  <a:cubicBezTo>
                    <a:pt x="175" y="91"/>
                    <a:pt x="175" y="91"/>
                    <a:pt x="175" y="91"/>
                  </a:cubicBezTo>
                  <a:cubicBezTo>
                    <a:pt x="176" y="91"/>
                    <a:pt x="177" y="91"/>
                    <a:pt x="178" y="91"/>
                  </a:cubicBezTo>
                  <a:cubicBezTo>
                    <a:pt x="177" y="91"/>
                    <a:pt x="177" y="91"/>
                    <a:pt x="177" y="91"/>
                  </a:cubicBezTo>
                  <a:moveTo>
                    <a:pt x="213" y="90"/>
                  </a:moveTo>
                  <a:cubicBezTo>
                    <a:pt x="213" y="91"/>
                    <a:pt x="210" y="93"/>
                    <a:pt x="211" y="93"/>
                  </a:cubicBezTo>
                  <a:cubicBezTo>
                    <a:pt x="211" y="93"/>
                    <a:pt x="212" y="93"/>
                    <a:pt x="212" y="93"/>
                  </a:cubicBezTo>
                  <a:cubicBezTo>
                    <a:pt x="213" y="93"/>
                    <a:pt x="213" y="93"/>
                    <a:pt x="212" y="9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1" y="93"/>
                    <a:pt x="211" y="93"/>
                    <a:pt x="212" y="92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3" y="90"/>
                    <a:pt x="213" y="90"/>
                    <a:pt x="213" y="90"/>
                  </a:cubicBezTo>
                  <a:moveTo>
                    <a:pt x="175" y="90"/>
                  </a:moveTo>
                  <a:cubicBezTo>
                    <a:pt x="174" y="91"/>
                    <a:pt x="174" y="91"/>
                    <a:pt x="175" y="91"/>
                  </a:cubicBezTo>
                  <a:cubicBezTo>
                    <a:pt x="175" y="90"/>
                    <a:pt x="175" y="90"/>
                    <a:pt x="175" y="90"/>
                  </a:cubicBezTo>
                  <a:moveTo>
                    <a:pt x="87" y="90"/>
                  </a:moveTo>
                  <a:cubicBezTo>
                    <a:pt x="89" y="92"/>
                    <a:pt x="86" y="93"/>
                    <a:pt x="90" y="95"/>
                  </a:cubicBezTo>
                  <a:cubicBezTo>
                    <a:pt x="91" y="96"/>
                    <a:pt x="93" y="95"/>
                    <a:pt x="95" y="96"/>
                  </a:cubicBezTo>
                  <a:cubicBezTo>
                    <a:pt x="94" y="95"/>
                    <a:pt x="91" y="95"/>
                    <a:pt x="92" y="94"/>
                  </a:cubicBezTo>
                  <a:cubicBezTo>
                    <a:pt x="92" y="94"/>
                    <a:pt x="93" y="95"/>
                    <a:pt x="93" y="95"/>
                  </a:cubicBezTo>
                  <a:cubicBezTo>
                    <a:pt x="94" y="95"/>
                    <a:pt x="94" y="95"/>
                    <a:pt x="94" y="94"/>
                  </a:cubicBezTo>
                  <a:cubicBezTo>
                    <a:pt x="90" y="93"/>
                    <a:pt x="91" y="91"/>
                    <a:pt x="87" y="90"/>
                  </a:cubicBezTo>
                  <a:moveTo>
                    <a:pt x="103" y="90"/>
                  </a:moveTo>
                  <a:cubicBezTo>
                    <a:pt x="105" y="91"/>
                    <a:pt x="108" y="94"/>
                    <a:pt x="112" y="95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5"/>
                    <a:pt x="113" y="95"/>
                    <a:pt x="113" y="94"/>
                  </a:cubicBezTo>
                  <a:cubicBezTo>
                    <a:pt x="113" y="94"/>
                    <a:pt x="114" y="94"/>
                    <a:pt x="114" y="94"/>
                  </a:cubicBezTo>
                  <a:cubicBezTo>
                    <a:pt x="112" y="92"/>
                    <a:pt x="109" y="91"/>
                    <a:pt x="106" y="90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5" y="91"/>
                    <a:pt x="104" y="90"/>
                    <a:pt x="103" y="90"/>
                  </a:cubicBezTo>
                  <a:moveTo>
                    <a:pt x="142" y="90"/>
                  </a:moveTo>
                  <a:cubicBezTo>
                    <a:pt x="141" y="90"/>
                    <a:pt x="141" y="90"/>
                    <a:pt x="140" y="90"/>
                  </a:cubicBezTo>
                  <a:cubicBezTo>
                    <a:pt x="139" y="91"/>
                    <a:pt x="142" y="91"/>
                    <a:pt x="143" y="91"/>
                  </a:cubicBezTo>
                  <a:cubicBezTo>
                    <a:pt x="144" y="91"/>
                    <a:pt x="143" y="90"/>
                    <a:pt x="143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3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moveTo>
                    <a:pt x="143" y="90"/>
                  </a:moveTo>
                  <a:cubicBezTo>
                    <a:pt x="143" y="90"/>
                    <a:pt x="143" y="90"/>
                    <a:pt x="143" y="9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44" y="90"/>
                    <a:pt x="143" y="90"/>
                    <a:pt x="143" y="90"/>
                  </a:cubicBezTo>
                  <a:moveTo>
                    <a:pt x="136" y="89"/>
                  </a:moveTo>
                  <a:cubicBezTo>
                    <a:pt x="138" y="91"/>
                    <a:pt x="138" y="91"/>
                    <a:pt x="138" y="91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36" y="89"/>
                    <a:pt x="136" y="89"/>
                    <a:pt x="136" y="89"/>
                  </a:cubicBezTo>
                  <a:moveTo>
                    <a:pt x="238" y="89"/>
                  </a:moveTo>
                  <a:cubicBezTo>
                    <a:pt x="238" y="89"/>
                    <a:pt x="237" y="89"/>
                    <a:pt x="237" y="89"/>
                  </a:cubicBezTo>
                  <a:cubicBezTo>
                    <a:pt x="236" y="91"/>
                    <a:pt x="236" y="91"/>
                    <a:pt x="236" y="91"/>
                  </a:cubicBezTo>
                  <a:cubicBezTo>
                    <a:pt x="236" y="91"/>
                    <a:pt x="235" y="90"/>
                    <a:pt x="234" y="90"/>
                  </a:cubicBezTo>
                  <a:cubicBezTo>
                    <a:pt x="234" y="90"/>
                    <a:pt x="233" y="91"/>
                    <a:pt x="232" y="91"/>
                  </a:cubicBezTo>
                  <a:cubicBezTo>
                    <a:pt x="234" y="91"/>
                    <a:pt x="234" y="91"/>
                    <a:pt x="234" y="91"/>
                  </a:cubicBezTo>
                  <a:cubicBezTo>
                    <a:pt x="233" y="92"/>
                    <a:pt x="232" y="92"/>
                    <a:pt x="231" y="92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0" y="94"/>
                    <a:pt x="230" y="94"/>
                    <a:pt x="230" y="94"/>
                  </a:cubicBezTo>
                  <a:cubicBezTo>
                    <a:pt x="228" y="95"/>
                    <a:pt x="228" y="95"/>
                    <a:pt x="228" y="95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31" y="93"/>
                    <a:pt x="235" y="92"/>
                    <a:pt x="236" y="92"/>
                  </a:cubicBezTo>
                  <a:cubicBezTo>
                    <a:pt x="236" y="92"/>
                    <a:pt x="236" y="92"/>
                    <a:pt x="236" y="92"/>
                  </a:cubicBezTo>
                  <a:cubicBezTo>
                    <a:pt x="236" y="92"/>
                    <a:pt x="236" y="91"/>
                    <a:pt x="237" y="90"/>
                  </a:cubicBezTo>
                  <a:cubicBezTo>
                    <a:pt x="238" y="90"/>
                    <a:pt x="238" y="90"/>
                    <a:pt x="238" y="90"/>
                  </a:cubicBezTo>
                  <a:cubicBezTo>
                    <a:pt x="238" y="90"/>
                    <a:pt x="238" y="89"/>
                    <a:pt x="238" y="89"/>
                  </a:cubicBezTo>
                  <a:moveTo>
                    <a:pt x="137" y="89"/>
                  </a:moveTo>
                  <a:cubicBezTo>
                    <a:pt x="137" y="89"/>
                    <a:pt x="137" y="89"/>
                    <a:pt x="137" y="89"/>
                  </a:cubicBezTo>
                  <a:cubicBezTo>
                    <a:pt x="137" y="89"/>
                    <a:pt x="137" y="89"/>
                    <a:pt x="138" y="89"/>
                  </a:cubicBezTo>
                  <a:cubicBezTo>
                    <a:pt x="138" y="89"/>
                    <a:pt x="139" y="89"/>
                    <a:pt x="139" y="89"/>
                  </a:cubicBezTo>
                  <a:cubicBezTo>
                    <a:pt x="137" y="89"/>
                    <a:pt x="137" y="89"/>
                    <a:pt x="137" y="89"/>
                  </a:cubicBezTo>
                  <a:moveTo>
                    <a:pt x="145" y="88"/>
                  </a:moveTo>
                  <a:cubicBezTo>
                    <a:pt x="143" y="89"/>
                    <a:pt x="143" y="89"/>
                    <a:pt x="143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6" y="89"/>
                    <a:pt x="145" y="88"/>
                    <a:pt x="145" y="88"/>
                  </a:cubicBezTo>
                  <a:moveTo>
                    <a:pt x="253" y="87"/>
                  </a:moveTo>
                  <a:cubicBezTo>
                    <a:pt x="252" y="88"/>
                    <a:pt x="251" y="89"/>
                    <a:pt x="251" y="90"/>
                  </a:cubicBezTo>
                  <a:cubicBezTo>
                    <a:pt x="252" y="89"/>
                    <a:pt x="252" y="88"/>
                    <a:pt x="252" y="88"/>
                  </a:cubicBezTo>
                  <a:cubicBezTo>
                    <a:pt x="253" y="88"/>
                    <a:pt x="253" y="88"/>
                    <a:pt x="253" y="89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89"/>
                    <a:pt x="253" y="89"/>
                    <a:pt x="254" y="88"/>
                  </a:cubicBezTo>
                  <a:cubicBezTo>
                    <a:pt x="253" y="88"/>
                    <a:pt x="252" y="88"/>
                    <a:pt x="253" y="87"/>
                  </a:cubicBezTo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6"/>
                    <a:pt x="84" y="87"/>
                    <a:pt x="84" y="87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5" y="86"/>
                    <a:pt x="83" y="86"/>
                  </a:cubicBezTo>
                  <a:moveTo>
                    <a:pt x="114" y="85"/>
                  </a:moveTo>
                  <a:cubicBezTo>
                    <a:pt x="115" y="87"/>
                    <a:pt x="115" y="87"/>
                    <a:pt x="115" y="87"/>
                  </a:cubicBezTo>
                  <a:cubicBezTo>
                    <a:pt x="115" y="87"/>
                    <a:pt x="116" y="86"/>
                    <a:pt x="116" y="86"/>
                  </a:cubicBezTo>
                  <a:cubicBezTo>
                    <a:pt x="117" y="86"/>
                    <a:pt x="117" y="86"/>
                    <a:pt x="117" y="87"/>
                  </a:cubicBezTo>
                  <a:cubicBezTo>
                    <a:pt x="119" y="86"/>
                    <a:pt x="115" y="85"/>
                    <a:pt x="114" y="85"/>
                  </a:cubicBezTo>
                  <a:moveTo>
                    <a:pt x="114" y="85"/>
                  </a:move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moveTo>
                    <a:pt x="110" y="83"/>
                  </a:moveTo>
                  <a:cubicBezTo>
                    <a:pt x="109" y="83"/>
                    <a:pt x="109" y="83"/>
                    <a:pt x="109" y="83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0" y="83"/>
                    <a:pt x="110" y="83"/>
                    <a:pt x="110" y="83"/>
                  </a:cubicBezTo>
                  <a:moveTo>
                    <a:pt x="254" y="83"/>
                  </a:moveTo>
                  <a:cubicBezTo>
                    <a:pt x="253" y="83"/>
                    <a:pt x="253" y="83"/>
                    <a:pt x="252" y="84"/>
                  </a:cubicBezTo>
                  <a:cubicBezTo>
                    <a:pt x="252" y="84"/>
                    <a:pt x="249" y="87"/>
                    <a:pt x="251" y="87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2" y="86"/>
                    <a:pt x="254" y="84"/>
                    <a:pt x="255" y="84"/>
                  </a:cubicBezTo>
                  <a:cubicBezTo>
                    <a:pt x="255" y="84"/>
                    <a:pt x="255" y="84"/>
                    <a:pt x="255" y="84"/>
                  </a:cubicBezTo>
                  <a:cubicBezTo>
                    <a:pt x="253" y="84"/>
                    <a:pt x="254" y="83"/>
                    <a:pt x="254" y="83"/>
                  </a:cubicBezTo>
                  <a:moveTo>
                    <a:pt x="73" y="82"/>
                  </a:moveTo>
                  <a:cubicBezTo>
                    <a:pt x="75" y="84"/>
                    <a:pt x="75" y="84"/>
                    <a:pt x="75" y="84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3" y="82"/>
                    <a:pt x="73" y="82"/>
                    <a:pt x="73" y="82"/>
                  </a:cubicBezTo>
                  <a:moveTo>
                    <a:pt x="105" y="81"/>
                  </a:moveTo>
                  <a:cubicBezTo>
                    <a:pt x="105" y="81"/>
                    <a:pt x="104" y="81"/>
                    <a:pt x="104" y="82"/>
                  </a:cubicBezTo>
                  <a:cubicBezTo>
                    <a:pt x="104" y="82"/>
                    <a:pt x="103" y="83"/>
                    <a:pt x="104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105" y="83"/>
                    <a:pt x="105" y="82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5" y="82"/>
                    <a:pt x="106" y="82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5" y="82"/>
                    <a:pt x="105" y="81"/>
                    <a:pt x="105" y="81"/>
                  </a:cubicBezTo>
                  <a:moveTo>
                    <a:pt x="254" y="81"/>
                  </a:moveTo>
                  <a:cubicBezTo>
                    <a:pt x="254" y="81"/>
                    <a:pt x="252" y="82"/>
                    <a:pt x="251" y="83"/>
                  </a:cubicBezTo>
                  <a:cubicBezTo>
                    <a:pt x="251" y="83"/>
                    <a:pt x="251" y="83"/>
                    <a:pt x="251" y="83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4" y="81"/>
                    <a:pt x="254" y="81"/>
                    <a:pt x="254" y="81"/>
                  </a:cubicBezTo>
                  <a:moveTo>
                    <a:pt x="149" y="81"/>
                  </a:moveTo>
                  <a:cubicBezTo>
                    <a:pt x="148" y="81"/>
                    <a:pt x="148" y="81"/>
                    <a:pt x="149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9" y="82"/>
                    <a:pt x="149" y="82"/>
                    <a:pt x="149" y="82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moveTo>
                    <a:pt x="126" y="80"/>
                  </a:moveTo>
                  <a:cubicBezTo>
                    <a:pt x="126" y="80"/>
                    <a:pt x="127" y="81"/>
                    <a:pt x="128" y="81"/>
                  </a:cubicBezTo>
                  <a:cubicBezTo>
                    <a:pt x="128" y="81"/>
                    <a:pt x="128" y="81"/>
                    <a:pt x="129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80"/>
                    <a:pt x="126" y="80"/>
                    <a:pt x="126" y="80"/>
                  </a:cubicBezTo>
                  <a:moveTo>
                    <a:pt x="82" y="7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188" y="77"/>
                  </a:moveTo>
                  <a:cubicBezTo>
                    <a:pt x="189" y="77"/>
                    <a:pt x="189" y="77"/>
                    <a:pt x="189" y="77"/>
                  </a:cubicBezTo>
                  <a:cubicBezTo>
                    <a:pt x="187" y="78"/>
                    <a:pt x="187" y="78"/>
                    <a:pt x="186" y="78"/>
                  </a:cubicBezTo>
                  <a:cubicBezTo>
                    <a:pt x="185" y="78"/>
                    <a:pt x="184" y="78"/>
                    <a:pt x="184" y="78"/>
                  </a:cubicBezTo>
                  <a:cubicBezTo>
                    <a:pt x="183" y="78"/>
                    <a:pt x="183" y="77"/>
                    <a:pt x="182" y="77"/>
                  </a:cubicBezTo>
                  <a:cubicBezTo>
                    <a:pt x="181" y="77"/>
                    <a:pt x="180" y="78"/>
                    <a:pt x="179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4" y="80"/>
                    <a:pt x="170" y="79"/>
                    <a:pt x="169" y="80"/>
                  </a:cubicBezTo>
                  <a:cubicBezTo>
                    <a:pt x="169" y="80"/>
                    <a:pt x="169" y="80"/>
                    <a:pt x="169" y="80"/>
                  </a:cubicBezTo>
                  <a:cubicBezTo>
                    <a:pt x="168" y="80"/>
                    <a:pt x="168" y="79"/>
                    <a:pt x="166" y="79"/>
                  </a:cubicBezTo>
                  <a:cubicBezTo>
                    <a:pt x="164" y="80"/>
                    <a:pt x="166" y="81"/>
                    <a:pt x="165" y="82"/>
                  </a:cubicBezTo>
                  <a:cubicBezTo>
                    <a:pt x="165" y="82"/>
                    <a:pt x="167" y="82"/>
                    <a:pt x="166" y="83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68" y="83"/>
                    <a:pt x="168" y="83"/>
                    <a:pt x="169" y="83"/>
                  </a:cubicBezTo>
                  <a:cubicBezTo>
                    <a:pt x="169" y="83"/>
                    <a:pt x="170" y="83"/>
                    <a:pt x="170" y="83"/>
                  </a:cubicBezTo>
                  <a:cubicBezTo>
                    <a:pt x="170" y="83"/>
                    <a:pt x="171" y="83"/>
                    <a:pt x="171" y="83"/>
                  </a:cubicBezTo>
                  <a:cubicBezTo>
                    <a:pt x="171" y="82"/>
                    <a:pt x="174" y="82"/>
                    <a:pt x="175" y="81"/>
                  </a:cubicBezTo>
                  <a:cubicBezTo>
                    <a:pt x="175" y="82"/>
                    <a:pt x="176" y="82"/>
                    <a:pt x="176" y="82"/>
                  </a:cubicBezTo>
                  <a:cubicBezTo>
                    <a:pt x="177" y="82"/>
                    <a:pt x="178" y="81"/>
                    <a:pt x="178" y="81"/>
                  </a:cubicBezTo>
                  <a:cubicBezTo>
                    <a:pt x="179" y="81"/>
                    <a:pt x="180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80"/>
                    <a:pt x="181" y="80"/>
                    <a:pt x="181" y="79"/>
                  </a:cubicBezTo>
                  <a:cubicBezTo>
                    <a:pt x="182" y="79"/>
                    <a:pt x="184" y="80"/>
                    <a:pt x="185" y="80"/>
                  </a:cubicBezTo>
                  <a:cubicBezTo>
                    <a:pt x="186" y="80"/>
                    <a:pt x="186" y="80"/>
                    <a:pt x="186" y="80"/>
                  </a:cubicBezTo>
                  <a:cubicBezTo>
                    <a:pt x="184" y="80"/>
                    <a:pt x="187" y="79"/>
                    <a:pt x="188" y="79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90" y="79"/>
                    <a:pt x="192" y="77"/>
                    <a:pt x="190" y="77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88" y="77"/>
                    <a:pt x="188" y="77"/>
                    <a:pt x="188" y="77"/>
                  </a:cubicBezTo>
                  <a:moveTo>
                    <a:pt x="34" y="76"/>
                  </a:moveTo>
                  <a:cubicBezTo>
                    <a:pt x="32" y="76"/>
                    <a:pt x="37" y="78"/>
                    <a:pt x="37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0" y="82"/>
                    <a:pt x="38" y="81"/>
                    <a:pt x="41" y="84"/>
                  </a:cubicBezTo>
                  <a:cubicBezTo>
                    <a:pt x="43" y="82"/>
                    <a:pt x="36" y="78"/>
                    <a:pt x="34" y="76"/>
                  </a:cubicBezTo>
                  <a:moveTo>
                    <a:pt x="254" y="76"/>
                  </a:moveTo>
                  <a:cubicBezTo>
                    <a:pt x="253" y="76"/>
                    <a:pt x="253" y="76"/>
                    <a:pt x="253" y="76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3" y="76"/>
                    <a:pt x="253" y="76"/>
                    <a:pt x="254" y="76"/>
                  </a:cubicBezTo>
                  <a:moveTo>
                    <a:pt x="262" y="76"/>
                  </a:moveTo>
                  <a:cubicBezTo>
                    <a:pt x="262" y="76"/>
                    <a:pt x="261" y="77"/>
                    <a:pt x="261" y="77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59" y="78"/>
                    <a:pt x="259" y="79"/>
                    <a:pt x="258" y="79"/>
                  </a:cubicBezTo>
                  <a:cubicBezTo>
                    <a:pt x="258" y="79"/>
                    <a:pt x="258" y="79"/>
                    <a:pt x="258" y="78"/>
                  </a:cubicBezTo>
                  <a:cubicBezTo>
                    <a:pt x="258" y="78"/>
                    <a:pt x="257" y="78"/>
                    <a:pt x="257" y="78"/>
                  </a:cubicBezTo>
                  <a:cubicBezTo>
                    <a:pt x="257" y="78"/>
                    <a:pt x="256" y="79"/>
                    <a:pt x="255" y="80"/>
                  </a:cubicBezTo>
                  <a:cubicBezTo>
                    <a:pt x="255" y="79"/>
                    <a:pt x="256" y="79"/>
                    <a:pt x="256" y="79"/>
                  </a:cubicBezTo>
                  <a:cubicBezTo>
                    <a:pt x="257" y="79"/>
                    <a:pt x="256" y="80"/>
                    <a:pt x="256" y="80"/>
                  </a:cubicBezTo>
                  <a:cubicBezTo>
                    <a:pt x="256" y="81"/>
                    <a:pt x="255" y="82"/>
                    <a:pt x="256" y="82"/>
                  </a:cubicBezTo>
                  <a:cubicBezTo>
                    <a:pt x="256" y="82"/>
                    <a:pt x="256" y="82"/>
                    <a:pt x="256" y="82"/>
                  </a:cubicBezTo>
                  <a:cubicBezTo>
                    <a:pt x="259" y="79"/>
                    <a:pt x="257" y="80"/>
                    <a:pt x="258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61" y="78"/>
                    <a:pt x="261" y="77"/>
                    <a:pt x="262" y="76"/>
                  </a:cubicBezTo>
                  <a:moveTo>
                    <a:pt x="159" y="75"/>
                  </a:moveTo>
                  <a:cubicBezTo>
                    <a:pt x="158" y="75"/>
                    <a:pt x="158" y="75"/>
                    <a:pt x="157" y="75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60" y="76"/>
                    <a:pt x="158" y="75"/>
                    <a:pt x="160" y="75"/>
                  </a:cubicBezTo>
                  <a:cubicBezTo>
                    <a:pt x="160" y="75"/>
                    <a:pt x="159" y="75"/>
                    <a:pt x="159" y="75"/>
                  </a:cubicBezTo>
                  <a:moveTo>
                    <a:pt x="206" y="75"/>
                  </a:moveTo>
                  <a:cubicBezTo>
                    <a:pt x="205" y="75"/>
                    <a:pt x="204" y="75"/>
                    <a:pt x="203" y="76"/>
                  </a:cubicBezTo>
                  <a:cubicBezTo>
                    <a:pt x="202" y="76"/>
                    <a:pt x="202" y="76"/>
                    <a:pt x="203" y="76"/>
                  </a:cubicBezTo>
                  <a:cubicBezTo>
                    <a:pt x="203" y="76"/>
                    <a:pt x="204" y="76"/>
                    <a:pt x="205" y="76"/>
                  </a:cubicBezTo>
                  <a:cubicBezTo>
                    <a:pt x="205" y="75"/>
                    <a:pt x="205" y="75"/>
                    <a:pt x="205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moveTo>
                    <a:pt x="208" y="74"/>
                  </a:move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7" y="75"/>
                  </a:cubicBezTo>
                  <a:cubicBezTo>
                    <a:pt x="207" y="75"/>
                    <a:pt x="207" y="75"/>
                    <a:pt x="208" y="74"/>
                  </a:cubicBezTo>
                  <a:moveTo>
                    <a:pt x="271" y="74"/>
                  </a:moveTo>
                  <a:cubicBezTo>
                    <a:pt x="268" y="78"/>
                    <a:pt x="263" y="84"/>
                    <a:pt x="258" y="87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6" y="89"/>
                    <a:pt x="252" y="92"/>
                    <a:pt x="250" y="92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50" y="92"/>
                    <a:pt x="250" y="92"/>
                    <a:pt x="249" y="92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250" y="92"/>
                    <a:pt x="250" y="93"/>
                    <a:pt x="249" y="94"/>
                  </a:cubicBezTo>
                  <a:cubicBezTo>
                    <a:pt x="248" y="95"/>
                    <a:pt x="245" y="97"/>
                    <a:pt x="243" y="98"/>
                  </a:cubicBezTo>
                  <a:cubicBezTo>
                    <a:pt x="241" y="97"/>
                    <a:pt x="251" y="93"/>
                    <a:pt x="249" y="91"/>
                  </a:cubicBezTo>
                  <a:cubicBezTo>
                    <a:pt x="248" y="92"/>
                    <a:pt x="245" y="93"/>
                    <a:pt x="243" y="94"/>
                  </a:cubicBezTo>
                  <a:cubicBezTo>
                    <a:pt x="246" y="94"/>
                    <a:pt x="246" y="94"/>
                    <a:pt x="246" y="94"/>
                  </a:cubicBezTo>
                  <a:cubicBezTo>
                    <a:pt x="244" y="95"/>
                    <a:pt x="242" y="96"/>
                    <a:pt x="241" y="96"/>
                  </a:cubicBezTo>
                  <a:cubicBezTo>
                    <a:pt x="240" y="96"/>
                    <a:pt x="240" y="96"/>
                    <a:pt x="240" y="96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38" y="99"/>
                    <a:pt x="236" y="99"/>
                    <a:pt x="234" y="100"/>
                  </a:cubicBezTo>
                  <a:cubicBezTo>
                    <a:pt x="234" y="100"/>
                    <a:pt x="234" y="100"/>
                    <a:pt x="234" y="100"/>
                  </a:cubicBezTo>
                  <a:cubicBezTo>
                    <a:pt x="234" y="100"/>
                    <a:pt x="235" y="100"/>
                    <a:pt x="235" y="100"/>
                  </a:cubicBezTo>
                  <a:cubicBezTo>
                    <a:pt x="235" y="100"/>
                    <a:pt x="235" y="100"/>
                    <a:pt x="235" y="100"/>
                  </a:cubicBezTo>
                  <a:cubicBezTo>
                    <a:pt x="235" y="100"/>
                    <a:pt x="235" y="100"/>
                    <a:pt x="235" y="100"/>
                  </a:cubicBezTo>
                  <a:cubicBezTo>
                    <a:pt x="233" y="102"/>
                    <a:pt x="233" y="102"/>
                    <a:pt x="233" y="102"/>
                  </a:cubicBezTo>
                  <a:cubicBezTo>
                    <a:pt x="233" y="101"/>
                    <a:pt x="232" y="101"/>
                    <a:pt x="232" y="101"/>
                  </a:cubicBezTo>
                  <a:cubicBezTo>
                    <a:pt x="231" y="101"/>
                    <a:pt x="230" y="102"/>
                    <a:pt x="229" y="102"/>
                  </a:cubicBezTo>
                  <a:cubicBezTo>
                    <a:pt x="227" y="103"/>
                    <a:pt x="230" y="103"/>
                    <a:pt x="229" y="104"/>
                  </a:cubicBezTo>
                  <a:cubicBezTo>
                    <a:pt x="227" y="106"/>
                    <a:pt x="227" y="106"/>
                    <a:pt x="227" y="106"/>
                  </a:cubicBezTo>
                  <a:cubicBezTo>
                    <a:pt x="227" y="106"/>
                    <a:pt x="227" y="106"/>
                    <a:pt x="227" y="106"/>
                  </a:cubicBezTo>
                  <a:cubicBezTo>
                    <a:pt x="227" y="106"/>
                    <a:pt x="227" y="105"/>
                    <a:pt x="228" y="105"/>
                  </a:cubicBezTo>
                  <a:cubicBezTo>
                    <a:pt x="229" y="105"/>
                    <a:pt x="229" y="105"/>
                    <a:pt x="230" y="105"/>
                  </a:cubicBezTo>
                  <a:cubicBezTo>
                    <a:pt x="230" y="105"/>
                    <a:pt x="230" y="105"/>
                    <a:pt x="230" y="105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31" y="104"/>
                    <a:pt x="232" y="104"/>
                    <a:pt x="232" y="103"/>
                  </a:cubicBezTo>
                  <a:cubicBezTo>
                    <a:pt x="233" y="103"/>
                    <a:pt x="233" y="102"/>
                    <a:pt x="234" y="102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236" y="100"/>
                    <a:pt x="236" y="100"/>
                    <a:pt x="236" y="100"/>
                  </a:cubicBezTo>
                  <a:cubicBezTo>
                    <a:pt x="238" y="100"/>
                    <a:pt x="235" y="102"/>
                    <a:pt x="236" y="103"/>
                  </a:cubicBezTo>
                  <a:cubicBezTo>
                    <a:pt x="238" y="102"/>
                    <a:pt x="241" y="100"/>
                    <a:pt x="242" y="100"/>
                  </a:cubicBezTo>
                  <a:cubicBezTo>
                    <a:pt x="242" y="100"/>
                    <a:pt x="242" y="100"/>
                    <a:pt x="242" y="100"/>
                  </a:cubicBezTo>
                  <a:cubicBezTo>
                    <a:pt x="242" y="100"/>
                    <a:pt x="242" y="100"/>
                    <a:pt x="242" y="100"/>
                  </a:cubicBezTo>
                  <a:cubicBezTo>
                    <a:pt x="242" y="100"/>
                    <a:pt x="242" y="100"/>
                    <a:pt x="242" y="100"/>
                  </a:cubicBezTo>
                  <a:cubicBezTo>
                    <a:pt x="241" y="100"/>
                    <a:pt x="241" y="100"/>
                    <a:pt x="241" y="100"/>
                  </a:cubicBezTo>
                  <a:cubicBezTo>
                    <a:pt x="241" y="100"/>
                    <a:pt x="241" y="100"/>
                    <a:pt x="241" y="99"/>
                  </a:cubicBezTo>
                  <a:cubicBezTo>
                    <a:pt x="247" y="96"/>
                    <a:pt x="248" y="98"/>
                    <a:pt x="253" y="93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8" y="88"/>
                    <a:pt x="259" y="91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3" y="85"/>
                    <a:pt x="263" y="85"/>
                    <a:pt x="263" y="84"/>
                  </a:cubicBezTo>
                  <a:cubicBezTo>
                    <a:pt x="266" y="82"/>
                    <a:pt x="269" y="79"/>
                    <a:pt x="272" y="76"/>
                  </a:cubicBezTo>
                  <a:cubicBezTo>
                    <a:pt x="271" y="74"/>
                    <a:pt x="271" y="74"/>
                    <a:pt x="271" y="74"/>
                  </a:cubicBezTo>
                  <a:moveTo>
                    <a:pt x="74" y="74"/>
                  </a:moveTo>
                  <a:cubicBezTo>
                    <a:pt x="73" y="74"/>
                    <a:pt x="74" y="75"/>
                    <a:pt x="73" y="75"/>
                  </a:cubicBezTo>
                  <a:cubicBezTo>
                    <a:pt x="74" y="75"/>
                    <a:pt x="76" y="76"/>
                    <a:pt x="78" y="77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4" y="74"/>
                    <a:pt x="74" y="74"/>
                    <a:pt x="74" y="74"/>
                  </a:cubicBezTo>
                  <a:moveTo>
                    <a:pt x="268" y="74"/>
                  </a:moveTo>
                  <a:cubicBezTo>
                    <a:pt x="266" y="77"/>
                    <a:pt x="266" y="77"/>
                    <a:pt x="266" y="77"/>
                  </a:cubicBezTo>
                  <a:cubicBezTo>
                    <a:pt x="267" y="76"/>
                    <a:pt x="268" y="75"/>
                    <a:pt x="269" y="75"/>
                  </a:cubicBezTo>
                  <a:cubicBezTo>
                    <a:pt x="268" y="74"/>
                    <a:pt x="268" y="74"/>
                    <a:pt x="268" y="74"/>
                  </a:cubicBezTo>
                  <a:moveTo>
                    <a:pt x="211" y="73"/>
                  </a:moveTo>
                  <a:cubicBezTo>
                    <a:pt x="208" y="73"/>
                    <a:pt x="208" y="73"/>
                    <a:pt x="208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10" y="73"/>
                    <a:pt x="210" y="73"/>
                    <a:pt x="210" y="73"/>
                  </a:cubicBezTo>
                  <a:cubicBezTo>
                    <a:pt x="211" y="73"/>
                    <a:pt x="211" y="73"/>
                    <a:pt x="211" y="73"/>
                  </a:cubicBezTo>
                  <a:moveTo>
                    <a:pt x="142" y="72"/>
                  </a:moveTo>
                  <a:cubicBezTo>
                    <a:pt x="142" y="72"/>
                    <a:pt x="142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moveTo>
                    <a:pt x="48" y="72"/>
                  </a:moveTo>
                  <a:cubicBezTo>
                    <a:pt x="47" y="72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2"/>
                    <a:pt x="48" y="72"/>
                  </a:cubicBezTo>
                  <a:moveTo>
                    <a:pt x="166" y="72"/>
                  </a:moveTo>
                  <a:cubicBezTo>
                    <a:pt x="163" y="73"/>
                    <a:pt x="165" y="74"/>
                    <a:pt x="165" y="75"/>
                  </a:cubicBezTo>
                  <a:cubicBezTo>
                    <a:pt x="168" y="74"/>
                    <a:pt x="168" y="74"/>
                    <a:pt x="168" y="74"/>
                  </a:cubicBezTo>
                  <a:cubicBezTo>
                    <a:pt x="165" y="74"/>
                    <a:pt x="169" y="72"/>
                    <a:pt x="166" y="72"/>
                  </a:cubicBezTo>
                  <a:moveTo>
                    <a:pt x="48" y="72"/>
                  </a:moveTo>
                  <a:cubicBezTo>
                    <a:pt x="48" y="72"/>
                    <a:pt x="48" y="72"/>
                    <a:pt x="48" y="72"/>
                  </a:cubicBezTo>
                  <a:cubicBezTo>
                    <a:pt x="49" y="73"/>
                    <a:pt x="51" y="74"/>
                    <a:pt x="52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4" y="77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4" y="78"/>
                    <a:pt x="55" y="78"/>
                  </a:cubicBezTo>
                  <a:cubicBezTo>
                    <a:pt x="55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4" y="77"/>
                    <a:pt x="50" y="73"/>
                    <a:pt x="50" y="73"/>
                  </a:cubicBezTo>
                  <a:cubicBezTo>
                    <a:pt x="49" y="72"/>
                    <a:pt x="49" y="72"/>
                    <a:pt x="48" y="72"/>
                  </a:cubicBezTo>
                  <a:moveTo>
                    <a:pt x="97" y="72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97" y="72"/>
                    <a:pt x="97" y="72"/>
                    <a:pt x="97" y="72"/>
                  </a:cubicBezTo>
                  <a:moveTo>
                    <a:pt x="119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9" y="72"/>
                    <a:pt x="119" y="72"/>
                    <a:pt x="119" y="72"/>
                  </a:cubicBezTo>
                  <a:moveTo>
                    <a:pt x="74" y="71"/>
                  </a:moveTo>
                  <a:cubicBezTo>
                    <a:pt x="74" y="72"/>
                    <a:pt x="74" y="72"/>
                    <a:pt x="75" y="72"/>
                  </a:cubicBezTo>
                  <a:cubicBezTo>
                    <a:pt x="74" y="72"/>
                    <a:pt x="74" y="72"/>
                    <a:pt x="74" y="71"/>
                  </a:cubicBezTo>
                  <a:moveTo>
                    <a:pt x="209" y="71"/>
                  </a:moveTo>
                  <a:cubicBezTo>
                    <a:pt x="206" y="72"/>
                    <a:pt x="206" y="72"/>
                    <a:pt x="206" y="72"/>
                  </a:cubicBezTo>
                  <a:cubicBezTo>
                    <a:pt x="206" y="72"/>
                    <a:pt x="208" y="72"/>
                    <a:pt x="207" y="73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1"/>
                    <a:pt x="208" y="71"/>
                    <a:pt x="209" y="71"/>
                  </a:cubicBezTo>
                  <a:moveTo>
                    <a:pt x="98" y="71"/>
                  </a:moveTo>
                  <a:cubicBezTo>
                    <a:pt x="97" y="71"/>
                    <a:pt x="97" y="71"/>
                    <a:pt x="97" y="72"/>
                  </a:cubicBezTo>
                  <a:cubicBezTo>
                    <a:pt x="97" y="71"/>
                    <a:pt x="97" y="71"/>
                    <a:pt x="98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9" y="71"/>
                    <a:pt x="99" y="71"/>
                    <a:pt x="98" y="71"/>
                  </a:cubicBezTo>
                  <a:moveTo>
                    <a:pt x="122" y="71"/>
                  </a:moveTo>
                  <a:cubicBezTo>
                    <a:pt x="122" y="71"/>
                    <a:pt x="121" y="71"/>
                    <a:pt x="122" y="72"/>
                  </a:cubicBezTo>
                  <a:cubicBezTo>
                    <a:pt x="122" y="71"/>
                    <a:pt x="122" y="71"/>
                    <a:pt x="122" y="71"/>
                  </a:cubicBezTo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2" y="71"/>
                    <a:pt x="122" y="71"/>
                    <a:pt x="122" y="71"/>
                  </a:cubicBezTo>
                  <a:moveTo>
                    <a:pt x="117" y="70"/>
                  </a:moveTo>
                  <a:cubicBezTo>
                    <a:pt x="116" y="72"/>
                    <a:pt x="118" y="71"/>
                    <a:pt x="119" y="72"/>
                  </a:cubicBezTo>
                  <a:cubicBezTo>
                    <a:pt x="117" y="70"/>
                    <a:pt x="117" y="70"/>
                    <a:pt x="117" y="70"/>
                  </a:cubicBezTo>
                  <a:moveTo>
                    <a:pt x="200" y="70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moveTo>
                    <a:pt x="96" y="70"/>
                  </a:moveTo>
                  <a:cubicBezTo>
                    <a:pt x="93" y="70"/>
                    <a:pt x="93" y="70"/>
                    <a:pt x="93" y="70"/>
                  </a:cubicBezTo>
                  <a:cubicBezTo>
                    <a:pt x="95" y="70"/>
                    <a:pt x="95" y="70"/>
                    <a:pt x="95" y="70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0"/>
                    <a:pt x="96" y="70"/>
                    <a:pt x="96" y="70"/>
                  </a:cubicBezTo>
                  <a:moveTo>
                    <a:pt x="73" y="68"/>
                  </a:moveTo>
                  <a:cubicBezTo>
                    <a:pt x="73" y="68"/>
                    <a:pt x="72" y="68"/>
                    <a:pt x="72" y="69"/>
                  </a:cubicBezTo>
                  <a:cubicBezTo>
                    <a:pt x="72" y="69"/>
                    <a:pt x="73" y="70"/>
                    <a:pt x="74" y="71"/>
                  </a:cubicBezTo>
                  <a:cubicBezTo>
                    <a:pt x="74" y="71"/>
                    <a:pt x="73" y="70"/>
                    <a:pt x="74" y="70"/>
                  </a:cubicBezTo>
                  <a:cubicBezTo>
                    <a:pt x="76" y="72"/>
                    <a:pt x="77" y="74"/>
                    <a:pt x="81" y="76"/>
                  </a:cubicBezTo>
                  <a:cubicBezTo>
                    <a:pt x="79" y="76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4" y="78"/>
                    <a:pt x="85" y="80"/>
                    <a:pt x="84" y="80"/>
                  </a:cubicBezTo>
                  <a:cubicBezTo>
                    <a:pt x="86" y="80"/>
                    <a:pt x="90" y="82"/>
                    <a:pt x="91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1"/>
                    <a:pt x="87" y="80"/>
                    <a:pt x="87" y="7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2" y="80"/>
                    <a:pt x="88" y="78"/>
                    <a:pt x="87" y="77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5" y="77"/>
                    <a:pt x="86" y="77"/>
                    <a:pt x="85" y="76"/>
                  </a:cubicBezTo>
                  <a:cubicBezTo>
                    <a:pt x="89" y="79"/>
                    <a:pt x="93" y="78"/>
                    <a:pt x="97" y="80"/>
                  </a:cubicBezTo>
                  <a:cubicBezTo>
                    <a:pt x="97" y="80"/>
                    <a:pt x="97" y="79"/>
                    <a:pt x="96" y="79"/>
                  </a:cubicBezTo>
                  <a:cubicBezTo>
                    <a:pt x="92" y="76"/>
                    <a:pt x="88" y="75"/>
                    <a:pt x="84" y="72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4"/>
                    <a:pt x="84" y="74"/>
                    <a:pt x="83" y="74"/>
                  </a:cubicBezTo>
                  <a:cubicBezTo>
                    <a:pt x="82" y="74"/>
                    <a:pt x="79" y="72"/>
                    <a:pt x="79" y="70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5" y="71"/>
                    <a:pt x="75" y="70"/>
                    <a:pt x="74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4" y="70"/>
                    <a:pt x="74" y="68"/>
                    <a:pt x="73" y="68"/>
                  </a:cubicBezTo>
                  <a:moveTo>
                    <a:pt x="120" y="68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68"/>
                    <a:pt x="120" y="68"/>
                    <a:pt x="120" y="68"/>
                  </a:cubicBezTo>
                  <a:moveTo>
                    <a:pt x="44" y="68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44" y="68"/>
                    <a:pt x="44" y="68"/>
                    <a:pt x="44" y="68"/>
                  </a:cubicBezTo>
                  <a:moveTo>
                    <a:pt x="184" y="68"/>
                  </a:moveTo>
                  <a:cubicBezTo>
                    <a:pt x="183" y="69"/>
                    <a:pt x="183" y="69"/>
                    <a:pt x="183" y="69"/>
                  </a:cubicBezTo>
                  <a:cubicBezTo>
                    <a:pt x="184" y="68"/>
                    <a:pt x="184" y="68"/>
                    <a:pt x="184" y="68"/>
                  </a:cubicBezTo>
                  <a:moveTo>
                    <a:pt x="99" y="68"/>
                  </a:move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99" y="68"/>
                  </a:cubicBezTo>
                  <a:moveTo>
                    <a:pt x="181" y="68"/>
                  </a:moveTo>
                  <a:cubicBezTo>
                    <a:pt x="181" y="68"/>
                    <a:pt x="181" y="68"/>
                    <a:pt x="181" y="68"/>
                  </a:cubicBezTo>
                  <a:cubicBezTo>
                    <a:pt x="181" y="68"/>
                    <a:pt x="181" y="68"/>
                    <a:pt x="181" y="68"/>
                  </a:cubicBezTo>
                  <a:moveTo>
                    <a:pt x="118" y="68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18" y="68"/>
                    <a:pt x="118" y="68"/>
                    <a:pt x="118" y="68"/>
                  </a:cubicBezTo>
                  <a:moveTo>
                    <a:pt x="96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68"/>
                    <a:pt x="96" y="68"/>
                    <a:pt x="96" y="68"/>
                  </a:cubicBezTo>
                  <a:moveTo>
                    <a:pt x="177" y="68"/>
                  </a:moveTo>
                  <a:cubicBezTo>
                    <a:pt x="176" y="68"/>
                    <a:pt x="175" y="68"/>
                    <a:pt x="174" y="68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7" y="68"/>
                    <a:pt x="177" y="68"/>
                    <a:pt x="177" y="68"/>
                  </a:cubicBezTo>
                  <a:moveTo>
                    <a:pt x="91" y="67"/>
                  </a:moveTo>
                  <a:cubicBezTo>
                    <a:pt x="91" y="68"/>
                    <a:pt x="91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7"/>
                    <a:pt x="91" y="67"/>
                  </a:cubicBezTo>
                  <a:moveTo>
                    <a:pt x="183" y="67"/>
                  </a:moveTo>
                  <a:cubicBezTo>
                    <a:pt x="183" y="67"/>
                    <a:pt x="182" y="68"/>
                    <a:pt x="181" y="68"/>
                  </a:cubicBezTo>
                  <a:cubicBezTo>
                    <a:pt x="182" y="68"/>
                    <a:pt x="183" y="68"/>
                    <a:pt x="184" y="67"/>
                  </a:cubicBezTo>
                  <a:cubicBezTo>
                    <a:pt x="183" y="67"/>
                    <a:pt x="183" y="67"/>
                    <a:pt x="183" y="67"/>
                  </a:cubicBezTo>
                  <a:moveTo>
                    <a:pt x="186" y="67"/>
                  </a:moveTo>
                  <a:cubicBezTo>
                    <a:pt x="186" y="68"/>
                    <a:pt x="186" y="68"/>
                    <a:pt x="186" y="68"/>
                  </a:cubicBezTo>
                  <a:cubicBezTo>
                    <a:pt x="186" y="68"/>
                    <a:pt x="185" y="68"/>
                    <a:pt x="185" y="68"/>
                  </a:cubicBezTo>
                  <a:cubicBezTo>
                    <a:pt x="185" y="68"/>
                    <a:pt x="185" y="68"/>
                    <a:pt x="184" y="68"/>
                  </a:cubicBezTo>
                  <a:cubicBezTo>
                    <a:pt x="184" y="68"/>
                    <a:pt x="184" y="68"/>
                    <a:pt x="184" y="68"/>
                  </a:cubicBezTo>
                  <a:cubicBezTo>
                    <a:pt x="184" y="68"/>
                    <a:pt x="184" y="68"/>
                    <a:pt x="184" y="68"/>
                  </a:cubicBezTo>
                  <a:cubicBezTo>
                    <a:pt x="184" y="68"/>
                    <a:pt x="184" y="68"/>
                    <a:pt x="184" y="68"/>
                  </a:cubicBezTo>
                  <a:cubicBezTo>
                    <a:pt x="184" y="68"/>
                    <a:pt x="185" y="68"/>
                    <a:pt x="185" y="68"/>
                  </a:cubicBezTo>
                  <a:cubicBezTo>
                    <a:pt x="185" y="68"/>
                    <a:pt x="186" y="68"/>
                    <a:pt x="186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6" y="67"/>
                    <a:pt x="186" y="67"/>
                    <a:pt x="186" y="67"/>
                  </a:cubicBezTo>
                  <a:moveTo>
                    <a:pt x="186" y="67"/>
                  </a:moveTo>
                  <a:cubicBezTo>
                    <a:pt x="186" y="67"/>
                    <a:pt x="186" y="67"/>
                    <a:pt x="186" y="67"/>
                  </a:cubicBezTo>
                  <a:cubicBezTo>
                    <a:pt x="186" y="67"/>
                    <a:pt x="186" y="67"/>
                    <a:pt x="186" y="67"/>
                  </a:cubicBezTo>
                  <a:moveTo>
                    <a:pt x="201" y="67"/>
                  </a:moveTo>
                  <a:cubicBezTo>
                    <a:pt x="201" y="67"/>
                    <a:pt x="199" y="67"/>
                    <a:pt x="198" y="67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9" y="68"/>
                    <a:pt x="198" y="67"/>
                    <a:pt x="200" y="67"/>
                  </a:cubicBezTo>
                  <a:cubicBezTo>
                    <a:pt x="201" y="67"/>
                    <a:pt x="202" y="68"/>
                    <a:pt x="202" y="68"/>
                  </a:cubicBezTo>
                  <a:cubicBezTo>
                    <a:pt x="203" y="68"/>
                    <a:pt x="204" y="67"/>
                    <a:pt x="204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67"/>
                    <a:pt x="203" y="67"/>
                    <a:pt x="203" y="67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201" y="67"/>
                    <a:pt x="201" y="67"/>
                    <a:pt x="201" y="67"/>
                  </a:cubicBezTo>
                  <a:moveTo>
                    <a:pt x="270" y="67"/>
                  </a:moveTo>
                  <a:cubicBezTo>
                    <a:pt x="268" y="70"/>
                    <a:pt x="267" y="71"/>
                    <a:pt x="264" y="73"/>
                  </a:cubicBezTo>
                  <a:cubicBezTo>
                    <a:pt x="264" y="73"/>
                    <a:pt x="264" y="73"/>
                    <a:pt x="265" y="73"/>
                  </a:cubicBezTo>
                  <a:cubicBezTo>
                    <a:pt x="265" y="73"/>
                    <a:pt x="267" y="72"/>
                    <a:pt x="269" y="70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70" y="68"/>
                    <a:pt x="271" y="70"/>
                    <a:pt x="272" y="67"/>
                  </a:cubicBezTo>
                  <a:cubicBezTo>
                    <a:pt x="270" y="67"/>
                    <a:pt x="270" y="67"/>
                    <a:pt x="270" y="67"/>
                  </a:cubicBezTo>
                  <a:moveTo>
                    <a:pt x="44" y="66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7"/>
                    <a:pt x="44" y="66"/>
                  </a:cubicBezTo>
                  <a:moveTo>
                    <a:pt x="194" y="66"/>
                  </a:moveTo>
                  <a:cubicBezTo>
                    <a:pt x="193" y="68"/>
                    <a:pt x="189" y="68"/>
                    <a:pt x="189" y="70"/>
                  </a:cubicBezTo>
                  <a:cubicBezTo>
                    <a:pt x="187" y="69"/>
                    <a:pt x="187" y="69"/>
                    <a:pt x="187" y="69"/>
                  </a:cubicBezTo>
                  <a:cubicBezTo>
                    <a:pt x="185" y="70"/>
                    <a:pt x="185" y="72"/>
                    <a:pt x="182" y="73"/>
                  </a:cubicBezTo>
                  <a:cubicBezTo>
                    <a:pt x="185" y="73"/>
                    <a:pt x="185" y="73"/>
                    <a:pt x="185" y="73"/>
                  </a:cubicBezTo>
                  <a:cubicBezTo>
                    <a:pt x="185" y="73"/>
                    <a:pt x="185" y="73"/>
                    <a:pt x="185" y="73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7" y="71"/>
                    <a:pt x="187" y="71"/>
                    <a:pt x="187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2"/>
                    <a:pt x="187" y="72"/>
                    <a:pt x="188" y="72"/>
                  </a:cubicBezTo>
                  <a:cubicBezTo>
                    <a:pt x="188" y="71"/>
                    <a:pt x="186" y="72"/>
                    <a:pt x="186" y="71"/>
                  </a:cubicBezTo>
                  <a:cubicBezTo>
                    <a:pt x="187" y="70"/>
                    <a:pt x="188" y="70"/>
                    <a:pt x="188" y="70"/>
                  </a:cubicBezTo>
                  <a:cubicBezTo>
                    <a:pt x="189" y="70"/>
                    <a:pt x="189" y="70"/>
                    <a:pt x="189" y="70"/>
                  </a:cubicBezTo>
                  <a:cubicBezTo>
                    <a:pt x="189" y="70"/>
                    <a:pt x="190" y="70"/>
                    <a:pt x="190" y="70"/>
                  </a:cubicBezTo>
                  <a:cubicBezTo>
                    <a:pt x="190" y="70"/>
                    <a:pt x="191" y="70"/>
                    <a:pt x="192" y="70"/>
                  </a:cubicBezTo>
                  <a:cubicBezTo>
                    <a:pt x="192" y="70"/>
                    <a:pt x="191" y="70"/>
                    <a:pt x="191" y="70"/>
                  </a:cubicBezTo>
                  <a:cubicBezTo>
                    <a:pt x="190" y="70"/>
                    <a:pt x="191" y="69"/>
                    <a:pt x="192" y="68"/>
                  </a:cubicBezTo>
                  <a:cubicBezTo>
                    <a:pt x="191" y="69"/>
                    <a:pt x="191" y="69"/>
                    <a:pt x="192" y="69"/>
                  </a:cubicBezTo>
                  <a:cubicBezTo>
                    <a:pt x="192" y="69"/>
                    <a:pt x="192" y="69"/>
                    <a:pt x="193" y="68"/>
                  </a:cubicBezTo>
                  <a:cubicBezTo>
                    <a:pt x="193" y="68"/>
                    <a:pt x="194" y="68"/>
                    <a:pt x="194" y="68"/>
                  </a:cubicBezTo>
                  <a:cubicBezTo>
                    <a:pt x="195" y="68"/>
                    <a:pt x="195" y="68"/>
                    <a:pt x="195" y="68"/>
                  </a:cubicBezTo>
                  <a:cubicBezTo>
                    <a:pt x="197" y="67"/>
                    <a:pt x="193" y="67"/>
                    <a:pt x="194" y="66"/>
                  </a:cubicBezTo>
                  <a:moveTo>
                    <a:pt x="44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4" y="66"/>
                    <a:pt x="44" y="66"/>
                    <a:pt x="44" y="66"/>
                  </a:cubicBezTo>
                  <a:moveTo>
                    <a:pt x="181" y="66"/>
                  </a:moveTo>
                  <a:cubicBezTo>
                    <a:pt x="181" y="66"/>
                    <a:pt x="181" y="67"/>
                    <a:pt x="182" y="67"/>
                  </a:cubicBezTo>
                  <a:cubicBezTo>
                    <a:pt x="182" y="67"/>
                    <a:pt x="182" y="67"/>
                    <a:pt x="183" y="67"/>
                  </a:cubicBezTo>
                  <a:cubicBezTo>
                    <a:pt x="181" y="66"/>
                    <a:pt x="181" y="66"/>
                    <a:pt x="181" y="66"/>
                  </a:cubicBezTo>
                  <a:moveTo>
                    <a:pt x="259" y="66"/>
                  </a:moveTo>
                  <a:cubicBezTo>
                    <a:pt x="258" y="67"/>
                    <a:pt x="258" y="67"/>
                    <a:pt x="258" y="67"/>
                  </a:cubicBezTo>
                  <a:cubicBezTo>
                    <a:pt x="259" y="67"/>
                    <a:pt x="259" y="67"/>
                    <a:pt x="259" y="67"/>
                  </a:cubicBezTo>
                  <a:cubicBezTo>
                    <a:pt x="259" y="66"/>
                    <a:pt x="259" y="66"/>
                    <a:pt x="259" y="66"/>
                  </a:cubicBezTo>
                  <a:moveTo>
                    <a:pt x="279" y="66"/>
                  </a:moveTo>
                  <a:cubicBezTo>
                    <a:pt x="276" y="69"/>
                    <a:pt x="276" y="69"/>
                    <a:pt x="276" y="69"/>
                  </a:cubicBezTo>
                  <a:cubicBezTo>
                    <a:pt x="278" y="68"/>
                    <a:pt x="278" y="67"/>
                    <a:pt x="279" y="66"/>
                  </a:cubicBezTo>
                  <a:moveTo>
                    <a:pt x="215" y="65"/>
                  </a:moveTo>
                  <a:cubicBezTo>
                    <a:pt x="213" y="66"/>
                    <a:pt x="213" y="66"/>
                    <a:pt x="213" y="66"/>
                  </a:cubicBezTo>
                  <a:cubicBezTo>
                    <a:pt x="213" y="66"/>
                    <a:pt x="213" y="66"/>
                    <a:pt x="213" y="66"/>
                  </a:cubicBezTo>
                  <a:cubicBezTo>
                    <a:pt x="215" y="65"/>
                    <a:pt x="215" y="65"/>
                    <a:pt x="215" y="65"/>
                  </a:cubicBezTo>
                  <a:cubicBezTo>
                    <a:pt x="215" y="65"/>
                    <a:pt x="215" y="65"/>
                    <a:pt x="215" y="65"/>
                  </a:cubicBezTo>
                  <a:moveTo>
                    <a:pt x="208" y="65"/>
                  </a:moveTo>
                  <a:cubicBezTo>
                    <a:pt x="207" y="66"/>
                    <a:pt x="207" y="66"/>
                    <a:pt x="207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8" y="65"/>
                    <a:pt x="208" y="65"/>
                    <a:pt x="208" y="65"/>
                  </a:cubicBezTo>
                  <a:moveTo>
                    <a:pt x="198" y="65"/>
                  </a:moveTo>
                  <a:cubicBezTo>
                    <a:pt x="196" y="65"/>
                    <a:pt x="196" y="65"/>
                    <a:pt x="196" y="65"/>
                  </a:cubicBezTo>
                  <a:cubicBezTo>
                    <a:pt x="197" y="66"/>
                    <a:pt x="195" y="67"/>
                    <a:pt x="196" y="67"/>
                  </a:cubicBezTo>
                  <a:cubicBezTo>
                    <a:pt x="196" y="67"/>
                    <a:pt x="196" y="67"/>
                    <a:pt x="197" y="66"/>
                  </a:cubicBezTo>
                  <a:cubicBezTo>
                    <a:pt x="197" y="66"/>
                    <a:pt x="198" y="65"/>
                    <a:pt x="198" y="65"/>
                  </a:cubicBezTo>
                  <a:moveTo>
                    <a:pt x="198" y="65"/>
                  </a:moveTo>
                  <a:cubicBezTo>
                    <a:pt x="198" y="65"/>
                    <a:pt x="198" y="65"/>
                    <a:pt x="198" y="65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98" y="65"/>
                    <a:pt x="198" y="65"/>
                    <a:pt x="198" y="65"/>
                  </a:cubicBezTo>
                  <a:moveTo>
                    <a:pt x="198" y="64"/>
                  </a:moveTo>
                  <a:cubicBezTo>
                    <a:pt x="198" y="64"/>
                    <a:pt x="198" y="64"/>
                    <a:pt x="198" y="64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4"/>
                    <a:pt x="198" y="64"/>
                  </a:cubicBezTo>
                  <a:moveTo>
                    <a:pt x="108" y="64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5"/>
                    <a:pt x="108" y="66"/>
                    <a:pt x="109" y="66"/>
                  </a:cubicBezTo>
                  <a:cubicBezTo>
                    <a:pt x="109" y="66"/>
                    <a:pt x="109" y="66"/>
                    <a:pt x="110" y="66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1" y="66"/>
                    <a:pt x="112" y="66"/>
                    <a:pt x="113" y="66"/>
                  </a:cubicBezTo>
                  <a:cubicBezTo>
                    <a:pt x="112" y="65"/>
                    <a:pt x="109" y="65"/>
                    <a:pt x="108" y="64"/>
                  </a:cubicBezTo>
                  <a:moveTo>
                    <a:pt x="178" y="64"/>
                  </a:moveTo>
                  <a:cubicBezTo>
                    <a:pt x="178" y="64"/>
                    <a:pt x="178" y="64"/>
                    <a:pt x="178" y="64"/>
                  </a:cubicBezTo>
                  <a:cubicBezTo>
                    <a:pt x="178" y="64"/>
                    <a:pt x="178" y="64"/>
                    <a:pt x="178" y="64"/>
                  </a:cubicBezTo>
                  <a:cubicBezTo>
                    <a:pt x="178" y="64"/>
                    <a:pt x="178" y="64"/>
                    <a:pt x="178" y="64"/>
                  </a:cubicBezTo>
                  <a:moveTo>
                    <a:pt x="179" y="64"/>
                  </a:moveTo>
                  <a:cubicBezTo>
                    <a:pt x="179" y="64"/>
                    <a:pt x="179" y="64"/>
                    <a:pt x="179" y="64"/>
                  </a:cubicBezTo>
                  <a:cubicBezTo>
                    <a:pt x="179" y="64"/>
                    <a:pt x="179" y="64"/>
                    <a:pt x="179" y="64"/>
                  </a:cubicBezTo>
                  <a:moveTo>
                    <a:pt x="65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5" y="66"/>
                    <a:pt x="66" y="66"/>
                  </a:cubicBezTo>
                  <a:cubicBezTo>
                    <a:pt x="66" y="66"/>
                    <a:pt x="66" y="65"/>
                    <a:pt x="66" y="65"/>
                  </a:cubicBezTo>
                  <a:cubicBezTo>
                    <a:pt x="66" y="65"/>
                    <a:pt x="66" y="64"/>
                    <a:pt x="65" y="64"/>
                  </a:cubicBezTo>
                  <a:moveTo>
                    <a:pt x="176" y="63"/>
                  </a:moveTo>
                  <a:cubicBezTo>
                    <a:pt x="175" y="65"/>
                    <a:pt x="171" y="65"/>
                    <a:pt x="169" y="67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70" y="67"/>
                    <a:pt x="169" y="67"/>
                    <a:pt x="168" y="67"/>
                  </a:cubicBezTo>
                  <a:cubicBezTo>
                    <a:pt x="168" y="67"/>
                    <a:pt x="167" y="67"/>
                    <a:pt x="167" y="67"/>
                  </a:cubicBezTo>
                  <a:cubicBezTo>
                    <a:pt x="167" y="67"/>
                    <a:pt x="168" y="66"/>
                    <a:pt x="167" y="66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7" y="66"/>
                    <a:pt x="167" y="68"/>
                    <a:pt x="165" y="68"/>
                  </a:cubicBezTo>
                  <a:cubicBezTo>
                    <a:pt x="165" y="68"/>
                    <a:pt x="165" y="67"/>
                    <a:pt x="165" y="67"/>
                  </a:cubicBezTo>
                  <a:cubicBezTo>
                    <a:pt x="165" y="67"/>
                    <a:pt x="165" y="67"/>
                    <a:pt x="165" y="67"/>
                  </a:cubicBezTo>
                  <a:cubicBezTo>
                    <a:pt x="165" y="67"/>
                    <a:pt x="165" y="67"/>
                    <a:pt x="165" y="67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2" y="68"/>
                    <a:pt x="162" y="68"/>
                  </a:cubicBezTo>
                  <a:cubicBezTo>
                    <a:pt x="161" y="68"/>
                    <a:pt x="161" y="67"/>
                    <a:pt x="161" y="67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0" y="67"/>
                    <a:pt x="159" y="66"/>
                    <a:pt x="158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60" y="67"/>
                    <a:pt x="160" y="68"/>
                    <a:pt x="161" y="68"/>
                  </a:cubicBezTo>
                  <a:cubicBezTo>
                    <a:pt x="161" y="68"/>
                    <a:pt x="160" y="68"/>
                    <a:pt x="160" y="68"/>
                  </a:cubicBezTo>
                  <a:cubicBezTo>
                    <a:pt x="159" y="68"/>
                    <a:pt x="158" y="68"/>
                    <a:pt x="158" y="68"/>
                  </a:cubicBezTo>
                  <a:cubicBezTo>
                    <a:pt x="158" y="68"/>
                    <a:pt x="158" y="68"/>
                    <a:pt x="158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6" y="68"/>
                  </a:cubicBezTo>
                  <a:cubicBezTo>
                    <a:pt x="156" y="69"/>
                    <a:pt x="156" y="69"/>
                    <a:pt x="155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56" y="70"/>
                    <a:pt x="156" y="70"/>
                    <a:pt x="155" y="70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7" y="69"/>
                    <a:pt x="158" y="69"/>
                  </a:cubicBezTo>
                  <a:cubicBezTo>
                    <a:pt x="158" y="69"/>
                    <a:pt x="158" y="69"/>
                    <a:pt x="159" y="69"/>
                  </a:cubicBezTo>
                  <a:cubicBezTo>
                    <a:pt x="159" y="69"/>
                    <a:pt x="160" y="69"/>
                    <a:pt x="160" y="69"/>
                  </a:cubicBezTo>
                  <a:cubicBezTo>
                    <a:pt x="161" y="69"/>
                    <a:pt x="161" y="69"/>
                    <a:pt x="161" y="68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5" y="69"/>
                    <a:pt x="170" y="69"/>
                    <a:pt x="174" y="68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7"/>
                    <a:pt x="176" y="67"/>
                    <a:pt x="177" y="67"/>
                  </a:cubicBezTo>
                  <a:cubicBezTo>
                    <a:pt x="177" y="66"/>
                    <a:pt x="177" y="66"/>
                    <a:pt x="177" y="66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8" y="66"/>
                    <a:pt x="178" y="66"/>
                  </a:cubicBezTo>
                  <a:cubicBezTo>
                    <a:pt x="177" y="66"/>
                    <a:pt x="177" y="66"/>
                    <a:pt x="175" y="66"/>
                  </a:cubicBezTo>
                  <a:cubicBezTo>
                    <a:pt x="176" y="65"/>
                    <a:pt x="177" y="64"/>
                    <a:pt x="176" y="63"/>
                  </a:cubicBezTo>
                  <a:moveTo>
                    <a:pt x="190" y="63"/>
                  </a:moveTo>
                  <a:cubicBezTo>
                    <a:pt x="191" y="63"/>
                    <a:pt x="191" y="63"/>
                    <a:pt x="191" y="63"/>
                  </a:cubicBezTo>
                  <a:cubicBezTo>
                    <a:pt x="190" y="63"/>
                    <a:pt x="190" y="63"/>
                    <a:pt x="190" y="63"/>
                  </a:cubicBezTo>
                  <a:moveTo>
                    <a:pt x="194" y="63"/>
                  </a:moveTo>
                  <a:cubicBezTo>
                    <a:pt x="194" y="63"/>
                    <a:pt x="194" y="63"/>
                    <a:pt x="194" y="63"/>
                  </a:cubicBezTo>
                  <a:cubicBezTo>
                    <a:pt x="193" y="64"/>
                    <a:pt x="191" y="65"/>
                    <a:pt x="189" y="65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90" y="65"/>
                    <a:pt x="189" y="66"/>
                    <a:pt x="190" y="66"/>
                  </a:cubicBezTo>
                  <a:cubicBezTo>
                    <a:pt x="189" y="66"/>
                    <a:pt x="188" y="66"/>
                    <a:pt x="188" y="67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89" y="66"/>
                    <a:pt x="189" y="66"/>
                    <a:pt x="189" y="66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1" y="65"/>
                    <a:pt x="192" y="65"/>
                    <a:pt x="192" y="65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5"/>
                    <a:pt x="196" y="63"/>
                    <a:pt x="194" y="63"/>
                  </a:cubicBezTo>
                  <a:moveTo>
                    <a:pt x="283" y="63"/>
                  </a:moveTo>
                  <a:cubicBezTo>
                    <a:pt x="281" y="66"/>
                    <a:pt x="281" y="66"/>
                    <a:pt x="281" y="66"/>
                  </a:cubicBezTo>
                  <a:cubicBezTo>
                    <a:pt x="281" y="64"/>
                    <a:pt x="281" y="64"/>
                    <a:pt x="281" y="64"/>
                  </a:cubicBezTo>
                  <a:cubicBezTo>
                    <a:pt x="280" y="65"/>
                    <a:pt x="280" y="66"/>
                    <a:pt x="279" y="67"/>
                  </a:cubicBezTo>
                  <a:cubicBezTo>
                    <a:pt x="280" y="67"/>
                    <a:pt x="283" y="65"/>
                    <a:pt x="283" y="63"/>
                  </a:cubicBezTo>
                  <a:moveTo>
                    <a:pt x="190" y="63"/>
                  </a:moveTo>
                  <a:cubicBezTo>
                    <a:pt x="190" y="63"/>
                    <a:pt x="190" y="63"/>
                    <a:pt x="189" y="63"/>
                  </a:cubicBezTo>
                  <a:cubicBezTo>
                    <a:pt x="189" y="63"/>
                    <a:pt x="189" y="63"/>
                    <a:pt x="189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moveTo>
                    <a:pt x="162" y="63"/>
                  </a:moveTo>
                  <a:cubicBezTo>
                    <a:pt x="162" y="63"/>
                    <a:pt x="159" y="64"/>
                    <a:pt x="159" y="64"/>
                  </a:cubicBezTo>
                  <a:cubicBezTo>
                    <a:pt x="160" y="63"/>
                    <a:pt x="162" y="64"/>
                    <a:pt x="162" y="63"/>
                  </a:cubicBezTo>
                  <a:cubicBezTo>
                    <a:pt x="162" y="63"/>
                    <a:pt x="162" y="63"/>
                    <a:pt x="162" y="63"/>
                  </a:cubicBezTo>
                  <a:moveTo>
                    <a:pt x="120" y="63"/>
                  </a:move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moveTo>
                    <a:pt x="184" y="62"/>
                  </a:moveTo>
                  <a:cubicBezTo>
                    <a:pt x="184" y="62"/>
                    <a:pt x="184" y="62"/>
                    <a:pt x="184" y="62"/>
                  </a:cubicBezTo>
                  <a:cubicBezTo>
                    <a:pt x="184" y="62"/>
                    <a:pt x="184" y="62"/>
                    <a:pt x="184" y="62"/>
                  </a:cubicBezTo>
                  <a:moveTo>
                    <a:pt x="163" y="62"/>
                  </a:moveTo>
                  <a:cubicBezTo>
                    <a:pt x="163" y="62"/>
                    <a:pt x="163" y="62"/>
                    <a:pt x="163" y="62"/>
                  </a:cubicBezTo>
                  <a:cubicBezTo>
                    <a:pt x="163" y="62"/>
                    <a:pt x="163" y="62"/>
                    <a:pt x="163" y="62"/>
                  </a:cubicBezTo>
                  <a:moveTo>
                    <a:pt x="124" y="62"/>
                  </a:moveTo>
                  <a:cubicBezTo>
                    <a:pt x="124" y="62"/>
                    <a:pt x="124" y="62"/>
                    <a:pt x="124" y="62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2"/>
                    <a:pt x="124" y="62"/>
                    <a:pt x="124" y="62"/>
                  </a:cubicBezTo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09" y="62"/>
                    <a:pt x="209" y="62"/>
                    <a:pt x="209" y="62"/>
                  </a:cubicBezTo>
                  <a:moveTo>
                    <a:pt x="120" y="62"/>
                  </a:moveTo>
                  <a:cubicBezTo>
                    <a:pt x="120" y="62"/>
                    <a:pt x="119" y="62"/>
                    <a:pt x="119" y="62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1" y="62"/>
                    <a:pt x="121" y="62"/>
                  </a:cubicBezTo>
                  <a:cubicBezTo>
                    <a:pt x="121" y="62"/>
                    <a:pt x="120" y="62"/>
                    <a:pt x="120" y="62"/>
                  </a:cubicBezTo>
                  <a:moveTo>
                    <a:pt x="272" y="61"/>
                  </a:moveTo>
                  <a:cubicBezTo>
                    <a:pt x="271" y="62"/>
                    <a:pt x="270" y="63"/>
                    <a:pt x="270" y="63"/>
                  </a:cubicBezTo>
                  <a:cubicBezTo>
                    <a:pt x="272" y="62"/>
                    <a:pt x="272" y="62"/>
                    <a:pt x="272" y="62"/>
                  </a:cubicBezTo>
                  <a:cubicBezTo>
                    <a:pt x="272" y="62"/>
                    <a:pt x="272" y="62"/>
                    <a:pt x="272" y="61"/>
                  </a:cubicBezTo>
                  <a:moveTo>
                    <a:pt x="198" y="61"/>
                  </a:moveTo>
                  <a:cubicBezTo>
                    <a:pt x="198" y="61"/>
                    <a:pt x="198" y="61"/>
                    <a:pt x="197" y="61"/>
                  </a:cubicBezTo>
                  <a:cubicBezTo>
                    <a:pt x="198" y="62"/>
                    <a:pt x="198" y="62"/>
                    <a:pt x="198" y="62"/>
                  </a:cubicBezTo>
                  <a:cubicBezTo>
                    <a:pt x="197" y="62"/>
                    <a:pt x="196" y="62"/>
                    <a:pt x="195" y="63"/>
                  </a:cubicBezTo>
                  <a:cubicBezTo>
                    <a:pt x="195" y="63"/>
                    <a:pt x="195" y="63"/>
                    <a:pt x="196" y="63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7" y="63"/>
                    <a:pt x="199" y="61"/>
                    <a:pt x="198" y="61"/>
                  </a:cubicBezTo>
                  <a:cubicBezTo>
                    <a:pt x="198" y="61"/>
                    <a:pt x="198" y="61"/>
                    <a:pt x="198" y="61"/>
                  </a:cubicBezTo>
                  <a:moveTo>
                    <a:pt x="268" y="61"/>
                  </a:moveTo>
                  <a:cubicBezTo>
                    <a:pt x="267" y="61"/>
                    <a:pt x="266" y="61"/>
                    <a:pt x="266" y="62"/>
                  </a:cubicBezTo>
                  <a:cubicBezTo>
                    <a:pt x="265" y="63"/>
                    <a:pt x="262" y="66"/>
                    <a:pt x="263" y="66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262" y="67"/>
                    <a:pt x="261" y="68"/>
                    <a:pt x="261" y="68"/>
                  </a:cubicBezTo>
                  <a:cubicBezTo>
                    <a:pt x="260" y="68"/>
                    <a:pt x="260" y="68"/>
                    <a:pt x="260" y="68"/>
                  </a:cubicBezTo>
                  <a:cubicBezTo>
                    <a:pt x="260" y="67"/>
                    <a:pt x="260" y="67"/>
                    <a:pt x="260" y="67"/>
                  </a:cubicBezTo>
                  <a:cubicBezTo>
                    <a:pt x="259" y="67"/>
                    <a:pt x="259" y="68"/>
                    <a:pt x="258" y="69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8" y="72"/>
                  </a:cubicBezTo>
                  <a:cubicBezTo>
                    <a:pt x="258" y="72"/>
                    <a:pt x="257" y="73"/>
                    <a:pt x="257" y="74"/>
                  </a:cubicBezTo>
                  <a:cubicBezTo>
                    <a:pt x="261" y="71"/>
                    <a:pt x="263" y="66"/>
                    <a:pt x="267" y="64"/>
                  </a:cubicBezTo>
                  <a:cubicBezTo>
                    <a:pt x="269" y="62"/>
                    <a:pt x="269" y="61"/>
                    <a:pt x="268" y="61"/>
                  </a:cubicBezTo>
                  <a:moveTo>
                    <a:pt x="173" y="61"/>
                  </a:moveTo>
                  <a:cubicBezTo>
                    <a:pt x="174" y="61"/>
                    <a:pt x="174" y="61"/>
                    <a:pt x="174" y="61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3" y="61"/>
                    <a:pt x="173" y="61"/>
                    <a:pt x="173" y="61"/>
                  </a:cubicBezTo>
                  <a:moveTo>
                    <a:pt x="197" y="61"/>
                  </a:moveTo>
                  <a:cubicBezTo>
                    <a:pt x="196" y="61"/>
                    <a:pt x="197" y="61"/>
                    <a:pt x="197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7" y="61"/>
                    <a:pt x="197" y="61"/>
                    <a:pt x="197" y="61"/>
                  </a:cubicBezTo>
                  <a:moveTo>
                    <a:pt x="211" y="61"/>
                  </a:moveTo>
                  <a:cubicBezTo>
                    <a:pt x="209" y="61"/>
                    <a:pt x="209" y="61"/>
                    <a:pt x="209" y="61"/>
                  </a:cubicBezTo>
                  <a:cubicBezTo>
                    <a:pt x="209" y="62"/>
                    <a:pt x="209" y="62"/>
                    <a:pt x="209" y="62"/>
                  </a:cubicBezTo>
                  <a:cubicBezTo>
                    <a:pt x="211" y="61"/>
                    <a:pt x="211" y="61"/>
                    <a:pt x="211" y="61"/>
                  </a:cubicBezTo>
                  <a:moveTo>
                    <a:pt x="161" y="60"/>
                  </a:moveTo>
                  <a:cubicBezTo>
                    <a:pt x="163" y="62"/>
                    <a:pt x="163" y="62"/>
                    <a:pt x="163" y="62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1" y="60"/>
                    <a:pt x="161" y="60"/>
                    <a:pt x="161" y="60"/>
                  </a:cubicBezTo>
                  <a:moveTo>
                    <a:pt x="182" y="60"/>
                  </a:move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0"/>
                    <a:pt x="182" y="60"/>
                    <a:pt x="182" y="60"/>
                  </a:cubicBezTo>
                  <a:moveTo>
                    <a:pt x="271" y="60"/>
                  </a:moveTo>
                  <a:cubicBezTo>
                    <a:pt x="270" y="62"/>
                    <a:pt x="270" y="62"/>
                    <a:pt x="270" y="62"/>
                  </a:cubicBezTo>
                  <a:cubicBezTo>
                    <a:pt x="271" y="61"/>
                    <a:pt x="271" y="61"/>
                    <a:pt x="271" y="61"/>
                  </a:cubicBezTo>
                  <a:cubicBezTo>
                    <a:pt x="271" y="60"/>
                    <a:pt x="271" y="60"/>
                    <a:pt x="271" y="60"/>
                  </a:cubicBezTo>
                  <a:moveTo>
                    <a:pt x="91" y="60"/>
                  </a:move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1"/>
                    <a:pt x="91" y="61"/>
                    <a:pt x="91" y="60"/>
                  </a:cubicBezTo>
                  <a:moveTo>
                    <a:pt x="86" y="60"/>
                  </a:moveTo>
                  <a:cubicBezTo>
                    <a:pt x="86" y="61"/>
                    <a:pt x="86" y="61"/>
                    <a:pt x="86" y="61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moveTo>
                    <a:pt x="192" y="60"/>
                  </a:moveTo>
                  <a:cubicBezTo>
                    <a:pt x="192" y="60"/>
                    <a:pt x="192" y="60"/>
                    <a:pt x="192" y="60"/>
                  </a:cubicBezTo>
                  <a:cubicBezTo>
                    <a:pt x="192" y="60"/>
                    <a:pt x="192" y="60"/>
                    <a:pt x="192" y="60"/>
                  </a:cubicBezTo>
                  <a:moveTo>
                    <a:pt x="91" y="60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moveTo>
                    <a:pt x="86" y="60"/>
                  </a:moveTo>
                  <a:cubicBezTo>
                    <a:pt x="86" y="60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moveTo>
                    <a:pt x="39" y="60"/>
                  </a:move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3"/>
                    <a:pt x="41" y="62"/>
                    <a:pt x="42" y="62"/>
                  </a:cubicBezTo>
                  <a:cubicBezTo>
                    <a:pt x="39" y="60"/>
                    <a:pt x="39" y="60"/>
                    <a:pt x="39" y="60"/>
                  </a:cubicBezTo>
                  <a:moveTo>
                    <a:pt x="89" y="60"/>
                  </a:moveTo>
                  <a:cubicBezTo>
                    <a:pt x="91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89" y="60"/>
                    <a:pt x="89" y="60"/>
                    <a:pt x="89" y="60"/>
                  </a:cubicBezTo>
                  <a:moveTo>
                    <a:pt x="95" y="60"/>
                  </a:move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6" y="60"/>
                    <a:pt x="96" y="60"/>
                    <a:pt x="96" y="60"/>
                  </a:cubicBezTo>
                  <a:cubicBezTo>
                    <a:pt x="97" y="60"/>
                    <a:pt x="97" y="60"/>
                    <a:pt x="98" y="61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6" y="60"/>
                    <a:pt x="96" y="60"/>
                    <a:pt x="95" y="60"/>
                  </a:cubicBezTo>
                  <a:moveTo>
                    <a:pt x="267" y="59"/>
                  </a:moveTo>
                  <a:cubicBezTo>
                    <a:pt x="266" y="59"/>
                    <a:pt x="266" y="60"/>
                    <a:pt x="265" y="61"/>
                  </a:cubicBezTo>
                  <a:cubicBezTo>
                    <a:pt x="266" y="60"/>
                    <a:pt x="267" y="61"/>
                    <a:pt x="267" y="59"/>
                  </a:cubicBezTo>
                  <a:moveTo>
                    <a:pt x="200" y="59"/>
                  </a:move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moveTo>
                    <a:pt x="229" y="59"/>
                  </a:moveTo>
                  <a:cubicBezTo>
                    <a:pt x="228" y="59"/>
                    <a:pt x="228" y="59"/>
                    <a:pt x="228" y="59"/>
                  </a:cubicBezTo>
                  <a:cubicBezTo>
                    <a:pt x="227" y="59"/>
                    <a:pt x="227" y="59"/>
                    <a:pt x="227" y="59"/>
                  </a:cubicBezTo>
                  <a:cubicBezTo>
                    <a:pt x="229" y="59"/>
                    <a:pt x="229" y="59"/>
                    <a:pt x="229" y="59"/>
                  </a:cubicBezTo>
                  <a:moveTo>
                    <a:pt x="202" y="59"/>
                  </a:moveTo>
                  <a:cubicBezTo>
                    <a:pt x="202" y="60"/>
                    <a:pt x="202" y="60"/>
                    <a:pt x="202" y="60"/>
                  </a:cubicBezTo>
                  <a:cubicBezTo>
                    <a:pt x="202" y="59"/>
                    <a:pt x="203" y="59"/>
                    <a:pt x="203" y="59"/>
                  </a:cubicBezTo>
                  <a:cubicBezTo>
                    <a:pt x="203" y="59"/>
                    <a:pt x="203" y="59"/>
                    <a:pt x="203" y="59"/>
                  </a:cubicBezTo>
                  <a:cubicBezTo>
                    <a:pt x="203" y="59"/>
                    <a:pt x="203" y="59"/>
                    <a:pt x="204" y="59"/>
                  </a:cubicBezTo>
                  <a:cubicBezTo>
                    <a:pt x="204" y="59"/>
                    <a:pt x="204" y="59"/>
                    <a:pt x="204" y="59"/>
                  </a:cubicBezTo>
                  <a:cubicBezTo>
                    <a:pt x="202" y="59"/>
                    <a:pt x="202" y="59"/>
                    <a:pt x="202" y="59"/>
                  </a:cubicBezTo>
                  <a:moveTo>
                    <a:pt x="211" y="57"/>
                  </a:moveTo>
                  <a:cubicBezTo>
                    <a:pt x="210" y="58"/>
                    <a:pt x="210" y="58"/>
                    <a:pt x="209" y="58"/>
                  </a:cubicBezTo>
                  <a:cubicBezTo>
                    <a:pt x="210" y="58"/>
                    <a:pt x="210" y="58"/>
                    <a:pt x="211" y="57"/>
                  </a:cubicBezTo>
                  <a:moveTo>
                    <a:pt x="145" y="57"/>
                  </a:moveTo>
                  <a:cubicBezTo>
                    <a:pt x="145" y="57"/>
                    <a:pt x="145" y="57"/>
                    <a:pt x="145" y="57"/>
                  </a:cubicBezTo>
                  <a:cubicBezTo>
                    <a:pt x="145" y="57"/>
                    <a:pt x="145" y="57"/>
                    <a:pt x="145" y="57"/>
                  </a:cubicBezTo>
                  <a:moveTo>
                    <a:pt x="113" y="56"/>
                  </a:move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moveTo>
                    <a:pt x="231" y="56"/>
                  </a:moveTo>
                  <a:cubicBezTo>
                    <a:pt x="229" y="57"/>
                    <a:pt x="229" y="57"/>
                    <a:pt x="229" y="57"/>
                  </a:cubicBezTo>
                  <a:cubicBezTo>
                    <a:pt x="229" y="58"/>
                    <a:pt x="229" y="58"/>
                    <a:pt x="229" y="58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0" y="57"/>
                    <a:pt x="230" y="57"/>
                    <a:pt x="230" y="57"/>
                  </a:cubicBezTo>
                  <a:cubicBezTo>
                    <a:pt x="231" y="56"/>
                    <a:pt x="231" y="56"/>
                    <a:pt x="231" y="56"/>
                  </a:cubicBezTo>
                  <a:moveTo>
                    <a:pt x="272" y="55"/>
                  </a:moveTo>
                  <a:cubicBezTo>
                    <a:pt x="271" y="56"/>
                    <a:pt x="270" y="57"/>
                    <a:pt x="270" y="57"/>
                  </a:cubicBezTo>
                  <a:cubicBezTo>
                    <a:pt x="269" y="57"/>
                    <a:pt x="268" y="56"/>
                    <a:pt x="268" y="55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4" y="61"/>
                    <a:pt x="264" y="61"/>
                    <a:pt x="265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5" y="60"/>
                    <a:pt x="265" y="58"/>
                    <a:pt x="268" y="57"/>
                  </a:cubicBezTo>
                  <a:cubicBezTo>
                    <a:pt x="268" y="57"/>
                    <a:pt x="271" y="56"/>
                    <a:pt x="269" y="59"/>
                  </a:cubicBezTo>
                  <a:cubicBezTo>
                    <a:pt x="272" y="55"/>
                    <a:pt x="272" y="55"/>
                    <a:pt x="272" y="55"/>
                  </a:cubicBezTo>
                  <a:moveTo>
                    <a:pt x="272" y="55"/>
                  </a:moveTo>
                  <a:cubicBezTo>
                    <a:pt x="272" y="55"/>
                    <a:pt x="272" y="55"/>
                    <a:pt x="272" y="55"/>
                  </a:cubicBezTo>
                  <a:cubicBezTo>
                    <a:pt x="272" y="55"/>
                    <a:pt x="272" y="55"/>
                    <a:pt x="272" y="55"/>
                  </a:cubicBezTo>
                  <a:moveTo>
                    <a:pt x="211" y="55"/>
                  </a:moveTo>
                  <a:cubicBezTo>
                    <a:pt x="211" y="55"/>
                    <a:pt x="211" y="55"/>
                    <a:pt x="211" y="55"/>
                  </a:cubicBezTo>
                  <a:cubicBezTo>
                    <a:pt x="211" y="55"/>
                    <a:pt x="210" y="55"/>
                    <a:pt x="210" y="55"/>
                  </a:cubicBezTo>
                  <a:cubicBezTo>
                    <a:pt x="210" y="55"/>
                    <a:pt x="209" y="55"/>
                    <a:pt x="209" y="56"/>
                  </a:cubicBezTo>
                  <a:cubicBezTo>
                    <a:pt x="212" y="55"/>
                    <a:pt x="212" y="55"/>
                    <a:pt x="212" y="55"/>
                  </a:cubicBezTo>
                  <a:cubicBezTo>
                    <a:pt x="212" y="55"/>
                    <a:pt x="212" y="55"/>
                    <a:pt x="211" y="55"/>
                  </a:cubicBezTo>
                  <a:moveTo>
                    <a:pt x="220" y="54"/>
                  </a:moveTo>
                  <a:cubicBezTo>
                    <a:pt x="219" y="54"/>
                    <a:pt x="218" y="54"/>
                    <a:pt x="218" y="55"/>
                  </a:cubicBezTo>
                  <a:cubicBezTo>
                    <a:pt x="218" y="55"/>
                    <a:pt x="219" y="54"/>
                    <a:pt x="220" y="54"/>
                  </a:cubicBezTo>
                  <a:moveTo>
                    <a:pt x="224" y="54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4"/>
                    <a:pt x="224" y="54"/>
                    <a:pt x="224" y="54"/>
                  </a:cubicBezTo>
                  <a:cubicBezTo>
                    <a:pt x="224" y="54"/>
                    <a:pt x="224" y="54"/>
                    <a:pt x="224" y="54"/>
                  </a:cubicBezTo>
                  <a:moveTo>
                    <a:pt x="120" y="54"/>
                  </a:moveTo>
                  <a:cubicBezTo>
                    <a:pt x="120" y="54"/>
                    <a:pt x="120" y="54"/>
                    <a:pt x="120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0" y="54"/>
                    <a:pt x="120" y="54"/>
                    <a:pt x="120" y="54"/>
                  </a:cubicBezTo>
                  <a:moveTo>
                    <a:pt x="222" y="53"/>
                  </a:moveTo>
                  <a:cubicBezTo>
                    <a:pt x="222" y="53"/>
                    <a:pt x="222" y="53"/>
                    <a:pt x="222" y="53"/>
                  </a:cubicBezTo>
                  <a:cubicBezTo>
                    <a:pt x="222" y="53"/>
                    <a:pt x="222" y="53"/>
                    <a:pt x="222" y="53"/>
                  </a:cubicBezTo>
                  <a:cubicBezTo>
                    <a:pt x="222" y="53"/>
                    <a:pt x="222" y="53"/>
                    <a:pt x="222" y="53"/>
                  </a:cubicBezTo>
                  <a:moveTo>
                    <a:pt x="108" y="53"/>
                  </a:moveTo>
                  <a:cubicBezTo>
                    <a:pt x="108" y="55"/>
                    <a:pt x="111" y="54"/>
                    <a:pt x="112" y="55"/>
                  </a:cubicBezTo>
                  <a:cubicBezTo>
                    <a:pt x="113" y="55"/>
                    <a:pt x="113" y="56"/>
                    <a:pt x="113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4" y="55"/>
                    <a:pt x="110" y="53"/>
                    <a:pt x="108" y="53"/>
                  </a:cubicBezTo>
                  <a:moveTo>
                    <a:pt x="214" y="52"/>
                  </a:moveTo>
                  <a:cubicBezTo>
                    <a:pt x="212" y="53"/>
                    <a:pt x="212" y="53"/>
                    <a:pt x="212" y="53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4" y="52"/>
                    <a:pt x="214" y="52"/>
                    <a:pt x="214" y="52"/>
                  </a:cubicBezTo>
                  <a:moveTo>
                    <a:pt x="95" y="52"/>
                  </a:move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moveTo>
                    <a:pt x="266" y="51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4"/>
                    <a:pt x="264" y="54"/>
                    <a:pt x="264" y="54"/>
                  </a:cubicBezTo>
                  <a:cubicBezTo>
                    <a:pt x="266" y="51"/>
                    <a:pt x="266" y="51"/>
                    <a:pt x="266" y="51"/>
                  </a:cubicBezTo>
                  <a:moveTo>
                    <a:pt x="225" y="51"/>
                  </a:moveTo>
                  <a:cubicBezTo>
                    <a:pt x="224" y="51"/>
                    <a:pt x="224" y="52"/>
                    <a:pt x="222" y="53"/>
                  </a:cubicBezTo>
                  <a:cubicBezTo>
                    <a:pt x="222" y="53"/>
                    <a:pt x="222" y="54"/>
                    <a:pt x="221" y="54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21" y="55"/>
                    <a:pt x="223" y="54"/>
                    <a:pt x="224" y="54"/>
                  </a:cubicBezTo>
                  <a:cubicBezTo>
                    <a:pt x="224" y="54"/>
                    <a:pt x="224" y="54"/>
                    <a:pt x="224" y="54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26" y="51"/>
                    <a:pt x="226" y="51"/>
                    <a:pt x="225" y="51"/>
                  </a:cubicBezTo>
                  <a:moveTo>
                    <a:pt x="108" y="50"/>
                  </a:moveTo>
                  <a:cubicBezTo>
                    <a:pt x="107" y="50"/>
                    <a:pt x="107" y="51"/>
                    <a:pt x="107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8" y="50"/>
                    <a:pt x="108" y="50"/>
                  </a:cubicBezTo>
                  <a:moveTo>
                    <a:pt x="224" y="50"/>
                  </a:moveTo>
                  <a:cubicBezTo>
                    <a:pt x="222" y="51"/>
                    <a:pt x="221" y="50"/>
                    <a:pt x="219" y="52"/>
                  </a:cubicBezTo>
                  <a:cubicBezTo>
                    <a:pt x="220" y="52"/>
                    <a:pt x="221" y="52"/>
                    <a:pt x="222" y="53"/>
                  </a:cubicBezTo>
                  <a:cubicBezTo>
                    <a:pt x="221" y="52"/>
                    <a:pt x="222" y="51"/>
                    <a:pt x="224" y="50"/>
                  </a:cubicBezTo>
                  <a:moveTo>
                    <a:pt x="197" y="50"/>
                  </a:moveTo>
                  <a:cubicBezTo>
                    <a:pt x="197" y="50"/>
                    <a:pt x="197" y="50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moveTo>
                    <a:pt x="211" y="50"/>
                  </a:moveTo>
                  <a:cubicBezTo>
                    <a:pt x="211" y="50"/>
                    <a:pt x="211" y="50"/>
                    <a:pt x="211" y="50"/>
                  </a:cubicBezTo>
                  <a:cubicBezTo>
                    <a:pt x="211" y="50"/>
                    <a:pt x="211" y="50"/>
                    <a:pt x="211" y="50"/>
                  </a:cubicBezTo>
                  <a:moveTo>
                    <a:pt x="212" y="50"/>
                  </a:moveTo>
                  <a:cubicBezTo>
                    <a:pt x="212" y="50"/>
                    <a:pt x="211" y="50"/>
                    <a:pt x="211" y="50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2" y="50"/>
                    <a:pt x="212" y="50"/>
                    <a:pt x="212" y="50"/>
                  </a:cubicBezTo>
                  <a:moveTo>
                    <a:pt x="84" y="50"/>
                  </a:moveTo>
                  <a:cubicBezTo>
                    <a:pt x="85" y="50"/>
                    <a:pt x="85" y="51"/>
                    <a:pt x="86" y="51"/>
                  </a:cubicBezTo>
                  <a:cubicBezTo>
                    <a:pt x="86" y="51"/>
                    <a:pt x="86" y="51"/>
                    <a:pt x="86" y="50"/>
                  </a:cubicBezTo>
                  <a:cubicBezTo>
                    <a:pt x="86" y="50"/>
                    <a:pt x="85" y="50"/>
                    <a:pt x="84" y="50"/>
                  </a:cubicBezTo>
                  <a:moveTo>
                    <a:pt x="273" y="50"/>
                  </a:moveTo>
                  <a:cubicBezTo>
                    <a:pt x="272" y="50"/>
                    <a:pt x="272" y="51"/>
                    <a:pt x="272" y="51"/>
                  </a:cubicBezTo>
                  <a:cubicBezTo>
                    <a:pt x="272" y="51"/>
                    <a:pt x="271" y="51"/>
                    <a:pt x="271" y="51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271" y="51"/>
                    <a:pt x="270" y="52"/>
                  </a:cubicBezTo>
                  <a:cubicBezTo>
                    <a:pt x="271" y="51"/>
                    <a:pt x="273" y="51"/>
                    <a:pt x="273" y="50"/>
                  </a:cubicBezTo>
                  <a:moveTo>
                    <a:pt x="233" y="49"/>
                  </a:moveTo>
                  <a:cubicBezTo>
                    <a:pt x="232" y="50"/>
                    <a:pt x="232" y="50"/>
                    <a:pt x="232" y="50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33" y="49"/>
                    <a:pt x="233" y="49"/>
                    <a:pt x="233" y="49"/>
                  </a:cubicBezTo>
                  <a:moveTo>
                    <a:pt x="112" y="49"/>
                  </a:moveTo>
                  <a:cubicBezTo>
                    <a:pt x="113" y="50"/>
                    <a:pt x="111" y="50"/>
                    <a:pt x="111" y="50"/>
                  </a:cubicBezTo>
                  <a:cubicBezTo>
                    <a:pt x="113" y="52"/>
                    <a:pt x="114" y="52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7" y="54"/>
                    <a:pt x="117" y="55"/>
                  </a:cubicBezTo>
                  <a:cubicBezTo>
                    <a:pt x="117" y="54"/>
                    <a:pt x="121" y="53"/>
                    <a:pt x="119" y="52"/>
                  </a:cubicBezTo>
                  <a:cubicBezTo>
                    <a:pt x="118" y="52"/>
                    <a:pt x="118" y="52"/>
                    <a:pt x="118" y="53"/>
                  </a:cubicBezTo>
                  <a:cubicBezTo>
                    <a:pt x="117" y="52"/>
                    <a:pt x="113" y="50"/>
                    <a:pt x="112" y="49"/>
                  </a:cubicBezTo>
                  <a:moveTo>
                    <a:pt x="274" y="49"/>
                  </a:moveTo>
                  <a:cubicBezTo>
                    <a:pt x="271" y="54"/>
                    <a:pt x="271" y="54"/>
                    <a:pt x="271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1"/>
                    <a:pt x="274" y="50"/>
                  </a:cubicBezTo>
                  <a:cubicBezTo>
                    <a:pt x="274" y="50"/>
                    <a:pt x="274" y="50"/>
                    <a:pt x="274" y="50"/>
                  </a:cubicBezTo>
                  <a:cubicBezTo>
                    <a:pt x="274" y="50"/>
                    <a:pt x="275" y="49"/>
                    <a:pt x="274" y="49"/>
                  </a:cubicBezTo>
                  <a:moveTo>
                    <a:pt x="154" y="49"/>
                  </a:moveTo>
                  <a:cubicBezTo>
                    <a:pt x="154" y="50"/>
                    <a:pt x="154" y="50"/>
                    <a:pt x="154" y="50"/>
                  </a:cubicBezTo>
                  <a:cubicBezTo>
                    <a:pt x="155" y="49"/>
                    <a:pt x="155" y="49"/>
                    <a:pt x="155" y="49"/>
                  </a:cubicBezTo>
                  <a:cubicBezTo>
                    <a:pt x="154" y="49"/>
                    <a:pt x="154" y="49"/>
                    <a:pt x="154" y="49"/>
                  </a:cubicBezTo>
                  <a:moveTo>
                    <a:pt x="241" y="49"/>
                  </a:moveTo>
                  <a:cubicBezTo>
                    <a:pt x="238" y="51"/>
                    <a:pt x="238" y="51"/>
                    <a:pt x="238" y="51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49"/>
                    <a:pt x="241" y="49"/>
                    <a:pt x="241" y="49"/>
                  </a:cubicBezTo>
                  <a:moveTo>
                    <a:pt x="165" y="48"/>
                  </a:moveTo>
                  <a:cubicBezTo>
                    <a:pt x="164" y="49"/>
                    <a:pt x="164" y="49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9"/>
                    <a:pt x="165" y="48"/>
                  </a:cubicBezTo>
                  <a:moveTo>
                    <a:pt x="72" y="48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moveTo>
                    <a:pt x="161" y="48"/>
                  </a:moveTo>
                  <a:cubicBezTo>
                    <a:pt x="160" y="48"/>
                    <a:pt x="160" y="48"/>
                    <a:pt x="159" y="49"/>
                  </a:cubicBezTo>
                  <a:cubicBezTo>
                    <a:pt x="160" y="49"/>
                    <a:pt x="160" y="49"/>
                    <a:pt x="161" y="49"/>
                  </a:cubicBezTo>
                  <a:cubicBezTo>
                    <a:pt x="161" y="49"/>
                    <a:pt x="162" y="49"/>
                    <a:pt x="163" y="49"/>
                  </a:cubicBezTo>
                  <a:cubicBezTo>
                    <a:pt x="162" y="49"/>
                    <a:pt x="161" y="48"/>
                    <a:pt x="161" y="48"/>
                  </a:cubicBezTo>
                  <a:moveTo>
                    <a:pt x="31" y="47"/>
                  </a:moveTo>
                  <a:cubicBezTo>
                    <a:pt x="32" y="49"/>
                    <a:pt x="32" y="50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1" y="47"/>
                    <a:pt x="31" y="47"/>
                    <a:pt x="31" y="47"/>
                  </a:cubicBezTo>
                  <a:moveTo>
                    <a:pt x="76" y="46"/>
                  </a:moveTo>
                  <a:cubicBezTo>
                    <a:pt x="76" y="46"/>
                    <a:pt x="75" y="46"/>
                    <a:pt x="75" y="47"/>
                  </a:cubicBezTo>
                  <a:cubicBezTo>
                    <a:pt x="76" y="49"/>
                    <a:pt x="77" y="48"/>
                    <a:pt x="79" y="50"/>
                  </a:cubicBezTo>
                  <a:cubicBezTo>
                    <a:pt x="78" y="48"/>
                    <a:pt x="77" y="47"/>
                    <a:pt x="76" y="46"/>
                  </a:cubicBezTo>
                  <a:moveTo>
                    <a:pt x="44" y="46"/>
                  </a:moveTo>
                  <a:cubicBezTo>
                    <a:pt x="44" y="46"/>
                    <a:pt x="44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4" y="46"/>
                    <a:pt x="44" y="46"/>
                    <a:pt x="44" y="46"/>
                  </a:cubicBezTo>
                  <a:moveTo>
                    <a:pt x="284" y="46"/>
                  </a:moveTo>
                  <a:cubicBezTo>
                    <a:pt x="283" y="46"/>
                    <a:pt x="283" y="46"/>
                    <a:pt x="283" y="46"/>
                  </a:cubicBezTo>
                  <a:cubicBezTo>
                    <a:pt x="283" y="47"/>
                    <a:pt x="283" y="47"/>
                    <a:pt x="283" y="47"/>
                  </a:cubicBezTo>
                  <a:cubicBezTo>
                    <a:pt x="283" y="47"/>
                    <a:pt x="283" y="46"/>
                    <a:pt x="284" y="46"/>
                  </a:cubicBezTo>
                  <a:moveTo>
                    <a:pt x="160" y="46"/>
                  </a:moveTo>
                  <a:cubicBezTo>
                    <a:pt x="160" y="46"/>
                    <a:pt x="160" y="46"/>
                    <a:pt x="160" y="46"/>
                  </a:cubicBezTo>
                  <a:cubicBezTo>
                    <a:pt x="160" y="46"/>
                    <a:pt x="160" y="46"/>
                    <a:pt x="160" y="46"/>
                  </a:cubicBezTo>
                  <a:moveTo>
                    <a:pt x="189" y="45"/>
                  </a:moveTo>
                  <a:cubicBezTo>
                    <a:pt x="189" y="45"/>
                    <a:pt x="189" y="46"/>
                    <a:pt x="189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6"/>
                    <a:pt x="189" y="45"/>
                    <a:pt x="189" y="45"/>
                  </a:cubicBezTo>
                  <a:moveTo>
                    <a:pt x="146" y="45"/>
                  </a:moveTo>
                  <a:cubicBezTo>
                    <a:pt x="146" y="46"/>
                    <a:pt x="146" y="46"/>
                    <a:pt x="146" y="46"/>
                  </a:cubicBezTo>
                  <a:cubicBezTo>
                    <a:pt x="146" y="45"/>
                    <a:pt x="146" y="45"/>
                    <a:pt x="146" y="45"/>
                  </a:cubicBezTo>
                  <a:moveTo>
                    <a:pt x="182" y="45"/>
                  </a:moveTo>
                  <a:cubicBezTo>
                    <a:pt x="182" y="45"/>
                    <a:pt x="182" y="46"/>
                    <a:pt x="183" y="4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5"/>
                    <a:pt x="183" y="45"/>
                    <a:pt x="182" y="45"/>
                  </a:cubicBezTo>
                  <a:cubicBezTo>
                    <a:pt x="182" y="45"/>
                    <a:pt x="182" y="45"/>
                    <a:pt x="182" y="45"/>
                  </a:cubicBezTo>
                  <a:moveTo>
                    <a:pt x="160" y="44"/>
                  </a:moveTo>
                  <a:cubicBezTo>
                    <a:pt x="161" y="45"/>
                    <a:pt x="161" y="45"/>
                    <a:pt x="161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0" y="44"/>
                    <a:pt x="160" y="44"/>
                    <a:pt x="160" y="44"/>
                  </a:cubicBezTo>
                  <a:moveTo>
                    <a:pt x="162" y="44"/>
                  </a:moveTo>
                  <a:cubicBezTo>
                    <a:pt x="163" y="44"/>
                    <a:pt x="163" y="45"/>
                    <a:pt x="164" y="45"/>
                  </a:cubicBezTo>
                  <a:cubicBezTo>
                    <a:pt x="164" y="45"/>
                    <a:pt x="164" y="45"/>
                    <a:pt x="165" y="45"/>
                  </a:cubicBezTo>
                  <a:cubicBezTo>
                    <a:pt x="162" y="44"/>
                    <a:pt x="162" y="44"/>
                    <a:pt x="162" y="44"/>
                  </a:cubicBezTo>
                  <a:moveTo>
                    <a:pt x="283" y="44"/>
                  </a:moveTo>
                  <a:cubicBezTo>
                    <a:pt x="282" y="45"/>
                    <a:pt x="281" y="47"/>
                    <a:pt x="280" y="49"/>
                  </a:cubicBezTo>
                  <a:cubicBezTo>
                    <a:pt x="282" y="48"/>
                    <a:pt x="281" y="47"/>
                    <a:pt x="283" y="46"/>
                  </a:cubicBezTo>
                  <a:cubicBezTo>
                    <a:pt x="282" y="46"/>
                    <a:pt x="282" y="46"/>
                    <a:pt x="282" y="46"/>
                  </a:cubicBezTo>
                  <a:cubicBezTo>
                    <a:pt x="283" y="44"/>
                    <a:pt x="283" y="44"/>
                    <a:pt x="283" y="44"/>
                  </a:cubicBezTo>
                  <a:moveTo>
                    <a:pt x="230" y="44"/>
                  </a:moveTo>
                  <a:cubicBezTo>
                    <a:pt x="230" y="44"/>
                    <a:pt x="229" y="44"/>
                    <a:pt x="229" y="44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230" y="44"/>
                    <a:pt x="231" y="44"/>
                    <a:pt x="231" y="44"/>
                  </a:cubicBezTo>
                  <a:cubicBezTo>
                    <a:pt x="231" y="44"/>
                    <a:pt x="231" y="44"/>
                    <a:pt x="230" y="44"/>
                  </a:cubicBezTo>
                  <a:moveTo>
                    <a:pt x="286" y="44"/>
                  </a:moveTo>
                  <a:cubicBezTo>
                    <a:pt x="285" y="44"/>
                    <a:pt x="285" y="46"/>
                    <a:pt x="284" y="47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5" y="46"/>
                    <a:pt x="286" y="45"/>
                    <a:pt x="286" y="44"/>
                  </a:cubicBezTo>
                  <a:moveTo>
                    <a:pt x="78" y="43"/>
                  </a:moveTo>
                  <a:cubicBezTo>
                    <a:pt x="78" y="43"/>
                    <a:pt x="79" y="44"/>
                    <a:pt x="79" y="45"/>
                  </a:cubicBezTo>
                  <a:cubicBezTo>
                    <a:pt x="79" y="44"/>
                    <a:pt x="79" y="44"/>
                    <a:pt x="79" y="43"/>
                  </a:cubicBezTo>
                  <a:cubicBezTo>
                    <a:pt x="79" y="43"/>
                    <a:pt x="78" y="43"/>
                    <a:pt x="78" y="43"/>
                  </a:cubicBezTo>
                  <a:moveTo>
                    <a:pt x="284" y="43"/>
                  </a:moveTo>
                  <a:cubicBezTo>
                    <a:pt x="283" y="44"/>
                    <a:pt x="283" y="44"/>
                    <a:pt x="283" y="44"/>
                  </a:cubicBezTo>
                  <a:cubicBezTo>
                    <a:pt x="283" y="44"/>
                    <a:pt x="284" y="43"/>
                    <a:pt x="284" y="43"/>
                  </a:cubicBezTo>
                  <a:moveTo>
                    <a:pt x="60" y="43"/>
                  </a:move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moveTo>
                    <a:pt x="189" y="42"/>
                  </a:moveTo>
                  <a:cubicBezTo>
                    <a:pt x="186" y="42"/>
                    <a:pt x="186" y="44"/>
                    <a:pt x="184" y="45"/>
                  </a:cubicBezTo>
                  <a:cubicBezTo>
                    <a:pt x="185" y="45"/>
                    <a:pt x="189" y="44"/>
                    <a:pt x="188" y="43"/>
                  </a:cubicBezTo>
                  <a:cubicBezTo>
                    <a:pt x="189" y="42"/>
                    <a:pt x="189" y="43"/>
                    <a:pt x="189" y="42"/>
                  </a:cubicBezTo>
                  <a:moveTo>
                    <a:pt x="201" y="42"/>
                  </a:moveTo>
                  <a:cubicBezTo>
                    <a:pt x="201" y="42"/>
                    <a:pt x="201" y="42"/>
                    <a:pt x="200" y="42"/>
                  </a:cubicBezTo>
                  <a:cubicBezTo>
                    <a:pt x="200" y="42"/>
                    <a:pt x="200" y="42"/>
                    <a:pt x="199" y="42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200" y="43"/>
                  </a:cubicBezTo>
                  <a:cubicBezTo>
                    <a:pt x="200" y="43"/>
                    <a:pt x="201" y="42"/>
                    <a:pt x="201" y="42"/>
                  </a:cubicBezTo>
                  <a:cubicBezTo>
                    <a:pt x="202" y="42"/>
                    <a:pt x="201" y="42"/>
                    <a:pt x="201" y="42"/>
                  </a:cubicBezTo>
                  <a:moveTo>
                    <a:pt x="76" y="42"/>
                  </a:moveTo>
                  <a:cubicBezTo>
                    <a:pt x="76" y="42"/>
                    <a:pt x="76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2"/>
                    <a:pt x="76" y="42"/>
                    <a:pt x="76" y="42"/>
                  </a:cubicBezTo>
                  <a:moveTo>
                    <a:pt x="52" y="42"/>
                  </a:moveTo>
                  <a:cubicBezTo>
                    <a:pt x="53" y="44"/>
                    <a:pt x="52" y="43"/>
                    <a:pt x="54" y="45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2" y="42"/>
                    <a:pt x="52" y="42"/>
                    <a:pt x="52" y="42"/>
                  </a:cubicBezTo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moveTo>
                    <a:pt x="36" y="41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36" y="44"/>
                    <a:pt x="39" y="42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0" y="45"/>
                    <a:pt x="40" y="45"/>
                    <a:pt x="39" y="44"/>
                  </a:cubicBezTo>
                  <a:cubicBezTo>
                    <a:pt x="37" y="44"/>
                    <a:pt x="38" y="41"/>
                    <a:pt x="36" y="41"/>
                  </a:cubicBezTo>
                  <a:moveTo>
                    <a:pt x="60" y="40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59" y="42"/>
                    <a:pt x="60" y="41"/>
                    <a:pt x="60" y="40"/>
                  </a:cubicBezTo>
                  <a:moveTo>
                    <a:pt x="184" y="40"/>
                  </a:moveTo>
                  <a:cubicBezTo>
                    <a:pt x="184" y="40"/>
                    <a:pt x="184" y="41"/>
                    <a:pt x="183" y="42"/>
                  </a:cubicBezTo>
                  <a:cubicBezTo>
                    <a:pt x="184" y="42"/>
                    <a:pt x="184" y="41"/>
                    <a:pt x="185" y="40"/>
                  </a:cubicBezTo>
                  <a:cubicBezTo>
                    <a:pt x="184" y="40"/>
                    <a:pt x="184" y="40"/>
                    <a:pt x="184" y="40"/>
                  </a:cubicBezTo>
                  <a:moveTo>
                    <a:pt x="278" y="40"/>
                  </a:moveTo>
                  <a:cubicBezTo>
                    <a:pt x="278" y="40"/>
                    <a:pt x="277" y="41"/>
                    <a:pt x="276" y="43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80" y="40"/>
                    <a:pt x="280" y="40"/>
                    <a:pt x="280" y="40"/>
                  </a:cubicBezTo>
                  <a:cubicBezTo>
                    <a:pt x="280" y="40"/>
                    <a:pt x="279" y="40"/>
                    <a:pt x="279" y="40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9" y="40"/>
                    <a:pt x="278" y="40"/>
                    <a:pt x="278" y="40"/>
                  </a:cubicBezTo>
                  <a:moveTo>
                    <a:pt x="136" y="40"/>
                  </a:moveTo>
                  <a:cubicBezTo>
                    <a:pt x="137" y="41"/>
                    <a:pt x="137" y="41"/>
                    <a:pt x="137" y="41"/>
                  </a:cubicBezTo>
                  <a:cubicBezTo>
                    <a:pt x="136" y="40"/>
                    <a:pt x="136" y="40"/>
                    <a:pt x="136" y="40"/>
                  </a:cubicBezTo>
                  <a:moveTo>
                    <a:pt x="52" y="40"/>
                  </a:moveTo>
                  <a:cubicBezTo>
                    <a:pt x="52" y="41"/>
                    <a:pt x="52" y="41"/>
                    <a:pt x="52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moveTo>
                    <a:pt x="35" y="38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moveTo>
                    <a:pt x="113" y="38"/>
                  </a:moveTo>
                  <a:cubicBezTo>
                    <a:pt x="114" y="39"/>
                    <a:pt x="115" y="39"/>
                    <a:pt x="116" y="39"/>
                  </a:cubicBezTo>
                  <a:cubicBezTo>
                    <a:pt x="116" y="38"/>
                    <a:pt x="114" y="39"/>
                    <a:pt x="113" y="38"/>
                  </a:cubicBezTo>
                  <a:moveTo>
                    <a:pt x="223" y="37"/>
                  </a:moveTo>
                  <a:cubicBezTo>
                    <a:pt x="223" y="37"/>
                    <a:pt x="223" y="37"/>
                    <a:pt x="223" y="37"/>
                  </a:cubicBezTo>
                  <a:cubicBezTo>
                    <a:pt x="223" y="37"/>
                    <a:pt x="223" y="37"/>
                    <a:pt x="223" y="37"/>
                  </a:cubicBezTo>
                  <a:cubicBezTo>
                    <a:pt x="223" y="37"/>
                    <a:pt x="223" y="37"/>
                    <a:pt x="223" y="37"/>
                  </a:cubicBezTo>
                  <a:cubicBezTo>
                    <a:pt x="223" y="37"/>
                    <a:pt x="223" y="37"/>
                    <a:pt x="223" y="37"/>
                  </a:cubicBezTo>
                  <a:moveTo>
                    <a:pt x="198" y="37"/>
                  </a:moveTo>
                  <a:cubicBezTo>
                    <a:pt x="198" y="38"/>
                    <a:pt x="198" y="38"/>
                    <a:pt x="197" y="38"/>
                  </a:cubicBezTo>
                  <a:cubicBezTo>
                    <a:pt x="198" y="37"/>
                    <a:pt x="198" y="37"/>
                    <a:pt x="198" y="37"/>
                  </a:cubicBezTo>
                  <a:moveTo>
                    <a:pt x="125" y="37"/>
                  </a:moveTo>
                  <a:cubicBezTo>
                    <a:pt x="125" y="37"/>
                    <a:pt x="125" y="37"/>
                    <a:pt x="125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4" y="37"/>
                    <a:pt x="124" y="38"/>
                    <a:pt x="124" y="38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4" y="39"/>
                    <a:pt x="124" y="39"/>
                    <a:pt x="124" y="39"/>
                  </a:cubicBezTo>
                  <a:cubicBezTo>
                    <a:pt x="124" y="39"/>
                    <a:pt x="124" y="39"/>
                    <a:pt x="123" y="39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3" y="41"/>
                    <a:pt x="126" y="43"/>
                    <a:pt x="128" y="44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8" y="44"/>
                    <a:pt x="129" y="44"/>
                    <a:pt x="129" y="44"/>
                  </a:cubicBezTo>
                  <a:cubicBezTo>
                    <a:pt x="129" y="44"/>
                    <a:pt x="129" y="45"/>
                    <a:pt x="129" y="45"/>
                  </a:cubicBezTo>
                  <a:cubicBezTo>
                    <a:pt x="129" y="45"/>
                    <a:pt x="129" y="44"/>
                    <a:pt x="129" y="44"/>
                  </a:cubicBezTo>
                  <a:cubicBezTo>
                    <a:pt x="129" y="44"/>
                    <a:pt x="130" y="44"/>
                    <a:pt x="130" y="44"/>
                  </a:cubicBezTo>
                  <a:cubicBezTo>
                    <a:pt x="131" y="44"/>
                    <a:pt x="132" y="44"/>
                    <a:pt x="133" y="44"/>
                  </a:cubicBezTo>
                  <a:cubicBezTo>
                    <a:pt x="134" y="45"/>
                    <a:pt x="135" y="45"/>
                    <a:pt x="136" y="45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38" y="48"/>
                    <a:pt x="140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40" y="49"/>
                    <a:pt x="141" y="49"/>
                    <a:pt x="139" y="50"/>
                  </a:cubicBezTo>
                  <a:cubicBezTo>
                    <a:pt x="139" y="50"/>
                    <a:pt x="139" y="50"/>
                    <a:pt x="138" y="50"/>
                  </a:cubicBezTo>
                  <a:cubicBezTo>
                    <a:pt x="137" y="50"/>
                    <a:pt x="136" y="51"/>
                    <a:pt x="136" y="51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6" y="52"/>
                    <a:pt x="136" y="53"/>
                    <a:pt x="136" y="53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34" y="53"/>
                    <a:pt x="134" y="52"/>
                    <a:pt x="133" y="52"/>
                  </a:cubicBezTo>
                  <a:cubicBezTo>
                    <a:pt x="133" y="52"/>
                    <a:pt x="133" y="52"/>
                    <a:pt x="133" y="53"/>
                  </a:cubicBezTo>
                  <a:cubicBezTo>
                    <a:pt x="132" y="52"/>
                    <a:pt x="128" y="51"/>
                    <a:pt x="126" y="50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6" y="53"/>
                    <a:pt x="130" y="53"/>
                    <a:pt x="131" y="5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3" y="53"/>
                    <a:pt x="137" y="54"/>
                    <a:pt x="139" y="54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40" y="55"/>
                    <a:pt x="141" y="55"/>
                    <a:pt x="143" y="55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4" y="56"/>
                    <a:pt x="144" y="57"/>
                    <a:pt x="145" y="57"/>
                  </a:cubicBezTo>
                  <a:cubicBezTo>
                    <a:pt x="144" y="57"/>
                    <a:pt x="144" y="57"/>
                    <a:pt x="145" y="57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6" y="56"/>
                    <a:pt x="146" y="57"/>
                    <a:pt x="146" y="57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48" y="57"/>
                    <a:pt x="148" y="57"/>
                    <a:pt x="147" y="56"/>
                  </a:cubicBezTo>
                  <a:cubicBezTo>
                    <a:pt x="148" y="56"/>
                    <a:pt x="149" y="57"/>
                    <a:pt x="150" y="58"/>
                  </a:cubicBezTo>
                  <a:cubicBezTo>
                    <a:pt x="149" y="58"/>
                    <a:pt x="150" y="59"/>
                    <a:pt x="151" y="59"/>
                  </a:cubicBezTo>
                  <a:cubicBezTo>
                    <a:pt x="151" y="59"/>
                    <a:pt x="150" y="59"/>
                    <a:pt x="150" y="58"/>
                  </a:cubicBezTo>
                  <a:cubicBezTo>
                    <a:pt x="150" y="58"/>
                    <a:pt x="151" y="58"/>
                    <a:pt x="151" y="58"/>
                  </a:cubicBezTo>
                  <a:cubicBezTo>
                    <a:pt x="151" y="58"/>
                    <a:pt x="151" y="59"/>
                    <a:pt x="152" y="59"/>
                  </a:cubicBezTo>
                  <a:cubicBezTo>
                    <a:pt x="152" y="58"/>
                    <a:pt x="154" y="58"/>
                    <a:pt x="153" y="57"/>
                  </a:cubicBezTo>
                  <a:cubicBezTo>
                    <a:pt x="155" y="58"/>
                    <a:pt x="155" y="58"/>
                    <a:pt x="155" y="58"/>
                  </a:cubicBezTo>
                  <a:cubicBezTo>
                    <a:pt x="154" y="59"/>
                    <a:pt x="154" y="59"/>
                    <a:pt x="154" y="59"/>
                  </a:cubicBezTo>
                  <a:cubicBezTo>
                    <a:pt x="155" y="59"/>
                    <a:pt x="156" y="60"/>
                    <a:pt x="158" y="60"/>
                  </a:cubicBezTo>
                  <a:cubicBezTo>
                    <a:pt x="158" y="60"/>
                    <a:pt x="159" y="60"/>
                    <a:pt x="159" y="59"/>
                  </a:cubicBezTo>
                  <a:cubicBezTo>
                    <a:pt x="160" y="59"/>
                    <a:pt x="160" y="60"/>
                    <a:pt x="16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60"/>
                    <a:pt x="161" y="60"/>
                    <a:pt x="160" y="59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9"/>
                    <a:pt x="162" y="59"/>
                    <a:pt x="163" y="59"/>
                  </a:cubicBezTo>
                  <a:cubicBezTo>
                    <a:pt x="164" y="59"/>
                    <a:pt x="165" y="60"/>
                    <a:pt x="166" y="60"/>
                  </a:cubicBezTo>
                  <a:cubicBezTo>
                    <a:pt x="166" y="60"/>
                    <a:pt x="167" y="60"/>
                    <a:pt x="167" y="60"/>
                  </a:cubicBezTo>
                  <a:cubicBezTo>
                    <a:pt x="165" y="61"/>
                    <a:pt x="165" y="61"/>
                    <a:pt x="165" y="61"/>
                  </a:cubicBezTo>
                  <a:cubicBezTo>
                    <a:pt x="165" y="61"/>
                    <a:pt x="167" y="61"/>
                    <a:pt x="166" y="62"/>
                  </a:cubicBezTo>
                  <a:cubicBezTo>
                    <a:pt x="166" y="62"/>
                    <a:pt x="165" y="62"/>
                    <a:pt x="165" y="62"/>
                  </a:cubicBezTo>
                  <a:cubicBezTo>
                    <a:pt x="164" y="62"/>
                    <a:pt x="164" y="62"/>
                    <a:pt x="163" y="62"/>
                  </a:cubicBezTo>
                  <a:cubicBezTo>
                    <a:pt x="164" y="62"/>
                    <a:pt x="164" y="63"/>
                    <a:pt x="165" y="63"/>
                  </a:cubicBezTo>
                  <a:cubicBezTo>
                    <a:pt x="166" y="63"/>
                    <a:pt x="167" y="62"/>
                    <a:pt x="167" y="62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2" y="61"/>
                    <a:pt x="173" y="60"/>
                    <a:pt x="175" y="60"/>
                  </a:cubicBezTo>
                  <a:cubicBezTo>
                    <a:pt x="174" y="60"/>
                    <a:pt x="176" y="61"/>
                    <a:pt x="174" y="61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60"/>
                    <a:pt x="176" y="60"/>
                    <a:pt x="177" y="60"/>
                  </a:cubicBezTo>
                  <a:cubicBezTo>
                    <a:pt x="178" y="60"/>
                    <a:pt x="180" y="60"/>
                    <a:pt x="181" y="60"/>
                  </a:cubicBezTo>
                  <a:cubicBezTo>
                    <a:pt x="181" y="57"/>
                    <a:pt x="186" y="59"/>
                    <a:pt x="186" y="56"/>
                  </a:cubicBezTo>
                  <a:cubicBezTo>
                    <a:pt x="189" y="56"/>
                    <a:pt x="193" y="54"/>
                    <a:pt x="195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4" y="52"/>
                    <a:pt x="194" y="51"/>
                    <a:pt x="194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6" y="50"/>
                    <a:pt x="196" y="50"/>
                    <a:pt x="196" y="50"/>
                  </a:cubicBezTo>
                  <a:cubicBezTo>
                    <a:pt x="198" y="49"/>
                    <a:pt x="198" y="49"/>
                    <a:pt x="198" y="49"/>
                  </a:cubicBezTo>
                  <a:cubicBezTo>
                    <a:pt x="198" y="49"/>
                    <a:pt x="197" y="49"/>
                    <a:pt x="197" y="49"/>
                  </a:cubicBezTo>
                  <a:cubicBezTo>
                    <a:pt x="197" y="49"/>
                    <a:pt x="196" y="48"/>
                    <a:pt x="197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8" y="47"/>
                    <a:pt x="199" y="45"/>
                    <a:pt x="199" y="45"/>
                  </a:cubicBezTo>
                  <a:cubicBezTo>
                    <a:pt x="199" y="45"/>
                    <a:pt x="199" y="45"/>
                    <a:pt x="199" y="45"/>
                  </a:cubicBezTo>
                  <a:cubicBezTo>
                    <a:pt x="199" y="45"/>
                    <a:pt x="199" y="45"/>
                    <a:pt x="199" y="45"/>
                  </a:cubicBezTo>
                  <a:cubicBezTo>
                    <a:pt x="199" y="45"/>
                    <a:pt x="199" y="45"/>
                    <a:pt x="199" y="45"/>
                  </a:cubicBezTo>
                  <a:cubicBezTo>
                    <a:pt x="199" y="45"/>
                    <a:pt x="199" y="45"/>
                    <a:pt x="199" y="45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98" y="44"/>
                    <a:pt x="200" y="45"/>
                    <a:pt x="200" y="43"/>
                  </a:cubicBezTo>
                  <a:cubicBezTo>
                    <a:pt x="200" y="44"/>
                    <a:pt x="200" y="44"/>
                    <a:pt x="199" y="44"/>
                  </a:cubicBezTo>
                  <a:cubicBezTo>
                    <a:pt x="199" y="44"/>
                    <a:pt x="199" y="44"/>
                    <a:pt x="199" y="44"/>
                  </a:cubicBezTo>
                  <a:cubicBezTo>
                    <a:pt x="198" y="44"/>
                    <a:pt x="198" y="43"/>
                    <a:pt x="198" y="43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6" y="45"/>
                    <a:pt x="195" y="46"/>
                    <a:pt x="193" y="46"/>
                  </a:cubicBezTo>
                  <a:cubicBezTo>
                    <a:pt x="193" y="45"/>
                    <a:pt x="195" y="45"/>
                    <a:pt x="195" y="44"/>
                  </a:cubicBezTo>
                  <a:cubicBezTo>
                    <a:pt x="194" y="44"/>
                    <a:pt x="193" y="45"/>
                    <a:pt x="192" y="46"/>
                  </a:cubicBezTo>
                  <a:cubicBezTo>
                    <a:pt x="192" y="45"/>
                    <a:pt x="192" y="45"/>
                    <a:pt x="192" y="45"/>
                  </a:cubicBezTo>
                  <a:cubicBezTo>
                    <a:pt x="192" y="45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89" y="47"/>
                  </a:cubicBezTo>
                  <a:cubicBezTo>
                    <a:pt x="189" y="47"/>
                    <a:pt x="188" y="48"/>
                    <a:pt x="187" y="48"/>
                  </a:cubicBezTo>
                  <a:cubicBezTo>
                    <a:pt x="187" y="48"/>
                    <a:pt x="187" y="48"/>
                    <a:pt x="187" y="47"/>
                  </a:cubicBezTo>
                  <a:cubicBezTo>
                    <a:pt x="187" y="47"/>
                    <a:pt x="187" y="47"/>
                    <a:pt x="187" y="47"/>
                  </a:cubicBezTo>
                  <a:cubicBezTo>
                    <a:pt x="186" y="47"/>
                    <a:pt x="185" y="47"/>
                    <a:pt x="186" y="47"/>
                  </a:cubicBezTo>
                  <a:cubicBezTo>
                    <a:pt x="186" y="47"/>
                    <a:pt x="186" y="47"/>
                    <a:pt x="186" y="47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186" y="47"/>
                    <a:pt x="186" y="47"/>
                    <a:pt x="186" y="47"/>
                  </a:cubicBezTo>
                  <a:cubicBezTo>
                    <a:pt x="186" y="47"/>
                    <a:pt x="186" y="47"/>
                    <a:pt x="186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6" y="47"/>
                    <a:pt x="186" y="48"/>
                    <a:pt x="186" y="48"/>
                  </a:cubicBezTo>
                  <a:cubicBezTo>
                    <a:pt x="186" y="48"/>
                    <a:pt x="186" y="48"/>
                    <a:pt x="187" y="48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84" y="48"/>
                    <a:pt x="184" y="48"/>
                    <a:pt x="184" y="48"/>
                  </a:cubicBezTo>
                  <a:cubicBezTo>
                    <a:pt x="183" y="49"/>
                    <a:pt x="185" y="49"/>
                    <a:pt x="184" y="50"/>
                  </a:cubicBezTo>
                  <a:cubicBezTo>
                    <a:pt x="184" y="49"/>
                    <a:pt x="182" y="49"/>
                    <a:pt x="181" y="49"/>
                  </a:cubicBezTo>
                  <a:cubicBezTo>
                    <a:pt x="182" y="50"/>
                    <a:pt x="181" y="50"/>
                    <a:pt x="181" y="51"/>
                  </a:cubicBezTo>
                  <a:cubicBezTo>
                    <a:pt x="181" y="51"/>
                    <a:pt x="180" y="51"/>
                    <a:pt x="180" y="51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80" y="50"/>
                    <a:pt x="180" y="50"/>
                    <a:pt x="179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8" y="51"/>
                    <a:pt x="178" y="50"/>
                    <a:pt x="178" y="50"/>
                  </a:cubicBezTo>
                  <a:cubicBezTo>
                    <a:pt x="179" y="48"/>
                    <a:pt x="181" y="49"/>
                    <a:pt x="183" y="48"/>
                  </a:cubicBezTo>
                  <a:cubicBezTo>
                    <a:pt x="183" y="48"/>
                    <a:pt x="184" y="48"/>
                    <a:pt x="182" y="48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79" y="48"/>
                    <a:pt x="176" y="51"/>
                    <a:pt x="173" y="51"/>
                  </a:cubicBezTo>
                  <a:cubicBezTo>
                    <a:pt x="173" y="51"/>
                    <a:pt x="172" y="51"/>
                    <a:pt x="171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70" y="51"/>
                    <a:pt x="170" y="51"/>
                    <a:pt x="171" y="51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1" y="51"/>
                    <a:pt x="170" y="52"/>
                    <a:pt x="168" y="52"/>
                  </a:cubicBezTo>
                  <a:cubicBezTo>
                    <a:pt x="168" y="52"/>
                    <a:pt x="168" y="52"/>
                    <a:pt x="167" y="52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6" y="50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0"/>
                    <a:pt x="164" y="50"/>
                    <a:pt x="164" y="50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3" y="51"/>
                    <a:pt x="163" y="51"/>
                  </a:cubicBezTo>
                  <a:cubicBezTo>
                    <a:pt x="162" y="51"/>
                    <a:pt x="162" y="51"/>
                    <a:pt x="161" y="51"/>
                  </a:cubicBezTo>
                  <a:cubicBezTo>
                    <a:pt x="160" y="51"/>
                    <a:pt x="160" y="51"/>
                    <a:pt x="159" y="51"/>
                  </a:cubicBezTo>
                  <a:cubicBezTo>
                    <a:pt x="159" y="51"/>
                    <a:pt x="158" y="51"/>
                    <a:pt x="157" y="51"/>
                  </a:cubicBezTo>
                  <a:cubicBezTo>
                    <a:pt x="158" y="50"/>
                    <a:pt x="157" y="49"/>
                    <a:pt x="158" y="49"/>
                  </a:cubicBezTo>
                  <a:cubicBezTo>
                    <a:pt x="157" y="49"/>
                    <a:pt x="157" y="50"/>
                    <a:pt x="156" y="50"/>
                  </a:cubicBezTo>
                  <a:cubicBezTo>
                    <a:pt x="156" y="50"/>
                    <a:pt x="156" y="50"/>
                    <a:pt x="155" y="50"/>
                  </a:cubicBezTo>
                  <a:cubicBezTo>
                    <a:pt x="156" y="50"/>
                    <a:pt x="155" y="51"/>
                    <a:pt x="154" y="51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2" y="51"/>
                    <a:pt x="154" y="51"/>
                    <a:pt x="153" y="52"/>
                  </a:cubicBezTo>
                  <a:cubicBezTo>
                    <a:pt x="153" y="52"/>
                    <a:pt x="152" y="52"/>
                    <a:pt x="152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50" y="52"/>
                    <a:pt x="148" y="52"/>
                    <a:pt x="148" y="51"/>
                  </a:cubicBezTo>
                  <a:cubicBezTo>
                    <a:pt x="148" y="50"/>
                    <a:pt x="149" y="50"/>
                    <a:pt x="149" y="49"/>
                  </a:cubicBezTo>
                  <a:cubicBezTo>
                    <a:pt x="149" y="49"/>
                    <a:pt x="148" y="49"/>
                    <a:pt x="148" y="49"/>
                  </a:cubicBezTo>
                  <a:cubicBezTo>
                    <a:pt x="148" y="49"/>
                    <a:pt x="148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9"/>
                    <a:pt x="147" y="49"/>
                    <a:pt x="147" y="49"/>
                  </a:cubicBezTo>
                  <a:cubicBezTo>
                    <a:pt x="147" y="48"/>
                    <a:pt x="148" y="48"/>
                    <a:pt x="148" y="48"/>
                  </a:cubicBezTo>
                  <a:cubicBezTo>
                    <a:pt x="148" y="48"/>
                    <a:pt x="149" y="48"/>
                    <a:pt x="149" y="48"/>
                  </a:cubicBezTo>
                  <a:cubicBezTo>
                    <a:pt x="149" y="48"/>
                    <a:pt x="150" y="48"/>
                    <a:pt x="150" y="48"/>
                  </a:cubicBezTo>
                  <a:cubicBezTo>
                    <a:pt x="150" y="48"/>
                    <a:pt x="151" y="48"/>
                    <a:pt x="151" y="47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2" y="48"/>
                    <a:pt x="153" y="48"/>
                    <a:pt x="153" y="48"/>
                  </a:cubicBezTo>
                  <a:cubicBezTo>
                    <a:pt x="154" y="48"/>
                    <a:pt x="155" y="47"/>
                    <a:pt x="157" y="47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6"/>
                    <a:pt x="158" y="46"/>
                    <a:pt x="159" y="46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60" y="46"/>
                    <a:pt x="160" y="46"/>
                    <a:pt x="160" y="46"/>
                  </a:cubicBezTo>
                  <a:cubicBezTo>
                    <a:pt x="159" y="46"/>
                    <a:pt x="159" y="45"/>
                    <a:pt x="159" y="45"/>
                  </a:cubicBezTo>
                  <a:cubicBezTo>
                    <a:pt x="159" y="44"/>
                    <a:pt x="160" y="44"/>
                    <a:pt x="159" y="44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5"/>
                    <a:pt x="158" y="45"/>
                    <a:pt x="158" y="45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57" y="45"/>
                    <a:pt x="157" y="45"/>
                    <a:pt x="156" y="45"/>
                  </a:cubicBezTo>
                  <a:cubicBezTo>
                    <a:pt x="156" y="45"/>
                    <a:pt x="156" y="45"/>
                    <a:pt x="156" y="45"/>
                  </a:cubicBezTo>
                  <a:cubicBezTo>
                    <a:pt x="156" y="44"/>
                    <a:pt x="156" y="44"/>
                    <a:pt x="157" y="44"/>
                  </a:cubicBezTo>
                  <a:cubicBezTo>
                    <a:pt x="157" y="44"/>
                    <a:pt x="157" y="44"/>
                    <a:pt x="157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9" y="44"/>
                    <a:pt x="159" y="44"/>
                    <a:pt x="159" y="43"/>
                  </a:cubicBezTo>
                  <a:cubicBezTo>
                    <a:pt x="158" y="43"/>
                    <a:pt x="155" y="44"/>
                    <a:pt x="156" y="44"/>
                  </a:cubicBezTo>
                  <a:cubicBezTo>
                    <a:pt x="155" y="43"/>
                    <a:pt x="152" y="44"/>
                    <a:pt x="152" y="42"/>
                  </a:cubicBezTo>
                  <a:cubicBezTo>
                    <a:pt x="152" y="43"/>
                    <a:pt x="153" y="43"/>
                    <a:pt x="153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3" y="45"/>
                    <a:pt x="152" y="45"/>
                  </a:cubicBezTo>
                  <a:cubicBezTo>
                    <a:pt x="152" y="45"/>
                    <a:pt x="152" y="45"/>
                    <a:pt x="151" y="45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5"/>
                    <a:pt x="151" y="46"/>
                    <a:pt x="150" y="46"/>
                  </a:cubicBezTo>
                  <a:cubicBezTo>
                    <a:pt x="150" y="46"/>
                    <a:pt x="150" y="46"/>
                    <a:pt x="150" y="45"/>
                  </a:cubicBezTo>
                  <a:cubicBezTo>
                    <a:pt x="151" y="47"/>
                    <a:pt x="151" y="47"/>
                    <a:pt x="151" y="47"/>
                  </a:cubicBezTo>
                  <a:cubicBezTo>
                    <a:pt x="150" y="47"/>
                    <a:pt x="148" y="47"/>
                    <a:pt x="147" y="46"/>
                  </a:cubicBezTo>
                  <a:cubicBezTo>
                    <a:pt x="147" y="46"/>
                    <a:pt x="147" y="47"/>
                    <a:pt x="146" y="47"/>
                  </a:cubicBezTo>
                  <a:cubicBezTo>
                    <a:pt x="146" y="47"/>
                    <a:pt x="145" y="47"/>
                    <a:pt x="145" y="47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4" y="46"/>
                    <a:pt x="141" y="45"/>
                    <a:pt x="140" y="44"/>
                  </a:cubicBezTo>
                  <a:cubicBezTo>
                    <a:pt x="140" y="44"/>
                    <a:pt x="140" y="44"/>
                    <a:pt x="141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4"/>
                    <a:pt x="142" y="44"/>
                    <a:pt x="142" y="44"/>
                  </a:cubicBezTo>
                  <a:cubicBezTo>
                    <a:pt x="142" y="44"/>
                    <a:pt x="142" y="44"/>
                    <a:pt x="143" y="44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3" y="45"/>
                    <a:pt x="146" y="44"/>
                    <a:pt x="146" y="45"/>
                  </a:cubicBezTo>
                  <a:cubicBezTo>
                    <a:pt x="146" y="44"/>
                    <a:pt x="147" y="44"/>
                    <a:pt x="147" y="43"/>
                  </a:cubicBezTo>
                  <a:cubicBezTo>
                    <a:pt x="147" y="43"/>
                    <a:pt x="147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3"/>
                    <a:pt x="149" y="43"/>
                    <a:pt x="150" y="44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8" y="42"/>
                    <a:pt x="148" y="42"/>
                  </a:cubicBezTo>
                  <a:cubicBezTo>
                    <a:pt x="148" y="41"/>
                    <a:pt x="148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7" y="42"/>
                    <a:pt x="146" y="41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4" y="43"/>
                    <a:pt x="144" y="43"/>
                  </a:cubicBezTo>
                  <a:cubicBezTo>
                    <a:pt x="144" y="43"/>
                    <a:pt x="143" y="43"/>
                    <a:pt x="143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4" y="42"/>
                    <a:pt x="144" y="42"/>
                    <a:pt x="144" y="41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3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2"/>
                    <a:pt x="140" y="42"/>
                    <a:pt x="140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1"/>
                    <a:pt x="135" y="42"/>
                    <a:pt x="135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5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4" y="40"/>
                    <a:pt x="133" y="40"/>
                  </a:cubicBezTo>
                  <a:cubicBezTo>
                    <a:pt x="133" y="40"/>
                    <a:pt x="133" y="39"/>
                    <a:pt x="132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0" y="39"/>
                    <a:pt x="130" y="39"/>
                    <a:pt x="129" y="39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5" y="37"/>
                    <a:pt x="125" y="37"/>
                    <a:pt x="125" y="37"/>
                  </a:cubicBezTo>
                  <a:moveTo>
                    <a:pt x="122" y="36"/>
                  </a:moveTo>
                  <a:cubicBezTo>
                    <a:pt x="122" y="37"/>
                    <a:pt x="122" y="38"/>
                    <a:pt x="123" y="3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2" y="36"/>
                    <a:pt x="122" y="36"/>
                    <a:pt x="122" y="36"/>
                  </a:cubicBezTo>
                  <a:moveTo>
                    <a:pt x="122" y="36"/>
                  </a:moveTo>
                  <a:cubicBezTo>
                    <a:pt x="122" y="36"/>
                    <a:pt x="122" y="36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moveTo>
                    <a:pt x="127" y="35"/>
                  </a:moveTo>
                  <a:cubicBezTo>
                    <a:pt x="128" y="36"/>
                    <a:pt x="128" y="36"/>
                    <a:pt x="128" y="36"/>
                  </a:cubicBezTo>
                  <a:cubicBezTo>
                    <a:pt x="128" y="36"/>
                    <a:pt x="128" y="36"/>
                    <a:pt x="128" y="36"/>
                  </a:cubicBezTo>
                  <a:cubicBezTo>
                    <a:pt x="127" y="35"/>
                    <a:pt x="127" y="35"/>
                    <a:pt x="127" y="35"/>
                  </a:cubicBezTo>
                  <a:moveTo>
                    <a:pt x="180" y="35"/>
                  </a:moveTo>
                  <a:cubicBezTo>
                    <a:pt x="179" y="36"/>
                    <a:pt x="179" y="36"/>
                    <a:pt x="179" y="37"/>
                  </a:cubicBezTo>
                  <a:cubicBezTo>
                    <a:pt x="179" y="37"/>
                    <a:pt x="179" y="37"/>
                    <a:pt x="180" y="37"/>
                  </a:cubicBezTo>
                  <a:cubicBezTo>
                    <a:pt x="181" y="37"/>
                    <a:pt x="180" y="36"/>
                    <a:pt x="180" y="35"/>
                  </a:cubicBezTo>
                  <a:moveTo>
                    <a:pt x="235" y="35"/>
                  </a:moveTo>
                  <a:cubicBezTo>
                    <a:pt x="235" y="35"/>
                    <a:pt x="235" y="35"/>
                    <a:pt x="235" y="36"/>
                  </a:cubicBezTo>
                  <a:cubicBezTo>
                    <a:pt x="235" y="35"/>
                    <a:pt x="235" y="35"/>
                    <a:pt x="235" y="35"/>
                  </a:cubicBezTo>
                  <a:moveTo>
                    <a:pt x="181" y="35"/>
                  </a:moveTo>
                  <a:cubicBezTo>
                    <a:pt x="180" y="35"/>
                    <a:pt x="180" y="35"/>
                    <a:pt x="180" y="35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1" y="35"/>
                    <a:pt x="181" y="35"/>
                    <a:pt x="181" y="35"/>
                  </a:cubicBezTo>
                  <a:moveTo>
                    <a:pt x="112" y="35"/>
                  </a:moveTo>
                  <a:cubicBezTo>
                    <a:pt x="114" y="36"/>
                    <a:pt x="112" y="36"/>
                    <a:pt x="112" y="36"/>
                  </a:cubicBezTo>
                  <a:cubicBezTo>
                    <a:pt x="112" y="36"/>
                    <a:pt x="112" y="36"/>
                    <a:pt x="113" y="36"/>
                  </a:cubicBezTo>
                  <a:cubicBezTo>
                    <a:pt x="114" y="36"/>
                    <a:pt x="116" y="37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5" y="37"/>
                    <a:pt x="115" y="37"/>
                    <a:pt x="114" y="38"/>
                  </a:cubicBezTo>
                  <a:cubicBezTo>
                    <a:pt x="115" y="38"/>
                    <a:pt x="118" y="38"/>
                    <a:pt x="118" y="40"/>
                  </a:cubicBezTo>
                  <a:cubicBezTo>
                    <a:pt x="119" y="39"/>
                    <a:pt x="117" y="39"/>
                    <a:pt x="117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8" y="37"/>
                    <a:pt x="119" y="38"/>
                    <a:pt x="119" y="38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8" y="37"/>
                    <a:pt x="117" y="36"/>
                    <a:pt x="116" y="36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4" y="35"/>
                    <a:pt x="114" y="36"/>
                    <a:pt x="112" y="35"/>
                  </a:cubicBezTo>
                  <a:moveTo>
                    <a:pt x="141" y="35"/>
                  </a:moveTo>
                  <a:cubicBezTo>
                    <a:pt x="141" y="36"/>
                    <a:pt x="141" y="36"/>
                    <a:pt x="141" y="36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1" y="35"/>
                    <a:pt x="141" y="35"/>
                    <a:pt x="141" y="35"/>
                  </a:cubicBezTo>
                  <a:moveTo>
                    <a:pt x="112" y="35"/>
                  </a:moveTo>
                  <a:cubicBezTo>
                    <a:pt x="112" y="35"/>
                    <a:pt x="112" y="35"/>
                    <a:pt x="112" y="35"/>
                  </a:cubicBezTo>
                  <a:cubicBezTo>
                    <a:pt x="112" y="35"/>
                    <a:pt x="112" y="35"/>
                    <a:pt x="112" y="35"/>
                  </a:cubicBezTo>
                  <a:moveTo>
                    <a:pt x="65" y="34"/>
                  </a:move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5"/>
                    <a:pt x="65" y="34"/>
                    <a:pt x="65" y="34"/>
                  </a:cubicBezTo>
                  <a:moveTo>
                    <a:pt x="48" y="34"/>
                  </a:moveTo>
                  <a:cubicBezTo>
                    <a:pt x="51" y="38"/>
                    <a:pt x="43" y="35"/>
                    <a:pt x="49" y="40"/>
                  </a:cubicBezTo>
                  <a:cubicBezTo>
                    <a:pt x="50" y="40"/>
                    <a:pt x="50" y="41"/>
                    <a:pt x="51" y="41"/>
                  </a:cubicBezTo>
                  <a:cubicBezTo>
                    <a:pt x="51" y="41"/>
                    <a:pt x="51" y="39"/>
                    <a:pt x="51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7"/>
                    <a:pt x="49" y="36"/>
                    <a:pt x="48" y="34"/>
                  </a:cubicBezTo>
                  <a:moveTo>
                    <a:pt x="169" y="34"/>
                  </a:moveTo>
                  <a:cubicBezTo>
                    <a:pt x="169" y="34"/>
                    <a:pt x="169" y="34"/>
                    <a:pt x="170" y="34"/>
                  </a:cubicBezTo>
                  <a:cubicBezTo>
                    <a:pt x="169" y="34"/>
                    <a:pt x="169" y="34"/>
                    <a:pt x="169" y="34"/>
                  </a:cubicBezTo>
                  <a:moveTo>
                    <a:pt x="204" y="34"/>
                  </a:moveTo>
                  <a:cubicBezTo>
                    <a:pt x="203" y="34"/>
                    <a:pt x="200" y="34"/>
                    <a:pt x="198" y="35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8" y="37"/>
                    <a:pt x="198" y="37"/>
                    <a:pt x="198" y="37"/>
                  </a:cubicBezTo>
                  <a:cubicBezTo>
                    <a:pt x="199" y="37"/>
                    <a:pt x="200" y="36"/>
                    <a:pt x="200" y="36"/>
                  </a:cubicBezTo>
                  <a:cubicBezTo>
                    <a:pt x="200" y="36"/>
                    <a:pt x="201" y="36"/>
                    <a:pt x="201" y="36"/>
                  </a:cubicBezTo>
                  <a:cubicBezTo>
                    <a:pt x="202" y="36"/>
                    <a:pt x="204" y="35"/>
                    <a:pt x="205" y="35"/>
                  </a:cubicBezTo>
                  <a:cubicBezTo>
                    <a:pt x="207" y="34"/>
                    <a:pt x="203" y="35"/>
                    <a:pt x="204" y="34"/>
                  </a:cubicBezTo>
                  <a:cubicBezTo>
                    <a:pt x="204" y="34"/>
                    <a:pt x="204" y="34"/>
                    <a:pt x="204" y="34"/>
                  </a:cubicBezTo>
                  <a:moveTo>
                    <a:pt x="221" y="33"/>
                  </a:moveTo>
                  <a:cubicBezTo>
                    <a:pt x="221" y="33"/>
                    <a:pt x="221" y="34"/>
                    <a:pt x="221" y="34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35"/>
                    <a:pt x="218" y="37"/>
                    <a:pt x="218" y="37"/>
                  </a:cubicBezTo>
                  <a:cubicBezTo>
                    <a:pt x="220" y="37"/>
                    <a:pt x="220" y="37"/>
                    <a:pt x="220" y="37"/>
                  </a:cubicBezTo>
                  <a:cubicBezTo>
                    <a:pt x="219" y="36"/>
                    <a:pt x="222" y="33"/>
                    <a:pt x="221" y="33"/>
                  </a:cubicBezTo>
                  <a:moveTo>
                    <a:pt x="221" y="33"/>
                  </a:moveTo>
                  <a:cubicBezTo>
                    <a:pt x="221" y="34"/>
                    <a:pt x="221" y="34"/>
                    <a:pt x="221" y="34"/>
                  </a:cubicBezTo>
                  <a:cubicBezTo>
                    <a:pt x="221" y="34"/>
                    <a:pt x="221" y="34"/>
                    <a:pt x="221" y="34"/>
                  </a:cubicBezTo>
                  <a:cubicBezTo>
                    <a:pt x="221" y="33"/>
                    <a:pt x="221" y="33"/>
                    <a:pt x="221" y="33"/>
                  </a:cubicBezTo>
                  <a:moveTo>
                    <a:pt x="142" y="33"/>
                  </a:moveTo>
                  <a:cubicBezTo>
                    <a:pt x="142" y="34"/>
                    <a:pt x="142" y="34"/>
                    <a:pt x="142" y="34"/>
                  </a:cubicBezTo>
                  <a:cubicBezTo>
                    <a:pt x="143" y="34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moveTo>
                    <a:pt x="168" y="33"/>
                  </a:moveTo>
                  <a:cubicBezTo>
                    <a:pt x="167" y="33"/>
                    <a:pt x="167" y="33"/>
                    <a:pt x="166" y="33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6" y="34"/>
                    <a:pt x="167" y="34"/>
                    <a:pt x="167" y="34"/>
                  </a:cubicBezTo>
                  <a:cubicBezTo>
                    <a:pt x="167" y="34"/>
                    <a:pt x="168" y="34"/>
                    <a:pt x="168" y="34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3"/>
                    <a:pt x="169" y="33"/>
                    <a:pt x="168" y="33"/>
                  </a:cubicBezTo>
                  <a:moveTo>
                    <a:pt x="142" y="33"/>
                  </a:moveTo>
                  <a:cubicBezTo>
                    <a:pt x="142" y="33"/>
                    <a:pt x="142" y="33"/>
                    <a:pt x="142" y="33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3" y="33"/>
                    <a:pt x="143" y="33"/>
                    <a:pt x="142" y="33"/>
                  </a:cubicBezTo>
                  <a:moveTo>
                    <a:pt x="53" y="33"/>
                  </a:moveTo>
                  <a:cubicBezTo>
                    <a:pt x="53" y="34"/>
                    <a:pt x="54" y="34"/>
                    <a:pt x="54" y="35"/>
                  </a:cubicBezTo>
                  <a:cubicBezTo>
                    <a:pt x="55" y="34"/>
                    <a:pt x="54" y="34"/>
                    <a:pt x="53" y="33"/>
                  </a:cubicBezTo>
                  <a:moveTo>
                    <a:pt x="256" y="33"/>
                  </a:moveTo>
                  <a:cubicBezTo>
                    <a:pt x="255" y="33"/>
                    <a:pt x="255" y="33"/>
                    <a:pt x="255" y="33"/>
                  </a:cubicBezTo>
                  <a:cubicBezTo>
                    <a:pt x="256" y="33"/>
                    <a:pt x="255" y="34"/>
                    <a:pt x="256" y="34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6" y="34"/>
                    <a:pt x="256" y="34"/>
                    <a:pt x="256" y="34"/>
                  </a:cubicBezTo>
                  <a:cubicBezTo>
                    <a:pt x="256" y="34"/>
                    <a:pt x="256" y="33"/>
                    <a:pt x="256" y="33"/>
                  </a:cubicBezTo>
                  <a:moveTo>
                    <a:pt x="236" y="33"/>
                  </a:moveTo>
                  <a:cubicBezTo>
                    <a:pt x="235" y="33"/>
                    <a:pt x="234" y="35"/>
                    <a:pt x="233" y="35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3" y="35"/>
                    <a:pt x="236" y="33"/>
                    <a:pt x="236" y="33"/>
                  </a:cubicBezTo>
                  <a:moveTo>
                    <a:pt x="129" y="33"/>
                  </a:moveTo>
                  <a:cubicBezTo>
                    <a:pt x="128" y="33"/>
                    <a:pt x="128" y="33"/>
                    <a:pt x="128" y="33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3"/>
                    <a:pt x="129" y="33"/>
                    <a:pt x="129" y="33"/>
                  </a:cubicBezTo>
                  <a:moveTo>
                    <a:pt x="237" y="32"/>
                  </a:moveTo>
                  <a:cubicBezTo>
                    <a:pt x="237" y="33"/>
                    <a:pt x="237" y="33"/>
                    <a:pt x="237" y="33"/>
                  </a:cubicBezTo>
                  <a:cubicBezTo>
                    <a:pt x="237" y="33"/>
                    <a:pt x="237" y="33"/>
                    <a:pt x="237" y="32"/>
                  </a:cubicBezTo>
                  <a:moveTo>
                    <a:pt x="102" y="32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2"/>
                    <a:pt x="102" y="32"/>
                    <a:pt x="102" y="32"/>
                  </a:cubicBezTo>
                  <a:moveTo>
                    <a:pt x="34" y="32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6" y="37"/>
                    <a:pt x="36" y="37"/>
                  </a:cubicBezTo>
                  <a:cubicBezTo>
                    <a:pt x="36" y="37"/>
                    <a:pt x="36" y="37"/>
                    <a:pt x="36" y="38"/>
                  </a:cubicBezTo>
                  <a:cubicBezTo>
                    <a:pt x="36" y="37"/>
                    <a:pt x="37" y="37"/>
                    <a:pt x="36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5"/>
                    <a:pt x="36" y="35"/>
                    <a:pt x="34" y="32"/>
                  </a:cubicBezTo>
                  <a:moveTo>
                    <a:pt x="170" y="32"/>
                  </a:moveTo>
                  <a:cubicBezTo>
                    <a:pt x="169" y="33"/>
                    <a:pt x="169" y="33"/>
                    <a:pt x="169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moveTo>
                    <a:pt x="119" y="32"/>
                  </a:moveTo>
                  <a:cubicBezTo>
                    <a:pt x="117" y="33"/>
                    <a:pt x="117" y="33"/>
                    <a:pt x="117" y="33"/>
                  </a:cubicBezTo>
                  <a:cubicBezTo>
                    <a:pt x="119" y="33"/>
                    <a:pt x="117" y="34"/>
                    <a:pt x="118" y="35"/>
                  </a:cubicBezTo>
                  <a:cubicBezTo>
                    <a:pt x="119" y="36"/>
                    <a:pt x="120" y="36"/>
                    <a:pt x="121" y="36"/>
                  </a:cubicBezTo>
                  <a:cubicBezTo>
                    <a:pt x="121" y="36"/>
                    <a:pt x="121" y="36"/>
                    <a:pt x="122" y="36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20" y="35"/>
                    <a:pt x="120" y="36"/>
                    <a:pt x="120" y="36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20" y="34"/>
                    <a:pt x="120" y="34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19" y="33"/>
                    <a:pt x="119" y="32"/>
                    <a:pt x="119" y="32"/>
                  </a:cubicBezTo>
                  <a:moveTo>
                    <a:pt x="135" y="32"/>
                  </a:moveTo>
                  <a:cubicBezTo>
                    <a:pt x="135" y="32"/>
                    <a:pt x="135" y="32"/>
                    <a:pt x="135" y="32"/>
                  </a:cubicBezTo>
                  <a:cubicBezTo>
                    <a:pt x="135" y="32"/>
                    <a:pt x="135" y="32"/>
                    <a:pt x="135" y="32"/>
                  </a:cubicBezTo>
                  <a:moveTo>
                    <a:pt x="112" y="32"/>
                  </a:move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moveTo>
                    <a:pt x="195" y="31"/>
                  </a:move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4" y="33"/>
                    <a:pt x="194" y="33"/>
                    <a:pt x="195" y="33"/>
                  </a:cubicBezTo>
                  <a:cubicBezTo>
                    <a:pt x="195" y="33"/>
                    <a:pt x="195" y="33"/>
                    <a:pt x="195" y="32"/>
                  </a:cubicBezTo>
                  <a:cubicBezTo>
                    <a:pt x="195" y="31"/>
                    <a:pt x="195" y="31"/>
                    <a:pt x="195" y="31"/>
                  </a:cubicBezTo>
                  <a:moveTo>
                    <a:pt x="248" y="31"/>
                  </a:moveTo>
                  <a:cubicBezTo>
                    <a:pt x="247" y="31"/>
                    <a:pt x="247" y="31"/>
                    <a:pt x="247" y="31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1"/>
                    <a:pt x="248" y="31"/>
                    <a:pt x="248" y="31"/>
                  </a:cubicBezTo>
                  <a:moveTo>
                    <a:pt x="154" y="31"/>
                  </a:moveTo>
                  <a:cubicBezTo>
                    <a:pt x="152" y="32"/>
                    <a:pt x="152" y="32"/>
                    <a:pt x="152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4" y="32"/>
                    <a:pt x="155" y="33"/>
                    <a:pt x="155" y="33"/>
                  </a:cubicBezTo>
                  <a:cubicBezTo>
                    <a:pt x="156" y="33"/>
                    <a:pt x="156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6" y="31"/>
                    <a:pt x="156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1"/>
                    <a:pt x="154" y="31"/>
                    <a:pt x="154" y="31"/>
                  </a:cubicBezTo>
                  <a:moveTo>
                    <a:pt x="170" y="31"/>
                  </a:moveTo>
                  <a:cubicBezTo>
                    <a:pt x="170" y="31"/>
                    <a:pt x="170" y="31"/>
                    <a:pt x="170" y="31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70" y="31"/>
                    <a:pt x="170" y="31"/>
                    <a:pt x="170" y="31"/>
                  </a:cubicBezTo>
                  <a:moveTo>
                    <a:pt x="207" y="31"/>
                  </a:moveTo>
                  <a:cubicBezTo>
                    <a:pt x="205" y="32"/>
                    <a:pt x="205" y="32"/>
                    <a:pt x="205" y="32"/>
                  </a:cubicBezTo>
                  <a:cubicBezTo>
                    <a:pt x="208" y="31"/>
                    <a:pt x="208" y="31"/>
                    <a:pt x="208" y="31"/>
                  </a:cubicBezTo>
                  <a:cubicBezTo>
                    <a:pt x="207" y="31"/>
                    <a:pt x="207" y="31"/>
                    <a:pt x="207" y="31"/>
                  </a:cubicBezTo>
                  <a:moveTo>
                    <a:pt x="153" y="31"/>
                  </a:moveTo>
                  <a:cubicBezTo>
                    <a:pt x="154" y="31"/>
                    <a:pt x="154" y="31"/>
                    <a:pt x="154" y="31"/>
                  </a:cubicBezTo>
                  <a:cubicBezTo>
                    <a:pt x="154" y="31"/>
                    <a:pt x="154" y="31"/>
                    <a:pt x="154" y="31"/>
                  </a:cubicBezTo>
                  <a:cubicBezTo>
                    <a:pt x="153" y="31"/>
                    <a:pt x="153" y="31"/>
                    <a:pt x="153" y="31"/>
                  </a:cubicBezTo>
                  <a:moveTo>
                    <a:pt x="122" y="31"/>
                  </a:move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4" y="33"/>
                    <a:pt x="124" y="33"/>
                    <a:pt x="124" y="35"/>
                  </a:cubicBezTo>
                  <a:cubicBezTo>
                    <a:pt x="123" y="34"/>
                    <a:pt x="122" y="34"/>
                    <a:pt x="122" y="33"/>
                  </a:cubicBezTo>
                  <a:cubicBezTo>
                    <a:pt x="122" y="34"/>
                    <a:pt x="124" y="35"/>
                    <a:pt x="125" y="35"/>
                  </a:cubicBezTo>
                  <a:cubicBezTo>
                    <a:pt x="125" y="35"/>
                    <a:pt x="125" y="35"/>
                    <a:pt x="126" y="35"/>
                  </a:cubicBezTo>
                  <a:cubicBezTo>
                    <a:pt x="124" y="35"/>
                    <a:pt x="126" y="34"/>
                    <a:pt x="124" y="33"/>
                  </a:cubicBezTo>
                  <a:cubicBezTo>
                    <a:pt x="125" y="33"/>
                    <a:pt x="127" y="33"/>
                    <a:pt x="127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1"/>
                    <a:pt x="125" y="31"/>
                    <a:pt x="125" y="32"/>
                  </a:cubicBezTo>
                  <a:cubicBezTo>
                    <a:pt x="124" y="31"/>
                    <a:pt x="123" y="31"/>
                    <a:pt x="122" y="31"/>
                  </a:cubicBezTo>
                  <a:cubicBezTo>
                    <a:pt x="122" y="31"/>
                    <a:pt x="122" y="31"/>
                    <a:pt x="122" y="31"/>
                  </a:cubicBezTo>
                  <a:moveTo>
                    <a:pt x="238" y="30"/>
                  </a:moveTo>
                  <a:cubicBezTo>
                    <a:pt x="238" y="30"/>
                    <a:pt x="238" y="30"/>
                    <a:pt x="237" y="31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8" y="33"/>
                    <a:pt x="236" y="34"/>
                    <a:pt x="235" y="35"/>
                  </a:cubicBezTo>
                  <a:cubicBezTo>
                    <a:pt x="236" y="34"/>
                    <a:pt x="238" y="33"/>
                    <a:pt x="238" y="32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9" y="31"/>
                    <a:pt x="239" y="30"/>
                    <a:pt x="238" y="30"/>
                  </a:cubicBezTo>
                  <a:moveTo>
                    <a:pt x="131" y="30"/>
                  </a:moveTo>
                  <a:cubicBezTo>
                    <a:pt x="130" y="30"/>
                    <a:pt x="132" y="31"/>
                    <a:pt x="133" y="31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33" y="31"/>
                    <a:pt x="133" y="31"/>
                    <a:pt x="132" y="31"/>
                  </a:cubicBezTo>
                  <a:cubicBezTo>
                    <a:pt x="131" y="31"/>
                    <a:pt x="129" y="31"/>
                    <a:pt x="128" y="31"/>
                  </a:cubicBezTo>
                  <a:cubicBezTo>
                    <a:pt x="128" y="31"/>
                    <a:pt x="128" y="31"/>
                    <a:pt x="128" y="31"/>
                  </a:cubicBezTo>
                  <a:cubicBezTo>
                    <a:pt x="129" y="31"/>
                    <a:pt x="128" y="32"/>
                    <a:pt x="128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2"/>
                    <a:pt x="129" y="31"/>
                    <a:pt x="129" y="31"/>
                  </a:cubicBezTo>
                  <a:cubicBezTo>
                    <a:pt x="130" y="31"/>
                    <a:pt x="131" y="32"/>
                    <a:pt x="132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32"/>
                    <a:pt x="133" y="32"/>
                    <a:pt x="133" y="32"/>
                  </a:cubicBezTo>
                  <a:cubicBezTo>
                    <a:pt x="133" y="32"/>
                    <a:pt x="134" y="32"/>
                    <a:pt x="134" y="32"/>
                  </a:cubicBezTo>
                  <a:cubicBezTo>
                    <a:pt x="134" y="32"/>
                    <a:pt x="135" y="32"/>
                    <a:pt x="135" y="32"/>
                  </a:cubicBezTo>
                  <a:cubicBezTo>
                    <a:pt x="134" y="32"/>
                    <a:pt x="134" y="31"/>
                    <a:pt x="134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2" y="30"/>
                  </a:cubicBezTo>
                  <a:cubicBezTo>
                    <a:pt x="132" y="30"/>
                    <a:pt x="132" y="30"/>
                    <a:pt x="131" y="30"/>
                  </a:cubicBezTo>
                  <a:moveTo>
                    <a:pt x="238" y="29"/>
                  </a:moveTo>
                  <a:cubicBezTo>
                    <a:pt x="237" y="29"/>
                    <a:pt x="237" y="29"/>
                    <a:pt x="237" y="29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29"/>
                    <a:pt x="238" y="29"/>
                    <a:pt x="238" y="29"/>
                  </a:cubicBezTo>
                  <a:moveTo>
                    <a:pt x="98" y="28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8" y="30"/>
                    <a:pt x="100" y="30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1" y="31"/>
                    <a:pt x="100" y="31"/>
                    <a:pt x="101" y="31"/>
                  </a:cubicBezTo>
                  <a:cubicBezTo>
                    <a:pt x="101" y="31"/>
                    <a:pt x="101" y="32"/>
                    <a:pt x="102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3" y="32"/>
                    <a:pt x="104" y="33"/>
                    <a:pt x="106" y="33"/>
                  </a:cubicBezTo>
                  <a:cubicBezTo>
                    <a:pt x="105" y="33"/>
                    <a:pt x="104" y="31"/>
                    <a:pt x="103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0" y="30"/>
                    <a:pt x="100" y="31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8" y="28"/>
                    <a:pt x="98" y="28"/>
                    <a:pt x="98" y="28"/>
                  </a:cubicBezTo>
                  <a:moveTo>
                    <a:pt x="62" y="28"/>
                  </a:moveTo>
                  <a:cubicBezTo>
                    <a:pt x="62" y="29"/>
                    <a:pt x="63" y="29"/>
                    <a:pt x="63" y="30"/>
                  </a:cubicBezTo>
                  <a:cubicBezTo>
                    <a:pt x="63" y="30"/>
                    <a:pt x="63" y="29"/>
                    <a:pt x="62" y="28"/>
                  </a:cubicBezTo>
                  <a:moveTo>
                    <a:pt x="98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moveTo>
                    <a:pt x="179" y="28"/>
                  </a:moveTo>
                  <a:cubicBezTo>
                    <a:pt x="180" y="28"/>
                    <a:pt x="180" y="28"/>
                    <a:pt x="180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moveTo>
                    <a:pt x="122" y="28"/>
                  </a:moveTo>
                  <a:cubicBezTo>
                    <a:pt x="122" y="28"/>
                    <a:pt x="122" y="28"/>
                    <a:pt x="122" y="28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2" y="28"/>
                    <a:pt x="122" y="28"/>
                    <a:pt x="122" y="28"/>
                  </a:cubicBezTo>
                  <a:moveTo>
                    <a:pt x="147" y="27"/>
                  </a:moveTo>
                  <a:cubicBezTo>
                    <a:pt x="147" y="28"/>
                    <a:pt x="147" y="28"/>
                    <a:pt x="147" y="28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7" y="28"/>
                    <a:pt x="147" y="28"/>
                    <a:pt x="148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8"/>
                    <a:pt x="149" y="28"/>
                    <a:pt x="149" y="28"/>
                  </a:cubicBezTo>
                  <a:cubicBezTo>
                    <a:pt x="147" y="27"/>
                    <a:pt x="147" y="27"/>
                    <a:pt x="147" y="27"/>
                  </a:cubicBezTo>
                  <a:moveTo>
                    <a:pt x="265" y="27"/>
                  </a:moveTo>
                  <a:cubicBezTo>
                    <a:pt x="265" y="28"/>
                    <a:pt x="265" y="28"/>
                    <a:pt x="265" y="28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5" y="28"/>
                    <a:pt x="265" y="28"/>
                    <a:pt x="265" y="27"/>
                  </a:cubicBezTo>
                  <a:moveTo>
                    <a:pt x="265" y="27"/>
                  </a:moveTo>
                  <a:cubicBezTo>
                    <a:pt x="265" y="27"/>
                    <a:pt x="265" y="27"/>
                    <a:pt x="265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7"/>
                    <a:pt x="265" y="27"/>
                    <a:pt x="265" y="27"/>
                  </a:cubicBezTo>
                  <a:moveTo>
                    <a:pt x="108" y="27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8" y="27"/>
                    <a:pt x="108" y="27"/>
                    <a:pt x="108" y="27"/>
                  </a:cubicBezTo>
                  <a:moveTo>
                    <a:pt x="197" y="27"/>
                  </a:moveTo>
                  <a:cubicBezTo>
                    <a:pt x="195" y="27"/>
                    <a:pt x="195" y="27"/>
                    <a:pt x="195" y="27"/>
                  </a:cubicBezTo>
                  <a:cubicBezTo>
                    <a:pt x="196" y="28"/>
                    <a:pt x="195" y="29"/>
                    <a:pt x="194" y="29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6" y="29"/>
                    <a:pt x="196" y="28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moveTo>
                    <a:pt x="197" y="27"/>
                  </a:moveTo>
                  <a:cubicBezTo>
                    <a:pt x="197" y="27"/>
                    <a:pt x="197" y="27"/>
                    <a:pt x="197" y="27"/>
                  </a:cubicBezTo>
                  <a:cubicBezTo>
                    <a:pt x="197" y="27"/>
                    <a:pt x="197" y="27"/>
                    <a:pt x="197" y="27"/>
                  </a:cubicBezTo>
                  <a:moveTo>
                    <a:pt x="174" y="27"/>
                  </a:moveTo>
                  <a:cubicBezTo>
                    <a:pt x="174" y="27"/>
                    <a:pt x="173" y="27"/>
                    <a:pt x="172" y="28"/>
                  </a:cubicBezTo>
                  <a:cubicBezTo>
                    <a:pt x="172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4" y="28"/>
                    <a:pt x="174" y="27"/>
                    <a:pt x="174" y="27"/>
                  </a:cubicBezTo>
                  <a:moveTo>
                    <a:pt x="178" y="27"/>
                  </a:moveTo>
                  <a:cubicBezTo>
                    <a:pt x="178" y="27"/>
                    <a:pt x="178" y="27"/>
                    <a:pt x="178" y="27"/>
                  </a:cubicBezTo>
                  <a:cubicBezTo>
                    <a:pt x="179" y="27"/>
                    <a:pt x="179" y="27"/>
                    <a:pt x="178" y="27"/>
                  </a:cubicBezTo>
                  <a:moveTo>
                    <a:pt x="88" y="26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27"/>
                    <a:pt x="88" y="27"/>
                    <a:pt x="89" y="28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8" y="26"/>
                    <a:pt x="88" y="26"/>
                    <a:pt x="88" y="26"/>
                  </a:cubicBezTo>
                  <a:moveTo>
                    <a:pt x="97" y="26"/>
                  </a:moveTo>
                  <a:cubicBezTo>
                    <a:pt x="97" y="27"/>
                    <a:pt x="97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7"/>
                    <a:pt x="96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6"/>
                    <a:pt x="97" y="26"/>
                    <a:pt x="97" y="26"/>
                  </a:cubicBezTo>
                  <a:moveTo>
                    <a:pt x="179" y="26"/>
                  </a:moveTo>
                  <a:cubicBezTo>
                    <a:pt x="179" y="26"/>
                    <a:pt x="178" y="26"/>
                    <a:pt x="178" y="27"/>
                  </a:cubicBezTo>
                  <a:cubicBezTo>
                    <a:pt x="179" y="26"/>
                    <a:pt x="179" y="26"/>
                    <a:pt x="179" y="26"/>
                  </a:cubicBezTo>
                  <a:moveTo>
                    <a:pt x="147" y="26"/>
                  </a:moveTo>
                  <a:cubicBezTo>
                    <a:pt x="148" y="27"/>
                    <a:pt x="147" y="27"/>
                    <a:pt x="148" y="27"/>
                  </a:cubicBezTo>
                  <a:cubicBezTo>
                    <a:pt x="149" y="26"/>
                    <a:pt x="148" y="27"/>
                    <a:pt x="147" y="26"/>
                  </a:cubicBezTo>
                  <a:moveTo>
                    <a:pt x="291" y="26"/>
                  </a:moveTo>
                  <a:cubicBezTo>
                    <a:pt x="291" y="27"/>
                    <a:pt x="290" y="28"/>
                    <a:pt x="290" y="29"/>
                  </a:cubicBezTo>
                  <a:cubicBezTo>
                    <a:pt x="291" y="28"/>
                    <a:pt x="291" y="27"/>
                    <a:pt x="291" y="26"/>
                  </a:cubicBezTo>
                  <a:moveTo>
                    <a:pt x="97" y="26"/>
                  </a:move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7" y="26"/>
                  </a:cubicBezTo>
                  <a:moveTo>
                    <a:pt x="173" y="26"/>
                  </a:moveTo>
                  <a:cubicBezTo>
                    <a:pt x="173" y="26"/>
                    <a:pt x="172" y="26"/>
                    <a:pt x="172" y="27"/>
                  </a:cubicBezTo>
                  <a:cubicBezTo>
                    <a:pt x="173" y="27"/>
                    <a:pt x="173" y="26"/>
                    <a:pt x="173" y="26"/>
                  </a:cubicBezTo>
                  <a:moveTo>
                    <a:pt x="173" y="26"/>
                  </a:moveTo>
                  <a:cubicBezTo>
                    <a:pt x="173" y="26"/>
                    <a:pt x="173" y="26"/>
                    <a:pt x="173" y="26"/>
                  </a:cubicBezTo>
                  <a:cubicBezTo>
                    <a:pt x="173" y="26"/>
                    <a:pt x="173" y="26"/>
                    <a:pt x="173" y="26"/>
                  </a:cubicBezTo>
                  <a:moveTo>
                    <a:pt x="213" y="26"/>
                  </a:moveTo>
                  <a:cubicBezTo>
                    <a:pt x="215" y="27"/>
                    <a:pt x="215" y="27"/>
                    <a:pt x="215" y="27"/>
                  </a:cubicBezTo>
                  <a:cubicBezTo>
                    <a:pt x="214" y="28"/>
                    <a:pt x="213" y="28"/>
                    <a:pt x="213" y="30"/>
                  </a:cubicBezTo>
                  <a:cubicBezTo>
                    <a:pt x="213" y="30"/>
                    <a:pt x="213" y="30"/>
                    <a:pt x="213" y="30"/>
                  </a:cubicBezTo>
                  <a:cubicBezTo>
                    <a:pt x="213" y="30"/>
                    <a:pt x="214" y="29"/>
                    <a:pt x="214" y="29"/>
                  </a:cubicBezTo>
                  <a:cubicBezTo>
                    <a:pt x="215" y="28"/>
                    <a:pt x="215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8" y="26"/>
                    <a:pt x="218" y="26"/>
                    <a:pt x="218" y="26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6" y="27"/>
                    <a:pt x="214" y="26"/>
                    <a:pt x="213" y="26"/>
                  </a:cubicBezTo>
                  <a:moveTo>
                    <a:pt x="222" y="26"/>
                  </a:moveTo>
                  <a:cubicBezTo>
                    <a:pt x="222" y="26"/>
                    <a:pt x="222" y="26"/>
                    <a:pt x="222" y="26"/>
                  </a:cubicBezTo>
                  <a:cubicBezTo>
                    <a:pt x="222" y="26"/>
                    <a:pt x="222" y="26"/>
                    <a:pt x="222" y="26"/>
                  </a:cubicBezTo>
                  <a:moveTo>
                    <a:pt x="88" y="26"/>
                  </a:moveTo>
                  <a:cubicBezTo>
                    <a:pt x="88" y="26"/>
                    <a:pt x="87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moveTo>
                    <a:pt x="62" y="26"/>
                  </a:moveTo>
                  <a:cubicBezTo>
                    <a:pt x="62" y="26"/>
                    <a:pt x="61" y="26"/>
                    <a:pt x="61" y="2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7"/>
                    <a:pt x="62" y="26"/>
                    <a:pt x="62" y="26"/>
                  </a:cubicBezTo>
                  <a:moveTo>
                    <a:pt x="284" y="25"/>
                  </a:moveTo>
                  <a:cubicBezTo>
                    <a:pt x="284" y="26"/>
                    <a:pt x="284" y="26"/>
                    <a:pt x="284" y="26"/>
                  </a:cubicBezTo>
                  <a:cubicBezTo>
                    <a:pt x="284" y="26"/>
                    <a:pt x="284" y="26"/>
                    <a:pt x="284" y="25"/>
                  </a:cubicBezTo>
                  <a:moveTo>
                    <a:pt x="36" y="25"/>
                  </a:moveTo>
                  <a:cubicBezTo>
                    <a:pt x="36" y="26"/>
                    <a:pt x="36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6" y="26"/>
                    <a:pt x="36" y="25"/>
                  </a:cubicBezTo>
                  <a:moveTo>
                    <a:pt x="210" y="25"/>
                  </a:moveTo>
                  <a:cubicBezTo>
                    <a:pt x="207" y="29"/>
                    <a:pt x="207" y="29"/>
                    <a:pt x="207" y="29"/>
                  </a:cubicBezTo>
                  <a:cubicBezTo>
                    <a:pt x="208" y="29"/>
                    <a:pt x="208" y="28"/>
                    <a:pt x="208" y="28"/>
                  </a:cubicBezTo>
                  <a:cubicBezTo>
                    <a:pt x="209" y="28"/>
                    <a:pt x="209" y="28"/>
                    <a:pt x="209" y="29"/>
                  </a:cubicBezTo>
                  <a:cubicBezTo>
                    <a:pt x="209" y="29"/>
                    <a:pt x="209" y="29"/>
                    <a:pt x="209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0" y="27"/>
                    <a:pt x="210" y="26"/>
                    <a:pt x="210" y="25"/>
                  </a:cubicBezTo>
                  <a:moveTo>
                    <a:pt x="296" y="25"/>
                  </a:moveTo>
                  <a:cubicBezTo>
                    <a:pt x="294" y="27"/>
                    <a:pt x="293" y="29"/>
                    <a:pt x="291" y="30"/>
                  </a:cubicBezTo>
                  <a:cubicBezTo>
                    <a:pt x="292" y="28"/>
                    <a:pt x="292" y="28"/>
                    <a:pt x="292" y="28"/>
                  </a:cubicBezTo>
                  <a:cubicBezTo>
                    <a:pt x="289" y="32"/>
                    <a:pt x="289" y="32"/>
                    <a:pt x="289" y="32"/>
                  </a:cubicBezTo>
                  <a:cubicBezTo>
                    <a:pt x="289" y="32"/>
                    <a:pt x="289" y="33"/>
                    <a:pt x="288" y="34"/>
                  </a:cubicBezTo>
                  <a:cubicBezTo>
                    <a:pt x="288" y="34"/>
                    <a:pt x="288" y="34"/>
                    <a:pt x="288" y="34"/>
                  </a:cubicBezTo>
                  <a:cubicBezTo>
                    <a:pt x="288" y="34"/>
                    <a:pt x="288" y="34"/>
                    <a:pt x="288" y="34"/>
                  </a:cubicBezTo>
                  <a:cubicBezTo>
                    <a:pt x="288" y="34"/>
                    <a:pt x="287" y="34"/>
                    <a:pt x="287" y="34"/>
                  </a:cubicBezTo>
                  <a:cubicBezTo>
                    <a:pt x="287" y="34"/>
                    <a:pt x="287" y="34"/>
                    <a:pt x="286" y="35"/>
                  </a:cubicBezTo>
                  <a:cubicBezTo>
                    <a:pt x="286" y="35"/>
                    <a:pt x="286" y="35"/>
                    <a:pt x="286" y="35"/>
                  </a:cubicBezTo>
                  <a:cubicBezTo>
                    <a:pt x="286" y="35"/>
                    <a:pt x="286" y="35"/>
                    <a:pt x="286" y="34"/>
                  </a:cubicBezTo>
                  <a:cubicBezTo>
                    <a:pt x="286" y="33"/>
                    <a:pt x="287" y="33"/>
                    <a:pt x="286" y="33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84" y="36"/>
                    <a:pt x="284" y="38"/>
                    <a:pt x="283" y="40"/>
                  </a:cubicBezTo>
                  <a:cubicBezTo>
                    <a:pt x="286" y="38"/>
                    <a:pt x="289" y="37"/>
                    <a:pt x="293" y="32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6" y="25"/>
                    <a:pt x="296" y="25"/>
                    <a:pt x="296" y="25"/>
                  </a:cubicBezTo>
                  <a:moveTo>
                    <a:pt x="112" y="25"/>
                  </a:move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moveTo>
                    <a:pt x="292" y="25"/>
                  </a:moveTo>
                  <a:cubicBezTo>
                    <a:pt x="292" y="25"/>
                    <a:pt x="292" y="25"/>
                    <a:pt x="292" y="25"/>
                  </a:cubicBezTo>
                  <a:cubicBezTo>
                    <a:pt x="292" y="26"/>
                    <a:pt x="292" y="26"/>
                    <a:pt x="291" y="26"/>
                  </a:cubicBezTo>
                  <a:cubicBezTo>
                    <a:pt x="292" y="26"/>
                    <a:pt x="292" y="25"/>
                    <a:pt x="292" y="25"/>
                  </a:cubicBezTo>
                  <a:moveTo>
                    <a:pt x="110" y="25"/>
                  </a:moveTo>
                  <a:cubicBezTo>
                    <a:pt x="110" y="25"/>
                    <a:pt x="110" y="25"/>
                    <a:pt x="110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moveTo>
                    <a:pt x="241" y="25"/>
                  </a:moveTo>
                  <a:cubicBezTo>
                    <a:pt x="241" y="25"/>
                    <a:pt x="241" y="25"/>
                    <a:pt x="241" y="25"/>
                  </a:cubicBezTo>
                  <a:cubicBezTo>
                    <a:pt x="241" y="25"/>
                    <a:pt x="241" y="25"/>
                    <a:pt x="241" y="25"/>
                  </a:cubicBezTo>
                  <a:moveTo>
                    <a:pt x="121" y="25"/>
                  </a:moveTo>
                  <a:cubicBezTo>
                    <a:pt x="121" y="25"/>
                    <a:pt x="121" y="25"/>
                    <a:pt x="121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1" y="25"/>
                  </a:cubicBezTo>
                  <a:moveTo>
                    <a:pt x="94" y="24"/>
                  </a:moveTo>
                  <a:cubicBezTo>
                    <a:pt x="94" y="24"/>
                    <a:pt x="94" y="24"/>
                    <a:pt x="93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5" y="27"/>
                    <a:pt x="95" y="27"/>
                  </a:cubicBezTo>
                  <a:cubicBezTo>
                    <a:pt x="95" y="27"/>
                    <a:pt x="95" y="26"/>
                    <a:pt x="95" y="26"/>
                  </a:cubicBezTo>
                  <a:cubicBezTo>
                    <a:pt x="95" y="25"/>
                    <a:pt x="94" y="24"/>
                    <a:pt x="94" y="24"/>
                  </a:cubicBezTo>
                  <a:moveTo>
                    <a:pt x="293" y="24"/>
                  </a:moveTo>
                  <a:cubicBezTo>
                    <a:pt x="293" y="24"/>
                    <a:pt x="292" y="25"/>
                    <a:pt x="292" y="25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5"/>
                    <a:pt x="293" y="24"/>
                    <a:pt x="293" y="24"/>
                  </a:cubicBezTo>
                  <a:moveTo>
                    <a:pt x="139" y="24"/>
                  </a:moveTo>
                  <a:cubicBezTo>
                    <a:pt x="139" y="25"/>
                    <a:pt x="138" y="26"/>
                    <a:pt x="139" y="26"/>
                  </a:cubicBezTo>
                  <a:cubicBezTo>
                    <a:pt x="138" y="25"/>
                    <a:pt x="137" y="26"/>
                    <a:pt x="136" y="2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5" y="26"/>
                    <a:pt x="136" y="26"/>
                    <a:pt x="136" y="26"/>
                  </a:cubicBezTo>
                  <a:cubicBezTo>
                    <a:pt x="136" y="26"/>
                    <a:pt x="137" y="26"/>
                    <a:pt x="137" y="26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41" y="26"/>
                    <a:pt x="140" y="27"/>
                    <a:pt x="142" y="27"/>
                  </a:cubicBezTo>
                  <a:cubicBezTo>
                    <a:pt x="141" y="27"/>
                    <a:pt x="141" y="27"/>
                    <a:pt x="141" y="26"/>
                  </a:cubicBezTo>
                  <a:cubicBezTo>
                    <a:pt x="142" y="27"/>
                    <a:pt x="144" y="26"/>
                    <a:pt x="144" y="28"/>
                  </a:cubicBezTo>
                  <a:cubicBezTo>
                    <a:pt x="144" y="27"/>
                    <a:pt x="145" y="26"/>
                    <a:pt x="144" y="26"/>
                  </a:cubicBezTo>
                  <a:cubicBezTo>
                    <a:pt x="142" y="26"/>
                    <a:pt x="140" y="26"/>
                    <a:pt x="139" y="24"/>
                  </a:cubicBezTo>
                  <a:moveTo>
                    <a:pt x="62" y="24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24"/>
                    <a:pt x="62" y="24"/>
                    <a:pt x="62" y="24"/>
                  </a:cubicBezTo>
                  <a:moveTo>
                    <a:pt x="111" y="24"/>
                  </a:moveTo>
                  <a:cubicBezTo>
                    <a:pt x="111" y="24"/>
                    <a:pt x="111" y="24"/>
                    <a:pt x="111" y="24"/>
                  </a:cubicBezTo>
                  <a:cubicBezTo>
                    <a:pt x="112" y="24"/>
                    <a:pt x="112" y="25"/>
                    <a:pt x="112" y="25"/>
                  </a:cubicBezTo>
                  <a:cubicBezTo>
                    <a:pt x="112" y="25"/>
                    <a:pt x="112" y="24"/>
                    <a:pt x="111" y="24"/>
                  </a:cubicBezTo>
                  <a:moveTo>
                    <a:pt x="133" y="24"/>
                  </a:moveTo>
                  <a:cubicBezTo>
                    <a:pt x="134" y="25"/>
                    <a:pt x="134" y="25"/>
                    <a:pt x="134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3" y="24"/>
                    <a:pt x="133" y="24"/>
                    <a:pt x="133" y="24"/>
                  </a:cubicBezTo>
                  <a:moveTo>
                    <a:pt x="78" y="24"/>
                  </a:moveTo>
                  <a:cubicBezTo>
                    <a:pt x="78" y="25"/>
                    <a:pt x="76" y="25"/>
                    <a:pt x="78" y="26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4"/>
                    <a:pt x="78" y="24"/>
                    <a:pt x="78" y="24"/>
                  </a:cubicBezTo>
                  <a:moveTo>
                    <a:pt x="22" y="23"/>
                  </a:moveTo>
                  <a:cubicBezTo>
                    <a:pt x="23" y="25"/>
                    <a:pt x="24" y="28"/>
                    <a:pt x="24" y="28"/>
                  </a:cubicBezTo>
                  <a:cubicBezTo>
                    <a:pt x="23" y="26"/>
                    <a:pt x="24" y="26"/>
                    <a:pt x="22" y="23"/>
                  </a:cubicBezTo>
                  <a:moveTo>
                    <a:pt x="240" y="23"/>
                  </a:moveTo>
                  <a:cubicBezTo>
                    <a:pt x="239" y="24"/>
                    <a:pt x="239" y="24"/>
                    <a:pt x="239" y="24"/>
                  </a:cubicBezTo>
                  <a:cubicBezTo>
                    <a:pt x="240" y="23"/>
                    <a:pt x="240" y="23"/>
                    <a:pt x="240" y="23"/>
                  </a:cubicBezTo>
                  <a:moveTo>
                    <a:pt x="60" y="23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3"/>
                    <a:pt x="61" y="23"/>
                    <a:pt x="60" y="23"/>
                  </a:cubicBezTo>
                  <a:moveTo>
                    <a:pt x="114" y="23"/>
                  </a:moveTo>
                  <a:cubicBezTo>
                    <a:pt x="114" y="24"/>
                    <a:pt x="116" y="24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5"/>
                    <a:pt x="113" y="26"/>
                    <a:pt x="113" y="26"/>
                  </a:cubicBezTo>
                  <a:cubicBezTo>
                    <a:pt x="113" y="26"/>
                    <a:pt x="112" y="26"/>
                    <a:pt x="112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1" y="26"/>
                    <a:pt x="112" y="27"/>
                    <a:pt x="112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7"/>
                    <a:pt x="110" y="27"/>
                    <a:pt x="112" y="28"/>
                  </a:cubicBezTo>
                  <a:cubicBezTo>
                    <a:pt x="110" y="29"/>
                    <a:pt x="112" y="31"/>
                    <a:pt x="112" y="32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4" y="31"/>
                    <a:pt x="115" y="32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0" y="31"/>
                    <a:pt x="119" y="31"/>
                    <a:pt x="120" y="30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0"/>
                    <a:pt x="121" y="30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30"/>
                    <a:pt x="120" y="30"/>
                    <a:pt x="119" y="30"/>
                  </a:cubicBezTo>
                  <a:cubicBezTo>
                    <a:pt x="119" y="30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8" y="29"/>
                    <a:pt x="119" y="30"/>
                    <a:pt x="118" y="30"/>
                  </a:cubicBezTo>
                  <a:cubicBezTo>
                    <a:pt x="118" y="29"/>
                    <a:pt x="117" y="28"/>
                    <a:pt x="117" y="27"/>
                  </a:cubicBezTo>
                  <a:cubicBezTo>
                    <a:pt x="118" y="27"/>
                    <a:pt x="118" y="27"/>
                    <a:pt x="118" y="27"/>
                  </a:cubicBezTo>
                  <a:cubicBezTo>
                    <a:pt x="118" y="26"/>
                    <a:pt x="117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4" y="25"/>
                    <a:pt x="116" y="23"/>
                    <a:pt x="114" y="23"/>
                  </a:cubicBezTo>
                  <a:moveTo>
                    <a:pt x="108" y="23"/>
                  </a:moveTo>
                  <a:cubicBezTo>
                    <a:pt x="108" y="23"/>
                    <a:pt x="108" y="23"/>
                    <a:pt x="108" y="23"/>
                  </a:cubicBezTo>
                  <a:cubicBezTo>
                    <a:pt x="108" y="23"/>
                    <a:pt x="108" y="23"/>
                    <a:pt x="108" y="23"/>
                  </a:cubicBezTo>
                  <a:moveTo>
                    <a:pt x="63" y="22"/>
                  </a:moveTo>
                  <a:cubicBezTo>
                    <a:pt x="63" y="24"/>
                    <a:pt x="62" y="24"/>
                    <a:pt x="62" y="24"/>
                  </a:cubicBezTo>
                  <a:cubicBezTo>
                    <a:pt x="63" y="24"/>
                    <a:pt x="64" y="24"/>
                    <a:pt x="63" y="22"/>
                  </a:cubicBezTo>
                  <a:moveTo>
                    <a:pt x="241" y="22"/>
                  </a:moveTo>
                  <a:cubicBezTo>
                    <a:pt x="241" y="23"/>
                    <a:pt x="241" y="24"/>
                    <a:pt x="241" y="25"/>
                  </a:cubicBezTo>
                  <a:cubicBezTo>
                    <a:pt x="241" y="24"/>
                    <a:pt x="243" y="22"/>
                    <a:pt x="241" y="22"/>
                  </a:cubicBezTo>
                  <a:moveTo>
                    <a:pt x="58" y="22"/>
                  </a:moveTo>
                  <a:cubicBezTo>
                    <a:pt x="58" y="22"/>
                    <a:pt x="59" y="24"/>
                    <a:pt x="58" y="24"/>
                  </a:cubicBezTo>
                  <a:cubicBezTo>
                    <a:pt x="59" y="24"/>
                    <a:pt x="59" y="23"/>
                    <a:pt x="59" y="22"/>
                  </a:cubicBezTo>
                  <a:cubicBezTo>
                    <a:pt x="59" y="22"/>
                    <a:pt x="59" y="22"/>
                    <a:pt x="58" y="22"/>
                  </a:cubicBezTo>
                  <a:moveTo>
                    <a:pt x="93" y="22"/>
                  </a:moveTo>
                  <a:cubicBezTo>
                    <a:pt x="93" y="22"/>
                    <a:pt x="92" y="23"/>
                    <a:pt x="93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3" y="22"/>
                    <a:pt x="93" y="22"/>
                    <a:pt x="93" y="22"/>
                  </a:cubicBezTo>
                  <a:moveTo>
                    <a:pt x="93" y="22"/>
                  </a:move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moveTo>
                    <a:pt x="76" y="22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2"/>
                    <a:pt x="76" y="22"/>
                    <a:pt x="76" y="22"/>
                  </a:cubicBezTo>
                  <a:moveTo>
                    <a:pt x="107" y="22"/>
                  </a:moveTo>
                  <a:cubicBezTo>
                    <a:pt x="107" y="23"/>
                    <a:pt x="106" y="22"/>
                    <a:pt x="106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8" y="23"/>
                    <a:pt x="108" y="23"/>
                  </a:cubicBezTo>
                  <a:cubicBezTo>
                    <a:pt x="107" y="23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moveTo>
                    <a:pt x="191" y="22"/>
                  </a:moveTo>
                  <a:cubicBezTo>
                    <a:pt x="191" y="22"/>
                    <a:pt x="191" y="22"/>
                    <a:pt x="191" y="22"/>
                  </a:cubicBezTo>
                  <a:cubicBezTo>
                    <a:pt x="191" y="22"/>
                    <a:pt x="191" y="22"/>
                    <a:pt x="191" y="22"/>
                  </a:cubicBezTo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moveTo>
                    <a:pt x="297" y="22"/>
                  </a:moveTo>
                  <a:cubicBezTo>
                    <a:pt x="296" y="24"/>
                    <a:pt x="296" y="24"/>
                    <a:pt x="296" y="24"/>
                  </a:cubicBezTo>
                  <a:cubicBezTo>
                    <a:pt x="297" y="23"/>
                    <a:pt x="297" y="23"/>
                    <a:pt x="297" y="23"/>
                  </a:cubicBezTo>
                  <a:cubicBezTo>
                    <a:pt x="297" y="22"/>
                    <a:pt x="297" y="22"/>
                    <a:pt x="297" y="22"/>
                  </a:cubicBezTo>
                  <a:moveTo>
                    <a:pt x="139" y="21"/>
                  </a:moveTo>
                  <a:cubicBezTo>
                    <a:pt x="139" y="21"/>
                    <a:pt x="138" y="22"/>
                    <a:pt x="138" y="22"/>
                  </a:cubicBezTo>
                  <a:cubicBezTo>
                    <a:pt x="138" y="22"/>
                    <a:pt x="138" y="22"/>
                    <a:pt x="139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39" y="22"/>
                    <a:pt x="139" y="22"/>
                    <a:pt x="140" y="22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9" y="22"/>
                    <a:pt x="139" y="21"/>
                    <a:pt x="139" y="21"/>
                  </a:cubicBezTo>
                  <a:moveTo>
                    <a:pt x="193" y="21"/>
                  </a:moveTo>
                  <a:cubicBezTo>
                    <a:pt x="193" y="21"/>
                    <a:pt x="193" y="21"/>
                    <a:pt x="192" y="21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3" y="21"/>
                    <a:pt x="193" y="21"/>
                    <a:pt x="193" y="21"/>
                  </a:cubicBezTo>
                  <a:moveTo>
                    <a:pt x="79" y="21"/>
                  </a:moveTo>
                  <a:cubicBezTo>
                    <a:pt x="79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2"/>
                    <a:pt x="79" y="22"/>
                  </a:cubicBezTo>
                  <a:cubicBezTo>
                    <a:pt x="79" y="22"/>
                    <a:pt x="79" y="22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moveTo>
                    <a:pt x="118" y="21"/>
                  </a:moveTo>
                  <a:cubicBezTo>
                    <a:pt x="118" y="23"/>
                    <a:pt x="118" y="23"/>
                    <a:pt x="118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0" y="25"/>
                    <a:pt x="119" y="25"/>
                    <a:pt x="118" y="25"/>
                  </a:cubicBezTo>
                  <a:cubicBezTo>
                    <a:pt x="119" y="27"/>
                    <a:pt x="120" y="27"/>
                    <a:pt x="122" y="27"/>
                  </a:cubicBezTo>
                  <a:cubicBezTo>
                    <a:pt x="122" y="27"/>
                    <a:pt x="122" y="27"/>
                    <a:pt x="123" y="27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0" y="24"/>
                    <a:pt x="120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1"/>
                    <a:pt x="119" y="21"/>
                    <a:pt x="118" y="21"/>
                  </a:cubicBezTo>
                  <a:moveTo>
                    <a:pt x="77" y="21"/>
                  </a:moveTo>
                  <a:cubicBezTo>
                    <a:pt x="78" y="21"/>
                    <a:pt x="78" y="21"/>
                    <a:pt x="78" y="21"/>
                  </a:cubicBezTo>
                  <a:cubicBezTo>
                    <a:pt x="77" y="21"/>
                    <a:pt x="77" y="21"/>
                    <a:pt x="77" y="21"/>
                  </a:cubicBezTo>
                  <a:moveTo>
                    <a:pt x="76" y="20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0"/>
                    <a:pt x="76" y="20"/>
                    <a:pt x="76" y="20"/>
                  </a:cubicBezTo>
                  <a:moveTo>
                    <a:pt x="56" y="20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6" y="20"/>
                    <a:pt x="56" y="20"/>
                    <a:pt x="56" y="20"/>
                  </a:cubicBezTo>
                  <a:moveTo>
                    <a:pt x="244" y="20"/>
                  </a:moveTo>
                  <a:cubicBezTo>
                    <a:pt x="244" y="20"/>
                    <a:pt x="244" y="20"/>
                    <a:pt x="244" y="20"/>
                  </a:cubicBezTo>
                  <a:cubicBezTo>
                    <a:pt x="245" y="20"/>
                    <a:pt x="245" y="20"/>
                    <a:pt x="245" y="20"/>
                  </a:cubicBezTo>
                  <a:cubicBezTo>
                    <a:pt x="244" y="20"/>
                    <a:pt x="244" y="20"/>
                    <a:pt x="244" y="20"/>
                  </a:cubicBezTo>
                  <a:moveTo>
                    <a:pt x="154" y="20"/>
                  </a:moveTo>
                  <a:cubicBezTo>
                    <a:pt x="155" y="21"/>
                    <a:pt x="155" y="21"/>
                    <a:pt x="155" y="21"/>
                  </a:cubicBezTo>
                  <a:cubicBezTo>
                    <a:pt x="155" y="20"/>
                    <a:pt x="155" y="20"/>
                    <a:pt x="154" y="20"/>
                  </a:cubicBezTo>
                  <a:moveTo>
                    <a:pt x="56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moveTo>
                    <a:pt x="244" y="20"/>
                  </a:moveTo>
                  <a:cubicBezTo>
                    <a:pt x="244" y="20"/>
                    <a:pt x="244" y="20"/>
                    <a:pt x="244" y="20"/>
                  </a:cubicBezTo>
                  <a:cubicBezTo>
                    <a:pt x="245" y="20"/>
                    <a:pt x="245" y="20"/>
                    <a:pt x="245" y="20"/>
                  </a:cubicBezTo>
                  <a:cubicBezTo>
                    <a:pt x="244" y="20"/>
                    <a:pt x="244" y="20"/>
                    <a:pt x="244" y="20"/>
                  </a:cubicBezTo>
                  <a:moveTo>
                    <a:pt x="243" y="20"/>
                  </a:moveTo>
                  <a:cubicBezTo>
                    <a:pt x="242" y="21"/>
                    <a:pt x="244" y="22"/>
                    <a:pt x="242" y="22"/>
                  </a:cubicBezTo>
                  <a:cubicBezTo>
                    <a:pt x="243" y="22"/>
                    <a:pt x="243" y="22"/>
                    <a:pt x="243" y="22"/>
                  </a:cubicBezTo>
                  <a:cubicBezTo>
                    <a:pt x="243" y="22"/>
                    <a:pt x="244" y="21"/>
                    <a:pt x="244" y="21"/>
                  </a:cubicBezTo>
                  <a:cubicBezTo>
                    <a:pt x="243" y="20"/>
                    <a:pt x="243" y="20"/>
                    <a:pt x="243" y="20"/>
                  </a:cubicBezTo>
                  <a:moveTo>
                    <a:pt x="180" y="20"/>
                  </a:moveTo>
                  <a:cubicBezTo>
                    <a:pt x="179" y="20"/>
                    <a:pt x="179" y="20"/>
                    <a:pt x="179" y="20"/>
                  </a:cubicBezTo>
                  <a:cubicBezTo>
                    <a:pt x="180" y="20"/>
                    <a:pt x="180" y="20"/>
                    <a:pt x="180" y="20"/>
                  </a:cubicBezTo>
                  <a:moveTo>
                    <a:pt x="151" y="20"/>
                  </a:moveTo>
                  <a:cubicBezTo>
                    <a:pt x="152" y="20"/>
                    <a:pt x="152" y="21"/>
                    <a:pt x="153" y="21"/>
                  </a:cubicBezTo>
                  <a:cubicBezTo>
                    <a:pt x="153" y="21"/>
                    <a:pt x="153" y="21"/>
                    <a:pt x="153" y="21"/>
                  </a:cubicBezTo>
                  <a:cubicBezTo>
                    <a:pt x="153" y="20"/>
                    <a:pt x="153" y="20"/>
                    <a:pt x="151" y="20"/>
                  </a:cubicBezTo>
                  <a:moveTo>
                    <a:pt x="151" y="20"/>
                  </a:moveTo>
                  <a:cubicBezTo>
                    <a:pt x="151" y="20"/>
                    <a:pt x="151" y="20"/>
                    <a:pt x="151" y="20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51" y="20"/>
                    <a:pt x="151" y="20"/>
                    <a:pt x="151" y="20"/>
                  </a:cubicBezTo>
                  <a:moveTo>
                    <a:pt x="181" y="20"/>
                  </a:moveTo>
                  <a:cubicBezTo>
                    <a:pt x="180" y="20"/>
                    <a:pt x="180" y="20"/>
                    <a:pt x="180" y="20"/>
                  </a:cubicBezTo>
                  <a:cubicBezTo>
                    <a:pt x="180" y="20"/>
                    <a:pt x="180" y="20"/>
                    <a:pt x="180" y="21"/>
                  </a:cubicBezTo>
                  <a:cubicBezTo>
                    <a:pt x="181" y="20"/>
                    <a:pt x="181" y="20"/>
                    <a:pt x="181" y="20"/>
                  </a:cubicBezTo>
                  <a:moveTo>
                    <a:pt x="151" y="19"/>
                  </a:moveTo>
                  <a:cubicBezTo>
                    <a:pt x="151" y="20"/>
                    <a:pt x="150" y="20"/>
                    <a:pt x="150" y="20"/>
                  </a:cubicBezTo>
                  <a:cubicBezTo>
                    <a:pt x="150" y="20"/>
                    <a:pt x="149" y="20"/>
                    <a:pt x="149" y="20"/>
                  </a:cubicBezTo>
                  <a:cubicBezTo>
                    <a:pt x="149" y="20"/>
                    <a:pt x="150" y="20"/>
                    <a:pt x="150" y="20"/>
                  </a:cubicBezTo>
                  <a:cubicBezTo>
                    <a:pt x="150" y="20"/>
                    <a:pt x="151" y="20"/>
                    <a:pt x="151" y="20"/>
                  </a:cubicBezTo>
                  <a:cubicBezTo>
                    <a:pt x="151" y="19"/>
                    <a:pt x="151" y="19"/>
                    <a:pt x="151" y="19"/>
                  </a:cubicBezTo>
                  <a:moveTo>
                    <a:pt x="149" y="19"/>
                  </a:moveTo>
                  <a:cubicBezTo>
                    <a:pt x="149" y="19"/>
                    <a:pt x="149" y="19"/>
                    <a:pt x="149" y="20"/>
                  </a:cubicBezTo>
                  <a:cubicBezTo>
                    <a:pt x="149" y="19"/>
                    <a:pt x="149" y="19"/>
                    <a:pt x="149" y="19"/>
                  </a:cubicBezTo>
                  <a:moveTo>
                    <a:pt x="54" y="19"/>
                  </a:moveTo>
                  <a:cubicBezTo>
                    <a:pt x="54" y="20"/>
                    <a:pt x="54" y="21"/>
                    <a:pt x="55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5"/>
                    <a:pt x="59" y="30"/>
                    <a:pt x="60" y="3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4"/>
                    <a:pt x="60" y="34"/>
                    <a:pt x="61" y="34"/>
                  </a:cubicBezTo>
                  <a:cubicBezTo>
                    <a:pt x="63" y="37"/>
                    <a:pt x="66" y="38"/>
                    <a:pt x="68" y="4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1" y="41"/>
                    <a:pt x="71" y="42"/>
                    <a:pt x="72" y="42"/>
                  </a:cubicBezTo>
                  <a:cubicBezTo>
                    <a:pt x="72" y="43"/>
                    <a:pt x="73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2"/>
                    <a:pt x="77" y="44"/>
                    <a:pt x="76" y="45"/>
                  </a:cubicBezTo>
                  <a:cubicBezTo>
                    <a:pt x="80" y="48"/>
                    <a:pt x="83" y="54"/>
                    <a:pt x="89" y="57"/>
                  </a:cubicBezTo>
                  <a:cubicBezTo>
                    <a:pt x="93" y="58"/>
                    <a:pt x="92" y="61"/>
                    <a:pt x="95" y="63"/>
                  </a:cubicBezTo>
                  <a:cubicBezTo>
                    <a:pt x="94" y="62"/>
                    <a:pt x="94" y="62"/>
                    <a:pt x="95" y="62"/>
                  </a:cubicBezTo>
                  <a:cubicBezTo>
                    <a:pt x="97" y="63"/>
                    <a:pt x="95" y="63"/>
                    <a:pt x="95" y="64"/>
                  </a:cubicBezTo>
                  <a:cubicBezTo>
                    <a:pt x="93" y="64"/>
                    <a:pt x="90" y="62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1"/>
                    <a:pt x="87" y="61"/>
                    <a:pt x="87" y="61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6" y="62"/>
                    <a:pt x="86" y="62"/>
                    <a:pt x="86" y="61"/>
                  </a:cubicBezTo>
                  <a:cubicBezTo>
                    <a:pt x="86" y="61"/>
                    <a:pt x="85" y="60"/>
                    <a:pt x="86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58"/>
                    <a:pt x="78" y="56"/>
                    <a:pt x="82" y="56"/>
                  </a:cubicBezTo>
                  <a:cubicBezTo>
                    <a:pt x="79" y="55"/>
                    <a:pt x="80" y="53"/>
                    <a:pt x="77" y="51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49"/>
                    <a:pt x="75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9"/>
                    <a:pt x="72" y="49"/>
                  </a:cubicBezTo>
                  <a:cubicBezTo>
                    <a:pt x="72" y="49"/>
                    <a:pt x="72" y="49"/>
                    <a:pt x="72" y="48"/>
                  </a:cubicBezTo>
                  <a:cubicBezTo>
                    <a:pt x="72" y="49"/>
                    <a:pt x="72" y="50"/>
                    <a:pt x="72" y="51"/>
                  </a:cubicBezTo>
                  <a:cubicBezTo>
                    <a:pt x="71" y="49"/>
                    <a:pt x="69" y="46"/>
                    <a:pt x="67" y="46"/>
                  </a:cubicBezTo>
                  <a:cubicBezTo>
                    <a:pt x="68" y="47"/>
                    <a:pt x="69" y="48"/>
                    <a:pt x="70" y="49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7" y="47"/>
                    <a:pt x="66" y="46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2"/>
                    <a:pt x="64" y="42"/>
                    <a:pt x="64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1"/>
                    <a:pt x="64" y="42"/>
                    <a:pt x="64" y="44"/>
                  </a:cubicBezTo>
                  <a:cubicBezTo>
                    <a:pt x="63" y="43"/>
                    <a:pt x="63" y="43"/>
                    <a:pt x="61" y="43"/>
                  </a:cubicBezTo>
                  <a:cubicBezTo>
                    <a:pt x="63" y="44"/>
                    <a:pt x="60" y="44"/>
                    <a:pt x="6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3" y="45"/>
                    <a:pt x="65" y="48"/>
                    <a:pt x="67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7" y="49"/>
                    <a:pt x="67" y="49"/>
                  </a:cubicBezTo>
                  <a:cubicBezTo>
                    <a:pt x="67" y="49"/>
                    <a:pt x="69" y="51"/>
                    <a:pt x="69" y="51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52"/>
                    <a:pt x="70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2" y="54"/>
                    <a:pt x="72" y="54"/>
                  </a:cubicBezTo>
                  <a:cubicBezTo>
                    <a:pt x="72" y="54"/>
                    <a:pt x="73" y="55"/>
                    <a:pt x="74" y="56"/>
                  </a:cubicBezTo>
                  <a:cubicBezTo>
                    <a:pt x="73" y="56"/>
                    <a:pt x="73" y="55"/>
                    <a:pt x="73" y="55"/>
                  </a:cubicBezTo>
                  <a:cubicBezTo>
                    <a:pt x="72" y="55"/>
                    <a:pt x="72" y="56"/>
                    <a:pt x="72" y="56"/>
                  </a:cubicBezTo>
                  <a:cubicBezTo>
                    <a:pt x="73" y="57"/>
                    <a:pt x="75" y="58"/>
                    <a:pt x="76" y="59"/>
                  </a:cubicBezTo>
                  <a:cubicBezTo>
                    <a:pt x="76" y="59"/>
                    <a:pt x="76" y="59"/>
                    <a:pt x="75" y="59"/>
                  </a:cubicBezTo>
                  <a:cubicBezTo>
                    <a:pt x="75" y="59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8" y="60"/>
                    <a:pt x="81" y="64"/>
                    <a:pt x="84" y="66"/>
                  </a:cubicBezTo>
                  <a:cubicBezTo>
                    <a:pt x="84" y="65"/>
                    <a:pt x="84" y="65"/>
                    <a:pt x="84" y="65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9" y="66"/>
                    <a:pt x="89" y="66"/>
                    <a:pt x="90" y="66"/>
                  </a:cubicBezTo>
                  <a:cubicBezTo>
                    <a:pt x="91" y="66"/>
                    <a:pt x="92" y="66"/>
                    <a:pt x="93" y="67"/>
                  </a:cubicBezTo>
                  <a:cubicBezTo>
                    <a:pt x="94" y="67"/>
                    <a:pt x="95" y="67"/>
                    <a:pt x="96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7"/>
                    <a:pt x="95" y="67"/>
                    <a:pt x="96" y="68"/>
                  </a:cubicBezTo>
                  <a:cubicBezTo>
                    <a:pt x="96" y="68"/>
                    <a:pt x="96" y="67"/>
                    <a:pt x="96" y="67"/>
                  </a:cubicBezTo>
                  <a:cubicBezTo>
                    <a:pt x="96" y="67"/>
                    <a:pt x="97" y="68"/>
                    <a:pt x="97" y="68"/>
                  </a:cubicBezTo>
                  <a:cubicBezTo>
                    <a:pt x="97" y="68"/>
                    <a:pt x="97" y="69"/>
                    <a:pt x="97" y="69"/>
                  </a:cubicBezTo>
                  <a:cubicBezTo>
                    <a:pt x="96" y="69"/>
                    <a:pt x="96" y="68"/>
                    <a:pt x="96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100" y="70"/>
                    <a:pt x="102" y="69"/>
                    <a:pt x="103" y="71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72"/>
                    <a:pt x="103" y="71"/>
                    <a:pt x="102" y="71"/>
                  </a:cubicBezTo>
                  <a:cubicBezTo>
                    <a:pt x="104" y="71"/>
                    <a:pt x="105" y="73"/>
                    <a:pt x="106" y="73"/>
                  </a:cubicBezTo>
                  <a:cubicBezTo>
                    <a:pt x="106" y="73"/>
                    <a:pt x="107" y="73"/>
                    <a:pt x="107" y="7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0" y="75"/>
                    <a:pt x="110" y="75"/>
                    <a:pt x="111" y="75"/>
                  </a:cubicBezTo>
                  <a:cubicBezTo>
                    <a:pt x="111" y="75"/>
                    <a:pt x="111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1" y="75"/>
                    <a:pt x="112" y="74"/>
                  </a:cubicBezTo>
                  <a:cubicBezTo>
                    <a:pt x="116" y="75"/>
                    <a:pt x="116" y="77"/>
                    <a:pt x="120" y="77"/>
                  </a:cubicBezTo>
                  <a:cubicBezTo>
                    <a:pt x="127" y="79"/>
                    <a:pt x="131" y="78"/>
                    <a:pt x="138" y="79"/>
                  </a:cubicBezTo>
                  <a:cubicBezTo>
                    <a:pt x="137" y="80"/>
                    <a:pt x="140" y="80"/>
                    <a:pt x="140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1" y="80"/>
                    <a:pt x="142" y="80"/>
                    <a:pt x="143" y="79"/>
                  </a:cubicBezTo>
                  <a:cubicBezTo>
                    <a:pt x="146" y="79"/>
                    <a:pt x="144" y="80"/>
                    <a:pt x="146" y="80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8" y="81"/>
                    <a:pt x="145" y="79"/>
                    <a:pt x="147" y="79"/>
                  </a:cubicBezTo>
                  <a:cubicBezTo>
                    <a:pt x="147" y="79"/>
                    <a:pt x="148" y="79"/>
                    <a:pt x="148" y="79"/>
                  </a:cubicBezTo>
                  <a:cubicBezTo>
                    <a:pt x="148" y="79"/>
                    <a:pt x="149" y="79"/>
                    <a:pt x="149" y="79"/>
                  </a:cubicBezTo>
                  <a:cubicBezTo>
                    <a:pt x="150" y="79"/>
                    <a:pt x="152" y="80"/>
                    <a:pt x="153" y="80"/>
                  </a:cubicBezTo>
                  <a:cubicBezTo>
                    <a:pt x="154" y="80"/>
                    <a:pt x="155" y="80"/>
                    <a:pt x="156" y="80"/>
                  </a:cubicBezTo>
                  <a:cubicBezTo>
                    <a:pt x="156" y="80"/>
                    <a:pt x="157" y="80"/>
                    <a:pt x="157" y="80"/>
                  </a:cubicBezTo>
                  <a:cubicBezTo>
                    <a:pt x="155" y="79"/>
                    <a:pt x="160" y="80"/>
                    <a:pt x="159" y="78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8"/>
                    <a:pt x="161" y="78"/>
                    <a:pt x="163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1" y="78"/>
                    <a:pt x="161" y="78"/>
                    <a:pt x="160" y="77"/>
                  </a:cubicBezTo>
                  <a:cubicBezTo>
                    <a:pt x="159" y="77"/>
                    <a:pt x="158" y="77"/>
                    <a:pt x="156" y="77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5" y="77"/>
                    <a:pt x="156" y="78"/>
                    <a:pt x="156" y="78"/>
                  </a:cubicBezTo>
                  <a:cubicBezTo>
                    <a:pt x="156" y="78"/>
                    <a:pt x="155" y="78"/>
                    <a:pt x="155" y="78"/>
                  </a:cubicBezTo>
                  <a:cubicBezTo>
                    <a:pt x="154" y="78"/>
                    <a:pt x="154" y="77"/>
                    <a:pt x="153" y="77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7"/>
                    <a:pt x="154" y="77"/>
                    <a:pt x="154" y="77"/>
                  </a:cubicBezTo>
                  <a:cubicBezTo>
                    <a:pt x="154" y="77"/>
                    <a:pt x="154" y="77"/>
                    <a:pt x="153" y="77"/>
                  </a:cubicBezTo>
                  <a:cubicBezTo>
                    <a:pt x="153" y="77"/>
                    <a:pt x="153" y="77"/>
                    <a:pt x="153" y="77"/>
                  </a:cubicBezTo>
                  <a:cubicBezTo>
                    <a:pt x="152" y="77"/>
                    <a:pt x="151" y="77"/>
                    <a:pt x="150" y="76"/>
                  </a:cubicBezTo>
                  <a:cubicBezTo>
                    <a:pt x="150" y="77"/>
                    <a:pt x="150" y="77"/>
                    <a:pt x="149" y="77"/>
                  </a:cubicBezTo>
                  <a:cubicBezTo>
                    <a:pt x="149" y="77"/>
                    <a:pt x="149" y="77"/>
                    <a:pt x="149" y="77"/>
                  </a:cubicBezTo>
                  <a:cubicBezTo>
                    <a:pt x="148" y="77"/>
                    <a:pt x="147" y="77"/>
                    <a:pt x="147" y="77"/>
                  </a:cubicBezTo>
                  <a:cubicBezTo>
                    <a:pt x="148" y="76"/>
                    <a:pt x="147" y="76"/>
                    <a:pt x="148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4" y="75"/>
                    <a:pt x="146" y="74"/>
                    <a:pt x="145" y="73"/>
                  </a:cubicBezTo>
                  <a:cubicBezTo>
                    <a:pt x="144" y="73"/>
                    <a:pt x="144" y="73"/>
                    <a:pt x="144" y="73"/>
                  </a:cubicBezTo>
                  <a:cubicBezTo>
                    <a:pt x="144" y="73"/>
                    <a:pt x="143" y="73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73"/>
                    <a:pt x="142" y="73"/>
                    <a:pt x="141" y="73"/>
                  </a:cubicBezTo>
                  <a:cubicBezTo>
                    <a:pt x="140" y="73"/>
                    <a:pt x="138" y="71"/>
                    <a:pt x="136" y="71"/>
                  </a:cubicBezTo>
                  <a:cubicBezTo>
                    <a:pt x="137" y="72"/>
                    <a:pt x="136" y="72"/>
                    <a:pt x="135" y="72"/>
                  </a:cubicBezTo>
                  <a:cubicBezTo>
                    <a:pt x="135" y="72"/>
                    <a:pt x="134" y="72"/>
                    <a:pt x="134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4" y="70"/>
                    <a:pt x="138" y="71"/>
                    <a:pt x="138" y="69"/>
                  </a:cubicBezTo>
                  <a:cubicBezTo>
                    <a:pt x="136" y="69"/>
                    <a:pt x="134" y="68"/>
                    <a:pt x="132" y="66"/>
                  </a:cubicBezTo>
                  <a:cubicBezTo>
                    <a:pt x="131" y="67"/>
                    <a:pt x="131" y="67"/>
                    <a:pt x="130" y="67"/>
                  </a:cubicBezTo>
                  <a:cubicBezTo>
                    <a:pt x="129" y="67"/>
                    <a:pt x="129" y="67"/>
                    <a:pt x="128" y="67"/>
                  </a:cubicBezTo>
                  <a:cubicBezTo>
                    <a:pt x="127" y="67"/>
                    <a:pt x="126" y="66"/>
                    <a:pt x="125" y="66"/>
                  </a:cubicBezTo>
                  <a:cubicBezTo>
                    <a:pt x="124" y="66"/>
                    <a:pt x="123" y="67"/>
                    <a:pt x="123" y="67"/>
                  </a:cubicBezTo>
                  <a:cubicBezTo>
                    <a:pt x="124" y="68"/>
                    <a:pt x="121" y="69"/>
                    <a:pt x="124" y="70"/>
                  </a:cubicBezTo>
                  <a:cubicBezTo>
                    <a:pt x="125" y="70"/>
                    <a:pt x="125" y="69"/>
                    <a:pt x="124" y="67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9" y="69"/>
                    <a:pt x="126" y="69"/>
                    <a:pt x="129" y="70"/>
                  </a:cubicBezTo>
                  <a:cubicBezTo>
                    <a:pt x="130" y="71"/>
                    <a:pt x="127" y="70"/>
                    <a:pt x="127" y="71"/>
                  </a:cubicBezTo>
                  <a:cubicBezTo>
                    <a:pt x="127" y="71"/>
                    <a:pt x="127" y="71"/>
                    <a:pt x="128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9" y="71"/>
                    <a:pt x="130" y="71"/>
                    <a:pt x="130" y="71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30" y="72"/>
                    <a:pt x="130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2" y="72"/>
                    <a:pt x="132" y="72"/>
                    <a:pt x="133" y="73"/>
                  </a:cubicBezTo>
                  <a:cubicBezTo>
                    <a:pt x="132" y="73"/>
                    <a:pt x="131" y="73"/>
                    <a:pt x="131" y="73"/>
                  </a:cubicBezTo>
                  <a:cubicBezTo>
                    <a:pt x="129" y="73"/>
                    <a:pt x="126" y="73"/>
                    <a:pt x="125" y="72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4" y="73"/>
                    <a:pt x="125" y="74"/>
                    <a:pt x="122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5"/>
                    <a:pt x="123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18" y="74"/>
                    <a:pt x="123" y="74"/>
                    <a:pt x="119" y="73"/>
                  </a:cubicBezTo>
                  <a:cubicBezTo>
                    <a:pt x="117" y="74"/>
                    <a:pt x="120" y="73"/>
                    <a:pt x="120" y="74"/>
                  </a:cubicBez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8" y="74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7" y="74"/>
                    <a:pt x="116" y="74"/>
                    <a:pt x="116" y="75"/>
                  </a:cubicBezTo>
                  <a:cubicBezTo>
                    <a:pt x="116" y="74"/>
                    <a:pt x="114" y="72"/>
                    <a:pt x="115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1"/>
                    <a:pt x="112" y="72"/>
                    <a:pt x="111" y="71"/>
                  </a:cubicBezTo>
                  <a:cubicBezTo>
                    <a:pt x="111" y="71"/>
                    <a:pt x="112" y="71"/>
                    <a:pt x="113" y="71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0" y="72"/>
                    <a:pt x="108" y="71"/>
                    <a:pt x="108" y="70"/>
                  </a:cubicBezTo>
                  <a:cubicBezTo>
                    <a:pt x="108" y="71"/>
                    <a:pt x="107" y="71"/>
                    <a:pt x="106" y="71"/>
                  </a:cubicBezTo>
                  <a:cubicBezTo>
                    <a:pt x="104" y="70"/>
                    <a:pt x="104" y="70"/>
                    <a:pt x="101" y="68"/>
                  </a:cubicBezTo>
                  <a:cubicBezTo>
                    <a:pt x="101" y="69"/>
                    <a:pt x="99" y="69"/>
                    <a:pt x="99" y="69"/>
                  </a:cubicBezTo>
                  <a:cubicBezTo>
                    <a:pt x="98" y="69"/>
                    <a:pt x="98" y="68"/>
                    <a:pt x="99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7"/>
                    <a:pt x="99" y="66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4"/>
                    <a:pt x="97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4"/>
                    <a:pt x="98" y="63"/>
                    <a:pt x="98" y="63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99" y="62"/>
                    <a:pt x="96" y="62"/>
                    <a:pt x="94" y="60"/>
                  </a:cubicBezTo>
                  <a:cubicBezTo>
                    <a:pt x="94" y="59"/>
                    <a:pt x="92" y="56"/>
                    <a:pt x="90" y="56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9" y="54"/>
                    <a:pt x="85" y="51"/>
                    <a:pt x="84" y="51"/>
                  </a:cubicBezTo>
                  <a:cubicBezTo>
                    <a:pt x="82" y="50"/>
                    <a:pt x="84" y="50"/>
                    <a:pt x="84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7"/>
                    <a:pt x="81" y="47"/>
                  </a:cubicBezTo>
                  <a:cubicBezTo>
                    <a:pt x="80" y="47"/>
                    <a:pt x="80" y="4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8" y="44"/>
                    <a:pt x="76" y="43"/>
                    <a:pt x="75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1"/>
                    <a:pt x="75" y="39"/>
                    <a:pt x="73" y="39"/>
                  </a:cubicBezTo>
                  <a:cubicBezTo>
                    <a:pt x="72" y="40"/>
                    <a:pt x="75" y="40"/>
                    <a:pt x="75" y="4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2" y="40"/>
                    <a:pt x="71" y="39"/>
                    <a:pt x="70" y="36"/>
                  </a:cubicBezTo>
                  <a:cubicBezTo>
                    <a:pt x="72" y="37"/>
                    <a:pt x="73" y="37"/>
                    <a:pt x="73" y="38"/>
                  </a:cubicBezTo>
                  <a:cubicBezTo>
                    <a:pt x="73" y="37"/>
                    <a:pt x="70" y="3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9" y="30"/>
                    <a:pt x="66" y="32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64" y="28"/>
                    <a:pt x="64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30"/>
                    <a:pt x="68" y="32"/>
                    <a:pt x="67" y="32"/>
                  </a:cubicBezTo>
                  <a:cubicBezTo>
                    <a:pt x="67" y="32"/>
                    <a:pt x="66" y="32"/>
                    <a:pt x="66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6" y="33"/>
                    <a:pt x="67" y="34"/>
                  </a:cubicBezTo>
                  <a:cubicBezTo>
                    <a:pt x="67" y="34"/>
                    <a:pt x="67" y="35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3" y="34"/>
                    <a:pt x="63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1" y="27"/>
                    <a:pt x="60" y="29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7"/>
                    <a:pt x="58" y="27"/>
                  </a:cubicBezTo>
                  <a:cubicBezTo>
                    <a:pt x="58" y="27"/>
                    <a:pt x="58" y="26"/>
                    <a:pt x="57" y="26"/>
                  </a:cubicBezTo>
                  <a:cubicBezTo>
                    <a:pt x="58" y="25"/>
                    <a:pt x="57" y="23"/>
                    <a:pt x="57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5" y="19"/>
                    <a:pt x="55" y="21"/>
                    <a:pt x="54" y="19"/>
                  </a:cubicBezTo>
                  <a:moveTo>
                    <a:pt x="109" y="19"/>
                  </a:moveTo>
                  <a:cubicBezTo>
                    <a:pt x="107" y="20"/>
                    <a:pt x="107" y="20"/>
                    <a:pt x="107" y="20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8" y="20"/>
                    <a:pt x="109" y="19"/>
                  </a:cubicBezTo>
                  <a:moveTo>
                    <a:pt x="50" y="19"/>
                  </a:moveTo>
                  <a:cubicBezTo>
                    <a:pt x="49" y="19"/>
                    <a:pt x="51" y="21"/>
                    <a:pt x="51" y="22"/>
                  </a:cubicBezTo>
                  <a:cubicBezTo>
                    <a:pt x="51" y="21"/>
                    <a:pt x="50" y="20"/>
                    <a:pt x="51" y="19"/>
                  </a:cubicBezTo>
                  <a:cubicBezTo>
                    <a:pt x="50" y="19"/>
                    <a:pt x="50" y="19"/>
                    <a:pt x="50" y="19"/>
                  </a:cubicBezTo>
                  <a:moveTo>
                    <a:pt x="287" y="19"/>
                  </a:moveTo>
                  <a:cubicBezTo>
                    <a:pt x="286" y="19"/>
                    <a:pt x="286" y="19"/>
                    <a:pt x="286" y="19"/>
                  </a:cubicBezTo>
                  <a:cubicBezTo>
                    <a:pt x="287" y="20"/>
                    <a:pt x="287" y="20"/>
                    <a:pt x="287" y="20"/>
                  </a:cubicBezTo>
                  <a:cubicBezTo>
                    <a:pt x="287" y="19"/>
                    <a:pt x="287" y="19"/>
                    <a:pt x="287" y="19"/>
                  </a:cubicBezTo>
                  <a:moveTo>
                    <a:pt x="168" y="19"/>
                  </a:moveTo>
                  <a:cubicBezTo>
                    <a:pt x="168" y="19"/>
                    <a:pt x="167" y="20"/>
                    <a:pt x="167" y="20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19"/>
                    <a:pt x="169" y="19"/>
                    <a:pt x="168" y="19"/>
                  </a:cubicBezTo>
                  <a:moveTo>
                    <a:pt x="52" y="18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20"/>
                    <a:pt x="53" y="20"/>
                    <a:pt x="53" y="21"/>
                  </a:cubicBezTo>
                  <a:cubicBezTo>
                    <a:pt x="53" y="20"/>
                    <a:pt x="52" y="19"/>
                    <a:pt x="52" y="18"/>
                  </a:cubicBezTo>
                  <a:moveTo>
                    <a:pt x="196" y="18"/>
                  </a:moveTo>
                  <a:cubicBezTo>
                    <a:pt x="196" y="18"/>
                    <a:pt x="195" y="18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6" y="19"/>
                    <a:pt x="196" y="19"/>
                    <a:pt x="196" y="19"/>
                  </a:cubicBezTo>
                  <a:cubicBezTo>
                    <a:pt x="196" y="19"/>
                    <a:pt x="196" y="19"/>
                    <a:pt x="196" y="19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6" y="18"/>
                  </a:cubicBezTo>
                  <a:moveTo>
                    <a:pt x="259" y="17"/>
                  </a:moveTo>
                  <a:cubicBezTo>
                    <a:pt x="259" y="17"/>
                    <a:pt x="259" y="18"/>
                    <a:pt x="258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8" y="18"/>
                    <a:pt x="258" y="18"/>
                    <a:pt x="258" y="17"/>
                  </a:cubicBezTo>
                  <a:cubicBezTo>
                    <a:pt x="257" y="20"/>
                    <a:pt x="255" y="22"/>
                    <a:pt x="254" y="24"/>
                  </a:cubicBezTo>
                  <a:cubicBezTo>
                    <a:pt x="253" y="23"/>
                    <a:pt x="256" y="21"/>
                    <a:pt x="255" y="19"/>
                  </a:cubicBezTo>
                  <a:cubicBezTo>
                    <a:pt x="253" y="22"/>
                    <a:pt x="252" y="25"/>
                    <a:pt x="250" y="26"/>
                  </a:cubicBezTo>
                  <a:cubicBezTo>
                    <a:pt x="250" y="26"/>
                    <a:pt x="250" y="26"/>
                    <a:pt x="250" y="26"/>
                  </a:cubicBezTo>
                  <a:cubicBezTo>
                    <a:pt x="250" y="26"/>
                    <a:pt x="250" y="26"/>
                    <a:pt x="251" y="26"/>
                  </a:cubicBezTo>
                  <a:cubicBezTo>
                    <a:pt x="251" y="26"/>
                    <a:pt x="251" y="26"/>
                    <a:pt x="251" y="26"/>
                  </a:cubicBezTo>
                  <a:cubicBezTo>
                    <a:pt x="252" y="26"/>
                    <a:pt x="252" y="26"/>
                    <a:pt x="252" y="26"/>
                  </a:cubicBezTo>
                  <a:cubicBezTo>
                    <a:pt x="250" y="27"/>
                    <a:pt x="249" y="31"/>
                    <a:pt x="248" y="31"/>
                  </a:cubicBezTo>
                  <a:cubicBezTo>
                    <a:pt x="248" y="31"/>
                    <a:pt x="248" y="32"/>
                    <a:pt x="248" y="32"/>
                  </a:cubicBezTo>
                  <a:cubicBezTo>
                    <a:pt x="248" y="32"/>
                    <a:pt x="248" y="32"/>
                    <a:pt x="248" y="31"/>
                  </a:cubicBezTo>
                  <a:cubicBezTo>
                    <a:pt x="247" y="33"/>
                    <a:pt x="247" y="35"/>
                    <a:pt x="245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4" y="37"/>
                    <a:pt x="241" y="39"/>
                    <a:pt x="240" y="40"/>
                  </a:cubicBezTo>
                  <a:cubicBezTo>
                    <a:pt x="240" y="43"/>
                    <a:pt x="234" y="45"/>
                    <a:pt x="233" y="48"/>
                  </a:cubicBezTo>
                  <a:cubicBezTo>
                    <a:pt x="239" y="43"/>
                    <a:pt x="242" y="42"/>
                    <a:pt x="247" y="37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8" y="36"/>
                    <a:pt x="251" y="37"/>
                    <a:pt x="252" y="33"/>
                  </a:cubicBezTo>
                  <a:cubicBezTo>
                    <a:pt x="253" y="30"/>
                    <a:pt x="255" y="27"/>
                    <a:pt x="256" y="26"/>
                  </a:cubicBezTo>
                  <a:cubicBezTo>
                    <a:pt x="256" y="24"/>
                    <a:pt x="256" y="24"/>
                    <a:pt x="256" y="24"/>
                  </a:cubicBezTo>
                  <a:cubicBezTo>
                    <a:pt x="258" y="22"/>
                    <a:pt x="258" y="21"/>
                    <a:pt x="258" y="1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9" y="18"/>
                    <a:pt x="259" y="17"/>
                    <a:pt x="259" y="17"/>
                  </a:cubicBezTo>
                  <a:moveTo>
                    <a:pt x="170" y="17"/>
                  </a:moveTo>
                  <a:cubicBezTo>
                    <a:pt x="169" y="18"/>
                    <a:pt x="169" y="18"/>
                    <a:pt x="16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0" y="17"/>
                    <a:pt x="170" y="17"/>
                    <a:pt x="170" y="17"/>
                  </a:cubicBezTo>
                  <a:moveTo>
                    <a:pt x="153" y="17"/>
                  </a:moveTo>
                  <a:cubicBezTo>
                    <a:pt x="154" y="18"/>
                    <a:pt x="153" y="19"/>
                    <a:pt x="153" y="19"/>
                  </a:cubicBezTo>
                  <a:cubicBezTo>
                    <a:pt x="153" y="20"/>
                    <a:pt x="154" y="20"/>
                    <a:pt x="154" y="20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8"/>
                    <a:pt x="155" y="18"/>
                    <a:pt x="153" y="17"/>
                  </a:cubicBezTo>
                  <a:moveTo>
                    <a:pt x="194" y="17"/>
                  </a:moveTo>
                  <a:cubicBezTo>
                    <a:pt x="194" y="17"/>
                    <a:pt x="194" y="17"/>
                    <a:pt x="193" y="18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4" y="17"/>
                    <a:pt x="194" y="17"/>
                    <a:pt x="194" y="17"/>
                  </a:cubicBezTo>
                  <a:moveTo>
                    <a:pt x="173" y="17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moveTo>
                    <a:pt x="81" y="17"/>
                  </a:move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20"/>
                    <a:pt x="78" y="18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4" y="21"/>
                    <a:pt x="81" y="24"/>
                    <a:pt x="85" y="24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7" y="25"/>
                    <a:pt x="87" y="25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7" y="23"/>
                    <a:pt x="83" y="21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2" y="19"/>
                    <a:pt x="81" y="18"/>
                    <a:pt x="81" y="17"/>
                  </a:cubicBezTo>
                  <a:moveTo>
                    <a:pt x="123" y="17"/>
                  </a:moveTo>
                  <a:cubicBezTo>
                    <a:pt x="123" y="17"/>
                    <a:pt x="122" y="17"/>
                    <a:pt x="122" y="17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7"/>
                    <a:pt x="123" y="17"/>
                    <a:pt x="123" y="17"/>
                  </a:cubicBezTo>
                  <a:moveTo>
                    <a:pt x="137" y="17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moveTo>
                    <a:pt x="189" y="16"/>
                  </a:moveTo>
                  <a:cubicBezTo>
                    <a:pt x="189" y="16"/>
                    <a:pt x="189" y="16"/>
                    <a:pt x="189" y="17"/>
                  </a:cubicBezTo>
                  <a:cubicBezTo>
                    <a:pt x="188" y="19"/>
                    <a:pt x="186" y="18"/>
                    <a:pt x="185" y="20"/>
                  </a:cubicBezTo>
                  <a:cubicBezTo>
                    <a:pt x="185" y="20"/>
                    <a:pt x="185" y="19"/>
                    <a:pt x="185" y="19"/>
                  </a:cubicBezTo>
                  <a:cubicBezTo>
                    <a:pt x="184" y="19"/>
                    <a:pt x="184" y="20"/>
                    <a:pt x="184" y="20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2" y="20"/>
                    <a:pt x="182" y="20"/>
                    <a:pt x="182" y="19"/>
                  </a:cubicBezTo>
                  <a:cubicBezTo>
                    <a:pt x="181" y="19"/>
                    <a:pt x="181" y="20"/>
                    <a:pt x="181" y="20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3" y="20"/>
                    <a:pt x="182" y="22"/>
                    <a:pt x="182" y="22"/>
                  </a:cubicBezTo>
                  <a:cubicBezTo>
                    <a:pt x="182" y="23"/>
                    <a:pt x="180" y="23"/>
                    <a:pt x="180" y="24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79" y="24"/>
                    <a:pt x="178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6" y="25"/>
                    <a:pt x="177" y="25"/>
                    <a:pt x="177" y="26"/>
                  </a:cubicBezTo>
                  <a:cubicBezTo>
                    <a:pt x="179" y="25"/>
                    <a:pt x="181" y="25"/>
                    <a:pt x="182" y="24"/>
                  </a:cubicBezTo>
                  <a:cubicBezTo>
                    <a:pt x="182" y="24"/>
                    <a:pt x="182" y="24"/>
                    <a:pt x="183" y="24"/>
                  </a:cubicBezTo>
                  <a:cubicBezTo>
                    <a:pt x="183" y="24"/>
                    <a:pt x="183" y="24"/>
                    <a:pt x="183" y="24"/>
                  </a:cubicBezTo>
                  <a:cubicBezTo>
                    <a:pt x="183" y="24"/>
                    <a:pt x="183" y="24"/>
                    <a:pt x="184" y="24"/>
                  </a:cubicBezTo>
                  <a:cubicBezTo>
                    <a:pt x="184" y="24"/>
                    <a:pt x="184" y="24"/>
                    <a:pt x="184" y="25"/>
                  </a:cubicBezTo>
                  <a:cubicBezTo>
                    <a:pt x="184" y="25"/>
                    <a:pt x="184" y="25"/>
                    <a:pt x="183" y="25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1" y="26"/>
                    <a:pt x="183" y="27"/>
                    <a:pt x="182" y="27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9"/>
                    <a:pt x="179" y="29"/>
                    <a:pt x="178" y="30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81" y="30"/>
                    <a:pt x="180" y="30"/>
                    <a:pt x="180" y="31"/>
                  </a:cubicBezTo>
                  <a:cubicBezTo>
                    <a:pt x="181" y="30"/>
                    <a:pt x="182" y="30"/>
                    <a:pt x="184" y="30"/>
                  </a:cubicBezTo>
                  <a:cubicBezTo>
                    <a:pt x="184" y="30"/>
                    <a:pt x="184" y="30"/>
                    <a:pt x="185" y="30"/>
                  </a:cubicBezTo>
                  <a:cubicBezTo>
                    <a:pt x="186" y="29"/>
                    <a:pt x="184" y="29"/>
                    <a:pt x="184" y="29"/>
                  </a:cubicBezTo>
                  <a:cubicBezTo>
                    <a:pt x="184" y="29"/>
                    <a:pt x="185" y="29"/>
                    <a:pt x="185" y="29"/>
                  </a:cubicBezTo>
                  <a:cubicBezTo>
                    <a:pt x="185" y="29"/>
                    <a:pt x="185" y="29"/>
                    <a:pt x="186" y="29"/>
                  </a:cubicBezTo>
                  <a:cubicBezTo>
                    <a:pt x="186" y="29"/>
                    <a:pt x="186" y="29"/>
                    <a:pt x="186" y="29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187" y="29"/>
                    <a:pt x="187" y="29"/>
                    <a:pt x="187" y="29"/>
                  </a:cubicBezTo>
                  <a:cubicBezTo>
                    <a:pt x="186" y="29"/>
                    <a:pt x="185" y="29"/>
                    <a:pt x="185" y="28"/>
                  </a:cubicBezTo>
                  <a:cubicBezTo>
                    <a:pt x="187" y="26"/>
                    <a:pt x="191" y="25"/>
                    <a:pt x="190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0" y="23"/>
                    <a:pt x="190" y="22"/>
                  </a:cubicBezTo>
                  <a:cubicBezTo>
                    <a:pt x="191" y="22"/>
                    <a:pt x="191" y="22"/>
                    <a:pt x="191" y="22"/>
                  </a:cubicBezTo>
                  <a:cubicBezTo>
                    <a:pt x="191" y="22"/>
                    <a:pt x="191" y="22"/>
                    <a:pt x="191" y="22"/>
                  </a:cubicBezTo>
                  <a:cubicBezTo>
                    <a:pt x="191" y="22"/>
                    <a:pt x="191" y="22"/>
                    <a:pt x="190" y="21"/>
                  </a:cubicBezTo>
                  <a:cubicBezTo>
                    <a:pt x="191" y="20"/>
                    <a:pt x="192" y="20"/>
                    <a:pt x="192" y="20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4" y="21"/>
                    <a:pt x="194" y="21"/>
                    <a:pt x="195" y="21"/>
                  </a:cubicBezTo>
                  <a:cubicBezTo>
                    <a:pt x="195" y="21"/>
                    <a:pt x="195" y="21"/>
                    <a:pt x="196" y="20"/>
                  </a:cubicBezTo>
                  <a:cubicBezTo>
                    <a:pt x="196" y="20"/>
                    <a:pt x="195" y="20"/>
                    <a:pt x="195" y="20"/>
                  </a:cubicBezTo>
                  <a:cubicBezTo>
                    <a:pt x="195" y="20"/>
                    <a:pt x="194" y="20"/>
                    <a:pt x="194" y="20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9"/>
                    <a:pt x="193" y="19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2" y="18"/>
                    <a:pt x="191" y="19"/>
                    <a:pt x="191" y="19"/>
                  </a:cubicBezTo>
                  <a:cubicBezTo>
                    <a:pt x="191" y="19"/>
                    <a:pt x="191" y="20"/>
                    <a:pt x="191" y="20"/>
                  </a:cubicBezTo>
                  <a:cubicBezTo>
                    <a:pt x="190" y="20"/>
                    <a:pt x="190" y="19"/>
                    <a:pt x="190" y="19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19"/>
                    <a:pt x="189" y="19"/>
                    <a:pt x="188" y="19"/>
                  </a:cubicBezTo>
                  <a:cubicBezTo>
                    <a:pt x="188" y="19"/>
                    <a:pt x="189" y="18"/>
                    <a:pt x="188" y="18"/>
                  </a:cubicBezTo>
                  <a:cubicBezTo>
                    <a:pt x="190" y="17"/>
                    <a:pt x="190" y="17"/>
                    <a:pt x="191" y="17"/>
                  </a:cubicBezTo>
                  <a:cubicBezTo>
                    <a:pt x="192" y="17"/>
                    <a:pt x="191" y="17"/>
                    <a:pt x="191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90" y="16"/>
                    <a:pt x="189" y="16"/>
                    <a:pt x="189" y="16"/>
                  </a:cubicBezTo>
                  <a:moveTo>
                    <a:pt x="66" y="16"/>
                  </a:moveTo>
                  <a:cubicBezTo>
                    <a:pt x="65" y="16"/>
                    <a:pt x="66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moveTo>
                    <a:pt x="96" y="16"/>
                  </a:moveTo>
                  <a:cubicBezTo>
                    <a:pt x="97" y="18"/>
                    <a:pt x="99" y="17"/>
                    <a:pt x="99" y="19"/>
                  </a:cubicBezTo>
                  <a:cubicBezTo>
                    <a:pt x="99" y="19"/>
                    <a:pt x="99" y="19"/>
                    <a:pt x="100" y="19"/>
                  </a:cubicBezTo>
                  <a:cubicBezTo>
                    <a:pt x="100" y="19"/>
                    <a:pt x="100" y="18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7" y="16"/>
                    <a:pt x="96" y="16"/>
                  </a:cubicBezTo>
                  <a:moveTo>
                    <a:pt x="31" y="16"/>
                  </a:moveTo>
                  <a:cubicBezTo>
                    <a:pt x="30" y="17"/>
                    <a:pt x="31" y="17"/>
                    <a:pt x="31" y="18"/>
                  </a:cubicBezTo>
                  <a:cubicBezTo>
                    <a:pt x="31" y="20"/>
                    <a:pt x="30" y="22"/>
                    <a:pt x="32" y="26"/>
                  </a:cubicBezTo>
                  <a:cubicBezTo>
                    <a:pt x="34" y="31"/>
                    <a:pt x="34" y="26"/>
                    <a:pt x="36" y="31"/>
                  </a:cubicBezTo>
                  <a:cubicBezTo>
                    <a:pt x="37" y="30"/>
                    <a:pt x="36" y="28"/>
                    <a:pt x="36" y="26"/>
                  </a:cubicBezTo>
                  <a:cubicBezTo>
                    <a:pt x="35" y="25"/>
                    <a:pt x="33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2"/>
                  </a:cubicBezTo>
                  <a:cubicBezTo>
                    <a:pt x="33" y="21"/>
                    <a:pt x="32" y="20"/>
                    <a:pt x="31" y="18"/>
                  </a:cubicBezTo>
                  <a:cubicBezTo>
                    <a:pt x="31" y="17"/>
                    <a:pt x="31" y="17"/>
                    <a:pt x="31" y="16"/>
                  </a:cubicBezTo>
                  <a:moveTo>
                    <a:pt x="191" y="16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16"/>
                    <a:pt x="191" y="16"/>
                    <a:pt x="191" y="16"/>
                  </a:cubicBezTo>
                  <a:moveTo>
                    <a:pt x="174" y="16"/>
                  </a:moveTo>
                  <a:cubicBezTo>
                    <a:pt x="174" y="16"/>
                    <a:pt x="174" y="16"/>
                    <a:pt x="174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6"/>
                    <a:pt x="174" y="16"/>
                    <a:pt x="174" y="16"/>
                  </a:cubicBezTo>
                  <a:moveTo>
                    <a:pt x="301" y="16"/>
                  </a:moveTo>
                  <a:cubicBezTo>
                    <a:pt x="301" y="16"/>
                    <a:pt x="301" y="16"/>
                    <a:pt x="301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6"/>
                    <a:pt x="301" y="16"/>
                    <a:pt x="301" y="16"/>
                  </a:cubicBezTo>
                  <a:moveTo>
                    <a:pt x="194" y="16"/>
                  </a:moveTo>
                  <a:cubicBezTo>
                    <a:pt x="193" y="16"/>
                    <a:pt x="193" y="16"/>
                    <a:pt x="193" y="16"/>
                  </a:cubicBezTo>
                  <a:cubicBezTo>
                    <a:pt x="193" y="17"/>
                    <a:pt x="193" y="17"/>
                    <a:pt x="193" y="17"/>
                  </a:cubicBezTo>
                  <a:cubicBezTo>
                    <a:pt x="194" y="16"/>
                    <a:pt x="194" y="16"/>
                    <a:pt x="194" y="16"/>
                  </a:cubicBezTo>
                  <a:moveTo>
                    <a:pt x="286" y="16"/>
                  </a:moveTo>
                  <a:cubicBezTo>
                    <a:pt x="286" y="16"/>
                    <a:pt x="286" y="16"/>
                    <a:pt x="286" y="17"/>
                  </a:cubicBezTo>
                  <a:cubicBezTo>
                    <a:pt x="286" y="17"/>
                    <a:pt x="285" y="18"/>
                    <a:pt x="285" y="18"/>
                  </a:cubicBezTo>
                  <a:cubicBezTo>
                    <a:pt x="285" y="18"/>
                    <a:pt x="285" y="18"/>
                    <a:pt x="285" y="17"/>
                  </a:cubicBezTo>
                  <a:cubicBezTo>
                    <a:pt x="284" y="20"/>
                    <a:pt x="287" y="18"/>
                    <a:pt x="285" y="22"/>
                  </a:cubicBezTo>
                  <a:cubicBezTo>
                    <a:pt x="285" y="21"/>
                    <a:pt x="286" y="20"/>
                    <a:pt x="286" y="19"/>
                  </a:cubicBezTo>
                  <a:cubicBezTo>
                    <a:pt x="286" y="18"/>
                    <a:pt x="286" y="16"/>
                    <a:pt x="286" y="16"/>
                  </a:cubicBezTo>
                  <a:cubicBezTo>
                    <a:pt x="286" y="16"/>
                    <a:pt x="286" y="16"/>
                    <a:pt x="286" y="16"/>
                  </a:cubicBezTo>
                  <a:moveTo>
                    <a:pt x="108" y="15"/>
                  </a:move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9" y="16"/>
                    <a:pt x="109" y="15"/>
                  </a:cubicBezTo>
                  <a:cubicBezTo>
                    <a:pt x="108" y="15"/>
                    <a:pt x="108" y="15"/>
                    <a:pt x="108" y="15"/>
                  </a:cubicBezTo>
                  <a:moveTo>
                    <a:pt x="106" y="15"/>
                  </a:moveTo>
                  <a:cubicBezTo>
                    <a:pt x="106" y="15"/>
                    <a:pt x="105" y="15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34" y="15"/>
                  </a:moveTo>
                  <a:cubicBezTo>
                    <a:pt x="134" y="15"/>
                    <a:pt x="135" y="15"/>
                    <a:pt x="135" y="15"/>
                  </a:cubicBezTo>
                  <a:cubicBezTo>
                    <a:pt x="135" y="15"/>
                    <a:pt x="134" y="15"/>
                    <a:pt x="134" y="15"/>
                  </a:cubicBezTo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68" y="15"/>
                  </a:moveTo>
                  <a:cubicBezTo>
                    <a:pt x="168" y="15"/>
                    <a:pt x="168" y="15"/>
                    <a:pt x="168" y="15"/>
                  </a:cubicBezTo>
                  <a:cubicBezTo>
                    <a:pt x="168" y="15"/>
                    <a:pt x="168" y="15"/>
                    <a:pt x="168" y="15"/>
                  </a:cubicBezTo>
                  <a:moveTo>
                    <a:pt x="77" y="15"/>
                  </a:moveTo>
                  <a:cubicBezTo>
                    <a:pt x="78" y="16"/>
                    <a:pt x="79" y="16"/>
                    <a:pt x="78" y="18"/>
                  </a:cubicBezTo>
                  <a:cubicBezTo>
                    <a:pt x="79" y="17"/>
                    <a:pt x="80" y="17"/>
                    <a:pt x="79" y="17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8" y="16"/>
                    <a:pt x="78" y="15"/>
                    <a:pt x="77" y="15"/>
                  </a:cubicBezTo>
                  <a:moveTo>
                    <a:pt x="81" y="15"/>
                  </a:moveTo>
                  <a:cubicBezTo>
                    <a:pt x="80" y="15"/>
                    <a:pt x="80" y="15"/>
                    <a:pt x="80" y="15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5"/>
                    <a:pt x="81" y="15"/>
                    <a:pt x="81" y="15"/>
                  </a:cubicBezTo>
                  <a:moveTo>
                    <a:pt x="136" y="15"/>
                  </a:moveTo>
                  <a:cubicBezTo>
                    <a:pt x="136" y="15"/>
                    <a:pt x="136" y="15"/>
                    <a:pt x="135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5"/>
                    <a:pt x="135" y="16"/>
                    <a:pt x="135" y="16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7"/>
                    <a:pt x="133" y="16"/>
                    <a:pt x="134" y="17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6" y="16"/>
                    <a:pt x="136" y="17"/>
                    <a:pt x="136" y="17"/>
                  </a:cubicBezTo>
                  <a:cubicBezTo>
                    <a:pt x="136" y="17"/>
                    <a:pt x="136" y="17"/>
                    <a:pt x="137" y="17"/>
                  </a:cubicBezTo>
                  <a:cubicBezTo>
                    <a:pt x="137" y="17"/>
                    <a:pt x="136" y="16"/>
                    <a:pt x="136" y="16"/>
                  </a:cubicBezTo>
                  <a:cubicBezTo>
                    <a:pt x="136" y="16"/>
                    <a:pt x="137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8" y="16"/>
                    <a:pt x="137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9" y="17"/>
                    <a:pt x="141" y="16"/>
                    <a:pt x="140" y="15"/>
                  </a:cubicBezTo>
                  <a:cubicBezTo>
                    <a:pt x="140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8" y="15"/>
                  </a:cubicBezTo>
                  <a:cubicBezTo>
                    <a:pt x="138" y="15"/>
                    <a:pt x="138" y="15"/>
                    <a:pt x="137" y="15"/>
                  </a:cubicBezTo>
                  <a:cubicBezTo>
                    <a:pt x="137" y="15"/>
                    <a:pt x="137" y="15"/>
                    <a:pt x="137" y="15"/>
                  </a:cubicBezTo>
                  <a:cubicBezTo>
                    <a:pt x="137" y="15"/>
                    <a:pt x="136" y="15"/>
                    <a:pt x="136" y="15"/>
                  </a:cubicBezTo>
                  <a:moveTo>
                    <a:pt x="248" y="14"/>
                  </a:moveTo>
                  <a:cubicBezTo>
                    <a:pt x="246" y="14"/>
                    <a:pt x="246" y="14"/>
                    <a:pt x="246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6" y="16"/>
                    <a:pt x="245" y="16"/>
                  </a:cubicBezTo>
                  <a:cubicBezTo>
                    <a:pt x="246" y="16"/>
                    <a:pt x="246" y="16"/>
                    <a:pt x="246" y="16"/>
                  </a:cubicBezTo>
                  <a:cubicBezTo>
                    <a:pt x="246" y="16"/>
                    <a:pt x="246" y="17"/>
                    <a:pt x="246" y="17"/>
                  </a:cubicBezTo>
                  <a:cubicBezTo>
                    <a:pt x="248" y="15"/>
                    <a:pt x="248" y="15"/>
                    <a:pt x="248" y="15"/>
                  </a:cubicBezTo>
                  <a:cubicBezTo>
                    <a:pt x="248" y="15"/>
                    <a:pt x="247" y="15"/>
                    <a:pt x="248" y="14"/>
                  </a:cubicBezTo>
                  <a:moveTo>
                    <a:pt x="299" y="14"/>
                  </a:moveTo>
                  <a:cubicBezTo>
                    <a:pt x="299" y="15"/>
                    <a:pt x="298" y="16"/>
                    <a:pt x="298" y="18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9" y="18"/>
                    <a:pt x="299" y="18"/>
                    <a:pt x="299" y="18"/>
                  </a:cubicBezTo>
                  <a:cubicBezTo>
                    <a:pt x="299" y="19"/>
                    <a:pt x="299" y="19"/>
                    <a:pt x="300" y="19"/>
                  </a:cubicBezTo>
                  <a:cubicBezTo>
                    <a:pt x="300" y="19"/>
                    <a:pt x="300" y="19"/>
                    <a:pt x="301" y="19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6"/>
                    <a:pt x="301" y="17"/>
                    <a:pt x="300" y="17"/>
                  </a:cubicBezTo>
                  <a:cubicBezTo>
                    <a:pt x="301" y="14"/>
                    <a:pt x="299" y="17"/>
                    <a:pt x="299" y="14"/>
                  </a:cubicBezTo>
                  <a:moveTo>
                    <a:pt x="175" y="14"/>
                  </a:moveTo>
                  <a:cubicBezTo>
                    <a:pt x="174" y="14"/>
                    <a:pt x="174" y="14"/>
                    <a:pt x="174" y="14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5" y="14"/>
                    <a:pt x="175" y="14"/>
                    <a:pt x="175" y="14"/>
                  </a:cubicBezTo>
                  <a:moveTo>
                    <a:pt x="170" y="14"/>
                  </a:moveTo>
                  <a:cubicBezTo>
                    <a:pt x="170" y="14"/>
                    <a:pt x="170" y="14"/>
                    <a:pt x="169" y="14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15"/>
                    <a:pt x="169" y="14"/>
                    <a:pt x="170" y="14"/>
                  </a:cubicBezTo>
                  <a:cubicBezTo>
                    <a:pt x="170" y="14"/>
                    <a:pt x="170" y="14"/>
                    <a:pt x="170" y="15"/>
                  </a:cubicBezTo>
                  <a:cubicBezTo>
                    <a:pt x="170" y="14"/>
                    <a:pt x="170" y="14"/>
                    <a:pt x="170" y="14"/>
                  </a:cubicBezTo>
                  <a:moveTo>
                    <a:pt x="179" y="14"/>
                  </a:moveTo>
                  <a:cubicBezTo>
                    <a:pt x="179" y="14"/>
                    <a:pt x="179" y="14"/>
                    <a:pt x="179" y="14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9" y="14"/>
                    <a:pt x="179" y="14"/>
                    <a:pt x="179" y="14"/>
                  </a:cubicBezTo>
                  <a:moveTo>
                    <a:pt x="161" y="13"/>
                  </a:moveTo>
                  <a:cubicBezTo>
                    <a:pt x="160" y="13"/>
                    <a:pt x="160" y="14"/>
                    <a:pt x="160" y="14"/>
                  </a:cubicBezTo>
                  <a:cubicBezTo>
                    <a:pt x="160" y="14"/>
                    <a:pt x="160" y="15"/>
                    <a:pt x="159" y="15"/>
                  </a:cubicBezTo>
                  <a:cubicBezTo>
                    <a:pt x="159" y="15"/>
                    <a:pt x="159" y="15"/>
                    <a:pt x="159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5"/>
                    <a:pt x="160" y="14"/>
                    <a:pt x="161" y="14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1" y="13"/>
                    <a:pt x="161" y="13"/>
                    <a:pt x="161" y="13"/>
                  </a:cubicBezTo>
                  <a:moveTo>
                    <a:pt x="77" y="13"/>
                  </a:moveTo>
                  <a:cubicBezTo>
                    <a:pt x="77" y="13"/>
                    <a:pt x="77" y="13"/>
                    <a:pt x="78" y="13"/>
                  </a:cubicBezTo>
                  <a:cubicBezTo>
                    <a:pt x="77" y="13"/>
                    <a:pt x="77" y="13"/>
                    <a:pt x="77" y="13"/>
                  </a:cubicBezTo>
                  <a:moveTo>
                    <a:pt x="288" y="13"/>
                  </a:moveTo>
                  <a:cubicBezTo>
                    <a:pt x="287" y="14"/>
                    <a:pt x="287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4"/>
                    <a:pt x="288" y="13"/>
                    <a:pt x="288" y="13"/>
                  </a:cubicBezTo>
                  <a:moveTo>
                    <a:pt x="132" y="13"/>
                  </a:moveTo>
                  <a:cubicBezTo>
                    <a:pt x="132" y="13"/>
                    <a:pt x="132" y="13"/>
                    <a:pt x="132" y="13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2" y="13"/>
                    <a:pt x="132" y="14"/>
                    <a:pt x="133" y="14"/>
                  </a:cubicBezTo>
                  <a:cubicBezTo>
                    <a:pt x="133" y="14"/>
                    <a:pt x="133" y="14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2" y="13"/>
                    <a:pt x="132" y="13"/>
                    <a:pt x="132" y="13"/>
                  </a:cubicBezTo>
                  <a:moveTo>
                    <a:pt x="194" y="13"/>
                  </a:moveTo>
                  <a:cubicBezTo>
                    <a:pt x="193" y="13"/>
                    <a:pt x="192" y="14"/>
                    <a:pt x="191" y="15"/>
                  </a:cubicBezTo>
                  <a:cubicBezTo>
                    <a:pt x="192" y="15"/>
                    <a:pt x="192" y="16"/>
                    <a:pt x="193" y="16"/>
                  </a:cubicBezTo>
                  <a:cubicBezTo>
                    <a:pt x="193" y="16"/>
                    <a:pt x="193" y="16"/>
                    <a:pt x="193" y="15"/>
                  </a:cubicBezTo>
                  <a:cubicBezTo>
                    <a:pt x="192" y="14"/>
                    <a:pt x="195" y="14"/>
                    <a:pt x="194" y="13"/>
                  </a:cubicBezTo>
                  <a:moveTo>
                    <a:pt x="201" y="13"/>
                  </a:moveTo>
                  <a:cubicBezTo>
                    <a:pt x="201" y="13"/>
                    <a:pt x="201" y="13"/>
                    <a:pt x="200" y="13"/>
                  </a:cubicBezTo>
                  <a:cubicBezTo>
                    <a:pt x="200" y="14"/>
                    <a:pt x="200" y="14"/>
                    <a:pt x="200" y="14"/>
                  </a:cubicBezTo>
                  <a:cubicBezTo>
                    <a:pt x="200" y="14"/>
                    <a:pt x="200" y="14"/>
                    <a:pt x="200" y="14"/>
                  </a:cubicBezTo>
                  <a:cubicBezTo>
                    <a:pt x="200" y="14"/>
                    <a:pt x="200" y="14"/>
                    <a:pt x="199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199" y="14"/>
                    <a:pt x="200" y="14"/>
                    <a:pt x="200" y="15"/>
                  </a:cubicBezTo>
                  <a:cubicBezTo>
                    <a:pt x="199" y="16"/>
                    <a:pt x="197" y="16"/>
                    <a:pt x="197" y="17"/>
                  </a:cubicBezTo>
                  <a:cubicBezTo>
                    <a:pt x="197" y="16"/>
                    <a:pt x="197" y="16"/>
                    <a:pt x="198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200" y="16"/>
                    <a:pt x="200" y="16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4"/>
                    <a:pt x="200" y="14"/>
                    <a:pt x="200" y="14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14"/>
                    <a:pt x="201" y="15"/>
                    <a:pt x="201" y="15"/>
                  </a:cubicBezTo>
                  <a:cubicBezTo>
                    <a:pt x="201" y="15"/>
                    <a:pt x="201" y="14"/>
                    <a:pt x="202" y="14"/>
                  </a:cubicBezTo>
                  <a:cubicBezTo>
                    <a:pt x="201" y="14"/>
                    <a:pt x="201" y="13"/>
                    <a:pt x="201" y="13"/>
                  </a:cubicBezTo>
                  <a:moveTo>
                    <a:pt x="102" y="13"/>
                  </a:moveTo>
                  <a:cubicBezTo>
                    <a:pt x="102" y="13"/>
                    <a:pt x="102" y="13"/>
                    <a:pt x="102" y="13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4"/>
                    <a:pt x="102" y="14"/>
                    <a:pt x="102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2" y="13"/>
                    <a:pt x="103" y="13"/>
                  </a:cubicBezTo>
                  <a:cubicBezTo>
                    <a:pt x="102" y="13"/>
                    <a:pt x="102" y="13"/>
                    <a:pt x="102" y="13"/>
                  </a:cubicBezTo>
                  <a:moveTo>
                    <a:pt x="62" y="13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2" y="13"/>
                    <a:pt x="62" y="13"/>
                  </a:cubicBezTo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5"/>
                    <a:pt x="6" y="16"/>
                    <a:pt x="5" y="18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6" y="16"/>
                    <a:pt x="4" y="14"/>
                    <a:pt x="4" y="13"/>
                  </a:cubicBezTo>
                  <a:moveTo>
                    <a:pt x="298" y="12"/>
                  </a:moveTo>
                  <a:cubicBezTo>
                    <a:pt x="297" y="14"/>
                    <a:pt x="297" y="14"/>
                    <a:pt x="297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2"/>
                    <a:pt x="298" y="12"/>
                    <a:pt x="298" y="12"/>
                  </a:cubicBezTo>
                  <a:moveTo>
                    <a:pt x="177" y="12"/>
                  </a:moveTo>
                  <a:cubicBezTo>
                    <a:pt x="177" y="12"/>
                    <a:pt x="177" y="13"/>
                    <a:pt x="177" y="13"/>
                  </a:cubicBezTo>
                  <a:cubicBezTo>
                    <a:pt x="177" y="13"/>
                    <a:pt x="177" y="13"/>
                    <a:pt x="177" y="12"/>
                  </a:cubicBezTo>
                  <a:cubicBezTo>
                    <a:pt x="177" y="12"/>
                    <a:pt x="177" y="12"/>
                    <a:pt x="177" y="12"/>
                  </a:cubicBezTo>
                  <a:moveTo>
                    <a:pt x="4" y="12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moveTo>
                    <a:pt x="177" y="12"/>
                  </a:moveTo>
                  <a:cubicBezTo>
                    <a:pt x="176" y="12"/>
                    <a:pt x="176" y="12"/>
                    <a:pt x="176" y="12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7" y="12"/>
                    <a:pt x="177" y="12"/>
                    <a:pt x="177" y="12"/>
                  </a:cubicBezTo>
                  <a:moveTo>
                    <a:pt x="117" y="12"/>
                  </a:moveTo>
                  <a:cubicBezTo>
                    <a:pt x="118" y="12"/>
                    <a:pt x="118" y="12"/>
                    <a:pt x="118" y="12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6" y="13"/>
                    <a:pt x="117" y="13"/>
                    <a:pt x="117" y="13"/>
                  </a:cubicBezTo>
                  <a:cubicBezTo>
                    <a:pt x="118" y="13"/>
                    <a:pt x="118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9" y="13"/>
                    <a:pt x="120" y="13"/>
                    <a:pt x="120" y="13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6"/>
                    <a:pt x="120" y="16"/>
                  </a:cubicBezTo>
                  <a:cubicBezTo>
                    <a:pt x="120" y="16"/>
                    <a:pt x="121" y="15"/>
                    <a:pt x="120" y="14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4"/>
                    <a:pt x="122" y="14"/>
                    <a:pt x="122" y="14"/>
                  </a:cubicBezTo>
                  <a:cubicBezTo>
                    <a:pt x="122" y="13"/>
                    <a:pt x="119" y="12"/>
                    <a:pt x="117" y="12"/>
                  </a:cubicBezTo>
                  <a:moveTo>
                    <a:pt x="60" y="12"/>
                  </a:moveTo>
                  <a:cubicBezTo>
                    <a:pt x="60" y="12"/>
                    <a:pt x="59" y="12"/>
                    <a:pt x="59" y="12"/>
                  </a:cubicBezTo>
                  <a:cubicBezTo>
                    <a:pt x="60" y="12"/>
                    <a:pt x="61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6"/>
                    <a:pt x="61" y="15"/>
                    <a:pt x="61" y="17"/>
                  </a:cubicBezTo>
                  <a:cubicBezTo>
                    <a:pt x="62" y="17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20"/>
                    <a:pt x="68" y="22"/>
                    <a:pt x="67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70" y="27"/>
                    <a:pt x="72" y="29"/>
                    <a:pt x="72" y="30"/>
                  </a:cubicBezTo>
                  <a:cubicBezTo>
                    <a:pt x="72" y="30"/>
                    <a:pt x="73" y="31"/>
                    <a:pt x="73" y="31"/>
                  </a:cubicBezTo>
                  <a:cubicBezTo>
                    <a:pt x="74" y="31"/>
                    <a:pt x="74" y="31"/>
                    <a:pt x="74" y="30"/>
                  </a:cubicBezTo>
                  <a:cubicBezTo>
                    <a:pt x="75" y="31"/>
                    <a:pt x="72" y="31"/>
                    <a:pt x="75" y="32"/>
                  </a:cubicBezTo>
                  <a:cubicBezTo>
                    <a:pt x="74" y="32"/>
                    <a:pt x="74" y="31"/>
                    <a:pt x="74" y="31"/>
                  </a:cubicBezTo>
                  <a:cubicBezTo>
                    <a:pt x="75" y="31"/>
                    <a:pt x="77" y="31"/>
                    <a:pt x="77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2" y="33"/>
                    <a:pt x="74" y="31"/>
                    <a:pt x="72" y="31"/>
                  </a:cubicBezTo>
                  <a:cubicBezTo>
                    <a:pt x="72" y="31"/>
                    <a:pt x="72" y="31"/>
                    <a:pt x="71" y="3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3" y="34"/>
                    <a:pt x="74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39"/>
                    <a:pt x="77" y="39"/>
                    <a:pt x="77" y="39"/>
                  </a:cubicBezTo>
                  <a:cubicBezTo>
                    <a:pt x="77" y="39"/>
                    <a:pt x="77" y="39"/>
                    <a:pt x="78" y="40"/>
                  </a:cubicBezTo>
                  <a:cubicBezTo>
                    <a:pt x="78" y="42"/>
                    <a:pt x="81" y="42"/>
                    <a:pt x="82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3" y="46"/>
                    <a:pt x="86" y="48"/>
                    <a:pt x="88" y="50"/>
                  </a:cubicBezTo>
                  <a:cubicBezTo>
                    <a:pt x="88" y="49"/>
                    <a:pt x="85" y="46"/>
                    <a:pt x="87" y="46"/>
                  </a:cubicBezTo>
                  <a:cubicBezTo>
                    <a:pt x="87" y="46"/>
                    <a:pt x="87" y="46"/>
                    <a:pt x="88" y="46"/>
                  </a:cubicBezTo>
                  <a:cubicBezTo>
                    <a:pt x="87" y="49"/>
                    <a:pt x="92" y="49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4" y="50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50"/>
                    <a:pt x="94" y="50"/>
                    <a:pt x="94" y="49"/>
                  </a:cubicBezTo>
                  <a:cubicBezTo>
                    <a:pt x="95" y="50"/>
                    <a:pt x="96" y="52"/>
                    <a:pt x="95" y="52"/>
                  </a:cubicBezTo>
                  <a:cubicBezTo>
                    <a:pt x="95" y="52"/>
                    <a:pt x="96" y="52"/>
                    <a:pt x="96" y="52"/>
                  </a:cubicBezTo>
                  <a:cubicBezTo>
                    <a:pt x="97" y="52"/>
                    <a:pt x="97" y="52"/>
                    <a:pt x="98" y="53"/>
                  </a:cubicBezTo>
                  <a:cubicBezTo>
                    <a:pt x="98" y="53"/>
                    <a:pt x="99" y="54"/>
                    <a:pt x="99" y="54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8" y="52"/>
                    <a:pt x="97" y="51"/>
                    <a:pt x="95" y="50"/>
                  </a:cubicBezTo>
                  <a:cubicBezTo>
                    <a:pt x="95" y="50"/>
                    <a:pt x="95" y="50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7" y="50"/>
                    <a:pt x="97" y="51"/>
                    <a:pt x="97" y="51"/>
                  </a:cubicBezTo>
                  <a:cubicBezTo>
                    <a:pt x="98" y="51"/>
                    <a:pt x="98" y="50"/>
                    <a:pt x="98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8" y="51"/>
                    <a:pt x="98" y="50"/>
                    <a:pt x="99" y="50"/>
                  </a:cubicBezTo>
                  <a:cubicBezTo>
                    <a:pt x="99" y="50"/>
                    <a:pt x="100" y="51"/>
                    <a:pt x="100" y="51"/>
                  </a:cubicBezTo>
                  <a:cubicBezTo>
                    <a:pt x="101" y="51"/>
                    <a:pt x="101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1"/>
                    <a:pt x="105" y="53"/>
                    <a:pt x="107" y="53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2"/>
                    <a:pt x="105" y="51"/>
                    <a:pt x="104" y="50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5" y="49"/>
                    <a:pt x="104" y="49"/>
                    <a:pt x="103" y="4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47"/>
                    <a:pt x="102" y="47"/>
                    <a:pt x="101" y="47"/>
                  </a:cubicBezTo>
                  <a:cubicBezTo>
                    <a:pt x="100" y="47"/>
                    <a:pt x="100" y="47"/>
                    <a:pt x="99" y="46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9" y="44"/>
                    <a:pt x="99" y="46"/>
                    <a:pt x="97" y="46"/>
                  </a:cubicBezTo>
                  <a:cubicBezTo>
                    <a:pt x="97" y="46"/>
                    <a:pt x="97" y="46"/>
                    <a:pt x="96" y="45"/>
                  </a:cubicBezTo>
                  <a:cubicBezTo>
                    <a:pt x="97" y="46"/>
                    <a:pt x="98" y="46"/>
                    <a:pt x="98" y="47"/>
                  </a:cubicBezTo>
                  <a:cubicBezTo>
                    <a:pt x="98" y="47"/>
                    <a:pt x="97" y="47"/>
                    <a:pt x="97" y="47"/>
                  </a:cubicBezTo>
                  <a:cubicBezTo>
                    <a:pt x="96" y="47"/>
                    <a:pt x="96" y="47"/>
                    <a:pt x="95" y="47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3" y="43"/>
                    <a:pt x="93" y="42"/>
                    <a:pt x="93" y="41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1" y="41"/>
                    <a:pt x="90" y="40"/>
                    <a:pt x="90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1" y="39"/>
                    <a:pt x="90" y="38"/>
                    <a:pt x="91" y="38"/>
                  </a:cubicBezTo>
                  <a:cubicBezTo>
                    <a:pt x="91" y="38"/>
                    <a:pt x="90" y="38"/>
                    <a:pt x="90" y="38"/>
                  </a:cubicBezTo>
                  <a:cubicBezTo>
                    <a:pt x="88" y="38"/>
                    <a:pt x="87" y="34"/>
                    <a:pt x="86" y="33"/>
                  </a:cubicBezTo>
                  <a:cubicBezTo>
                    <a:pt x="86" y="34"/>
                    <a:pt x="86" y="34"/>
                    <a:pt x="85" y="34"/>
                  </a:cubicBezTo>
                  <a:cubicBezTo>
                    <a:pt x="85" y="34"/>
                    <a:pt x="85" y="34"/>
                    <a:pt x="84" y="34"/>
                  </a:cubicBezTo>
                  <a:cubicBezTo>
                    <a:pt x="83" y="33"/>
                    <a:pt x="85" y="32"/>
                    <a:pt x="84" y="32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2"/>
                    <a:pt x="82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0" y="32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8"/>
                    <a:pt x="77" y="30"/>
                    <a:pt x="76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6" y="27"/>
                    <a:pt x="76" y="26"/>
                    <a:pt x="75" y="25"/>
                  </a:cubicBezTo>
                  <a:cubicBezTo>
                    <a:pt x="75" y="25"/>
                    <a:pt x="75" y="24"/>
                    <a:pt x="75" y="23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70" y="21"/>
                    <a:pt x="68" y="22"/>
                    <a:pt x="69" y="23"/>
                  </a:cubicBezTo>
                  <a:cubicBezTo>
                    <a:pt x="68" y="22"/>
                    <a:pt x="68" y="22"/>
                    <a:pt x="67" y="21"/>
                  </a:cubicBezTo>
                  <a:cubicBezTo>
                    <a:pt x="67" y="21"/>
                    <a:pt x="67" y="21"/>
                    <a:pt x="67" y="22"/>
                  </a:cubicBezTo>
                  <a:cubicBezTo>
                    <a:pt x="65" y="18"/>
                    <a:pt x="65" y="17"/>
                    <a:pt x="64" y="15"/>
                  </a:cubicBezTo>
                  <a:cubicBezTo>
                    <a:pt x="64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0" y="12"/>
                    <a:pt x="60" y="12"/>
                  </a:cubicBezTo>
                  <a:moveTo>
                    <a:pt x="144" y="11"/>
                  </a:moveTo>
                  <a:cubicBezTo>
                    <a:pt x="144" y="13"/>
                    <a:pt x="142" y="12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4" y="13"/>
                    <a:pt x="144" y="13"/>
                  </a:cubicBezTo>
                  <a:cubicBezTo>
                    <a:pt x="144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2"/>
                  </a:cubicBezTo>
                  <a:cubicBezTo>
                    <a:pt x="146" y="12"/>
                    <a:pt x="145" y="12"/>
                    <a:pt x="145" y="12"/>
                  </a:cubicBezTo>
                  <a:cubicBezTo>
                    <a:pt x="144" y="12"/>
                    <a:pt x="144" y="12"/>
                    <a:pt x="144" y="11"/>
                  </a:cubicBezTo>
                  <a:moveTo>
                    <a:pt x="104" y="11"/>
                  </a:moveTo>
                  <a:cubicBezTo>
                    <a:pt x="104" y="11"/>
                    <a:pt x="104" y="11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3" y="11"/>
                    <a:pt x="103" y="11"/>
                    <a:pt x="104" y="12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5"/>
                    <a:pt x="105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7" y="14"/>
                    <a:pt x="106" y="13"/>
                  </a:cubicBezTo>
                  <a:cubicBezTo>
                    <a:pt x="106" y="13"/>
                    <a:pt x="106" y="13"/>
                    <a:pt x="105" y="13"/>
                  </a:cubicBezTo>
                  <a:cubicBezTo>
                    <a:pt x="104" y="13"/>
                    <a:pt x="104" y="12"/>
                    <a:pt x="104" y="11"/>
                  </a:cubicBezTo>
                  <a:moveTo>
                    <a:pt x="171" y="11"/>
                  </a:moveTo>
                  <a:cubicBezTo>
                    <a:pt x="171" y="11"/>
                    <a:pt x="171" y="11"/>
                    <a:pt x="171" y="11"/>
                  </a:cubicBezTo>
                  <a:cubicBezTo>
                    <a:pt x="171" y="11"/>
                    <a:pt x="171" y="11"/>
                    <a:pt x="171" y="11"/>
                  </a:cubicBezTo>
                  <a:moveTo>
                    <a:pt x="176" y="11"/>
                  </a:moveTo>
                  <a:cubicBezTo>
                    <a:pt x="176" y="12"/>
                    <a:pt x="175" y="12"/>
                    <a:pt x="173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4"/>
                    <a:pt x="172" y="13"/>
                    <a:pt x="172" y="14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14"/>
                    <a:pt x="173" y="14"/>
                    <a:pt x="173" y="15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2" y="17"/>
                    <a:pt x="170" y="17"/>
                    <a:pt x="171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1" y="18"/>
                    <a:pt x="172" y="17"/>
                    <a:pt x="172" y="17"/>
                  </a:cubicBezTo>
                  <a:cubicBezTo>
                    <a:pt x="172" y="16"/>
                    <a:pt x="173" y="16"/>
                    <a:pt x="173" y="16"/>
                  </a:cubicBezTo>
                  <a:cubicBezTo>
                    <a:pt x="173" y="16"/>
                    <a:pt x="173" y="16"/>
                    <a:pt x="174" y="16"/>
                  </a:cubicBezTo>
                  <a:cubicBezTo>
                    <a:pt x="173" y="15"/>
                    <a:pt x="174" y="15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6"/>
                    <a:pt x="174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5" y="17"/>
                    <a:pt x="175" y="17"/>
                  </a:cubicBezTo>
                  <a:cubicBezTo>
                    <a:pt x="174" y="16"/>
                    <a:pt x="174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4" y="15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5"/>
                    <a:pt x="173" y="15"/>
                    <a:pt x="173" y="15"/>
                  </a:cubicBezTo>
                  <a:cubicBezTo>
                    <a:pt x="173" y="14"/>
                    <a:pt x="174" y="14"/>
                    <a:pt x="174" y="14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5" y="13"/>
                    <a:pt x="176" y="13"/>
                    <a:pt x="176" y="12"/>
                  </a:cubicBezTo>
                  <a:cubicBezTo>
                    <a:pt x="176" y="12"/>
                    <a:pt x="176" y="12"/>
                    <a:pt x="176" y="12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76" y="11"/>
                    <a:pt x="176" y="11"/>
                    <a:pt x="176" y="11"/>
                  </a:cubicBezTo>
                  <a:moveTo>
                    <a:pt x="92" y="11"/>
                  </a:moveTo>
                  <a:cubicBezTo>
                    <a:pt x="93" y="12"/>
                    <a:pt x="93" y="14"/>
                    <a:pt x="94" y="14"/>
                  </a:cubicBezTo>
                  <a:cubicBezTo>
                    <a:pt x="94" y="14"/>
                    <a:pt x="94" y="14"/>
                    <a:pt x="95" y="14"/>
                  </a:cubicBezTo>
                  <a:cubicBezTo>
                    <a:pt x="94" y="12"/>
                    <a:pt x="93" y="12"/>
                    <a:pt x="92" y="11"/>
                  </a:cubicBezTo>
                  <a:moveTo>
                    <a:pt x="92" y="11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moveTo>
                    <a:pt x="202" y="11"/>
                  </a:moveTo>
                  <a:cubicBezTo>
                    <a:pt x="200" y="12"/>
                    <a:pt x="200" y="12"/>
                    <a:pt x="200" y="12"/>
                  </a:cubicBezTo>
                  <a:cubicBezTo>
                    <a:pt x="202" y="12"/>
                    <a:pt x="202" y="12"/>
                    <a:pt x="202" y="12"/>
                  </a:cubicBezTo>
                  <a:cubicBezTo>
                    <a:pt x="202" y="11"/>
                    <a:pt x="202" y="11"/>
                    <a:pt x="202" y="11"/>
                  </a:cubicBezTo>
                  <a:moveTo>
                    <a:pt x="173" y="11"/>
                  </a:moveTo>
                  <a:cubicBezTo>
                    <a:pt x="173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2" y="11"/>
                    <a:pt x="172" y="11"/>
                    <a:pt x="171" y="11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cubicBezTo>
                    <a:pt x="173" y="11"/>
                    <a:pt x="173" y="11"/>
                    <a:pt x="173" y="11"/>
                  </a:cubicBezTo>
                  <a:moveTo>
                    <a:pt x="100" y="10"/>
                  </a:moveTo>
                  <a:cubicBezTo>
                    <a:pt x="100" y="10"/>
                    <a:pt x="100" y="10"/>
                    <a:pt x="100" y="10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0"/>
                    <a:pt x="100" y="10"/>
                    <a:pt x="100" y="10"/>
                  </a:cubicBezTo>
                  <a:moveTo>
                    <a:pt x="269" y="10"/>
                  </a:moveTo>
                  <a:cubicBezTo>
                    <a:pt x="269" y="10"/>
                    <a:pt x="269" y="10"/>
                    <a:pt x="269" y="10"/>
                  </a:cubicBezTo>
                  <a:cubicBezTo>
                    <a:pt x="269" y="10"/>
                    <a:pt x="269" y="10"/>
                    <a:pt x="269" y="10"/>
                  </a:cubicBezTo>
                  <a:moveTo>
                    <a:pt x="86" y="10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1"/>
                    <a:pt x="87" y="10"/>
                    <a:pt x="87" y="1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6" y="10"/>
                    <a:pt x="86" y="10"/>
                  </a:cubicBezTo>
                  <a:moveTo>
                    <a:pt x="170" y="10"/>
                  </a:moveTo>
                  <a:cubicBezTo>
                    <a:pt x="170" y="10"/>
                    <a:pt x="170" y="10"/>
                    <a:pt x="170" y="10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0"/>
                    <a:pt x="170" y="10"/>
                    <a:pt x="170" y="10"/>
                  </a:cubicBezTo>
                  <a:moveTo>
                    <a:pt x="167" y="10"/>
                  </a:moveTo>
                  <a:cubicBezTo>
                    <a:pt x="167" y="10"/>
                    <a:pt x="165" y="10"/>
                    <a:pt x="164" y="10"/>
                  </a:cubicBezTo>
                  <a:cubicBezTo>
                    <a:pt x="164" y="10"/>
                    <a:pt x="163" y="10"/>
                    <a:pt x="163" y="10"/>
                  </a:cubicBezTo>
                  <a:cubicBezTo>
                    <a:pt x="162" y="11"/>
                    <a:pt x="160" y="10"/>
                    <a:pt x="161" y="11"/>
                  </a:cubicBezTo>
                  <a:cubicBezTo>
                    <a:pt x="161" y="11"/>
                    <a:pt x="160" y="11"/>
                    <a:pt x="160" y="11"/>
                  </a:cubicBezTo>
                  <a:cubicBezTo>
                    <a:pt x="160" y="11"/>
                    <a:pt x="159" y="11"/>
                    <a:pt x="159" y="11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9" y="12"/>
                    <a:pt x="158" y="12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9" y="13"/>
                  </a:cubicBezTo>
                  <a:cubicBezTo>
                    <a:pt x="159" y="13"/>
                    <a:pt x="159" y="13"/>
                    <a:pt x="159" y="12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60" y="13"/>
                    <a:pt x="160" y="13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4" y="13"/>
                    <a:pt x="160" y="15"/>
                    <a:pt x="163" y="15"/>
                  </a:cubicBezTo>
                  <a:cubicBezTo>
                    <a:pt x="162" y="14"/>
                    <a:pt x="166" y="15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12"/>
                    <a:pt x="167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12"/>
                    <a:pt x="167" y="12"/>
                    <a:pt x="168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8" y="11"/>
                    <a:pt x="167" y="10"/>
                    <a:pt x="167" y="10"/>
                  </a:cubicBezTo>
                  <a:moveTo>
                    <a:pt x="159" y="10"/>
                  </a:moveTo>
                  <a:cubicBezTo>
                    <a:pt x="159" y="10"/>
                    <a:pt x="159" y="10"/>
                    <a:pt x="158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9" y="10"/>
                    <a:pt x="159" y="10"/>
                    <a:pt x="159" y="10"/>
                  </a:cubicBezTo>
                  <a:moveTo>
                    <a:pt x="142" y="10"/>
                  </a:moveTo>
                  <a:cubicBezTo>
                    <a:pt x="142" y="10"/>
                    <a:pt x="141" y="11"/>
                    <a:pt x="142" y="11"/>
                  </a:cubicBezTo>
                  <a:cubicBezTo>
                    <a:pt x="142" y="10"/>
                    <a:pt x="142" y="10"/>
                    <a:pt x="142" y="10"/>
                  </a:cubicBezTo>
                  <a:moveTo>
                    <a:pt x="100" y="10"/>
                  </a:move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moveTo>
                    <a:pt x="142" y="10"/>
                  </a:moveTo>
                  <a:cubicBezTo>
                    <a:pt x="142" y="10"/>
                    <a:pt x="142" y="10"/>
                    <a:pt x="142" y="10"/>
                  </a:cubicBezTo>
                  <a:cubicBezTo>
                    <a:pt x="142" y="10"/>
                    <a:pt x="142" y="10"/>
                    <a:pt x="142" y="10"/>
                  </a:cubicBezTo>
                  <a:moveTo>
                    <a:pt x="60" y="10"/>
                  </a:move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moveTo>
                    <a:pt x="104" y="10"/>
                  </a:moveTo>
                  <a:cubicBezTo>
                    <a:pt x="103" y="10"/>
                    <a:pt x="104" y="10"/>
                    <a:pt x="104" y="10"/>
                  </a:cubicBezTo>
                  <a:cubicBezTo>
                    <a:pt x="105" y="10"/>
                    <a:pt x="104" y="10"/>
                    <a:pt x="104" y="10"/>
                  </a:cubicBezTo>
                  <a:moveTo>
                    <a:pt x="113" y="10"/>
                  </a:moveTo>
                  <a:cubicBezTo>
                    <a:pt x="112" y="11"/>
                    <a:pt x="112" y="11"/>
                    <a:pt x="112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1" y="10"/>
                    <a:pt x="111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09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1"/>
                    <a:pt x="110" y="13"/>
                    <a:pt x="111" y="13"/>
                  </a:cubicBezTo>
                  <a:cubicBezTo>
                    <a:pt x="111" y="13"/>
                    <a:pt x="111" y="13"/>
                    <a:pt x="112" y="13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3"/>
                    <a:pt x="111" y="13"/>
                  </a:cubicBezTo>
                  <a:cubicBezTo>
                    <a:pt x="112" y="13"/>
                    <a:pt x="111" y="11"/>
                    <a:pt x="112" y="11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3" y="12"/>
                    <a:pt x="113" y="12"/>
                    <a:pt x="114" y="12"/>
                  </a:cubicBezTo>
                  <a:cubicBezTo>
                    <a:pt x="113" y="10"/>
                    <a:pt x="113" y="10"/>
                    <a:pt x="113" y="10"/>
                  </a:cubicBezTo>
                  <a:moveTo>
                    <a:pt x="102" y="10"/>
                  </a:moveTo>
                  <a:cubicBezTo>
                    <a:pt x="102" y="11"/>
                    <a:pt x="102" y="11"/>
                    <a:pt x="102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1" y="11"/>
                    <a:pt x="103" y="10"/>
                    <a:pt x="102" y="10"/>
                  </a:cubicBezTo>
                  <a:moveTo>
                    <a:pt x="304" y="9"/>
                  </a:moveTo>
                  <a:cubicBezTo>
                    <a:pt x="302" y="12"/>
                    <a:pt x="303" y="14"/>
                    <a:pt x="301" y="16"/>
                  </a:cubicBezTo>
                  <a:cubicBezTo>
                    <a:pt x="302" y="16"/>
                    <a:pt x="302" y="17"/>
                    <a:pt x="302" y="17"/>
                  </a:cubicBezTo>
                  <a:cubicBezTo>
                    <a:pt x="302" y="17"/>
                    <a:pt x="304" y="14"/>
                    <a:pt x="304" y="12"/>
                  </a:cubicBezTo>
                  <a:cubicBezTo>
                    <a:pt x="304" y="12"/>
                    <a:pt x="303" y="12"/>
                    <a:pt x="303" y="10"/>
                  </a:cubicBezTo>
                  <a:cubicBezTo>
                    <a:pt x="304" y="9"/>
                    <a:pt x="304" y="9"/>
                    <a:pt x="304" y="9"/>
                  </a:cubicBezTo>
                  <a:moveTo>
                    <a:pt x="95" y="9"/>
                  </a:moveTo>
                  <a:cubicBezTo>
                    <a:pt x="95" y="10"/>
                    <a:pt x="97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7" y="11"/>
                    <a:pt x="96" y="10"/>
                    <a:pt x="95" y="9"/>
                  </a:cubicBezTo>
                  <a:moveTo>
                    <a:pt x="295" y="9"/>
                  </a:moveTo>
                  <a:cubicBezTo>
                    <a:pt x="294" y="11"/>
                    <a:pt x="294" y="11"/>
                    <a:pt x="294" y="11"/>
                  </a:cubicBezTo>
                  <a:cubicBezTo>
                    <a:pt x="295" y="12"/>
                    <a:pt x="295" y="12"/>
                    <a:pt x="295" y="12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6" y="12"/>
                    <a:pt x="296" y="12"/>
                    <a:pt x="296" y="12"/>
                  </a:cubicBezTo>
                  <a:cubicBezTo>
                    <a:pt x="296" y="11"/>
                    <a:pt x="295" y="11"/>
                    <a:pt x="295" y="11"/>
                  </a:cubicBezTo>
                  <a:cubicBezTo>
                    <a:pt x="295" y="11"/>
                    <a:pt x="295" y="11"/>
                    <a:pt x="295" y="11"/>
                  </a:cubicBezTo>
                  <a:cubicBezTo>
                    <a:pt x="295" y="11"/>
                    <a:pt x="295" y="11"/>
                    <a:pt x="295" y="11"/>
                  </a:cubicBezTo>
                  <a:cubicBezTo>
                    <a:pt x="295" y="11"/>
                    <a:pt x="295" y="11"/>
                    <a:pt x="295" y="9"/>
                  </a:cubicBezTo>
                  <a:moveTo>
                    <a:pt x="72" y="9"/>
                  </a:move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3"/>
                  </a:cubicBezTo>
                  <a:cubicBezTo>
                    <a:pt x="76" y="11"/>
                    <a:pt x="74" y="10"/>
                    <a:pt x="73" y="9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268" y="9"/>
                  </a:moveTo>
                  <a:cubicBezTo>
                    <a:pt x="267" y="10"/>
                    <a:pt x="267" y="11"/>
                    <a:pt x="267" y="11"/>
                  </a:cubicBezTo>
                  <a:cubicBezTo>
                    <a:pt x="267" y="11"/>
                    <a:pt x="267" y="11"/>
                    <a:pt x="267" y="11"/>
                  </a:cubicBezTo>
                  <a:cubicBezTo>
                    <a:pt x="268" y="9"/>
                    <a:pt x="268" y="9"/>
                    <a:pt x="268" y="9"/>
                  </a:cubicBezTo>
                  <a:moveTo>
                    <a:pt x="55" y="9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moveTo>
                    <a:pt x="295" y="9"/>
                  </a:moveTo>
                  <a:cubicBezTo>
                    <a:pt x="295" y="9"/>
                    <a:pt x="295" y="9"/>
                    <a:pt x="295" y="9"/>
                  </a:cubicBezTo>
                  <a:cubicBezTo>
                    <a:pt x="295" y="9"/>
                    <a:pt x="295" y="9"/>
                    <a:pt x="295" y="9"/>
                  </a:cubicBezTo>
                  <a:moveTo>
                    <a:pt x="109" y="9"/>
                  </a:moveTo>
                  <a:cubicBezTo>
                    <a:pt x="109" y="9"/>
                    <a:pt x="108" y="9"/>
                    <a:pt x="109" y="10"/>
                  </a:cubicBezTo>
                  <a:cubicBezTo>
                    <a:pt x="109" y="9"/>
                    <a:pt x="109" y="9"/>
                    <a:pt x="109" y="9"/>
                  </a:cubicBezTo>
                  <a:moveTo>
                    <a:pt x="268" y="9"/>
                  </a:move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9"/>
                    <a:pt x="268" y="9"/>
                  </a:cubicBezTo>
                  <a:cubicBezTo>
                    <a:pt x="268" y="9"/>
                    <a:pt x="268" y="9"/>
                    <a:pt x="268" y="9"/>
                  </a:cubicBezTo>
                  <a:moveTo>
                    <a:pt x="300" y="9"/>
                  </a:moveTo>
                  <a:cubicBezTo>
                    <a:pt x="300" y="9"/>
                    <a:pt x="300" y="10"/>
                    <a:pt x="299" y="11"/>
                  </a:cubicBezTo>
                  <a:cubicBezTo>
                    <a:pt x="300" y="9"/>
                    <a:pt x="300" y="9"/>
                    <a:pt x="300" y="9"/>
                  </a:cubicBezTo>
                  <a:moveTo>
                    <a:pt x="73" y="9"/>
                  </a:move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moveTo>
                    <a:pt x="168" y="8"/>
                  </a:moveTo>
                  <a:cubicBezTo>
                    <a:pt x="168" y="8"/>
                    <a:pt x="168" y="8"/>
                    <a:pt x="168" y="8"/>
                  </a:cubicBezTo>
                  <a:cubicBezTo>
                    <a:pt x="168" y="9"/>
                    <a:pt x="168" y="10"/>
                    <a:pt x="169" y="10"/>
                  </a:cubicBezTo>
                  <a:cubicBezTo>
                    <a:pt x="169" y="10"/>
                    <a:pt x="169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9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8" y="8"/>
                    <a:pt x="168" y="8"/>
                    <a:pt x="168" y="8"/>
                  </a:cubicBezTo>
                  <a:moveTo>
                    <a:pt x="86" y="8"/>
                  </a:moveTo>
                  <a:cubicBezTo>
                    <a:pt x="86" y="9"/>
                    <a:pt x="85" y="8"/>
                    <a:pt x="86" y="9"/>
                  </a:cubicBezTo>
                  <a:cubicBezTo>
                    <a:pt x="87" y="9"/>
                    <a:pt x="87" y="9"/>
                    <a:pt x="86" y="8"/>
                  </a:cubicBezTo>
                  <a:moveTo>
                    <a:pt x="85" y="8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86" y="8"/>
                  </a:move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moveTo>
                    <a:pt x="57" y="8"/>
                  </a:moveTo>
                  <a:cubicBezTo>
                    <a:pt x="57" y="10"/>
                    <a:pt x="59" y="9"/>
                    <a:pt x="58" y="12"/>
                  </a:cubicBezTo>
                  <a:cubicBezTo>
                    <a:pt x="59" y="10"/>
                    <a:pt x="58" y="8"/>
                    <a:pt x="57" y="8"/>
                  </a:cubicBezTo>
                  <a:moveTo>
                    <a:pt x="2" y="7"/>
                  </a:moveTo>
                  <a:cubicBezTo>
                    <a:pt x="2" y="7"/>
                    <a:pt x="2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moveTo>
                    <a:pt x="205" y="7"/>
                  </a:moveTo>
                  <a:cubicBezTo>
                    <a:pt x="204" y="7"/>
                    <a:pt x="203" y="8"/>
                    <a:pt x="203" y="9"/>
                  </a:cubicBezTo>
                  <a:cubicBezTo>
                    <a:pt x="202" y="10"/>
                    <a:pt x="203" y="10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10"/>
                    <a:pt x="204" y="10"/>
                    <a:pt x="205" y="9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5" y="9"/>
                    <a:pt x="205" y="8"/>
                    <a:pt x="205" y="7"/>
                  </a:cubicBezTo>
                  <a:cubicBezTo>
                    <a:pt x="205" y="7"/>
                    <a:pt x="205" y="7"/>
                    <a:pt x="205" y="7"/>
                  </a:cubicBezTo>
                  <a:moveTo>
                    <a:pt x="67" y="7"/>
                  </a:moveTo>
                  <a:cubicBezTo>
                    <a:pt x="67" y="7"/>
                    <a:pt x="67" y="8"/>
                    <a:pt x="66" y="8"/>
                  </a:cubicBezTo>
                  <a:cubicBezTo>
                    <a:pt x="67" y="8"/>
                    <a:pt x="66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9" y="13"/>
                    <a:pt x="71" y="18"/>
                    <a:pt x="72" y="19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0" y="20"/>
                    <a:pt x="72" y="19"/>
                    <a:pt x="72" y="21"/>
                  </a:cubicBezTo>
                  <a:cubicBezTo>
                    <a:pt x="73" y="20"/>
                    <a:pt x="73" y="19"/>
                    <a:pt x="72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2" y="16"/>
                    <a:pt x="72" y="15"/>
                  </a:cubicBezTo>
                  <a:cubicBezTo>
                    <a:pt x="73" y="16"/>
                    <a:pt x="72" y="17"/>
                    <a:pt x="73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1" y="15"/>
                    <a:pt x="73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1" y="15"/>
                    <a:pt x="71" y="15"/>
                  </a:cubicBezTo>
                  <a:cubicBezTo>
                    <a:pt x="70" y="14"/>
                    <a:pt x="70" y="14"/>
                    <a:pt x="70" y="13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69" y="12"/>
                    <a:pt x="71" y="11"/>
                    <a:pt x="71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0" y="10"/>
                    <a:pt x="69" y="9"/>
                    <a:pt x="69" y="9"/>
                  </a:cubicBezTo>
                  <a:cubicBezTo>
                    <a:pt x="68" y="8"/>
                    <a:pt x="68" y="7"/>
                    <a:pt x="67" y="7"/>
                  </a:cubicBezTo>
                  <a:moveTo>
                    <a:pt x="138" y="7"/>
                  </a:moveTo>
                  <a:cubicBezTo>
                    <a:pt x="138" y="7"/>
                    <a:pt x="138" y="8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8"/>
                    <a:pt x="138" y="8"/>
                    <a:pt x="138" y="8"/>
                  </a:cubicBezTo>
                  <a:cubicBezTo>
                    <a:pt x="138" y="8"/>
                    <a:pt x="139" y="8"/>
                    <a:pt x="139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8" y="7"/>
                    <a:pt x="138" y="7"/>
                    <a:pt x="138" y="7"/>
                  </a:cubicBezTo>
                  <a:moveTo>
                    <a:pt x="79" y="7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7"/>
                    <a:pt x="79" y="7"/>
                    <a:pt x="79" y="7"/>
                  </a:cubicBezTo>
                  <a:moveTo>
                    <a:pt x="224" y="7"/>
                  </a:moveTo>
                  <a:cubicBezTo>
                    <a:pt x="223" y="9"/>
                    <a:pt x="223" y="9"/>
                    <a:pt x="223" y="9"/>
                  </a:cubicBezTo>
                  <a:cubicBezTo>
                    <a:pt x="223" y="9"/>
                    <a:pt x="223" y="9"/>
                    <a:pt x="223" y="9"/>
                  </a:cubicBezTo>
                  <a:cubicBezTo>
                    <a:pt x="223" y="9"/>
                    <a:pt x="223" y="9"/>
                    <a:pt x="223" y="9"/>
                  </a:cubicBezTo>
                  <a:cubicBezTo>
                    <a:pt x="223" y="9"/>
                    <a:pt x="224" y="9"/>
                    <a:pt x="224" y="9"/>
                  </a:cubicBezTo>
                  <a:cubicBezTo>
                    <a:pt x="224" y="9"/>
                    <a:pt x="224" y="9"/>
                    <a:pt x="224" y="8"/>
                  </a:cubicBezTo>
                  <a:cubicBezTo>
                    <a:pt x="224" y="8"/>
                    <a:pt x="224" y="7"/>
                    <a:pt x="224" y="7"/>
                  </a:cubicBezTo>
                  <a:moveTo>
                    <a:pt x="47" y="7"/>
                  </a:moveTo>
                  <a:cubicBezTo>
                    <a:pt x="48" y="9"/>
                    <a:pt x="49" y="10"/>
                    <a:pt x="49" y="12"/>
                  </a:cubicBezTo>
                  <a:cubicBezTo>
                    <a:pt x="48" y="12"/>
                    <a:pt x="48" y="12"/>
                    <a:pt x="48" y="14"/>
                  </a:cubicBezTo>
                  <a:cubicBezTo>
                    <a:pt x="47" y="12"/>
                    <a:pt x="47" y="11"/>
                    <a:pt x="46" y="11"/>
                  </a:cubicBezTo>
                  <a:cubicBezTo>
                    <a:pt x="46" y="11"/>
                    <a:pt x="46" y="11"/>
                    <a:pt x="46" y="12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6"/>
                    <a:pt x="50" y="17"/>
                    <a:pt x="51" y="18"/>
                  </a:cubicBezTo>
                  <a:cubicBezTo>
                    <a:pt x="51" y="16"/>
                    <a:pt x="52" y="16"/>
                    <a:pt x="52" y="15"/>
                  </a:cubicBezTo>
                  <a:cubicBezTo>
                    <a:pt x="51" y="13"/>
                    <a:pt x="50" y="11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8"/>
                    <a:pt x="47" y="7"/>
                  </a:cubicBezTo>
                  <a:moveTo>
                    <a:pt x="6" y="7"/>
                  </a:moveTo>
                  <a:cubicBezTo>
                    <a:pt x="6" y="8"/>
                    <a:pt x="4" y="7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6" y="12"/>
                    <a:pt x="6" y="12"/>
                  </a:cubicBezTo>
                  <a:cubicBezTo>
                    <a:pt x="6" y="10"/>
                    <a:pt x="6" y="10"/>
                    <a:pt x="7" y="9"/>
                  </a:cubicBezTo>
                  <a:cubicBezTo>
                    <a:pt x="7" y="8"/>
                    <a:pt x="6" y="8"/>
                    <a:pt x="6" y="7"/>
                  </a:cubicBezTo>
                  <a:moveTo>
                    <a:pt x="171" y="7"/>
                  </a:moveTo>
                  <a:cubicBezTo>
                    <a:pt x="170" y="7"/>
                    <a:pt x="170" y="7"/>
                    <a:pt x="170" y="8"/>
                  </a:cubicBezTo>
                  <a:cubicBezTo>
                    <a:pt x="170" y="8"/>
                    <a:pt x="170" y="8"/>
                    <a:pt x="171" y="8"/>
                  </a:cubicBezTo>
                  <a:cubicBezTo>
                    <a:pt x="171" y="8"/>
                    <a:pt x="171" y="7"/>
                    <a:pt x="171" y="7"/>
                  </a:cubicBezTo>
                  <a:cubicBezTo>
                    <a:pt x="171" y="7"/>
                    <a:pt x="171" y="7"/>
                    <a:pt x="171" y="7"/>
                  </a:cubicBezTo>
                  <a:moveTo>
                    <a:pt x="66" y="6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6"/>
                    <a:pt x="64" y="6"/>
                  </a:cubicBezTo>
                  <a:cubicBezTo>
                    <a:pt x="64" y="6"/>
                    <a:pt x="65" y="7"/>
                    <a:pt x="65" y="7"/>
                  </a:cubicBezTo>
                  <a:cubicBezTo>
                    <a:pt x="65" y="7"/>
                    <a:pt x="65" y="8"/>
                    <a:pt x="65" y="8"/>
                  </a:cubicBezTo>
                  <a:cubicBezTo>
                    <a:pt x="66" y="8"/>
                    <a:pt x="66" y="8"/>
                    <a:pt x="66" y="7"/>
                  </a:cubicBezTo>
                  <a:cubicBezTo>
                    <a:pt x="66" y="6"/>
                    <a:pt x="66" y="6"/>
                    <a:pt x="66" y="6"/>
                  </a:cubicBezTo>
                  <a:moveTo>
                    <a:pt x="136" y="6"/>
                  </a:moveTo>
                  <a:cubicBezTo>
                    <a:pt x="137" y="7"/>
                    <a:pt x="137" y="7"/>
                    <a:pt x="137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6"/>
                    <a:pt x="136" y="6"/>
                    <a:pt x="136" y="6"/>
                  </a:cubicBezTo>
                  <a:moveTo>
                    <a:pt x="7" y="6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6"/>
                    <a:pt x="7" y="6"/>
                    <a:pt x="7" y="6"/>
                  </a:cubicBezTo>
                  <a:moveTo>
                    <a:pt x="85" y="6"/>
                  </a:moveTo>
                  <a:cubicBezTo>
                    <a:pt x="84" y="6"/>
                    <a:pt x="84" y="7"/>
                    <a:pt x="8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4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8"/>
                    <a:pt x="86" y="8"/>
                  </a:cubicBezTo>
                  <a:cubicBezTo>
                    <a:pt x="86" y="7"/>
                    <a:pt x="85" y="7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moveTo>
                    <a:pt x="144" y="5"/>
                  </a:moveTo>
                  <a:cubicBezTo>
                    <a:pt x="146" y="6"/>
                    <a:pt x="146" y="6"/>
                    <a:pt x="146" y="6"/>
                  </a:cubicBezTo>
                  <a:cubicBezTo>
                    <a:pt x="146" y="6"/>
                    <a:pt x="146" y="6"/>
                    <a:pt x="146" y="6"/>
                  </a:cubicBezTo>
                  <a:cubicBezTo>
                    <a:pt x="144" y="5"/>
                    <a:pt x="144" y="5"/>
                    <a:pt x="144" y="5"/>
                  </a:cubicBezTo>
                  <a:moveTo>
                    <a:pt x="6" y="5"/>
                  </a:moveTo>
                  <a:cubicBezTo>
                    <a:pt x="6" y="6"/>
                    <a:pt x="6" y="6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moveTo>
                    <a:pt x="222" y="5"/>
                  </a:moveTo>
                  <a:cubicBezTo>
                    <a:pt x="221" y="6"/>
                    <a:pt x="221" y="6"/>
                    <a:pt x="221" y="6"/>
                  </a:cubicBezTo>
                  <a:cubicBezTo>
                    <a:pt x="221" y="5"/>
                    <a:pt x="221" y="5"/>
                    <a:pt x="222" y="5"/>
                  </a:cubicBezTo>
                  <a:moveTo>
                    <a:pt x="200" y="5"/>
                  </a:move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8" y="7"/>
                    <a:pt x="199" y="7"/>
                    <a:pt x="199" y="7"/>
                  </a:cubicBezTo>
                  <a:cubicBezTo>
                    <a:pt x="200" y="5"/>
                    <a:pt x="200" y="5"/>
                    <a:pt x="200" y="5"/>
                  </a:cubicBezTo>
                  <a:moveTo>
                    <a:pt x="83" y="5"/>
                  </a:moveTo>
                  <a:cubicBezTo>
                    <a:pt x="83" y="5"/>
                    <a:pt x="83" y="5"/>
                    <a:pt x="83" y="5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3" y="5"/>
                    <a:pt x="83" y="5"/>
                  </a:cubicBezTo>
                  <a:moveTo>
                    <a:pt x="220" y="5"/>
                  </a:moveTo>
                  <a:cubicBezTo>
                    <a:pt x="220" y="5"/>
                    <a:pt x="220" y="5"/>
                    <a:pt x="220" y="5"/>
                  </a:cubicBezTo>
                  <a:cubicBezTo>
                    <a:pt x="220" y="7"/>
                    <a:pt x="220" y="7"/>
                    <a:pt x="220" y="7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1" y="6"/>
                    <a:pt x="221" y="6"/>
                    <a:pt x="221" y="6"/>
                  </a:cubicBezTo>
                  <a:cubicBezTo>
                    <a:pt x="221" y="6"/>
                    <a:pt x="221" y="5"/>
                    <a:pt x="221" y="5"/>
                  </a:cubicBezTo>
                  <a:cubicBezTo>
                    <a:pt x="221" y="5"/>
                    <a:pt x="221" y="5"/>
                    <a:pt x="220" y="5"/>
                  </a:cubicBezTo>
                  <a:moveTo>
                    <a:pt x="39" y="5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8" y="7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39" y="6"/>
                    <a:pt x="39" y="5"/>
                  </a:cubicBezTo>
                  <a:moveTo>
                    <a:pt x="53" y="4"/>
                  </a:moveTo>
                  <a:cubicBezTo>
                    <a:pt x="52" y="6"/>
                    <a:pt x="54" y="9"/>
                    <a:pt x="55" y="9"/>
                  </a:cubicBezTo>
                  <a:cubicBezTo>
                    <a:pt x="55" y="9"/>
                    <a:pt x="55" y="8"/>
                    <a:pt x="55" y="8"/>
                  </a:cubicBezTo>
                  <a:cubicBezTo>
                    <a:pt x="55" y="8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8"/>
                    <a:pt x="56" y="8"/>
                  </a:cubicBezTo>
                  <a:cubicBezTo>
                    <a:pt x="56" y="8"/>
                    <a:pt x="56" y="7"/>
                    <a:pt x="55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7"/>
                    <a:pt x="55" y="6"/>
                    <a:pt x="55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4" y="7"/>
                    <a:pt x="53" y="5"/>
                    <a:pt x="53" y="4"/>
                  </a:cubicBezTo>
                  <a:moveTo>
                    <a:pt x="136" y="4"/>
                  </a:moveTo>
                  <a:cubicBezTo>
                    <a:pt x="137" y="5"/>
                    <a:pt x="137" y="5"/>
                    <a:pt x="138" y="5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7" y="4"/>
                    <a:pt x="137" y="5"/>
                    <a:pt x="136" y="4"/>
                  </a:cubicBezTo>
                  <a:moveTo>
                    <a:pt x="67" y="4"/>
                  </a:moveTo>
                  <a:cubicBezTo>
                    <a:pt x="66" y="4"/>
                    <a:pt x="66" y="4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moveTo>
                    <a:pt x="98" y="4"/>
                  </a:moveTo>
                  <a:cubicBezTo>
                    <a:pt x="97" y="5"/>
                    <a:pt x="98" y="5"/>
                    <a:pt x="98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7" y="7"/>
                    <a:pt x="98" y="7"/>
                    <a:pt x="98" y="7"/>
                  </a:cubicBezTo>
                  <a:cubicBezTo>
                    <a:pt x="98" y="7"/>
                    <a:pt x="98" y="7"/>
                    <a:pt x="98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9" y="7"/>
                    <a:pt x="99" y="8"/>
                    <a:pt x="99" y="8"/>
                  </a:cubicBezTo>
                  <a:cubicBezTo>
                    <a:pt x="100" y="9"/>
                    <a:pt x="100" y="9"/>
                    <a:pt x="101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8"/>
                    <a:pt x="99" y="7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5"/>
                    <a:pt x="99" y="5"/>
                    <a:pt x="99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4"/>
                    <a:pt x="98" y="4"/>
                    <a:pt x="98" y="4"/>
                  </a:cubicBezTo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moveTo>
                    <a:pt x="110" y="4"/>
                  </a:move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moveTo>
                    <a:pt x="64" y="3"/>
                  </a:moveTo>
                  <a:cubicBezTo>
                    <a:pt x="64" y="4"/>
                    <a:pt x="65" y="5"/>
                    <a:pt x="65" y="5"/>
                  </a:cubicBezTo>
                  <a:cubicBezTo>
                    <a:pt x="66" y="4"/>
                    <a:pt x="64" y="4"/>
                    <a:pt x="64" y="3"/>
                  </a:cubicBezTo>
                  <a:moveTo>
                    <a:pt x="111" y="3"/>
                  </a:moveTo>
                  <a:cubicBezTo>
                    <a:pt x="111" y="3"/>
                    <a:pt x="111" y="3"/>
                    <a:pt x="111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5"/>
                    <a:pt x="109" y="5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5"/>
                  </a:cubicBezTo>
                  <a:cubicBezTo>
                    <a:pt x="111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112" y="3"/>
                    <a:pt x="111" y="3"/>
                  </a:cubicBezTo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moveTo>
                    <a:pt x="154" y="3"/>
                  </a:moveTo>
                  <a:cubicBezTo>
                    <a:pt x="153" y="4"/>
                    <a:pt x="153" y="4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4" y="4"/>
                    <a:pt x="153" y="5"/>
                    <a:pt x="154" y="5"/>
                  </a:cubicBezTo>
                  <a:cubicBezTo>
                    <a:pt x="154" y="5"/>
                    <a:pt x="154" y="3"/>
                    <a:pt x="155" y="3"/>
                  </a:cubicBezTo>
                  <a:cubicBezTo>
                    <a:pt x="155" y="3"/>
                    <a:pt x="156" y="4"/>
                    <a:pt x="156" y="4"/>
                  </a:cubicBezTo>
                  <a:cubicBezTo>
                    <a:pt x="156" y="3"/>
                    <a:pt x="155" y="3"/>
                    <a:pt x="155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moveTo>
                    <a:pt x="148" y="3"/>
                  </a:move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8" y="3"/>
                    <a:pt x="148" y="3"/>
                  </a:cubicBezTo>
                  <a:moveTo>
                    <a:pt x="189" y="3"/>
                  </a:move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9" y="3"/>
                    <a:pt x="190" y="3"/>
                    <a:pt x="190" y="3"/>
                  </a:cubicBezTo>
                  <a:cubicBezTo>
                    <a:pt x="190" y="3"/>
                    <a:pt x="190" y="3"/>
                    <a:pt x="189" y="3"/>
                  </a:cubicBezTo>
                  <a:moveTo>
                    <a:pt x="55" y="2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3"/>
                    <a:pt x="55" y="3"/>
                    <a:pt x="55" y="2"/>
                  </a:cubicBezTo>
                  <a:moveTo>
                    <a:pt x="57" y="2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7" y="4"/>
                    <a:pt x="57" y="4"/>
                  </a:cubicBezTo>
                  <a:cubicBezTo>
                    <a:pt x="57" y="2"/>
                    <a:pt x="57" y="2"/>
                    <a:pt x="57" y="2"/>
                  </a:cubicBezTo>
                  <a:moveTo>
                    <a:pt x="273" y="2"/>
                  </a:moveTo>
                  <a:cubicBezTo>
                    <a:pt x="273" y="2"/>
                    <a:pt x="273" y="2"/>
                    <a:pt x="273" y="3"/>
                  </a:cubicBezTo>
                  <a:cubicBezTo>
                    <a:pt x="273" y="4"/>
                    <a:pt x="272" y="4"/>
                    <a:pt x="271" y="6"/>
                  </a:cubicBezTo>
                  <a:cubicBezTo>
                    <a:pt x="274" y="4"/>
                    <a:pt x="274" y="4"/>
                    <a:pt x="274" y="4"/>
                  </a:cubicBezTo>
                  <a:cubicBezTo>
                    <a:pt x="273" y="3"/>
                    <a:pt x="274" y="2"/>
                    <a:pt x="273" y="2"/>
                  </a:cubicBezTo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149" y="1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2"/>
                    <a:pt x="148" y="2"/>
                    <a:pt x="148" y="2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9" y="3"/>
                    <a:pt x="148" y="3"/>
                    <a:pt x="148" y="3"/>
                  </a:cubicBezTo>
                  <a:cubicBezTo>
                    <a:pt x="149" y="5"/>
                    <a:pt x="149" y="5"/>
                    <a:pt x="149" y="5"/>
                  </a:cubicBezTo>
                  <a:cubicBezTo>
                    <a:pt x="150" y="5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0" y="4"/>
                    <a:pt x="150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0" y="1"/>
                    <a:pt x="149" y="2"/>
                    <a:pt x="149" y="1"/>
                  </a:cubicBezTo>
                  <a:moveTo>
                    <a:pt x="55" y="1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5" y="1"/>
                    <a:pt x="55" y="1"/>
                  </a:cubicBezTo>
                  <a:moveTo>
                    <a:pt x="149" y="1"/>
                  </a:moveTo>
                  <a:cubicBezTo>
                    <a:pt x="149" y="1"/>
                    <a:pt x="149" y="1"/>
                    <a:pt x="149" y="1"/>
                  </a:cubicBezTo>
                  <a:cubicBezTo>
                    <a:pt x="149" y="1"/>
                    <a:pt x="149" y="1"/>
                    <a:pt x="149" y="1"/>
                  </a:cubicBezTo>
                  <a:moveTo>
                    <a:pt x="143" y="1"/>
                  </a:moveTo>
                  <a:cubicBezTo>
                    <a:pt x="144" y="2"/>
                    <a:pt x="144" y="4"/>
                    <a:pt x="145" y="4"/>
                  </a:cubicBezTo>
                  <a:cubicBezTo>
                    <a:pt x="145" y="4"/>
                    <a:pt x="145" y="4"/>
                    <a:pt x="146" y="3"/>
                  </a:cubicBezTo>
                  <a:cubicBezTo>
                    <a:pt x="145" y="3"/>
                    <a:pt x="144" y="1"/>
                    <a:pt x="143" y="1"/>
                  </a:cubicBezTo>
                  <a:moveTo>
                    <a:pt x="132" y="0"/>
                  </a:move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3" y="0"/>
                    <a:pt x="133" y="0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1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0" y="0"/>
                  </a:moveTo>
                  <a:cubicBezTo>
                    <a:pt x="0" y="1"/>
                    <a:pt x="1" y="1"/>
                    <a:pt x="2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36" y="0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1"/>
                    <a:pt x="37" y="1"/>
                    <a:pt x="36" y="0"/>
                  </a:cubicBezTo>
                  <a:moveTo>
                    <a:pt x="298" y="0"/>
                  </a:moveTo>
                  <a:cubicBezTo>
                    <a:pt x="295" y="3"/>
                    <a:pt x="295" y="3"/>
                    <a:pt x="295" y="3"/>
                  </a:cubicBezTo>
                  <a:cubicBezTo>
                    <a:pt x="295" y="2"/>
                    <a:pt x="295" y="2"/>
                    <a:pt x="295" y="2"/>
                  </a:cubicBezTo>
                  <a:cubicBezTo>
                    <a:pt x="295" y="2"/>
                    <a:pt x="295" y="2"/>
                    <a:pt x="294" y="3"/>
                  </a:cubicBezTo>
                  <a:cubicBezTo>
                    <a:pt x="293" y="5"/>
                    <a:pt x="293" y="5"/>
                    <a:pt x="293" y="5"/>
                  </a:cubicBezTo>
                  <a:cubicBezTo>
                    <a:pt x="294" y="6"/>
                    <a:pt x="294" y="6"/>
                    <a:pt x="294" y="6"/>
                  </a:cubicBezTo>
                  <a:cubicBezTo>
                    <a:pt x="295" y="3"/>
                    <a:pt x="295" y="3"/>
                    <a:pt x="295" y="3"/>
                  </a:cubicBezTo>
                  <a:cubicBezTo>
                    <a:pt x="295" y="5"/>
                    <a:pt x="295" y="5"/>
                    <a:pt x="295" y="5"/>
                  </a:cubicBezTo>
                  <a:cubicBezTo>
                    <a:pt x="297" y="4"/>
                    <a:pt x="297" y="4"/>
                    <a:pt x="297" y="4"/>
                  </a:cubicBezTo>
                  <a:cubicBezTo>
                    <a:pt x="299" y="0"/>
                    <a:pt x="297" y="3"/>
                    <a:pt x="298" y="0"/>
                  </a:cubicBezTo>
                </a:path>
              </a:pathLst>
            </a:custGeom>
            <a:solidFill>
              <a:srgbClr val="F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5"/>
            <p:cNvSpPr>
              <a:spLocks noEditPoints="1"/>
            </p:cNvSpPr>
            <p:nvPr/>
          </p:nvSpPr>
          <p:spPr bwMode="auto">
            <a:xfrm>
              <a:off x="7600950" y="5913438"/>
              <a:ext cx="360363" cy="77788"/>
            </a:xfrm>
            <a:custGeom>
              <a:avLst/>
              <a:gdLst>
                <a:gd name="T0" fmla="*/ 65 w 141"/>
                <a:gd name="T1" fmla="*/ 30 h 30"/>
                <a:gd name="T2" fmla="*/ 43 w 141"/>
                <a:gd name="T3" fmla="*/ 29 h 30"/>
                <a:gd name="T4" fmla="*/ 35 w 141"/>
                <a:gd name="T5" fmla="*/ 30 h 30"/>
                <a:gd name="T6" fmla="*/ 79 w 141"/>
                <a:gd name="T7" fmla="*/ 29 h 30"/>
                <a:gd name="T8" fmla="*/ 78 w 141"/>
                <a:gd name="T9" fmla="*/ 30 h 30"/>
                <a:gd name="T10" fmla="*/ 82 w 141"/>
                <a:gd name="T11" fmla="*/ 28 h 30"/>
                <a:gd name="T12" fmla="*/ 83 w 141"/>
                <a:gd name="T13" fmla="*/ 26 h 30"/>
                <a:gd name="T14" fmla="*/ 99 w 141"/>
                <a:gd name="T15" fmla="*/ 23 h 30"/>
                <a:gd name="T16" fmla="*/ 93 w 141"/>
                <a:gd name="T17" fmla="*/ 24 h 30"/>
                <a:gd name="T18" fmla="*/ 81 w 141"/>
                <a:gd name="T19" fmla="*/ 22 h 30"/>
                <a:gd name="T20" fmla="*/ 112 w 141"/>
                <a:gd name="T21" fmla="*/ 21 h 30"/>
                <a:gd name="T22" fmla="*/ 73 w 141"/>
                <a:gd name="T23" fmla="*/ 22 h 30"/>
                <a:gd name="T24" fmla="*/ 87 w 141"/>
                <a:gd name="T25" fmla="*/ 21 h 30"/>
                <a:gd name="T26" fmla="*/ 76 w 141"/>
                <a:gd name="T27" fmla="*/ 20 h 30"/>
                <a:gd name="T28" fmla="*/ 30 w 141"/>
                <a:gd name="T29" fmla="*/ 19 h 30"/>
                <a:gd name="T30" fmla="*/ 31 w 141"/>
                <a:gd name="T31" fmla="*/ 18 h 30"/>
                <a:gd name="T32" fmla="*/ 76 w 141"/>
                <a:gd name="T33" fmla="*/ 17 h 30"/>
                <a:gd name="T34" fmla="*/ 115 w 141"/>
                <a:gd name="T35" fmla="*/ 17 h 30"/>
                <a:gd name="T36" fmla="*/ 24 w 141"/>
                <a:gd name="T37" fmla="*/ 17 h 30"/>
                <a:gd name="T38" fmla="*/ 26 w 141"/>
                <a:gd name="T39" fmla="*/ 17 h 30"/>
                <a:gd name="T40" fmla="*/ 70 w 141"/>
                <a:gd name="T41" fmla="*/ 18 h 30"/>
                <a:gd name="T42" fmla="*/ 97 w 141"/>
                <a:gd name="T43" fmla="*/ 16 h 30"/>
                <a:gd name="T44" fmla="*/ 94 w 141"/>
                <a:gd name="T45" fmla="*/ 19 h 30"/>
                <a:gd name="T46" fmla="*/ 107 w 141"/>
                <a:gd name="T47" fmla="*/ 18 h 30"/>
                <a:gd name="T48" fmla="*/ 15 w 141"/>
                <a:gd name="T49" fmla="*/ 14 h 30"/>
                <a:gd name="T50" fmla="*/ 76 w 141"/>
                <a:gd name="T51" fmla="*/ 13 h 30"/>
                <a:gd name="T52" fmla="*/ 90 w 141"/>
                <a:gd name="T53" fmla="*/ 10 h 30"/>
                <a:gd name="T54" fmla="*/ 26 w 141"/>
                <a:gd name="T55" fmla="*/ 13 h 30"/>
                <a:gd name="T56" fmla="*/ 36 w 141"/>
                <a:gd name="T57" fmla="*/ 12 h 30"/>
                <a:gd name="T58" fmla="*/ 23 w 141"/>
                <a:gd name="T59" fmla="*/ 9 h 30"/>
                <a:gd name="T60" fmla="*/ 59 w 141"/>
                <a:gd name="T61" fmla="*/ 9 h 30"/>
                <a:gd name="T62" fmla="*/ 4 w 141"/>
                <a:gd name="T63" fmla="*/ 9 h 30"/>
                <a:gd name="T64" fmla="*/ 7 w 141"/>
                <a:gd name="T65" fmla="*/ 10 h 30"/>
                <a:gd name="T66" fmla="*/ 57 w 141"/>
                <a:gd name="T67" fmla="*/ 8 h 30"/>
                <a:gd name="T68" fmla="*/ 47 w 141"/>
                <a:gd name="T69" fmla="*/ 10 h 30"/>
                <a:gd name="T70" fmla="*/ 57 w 141"/>
                <a:gd name="T71" fmla="*/ 8 h 30"/>
                <a:gd name="T72" fmla="*/ 1 w 141"/>
                <a:gd name="T73" fmla="*/ 9 h 30"/>
                <a:gd name="T74" fmla="*/ 65 w 141"/>
                <a:gd name="T75" fmla="*/ 11 h 30"/>
                <a:gd name="T76" fmla="*/ 73 w 141"/>
                <a:gd name="T77" fmla="*/ 7 h 30"/>
                <a:gd name="T78" fmla="*/ 73 w 141"/>
                <a:gd name="T79" fmla="*/ 8 h 30"/>
                <a:gd name="T80" fmla="*/ 82 w 141"/>
                <a:gd name="T81" fmla="*/ 8 h 30"/>
                <a:gd name="T82" fmla="*/ 76 w 141"/>
                <a:gd name="T83" fmla="*/ 13 h 30"/>
                <a:gd name="T84" fmla="*/ 79 w 141"/>
                <a:gd name="T85" fmla="*/ 13 h 30"/>
                <a:gd name="T86" fmla="*/ 83 w 141"/>
                <a:gd name="T87" fmla="*/ 10 h 30"/>
                <a:gd name="T88" fmla="*/ 113 w 141"/>
                <a:gd name="T89" fmla="*/ 5 h 30"/>
                <a:gd name="T90" fmla="*/ 24 w 141"/>
                <a:gd name="T91" fmla="*/ 5 h 30"/>
                <a:gd name="T92" fmla="*/ 36 w 141"/>
                <a:gd name="T93" fmla="*/ 8 h 30"/>
                <a:gd name="T94" fmla="*/ 20 w 141"/>
                <a:gd name="T95" fmla="*/ 5 h 30"/>
                <a:gd name="T96" fmla="*/ 119 w 141"/>
                <a:gd name="T97" fmla="*/ 5 h 30"/>
                <a:gd name="T98" fmla="*/ 80 w 141"/>
                <a:gd name="T99" fmla="*/ 5 h 30"/>
                <a:gd name="T100" fmla="*/ 25 w 141"/>
                <a:gd name="T101" fmla="*/ 4 h 30"/>
                <a:gd name="T102" fmla="*/ 78 w 141"/>
                <a:gd name="T103" fmla="*/ 3 h 30"/>
                <a:gd name="T104" fmla="*/ 102 w 141"/>
                <a:gd name="T105" fmla="*/ 3 h 30"/>
                <a:gd name="T106" fmla="*/ 12 w 141"/>
                <a:gd name="T107" fmla="*/ 2 h 30"/>
                <a:gd name="T108" fmla="*/ 111 w 141"/>
                <a:gd name="T109" fmla="*/ 1 h 30"/>
                <a:gd name="T110" fmla="*/ 12 w 141"/>
                <a:gd name="T111" fmla="*/ 1 h 30"/>
                <a:gd name="T112" fmla="*/ 81 w 141"/>
                <a:gd name="T113" fmla="*/ 1 h 30"/>
                <a:gd name="T114" fmla="*/ 29 w 141"/>
                <a:gd name="T11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1" h="30">
                  <a:moveTo>
                    <a:pt x="81" y="30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moveTo>
                    <a:pt x="64" y="29"/>
                  </a:moveTo>
                  <a:cubicBezTo>
                    <a:pt x="62" y="30"/>
                    <a:pt x="62" y="30"/>
                    <a:pt x="62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4" y="29"/>
                    <a:pt x="64" y="29"/>
                    <a:pt x="64" y="29"/>
                  </a:cubicBezTo>
                  <a:moveTo>
                    <a:pt x="43" y="29"/>
                  </a:moveTo>
                  <a:cubicBezTo>
                    <a:pt x="42" y="29"/>
                    <a:pt x="41" y="29"/>
                    <a:pt x="41" y="29"/>
                  </a:cubicBezTo>
                  <a:cubicBezTo>
                    <a:pt x="44" y="30"/>
                    <a:pt x="49" y="30"/>
                    <a:pt x="51" y="30"/>
                  </a:cubicBezTo>
                  <a:cubicBezTo>
                    <a:pt x="51" y="30"/>
                    <a:pt x="52" y="30"/>
                    <a:pt x="52" y="30"/>
                  </a:cubicBezTo>
                  <a:cubicBezTo>
                    <a:pt x="48" y="30"/>
                    <a:pt x="46" y="29"/>
                    <a:pt x="43" y="29"/>
                  </a:cubicBezTo>
                  <a:moveTo>
                    <a:pt x="72" y="29"/>
                  </a:move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29"/>
                    <a:pt x="72" y="29"/>
                    <a:pt x="72" y="29"/>
                  </a:cubicBezTo>
                  <a:moveTo>
                    <a:pt x="38" y="28"/>
                  </a:moveTo>
                  <a:cubicBezTo>
                    <a:pt x="38" y="30"/>
                    <a:pt x="36" y="30"/>
                    <a:pt x="35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82" y="28"/>
                  </a:moveTo>
                  <a:cubicBezTo>
                    <a:pt x="81" y="29"/>
                    <a:pt x="81" y="29"/>
                    <a:pt x="80" y="29"/>
                  </a:cubicBezTo>
                  <a:cubicBezTo>
                    <a:pt x="80" y="29"/>
                    <a:pt x="80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8" y="29"/>
                    <a:pt x="78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80" y="29"/>
                    <a:pt x="79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7" y="30"/>
                    <a:pt x="77" y="30"/>
                    <a:pt x="76" y="30"/>
                  </a:cubicBezTo>
                  <a:cubicBezTo>
                    <a:pt x="77" y="30"/>
                    <a:pt x="77" y="30"/>
                    <a:pt x="78" y="30"/>
                  </a:cubicBezTo>
                  <a:cubicBezTo>
                    <a:pt x="78" y="30"/>
                    <a:pt x="79" y="30"/>
                    <a:pt x="79" y="30"/>
                  </a:cubicBezTo>
                  <a:cubicBezTo>
                    <a:pt x="80" y="30"/>
                    <a:pt x="80" y="29"/>
                    <a:pt x="81" y="29"/>
                  </a:cubicBezTo>
                  <a:cubicBezTo>
                    <a:pt x="81" y="29"/>
                    <a:pt x="81" y="30"/>
                    <a:pt x="81" y="30"/>
                  </a:cubicBezTo>
                  <a:cubicBezTo>
                    <a:pt x="82" y="28"/>
                    <a:pt x="82" y="28"/>
                    <a:pt x="82" y="28"/>
                  </a:cubicBezTo>
                  <a:moveTo>
                    <a:pt x="90" y="25"/>
                  </a:moveTo>
                  <a:cubicBezTo>
                    <a:pt x="89" y="25"/>
                    <a:pt x="88" y="25"/>
                    <a:pt x="87" y="25"/>
                  </a:cubicBezTo>
                  <a:cubicBezTo>
                    <a:pt x="87" y="25"/>
                    <a:pt x="87" y="25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5"/>
                    <a:pt x="83" y="25"/>
                    <a:pt x="83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7" y="26"/>
                    <a:pt x="89" y="26"/>
                    <a:pt x="90" y="25"/>
                  </a:cubicBezTo>
                  <a:moveTo>
                    <a:pt x="99" y="23"/>
                  </a:move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99" y="23"/>
                    <a:pt x="99" y="23"/>
                  </a:cubicBezTo>
                  <a:moveTo>
                    <a:pt x="68" y="22"/>
                  </a:moveTo>
                  <a:cubicBezTo>
                    <a:pt x="68" y="24"/>
                    <a:pt x="68" y="24"/>
                    <a:pt x="68" y="24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moveTo>
                    <a:pt x="101" y="22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4" y="24"/>
                    <a:pt x="97" y="23"/>
                    <a:pt x="98" y="23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3"/>
                    <a:pt x="100" y="22"/>
                    <a:pt x="101" y="22"/>
                  </a:cubicBezTo>
                  <a:moveTo>
                    <a:pt x="80" y="21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1"/>
                    <a:pt x="81" y="21"/>
                    <a:pt x="80" y="21"/>
                  </a:cubicBezTo>
                  <a:moveTo>
                    <a:pt x="112" y="21"/>
                  </a:moveTo>
                  <a:cubicBezTo>
                    <a:pt x="110" y="23"/>
                    <a:pt x="110" y="23"/>
                    <a:pt x="110" y="23"/>
                  </a:cubicBezTo>
                  <a:cubicBezTo>
                    <a:pt x="113" y="22"/>
                    <a:pt x="110" y="22"/>
                    <a:pt x="113" y="21"/>
                  </a:cubicBezTo>
                  <a:cubicBezTo>
                    <a:pt x="113" y="21"/>
                    <a:pt x="113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moveTo>
                    <a:pt x="75" y="21"/>
                  </a:moveTo>
                  <a:cubicBezTo>
                    <a:pt x="74" y="21"/>
                    <a:pt x="77" y="21"/>
                    <a:pt x="74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1" y="23"/>
                    <a:pt x="76" y="22"/>
                    <a:pt x="76" y="23"/>
                  </a:cubicBezTo>
                  <a:cubicBezTo>
                    <a:pt x="78" y="22"/>
                    <a:pt x="75" y="21"/>
                    <a:pt x="75" y="21"/>
                  </a:cubicBezTo>
                  <a:moveTo>
                    <a:pt x="90" y="20"/>
                  </a:moveTo>
                  <a:cubicBezTo>
                    <a:pt x="89" y="20"/>
                    <a:pt x="86" y="20"/>
                    <a:pt x="86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90" y="20"/>
                    <a:pt x="90" y="20"/>
                    <a:pt x="90" y="20"/>
                  </a:cubicBezTo>
                  <a:moveTo>
                    <a:pt x="91" y="20"/>
                  </a:moveTo>
                  <a:cubicBezTo>
                    <a:pt x="90" y="20"/>
                    <a:pt x="90" y="20"/>
                    <a:pt x="90" y="20"/>
                  </a:cubicBezTo>
                  <a:cubicBezTo>
                    <a:pt x="91" y="20"/>
                    <a:pt x="91" y="20"/>
                    <a:pt x="91" y="20"/>
                  </a:cubicBezTo>
                  <a:moveTo>
                    <a:pt x="80" y="19"/>
                  </a:moveTo>
                  <a:cubicBezTo>
                    <a:pt x="76" y="20"/>
                    <a:pt x="76" y="20"/>
                    <a:pt x="76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0"/>
                    <a:pt x="79" y="20"/>
                    <a:pt x="80" y="20"/>
                  </a:cubicBezTo>
                  <a:cubicBezTo>
                    <a:pt x="80" y="20"/>
                    <a:pt x="81" y="20"/>
                    <a:pt x="82" y="20"/>
                  </a:cubicBezTo>
                  <a:cubicBezTo>
                    <a:pt x="83" y="20"/>
                    <a:pt x="84" y="20"/>
                    <a:pt x="84" y="20"/>
                  </a:cubicBezTo>
                  <a:cubicBezTo>
                    <a:pt x="85" y="19"/>
                    <a:pt x="80" y="19"/>
                    <a:pt x="80" y="19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18"/>
                  </a:moveTo>
                  <a:cubicBezTo>
                    <a:pt x="33" y="19"/>
                    <a:pt x="35" y="20"/>
                    <a:pt x="37" y="20"/>
                  </a:cubicBezTo>
                  <a:cubicBezTo>
                    <a:pt x="37" y="19"/>
                    <a:pt x="35" y="19"/>
                    <a:pt x="33" y="18"/>
                  </a:cubicBezTo>
                  <a:moveTo>
                    <a:pt x="31" y="18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4" y="19"/>
                    <a:pt x="31" y="18"/>
                  </a:cubicBezTo>
                  <a:moveTo>
                    <a:pt x="74" y="17"/>
                  </a:moveTo>
                  <a:cubicBezTo>
                    <a:pt x="73" y="17"/>
                    <a:pt x="74" y="18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5" y="18"/>
                    <a:pt x="75" y="18"/>
                    <a:pt x="76" y="17"/>
                  </a:cubicBezTo>
                  <a:cubicBezTo>
                    <a:pt x="74" y="17"/>
                    <a:pt x="74" y="17"/>
                    <a:pt x="74" y="17"/>
                  </a:cubicBezTo>
                  <a:moveTo>
                    <a:pt x="47" y="17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7" y="17"/>
                    <a:pt x="47" y="17"/>
                    <a:pt x="47" y="17"/>
                  </a:cubicBezTo>
                  <a:moveTo>
                    <a:pt x="115" y="17"/>
                  </a:move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8"/>
                    <a:pt x="115" y="18"/>
                  </a:cubicBezTo>
                  <a:cubicBezTo>
                    <a:pt x="115" y="18"/>
                    <a:pt x="116" y="18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moveTo>
                    <a:pt x="25" y="17"/>
                  </a:moveTo>
                  <a:cubicBezTo>
                    <a:pt x="25" y="17"/>
                    <a:pt x="25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8"/>
                    <a:pt x="26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8"/>
                    <a:pt x="26" y="17"/>
                    <a:pt x="26" y="17"/>
                  </a:cubicBezTo>
                  <a:cubicBezTo>
                    <a:pt x="26" y="17"/>
                    <a:pt x="25" y="17"/>
                    <a:pt x="25" y="17"/>
                  </a:cubicBezTo>
                  <a:moveTo>
                    <a:pt x="73" y="16"/>
                  </a:moveTo>
                  <a:cubicBezTo>
                    <a:pt x="72" y="16"/>
                    <a:pt x="72" y="17"/>
                    <a:pt x="71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1" y="17"/>
                    <a:pt x="72" y="17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moveTo>
                    <a:pt x="103" y="14"/>
                  </a:moveTo>
                  <a:cubicBezTo>
                    <a:pt x="102" y="14"/>
                    <a:pt x="101" y="15"/>
                    <a:pt x="100" y="16"/>
                  </a:cubicBezTo>
                  <a:cubicBezTo>
                    <a:pt x="99" y="16"/>
                    <a:pt x="98" y="17"/>
                    <a:pt x="97" y="17"/>
                  </a:cubicBezTo>
                  <a:cubicBezTo>
                    <a:pt x="97" y="17"/>
                    <a:pt x="97" y="16"/>
                    <a:pt x="97" y="16"/>
                  </a:cubicBezTo>
                  <a:cubicBezTo>
                    <a:pt x="95" y="16"/>
                    <a:pt x="90" y="17"/>
                    <a:pt x="90" y="1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2" y="18"/>
                    <a:pt x="92" y="18"/>
                    <a:pt x="92" y="19"/>
                  </a:cubicBezTo>
                  <a:cubicBezTo>
                    <a:pt x="92" y="19"/>
                    <a:pt x="92" y="19"/>
                    <a:pt x="93" y="19"/>
                  </a:cubicBezTo>
                  <a:cubicBezTo>
                    <a:pt x="93" y="19"/>
                    <a:pt x="93" y="19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9"/>
                    <a:pt x="93" y="19"/>
                    <a:pt x="94" y="18"/>
                  </a:cubicBezTo>
                  <a:cubicBezTo>
                    <a:pt x="95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20"/>
                    <a:pt x="98" y="20"/>
                  </a:cubicBezTo>
                  <a:cubicBezTo>
                    <a:pt x="99" y="20"/>
                    <a:pt x="99" y="20"/>
                    <a:pt x="100" y="20"/>
                  </a:cubicBezTo>
                  <a:cubicBezTo>
                    <a:pt x="100" y="18"/>
                    <a:pt x="106" y="18"/>
                    <a:pt x="107" y="18"/>
                  </a:cubicBezTo>
                  <a:cubicBezTo>
                    <a:pt x="107" y="17"/>
                    <a:pt x="106" y="16"/>
                    <a:pt x="104" y="16"/>
                  </a:cubicBezTo>
                  <a:cubicBezTo>
                    <a:pt x="103" y="16"/>
                    <a:pt x="102" y="16"/>
                    <a:pt x="100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3" y="14"/>
                  </a:cubicBezTo>
                  <a:moveTo>
                    <a:pt x="15" y="14"/>
                  </a:moveTo>
                  <a:cubicBezTo>
                    <a:pt x="17" y="15"/>
                    <a:pt x="20" y="16"/>
                    <a:pt x="23" y="17"/>
                  </a:cubicBezTo>
                  <a:cubicBezTo>
                    <a:pt x="22" y="17"/>
                    <a:pt x="23" y="16"/>
                    <a:pt x="21" y="16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76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moveTo>
                    <a:pt x="134" y="10"/>
                  </a:moveTo>
                  <a:cubicBezTo>
                    <a:pt x="132" y="10"/>
                    <a:pt x="132" y="10"/>
                    <a:pt x="132" y="10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4" y="10"/>
                    <a:pt x="134" y="10"/>
                    <a:pt x="134" y="10"/>
                  </a:cubicBezTo>
                  <a:moveTo>
                    <a:pt x="90" y="10"/>
                  </a:move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moveTo>
                    <a:pt x="26" y="9"/>
                  </a:moveTo>
                  <a:cubicBezTo>
                    <a:pt x="23" y="9"/>
                    <a:pt x="29" y="11"/>
                    <a:pt x="28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3"/>
                    <a:pt x="27" y="12"/>
                    <a:pt x="28" y="12"/>
                  </a:cubicBezTo>
                  <a:cubicBezTo>
                    <a:pt x="29" y="12"/>
                    <a:pt x="29" y="11"/>
                    <a:pt x="30" y="11"/>
                  </a:cubicBezTo>
                  <a:cubicBezTo>
                    <a:pt x="30" y="11"/>
                    <a:pt x="31" y="12"/>
                    <a:pt x="32" y="12"/>
                  </a:cubicBezTo>
                  <a:cubicBezTo>
                    <a:pt x="33" y="12"/>
                    <a:pt x="34" y="12"/>
                    <a:pt x="35" y="12"/>
                  </a:cubicBezTo>
                  <a:cubicBezTo>
                    <a:pt x="35" y="12"/>
                    <a:pt x="36" y="12"/>
                    <a:pt x="36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5" y="11"/>
                    <a:pt x="3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9"/>
                    <a:pt x="30" y="11"/>
                    <a:pt x="28" y="9"/>
                  </a:cubicBezTo>
                  <a:cubicBezTo>
                    <a:pt x="27" y="9"/>
                    <a:pt x="27" y="9"/>
                    <a:pt x="26" y="9"/>
                  </a:cubicBezTo>
                  <a:moveTo>
                    <a:pt x="23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59" y="9"/>
                  </a:move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moveTo>
                    <a:pt x="6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2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3"/>
                    <a:pt x="13" y="13"/>
                  </a:cubicBezTo>
                  <a:cubicBezTo>
                    <a:pt x="11" y="12"/>
                    <a:pt x="7" y="12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10"/>
                    <a:pt x="13" y="11"/>
                    <a:pt x="14" y="12"/>
                  </a:cubicBezTo>
                  <a:cubicBezTo>
                    <a:pt x="12" y="10"/>
                    <a:pt x="6" y="9"/>
                    <a:pt x="6" y="9"/>
                  </a:cubicBezTo>
                  <a:moveTo>
                    <a:pt x="57" y="8"/>
                  </a:moveTo>
                  <a:cubicBezTo>
                    <a:pt x="57" y="8"/>
                    <a:pt x="56" y="8"/>
                    <a:pt x="56" y="9"/>
                  </a:cubicBezTo>
                  <a:cubicBezTo>
                    <a:pt x="55" y="9"/>
                    <a:pt x="55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8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1" y="10"/>
                    <a:pt x="52" y="10"/>
                    <a:pt x="53" y="11"/>
                  </a:cubicBezTo>
                  <a:cubicBezTo>
                    <a:pt x="53" y="9"/>
                    <a:pt x="56" y="10"/>
                    <a:pt x="58" y="9"/>
                  </a:cubicBezTo>
                  <a:cubicBezTo>
                    <a:pt x="58" y="8"/>
                    <a:pt x="58" y="8"/>
                    <a:pt x="57" y="8"/>
                  </a:cubicBezTo>
                  <a:moveTo>
                    <a:pt x="58" y="8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8"/>
                    <a:pt x="58" y="8"/>
                    <a:pt x="58" y="8"/>
                  </a:cubicBezTo>
                  <a:moveTo>
                    <a:pt x="0" y="8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71" y="7"/>
                  </a:moveTo>
                  <a:cubicBezTo>
                    <a:pt x="70" y="8"/>
                    <a:pt x="68" y="8"/>
                    <a:pt x="66" y="8"/>
                  </a:cubicBezTo>
                  <a:cubicBezTo>
                    <a:pt x="65" y="8"/>
                    <a:pt x="64" y="8"/>
                    <a:pt x="64" y="8"/>
                  </a:cubicBezTo>
                  <a:cubicBezTo>
                    <a:pt x="63" y="9"/>
                    <a:pt x="63" y="11"/>
                    <a:pt x="65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0"/>
                    <a:pt x="65" y="10"/>
                  </a:cubicBezTo>
                  <a:cubicBezTo>
                    <a:pt x="66" y="10"/>
                    <a:pt x="66" y="10"/>
                    <a:pt x="67" y="10"/>
                  </a:cubicBezTo>
                  <a:cubicBezTo>
                    <a:pt x="67" y="10"/>
                    <a:pt x="68" y="10"/>
                    <a:pt x="67" y="10"/>
                  </a:cubicBezTo>
                  <a:cubicBezTo>
                    <a:pt x="70" y="10"/>
                    <a:pt x="74" y="9"/>
                    <a:pt x="76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3" y="8"/>
                    <a:pt x="73" y="8"/>
                  </a:cubicBezTo>
                  <a:cubicBezTo>
                    <a:pt x="73" y="8"/>
                    <a:pt x="72" y="8"/>
                    <a:pt x="72" y="8"/>
                  </a:cubicBezTo>
                  <a:cubicBezTo>
                    <a:pt x="71" y="8"/>
                    <a:pt x="70" y="8"/>
                    <a:pt x="71" y="7"/>
                  </a:cubicBezTo>
                  <a:moveTo>
                    <a:pt x="91" y="7"/>
                  </a:moveTo>
                  <a:cubicBezTo>
                    <a:pt x="89" y="7"/>
                    <a:pt x="87" y="8"/>
                    <a:pt x="85" y="8"/>
                  </a:cubicBezTo>
                  <a:cubicBezTo>
                    <a:pt x="85" y="8"/>
                    <a:pt x="86" y="8"/>
                    <a:pt x="85" y="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9" y="9"/>
                    <a:pt x="79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5" y="11"/>
                    <a:pt x="74" y="12"/>
                    <a:pt x="72" y="12"/>
                  </a:cubicBezTo>
                  <a:cubicBezTo>
                    <a:pt x="72" y="12"/>
                    <a:pt x="71" y="12"/>
                    <a:pt x="70" y="12"/>
                  </a:cubicBezTo>
                  <a:cubicBezTo>
                    <a:pt x="71" y="13"/>
                    <a:pt x="74" y="13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3"/>
                    <a:pt x="77" y="14"/>
                    <a:pt x="77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0" y="14"/>
                    <a:pt x="80" y="14"/>
                    <a:pt x="81" y="14"/>
                  </a:cubicBezTo>
                  <a:cubicBezTo>
                    <a:pt x="80" y="14"/>
                    <a:pt x="80" y="14"/>
                    <a:pt x="79" y="14"/>
                  </a:cubicBezTo>
                  <a:cubicBezTo>
                    <a:pt x="79" y="14"/>
                    <a:pt x="79" y="13"/>
                    <a:pt x="79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7" y="13"/>
                    <a:pt x="77" y="13"/>
                  </a:cubicBezTo>
                  <a:cubicBezTo>
                    <a:pt x="81" y="12"/>
                    <a:pt x="76" y="12"/>
                    <a:pt x="82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1"/>
                    <a:pt x="84" y="11"/>
                    <a:pt x="84" y="10"/>
                  </a:cubicBezTo>
                  <a:cubicBezTo>
                    <a:pt x="83" y="10"/>
                    <a:pt x="82" y="10"/>
                    <a:pt x="83" y="10"/>
                  </a:cubicBezTo>
                  <a:cubicBezTo>
                    <a:pt x="85" y="10"/>
                    <a:pt x="87" y="10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0"/>
                    <a:pt x="91" y="8"/>
                    <a:pt x="91" y="7"/>
                  </a:cubicBezTo>
                  <a:moveTo>
                    <a:pt x="113" y="5"/>
                  </a:moveTo>
                  <a:cubicBezTo>
                    <a:pt x="113" y="8"/>
                    <a:pt x="113" y="8"/>
                    <a:pt x="113" y="8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3" y="5"/>
                    <a:pt x="113" y="5"/>
                    <a:pt x="113" y="5"/>
                  </a:cubicBezTo>
                  <a:moveTo>
                    <a:pt x="24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0" y="5"/>
                  </a:moveTo>
                  <a:cubicBezTo>
                    <a:pt x="21" y="6"/>
                    <a:pt x="24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3" y="9"/>
                    <a:pt x="36" y="10"/>
                  </a:cubicBezTo>
                  <a:cubicBezTo>
                    <a:pt x="34" y="9"/>
                    <a:pt x="42" y="9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3" y="8"/>
                    <a:pt x="27" y="7"/>
                    <a:pt x="25" y="6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1" y="5"/>
                    <a:pt x="20" y="5"/>
                  </a:cubicBezTo>
                  <a:moveTo>
                    <a:pt x="19" y="4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9" y="4"/>
                    <a:pt x="19" y="4"/>
                  </a:cubicBezTo>
                  <a:moveTo>
                    <a:pt x="121" y="4"/>
                  </a:moveTo>
                  <a:cubicBezTo>
                    <a:pt x="120" y="4"/>
                    <a:pt x="117" y="6"/>
                    <a:pt x="116" y="6"/>
                  </a:cubicBezTo>
                  <a:cubicBezTo>
                    <a:pt x="116" y="6"/>
                    <a:pt x="116" y="6"/>
                    <a:pt x="117" y="6"/>
                  </a:cubicBezTo>
                  <a:cubicBezTo>
                    <a:pt x="117" y="6"/>
                    <a:pt x="117" y="6"/>
                    <a:pt x="118" y="6"/>
                  </a:cubicBezTo>
                  <a:cubicBezTo>
                    <a:pt x="118" y="6"/>
                    <a:pt x="119" y="5"/>
                    <a:pt x="119" y="5"/>
                  </a:cubicBezTo>
                  <a:cubicBezTo>
                    <a:pt x="119" y="5"/>
                    <a:pt x="119" y="5"/>
                    <a:pt x="119" y="6"/>
                  </a:cubicBezTo>
                  <a:cubicBezTo>
                    <a:pt x="119" y="5"/>
                    <a:pt x="121" y="4"/>
                    <a:pt x="121" y="4"/>
                  </a:cubicBezTo>
                  <a:moveTo>
                    <a:pt x="83" y="4"/>
                  </a:moveTo>
                  <a:cubicBezTo>
                    <a:pt x="81" y="4"/>
                    <a:pt x="80" y="5"/>
                    <a:pt x="78" y="6"/>
                  </a:cubicBezTo>
                  <a:cubicBezTo>
                    <a:pt x="78" y="6"/>
                    <a:pt x="78" y="6"/>
                    <a:pt x="79" y="6"/>
                  </a:cubicBezTo>
                  <a:cubicBezTo>
                    <a:pt x="79" y="6"/>
                    <a:pt x="79" y="5"/>
                    <a:pt x="80" y="5"/>
                  </a:cubicBezTo>
                  <a:cubicBezTo>
                    <a:pt x="80" y="5"/>
                    <a:pt x="81" y="5"/>
                    <a:pt x="81" y="5"/>
                  </a:cubicBezTo>
                  <a:cubicBezTo>
                    <a:pt x="81" y="5"/>
                    <a:pt x="82" y="5"/>
                    <a:pt x="82" y="5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6" y="6"/>
                    <a:pt x="78" y="4"/>
                    <a:pt x="84" y="4"/>
                  </a:cubicBezTo>
                  <a:cubicBezTo>
                    <a:pt x="84" y="4"/>
                    <a:pt x="83" y="4"/>
                    <a:pt x="83" y="4"/>
                  </a:cubicBezTo>
                  <a:moveTo>
                    <a:pt x="25" y="4"/>
                  </a:moveTo>
                  <a:cubicBezTo>
                    <a:pt x="23" y="4"/>
                    <a:pt x="23" y="4"/>
                    <a:pt x="25" y="5"/>
                  </a:cubicBezTo>
                  <a:cubicBezTo>
                    <a:pt x="25" y="5"/>
                    <a:pt x="26" y="4"/>
                    <a:pt x="25" y="4"/>
                  </a:cubicBezTo>
                  <a:moveTo>
                    <a:pt x="78" y="3"/>
                  </a:moveTo>
                  <a:cubicBezTo>
                    <a:pt x="77" y="3"/>
                    <a:pt x="79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8" y="3"/>
                    <a:pt x="78" y="3"/>
                    <a:pt x="78" y="3"/>
                  </a:cubicBezTo>
                  <a:moveTo>
                    <a:pt x="136" y="3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6" y="3"/>
                    <a:pt x="136" y="3"/>
                    <a:pt x="136" y="3"/>
                  </a:cubicBezTo>
                  <a:moveTo>
                    <a:pt x="104" y="2"/>
                  </a:moveTo>
                  <a:cubicBezTo>
                    <a:pt x="102" y="3"/>
                    <a:pt x="102" y="3"/>
                    <a:pt x="102" y="3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4" y="2"/>
                    <a:pt x="104" y="2"/>
                    <a:pt x="104" y="2"/>
                  </a:cubicBezTo>
                  <a:moveTo>
                    <a:pt x="12" y="2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41" y="2"/>
                  </a:moveTo>
                  <a:cubicBezTo>
                    <a:pt x="141" y="2"/>
                    <a:pt x="140" y="2"/>
                    <a:pt x="140" y="2"/>
                  </a:cubicBezTo>
                  <a:cubicBezTo>
                    <a:pt x="140" y="2"/>
                    <a:pt x="141" y="2"/>
                    <a:pt x="141" y="2"/>
                  </a:cubicBezTo>
                  <a:moveTo>
                    <a:pt x="111" y="1"/>
                  </a:moveTo>
                  <a:cubicBezTo>
                    <a:pt x="109" y="1"/>
                    <a:pt x="109" y="3"/>
                    <a:pt x="108" y="4"/>
                  </a:cubicBezTo>
                  <a:cubicBezTo>
                    <a:pt x="111" y="2"/>
                    <a:pt x="108" y="2"/>
                    <a:pt x="111" y="1"/>
                  </a:cubicBezTo>
                  <a:moveTo>
                    <a:pt x="12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moveTo>
                    <a:pt x="10" y="0"/>
                  </a:moveTo>
                  <a:cubicBezTo>
                    <a:pt x="10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10" y="0"/>
                  </a:cubicBezTo>
                  <a:moveTo>
                    <a:pt x="81" y="0"/>
                  </a:moveTo>
                  <a:cubicBezTo>
                    <a:pt x="79" y="2"/>
                    <a:pt x="79" y="2"/>
                    <a:pt x="79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1" y="0"/>
                    <a:pt x="81" y="0"/>
                    <a:pt x="81" y="0"/>
                  </a:cubicBezTo>
                  <a:moveTo>
                    <a:pt x="24" y="0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5" y="2"/>
                    <a:pt x="25" y="3"/>
                    <a:pt x="2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29" y="3"/>
                    <a:pt x="30" y="3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25" y="0"/>
                    <a:pt x="24" y="0"/>
                  </a:cubicBezTo>
                </a:path>
              </a:pathLst>
            </a:custGeom>
            <a:solidFill>
              <a:srgbClr val="FF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6"/>
            <p:cNvSpPr>
              <a:spLocks/>
            </p:cNvSpPr>
            <p:nvPr/>
          </p:nvSpPr>
          <p:spPr bwMode="auto">
            <a:xfrm>
              <a:off x="7399338" y="5248275"/>
              <a:ext cx="730250" cy="738188"/>
            </a:xfrm>
            <a:custGeom>
              <a:avLst/>
              <a:gdLst>
                <a:gd name="T0" fmla="*/ 286 w 286"/>
                <a:gd name="T1" fmla="*/ 145 h 287"/>
                <a:gd name="T2" fmla="*/ 142 w 286"/>
                <a:gd name="T3" fmla="*/ 286 h 287"/>
                <a:gd name="T4" fmla="*/ 0 w 286"/>
                <a:gd name="T5" fmla="*/ 142 h 287"/>
                <a:gd name="T6" fmla="*/ 144 w 286"/>
                <a:gd name="T7" fmla="*/ 1 h 287"/>
                <a:gd name="T8" fmla="*/ 286 w 286"/>
                <a:gd name="T9" fmla="*/ 14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87">
                  <a:moveTo>
                    <a:pt x="286" y="145"/>
                  </a:moveTo>
                  <a:cubicBezTo>
                    <a:pt x="285" y="224"/>
                    <a:pt x="221" y="287"/>
                    <a:pt x="142" y="286"/>
                  </a:cubicBezTo>
                  <a:cubicBezTo>
                    <a:pt x="63" y="285"/>
                    <a:pt x="0" y="221"/>
                    <a:pt x="0" y="142"/>
                  </a:cubicBezTo>
                  <a:cubicBezTo>
                    <a:pt x="1" y="63"/>
                    <a:pt x="66" y="0"/>
                    <a:pt x="144" y="1"/>
                  </a:cubicBezTo>
                  <a:cubicBezTo>
                    <a:pt x="223" y="2"/>
                    <a:pt x="286" y="66"/>
                    <a:pt x="286" y="145"/>
                  </a:cubicBezTo>
                  <a:close/>
                </a:path>
              </a:pathLst>
            </a:custGeom>
            <a:solidFill>
              <a:srgbClr val="FFF8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8520113" y="4762500"/>
            <a:ext cx="1095375" cy="1101725"/>
            <a:chOff x="8520113" y="5105400"/>
            <a:chExt cx="1095375" cy="1101725"/>
          </a:xfrm>
        </p:grpSpPr>
        <p:sp>
          <p:nvSpPr>
            <p:cNvPr id="172" name="Freeform 33"/>
            <p:cNvSpPr>
              <a:spLocks/>
            </p:cNvSpPr>
            <p:nvPr/>
          </p:nvSpPr>
          <p:spPr bwMode="auto">
            <a:xfrm>
              <a:off x="8520113" y="5105400"/>
              <a:ext cx="1095375" cy="1101725"/>
            </a:xfrm>
            <a:custGeom>
              <a:avLst/>
              <a:gdLst>
                <a:gd name="T0" fmla="*/ 428 w 429"/>
                <a:gd name="T1" fmla="*/ 216 h 429"/>
                <a:gd name="T2" fmla="*/ 213 w 429"/>
                <a:gd name="T3" fmla="*/ 428 h 429"/>
                <a:gd name="T4" fmla="*/ 1 w 429"/>
                <a:gd name="T5" fmla="*/ 212 h 429"/>
                <a:gd name="T6" fmla="*/ 217 w 429"/>
                <a:gd name="T7" fmla="*/ 1 h 429"/>
                <a:gd name="T8" fmla="*/ 428 w 429"/>
                <a:gd name="T9" fmla="*/ 2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429">
                  <a:moveTo>
                    <a:pt x="428" y="216"/>
                  </a:moveTo>
                  <a:cubicBezTo>
                    <a:pt x="427" y="334"/>
                    <a:pt x="331" y="429"/>
                    <a:pt x="213" y="428"/>
                  </a:cubicBezTo>
                  <a:cubicBezTo>
                    <a:pt x="95" y="427"/>
                    <a:pt x="0" y="330"/>
                    <a:pt x="1" y="212"/>
                  </a:cubicBezTo>
                  <a:cubicBezTo>
                    <a:pt x="3" y="94"/>
                    <a:pt x="99" y="0"/>
                    <a:pt x="217" y="1"/>
                  </a:cubicBezTo>
                  <a:cubicBezTo>
                    <a:pt x="335" y="2"/>
                    <a:pt x="429" y="98"/>
                    <a:pt x="428" y="216"/>
                  </a:cubicBezTo>
                  <a:close/>
                </a:path>
              </a:pathLst>
            </a:custGeom>
            <a:solidFill>
              <a:srgbClr val="FFC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4"/>
            <p:cNvSpPr>
              <a:spLocks/>
            </p:cNvSpPr>
            <p:nvPr/>
          </p:nvSpPr>
          <p:spPr bwMode="auto">
            <a:xfrm>
              <a:off x="8621713" y="5207000"/>
              <a:ext cx="893763" cy="896938"/>
            </a:xfrm>
            <a:custGeom>
              <a:avLst/>
              <a:gdLst>
                <a:gd name="T0" fmla="*/ 349 w 350"/>
                <a:gd name="T1" fmla="*/ 176 h 349"/>
                <a:gd name="T2" fmla="*/ 173 w 350"/>
                <a:gd name="T3" fmla="*/ 348 h 349"/>
                <a:gd name="T4" fmla="*/ 1 w 350"/>
                <a:gd name="T5" fmla="*/ 173 h 349"/>
                <a:gd name="T6" fmla="*/ 176 w 350"/>
                <a:gd name="T7" fmla="*/ 0 h 349"/>
                <a:gd name="T8" fmla="*/ 349 w 350"/>
                <a:gd name="T9" fmla="*/ 17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49">
                  <a:moveTo>
                    <a:pt x="349" y="176"/>
                  </a:moveTo>
                  <a:cubicBezTo>
                    <a:pt x="348" y="272"/>
                    <a:pt x="269" y="349"/>
                    <a:pt x="173" y="348"/>
                  </a:cubicBezTo>
                  <a:cubicBezTo>
                    <a:pt x="77" y="347"/>
                    <a:pt x="0" y="269"/>
                    <a:pt x="1" y="173"/>
                  </a:cubicBezTo>
                  <a:cubicBezTo>
                    <a:pt x="2" y="77"/>
                    <a:pt x="80" y="0"/>
                    <a:pt x="176" y="0"/>
                  </a:cubicBezTo>
                  <a:cubicBezTo>
                    <a:pt x="272" y="1"/>
                    <a:pt x="350" y="80"/>
                    <a:pt x="349" y="176"/>
                  </a:cubicBezTo>
                  <a:close/>
                </a:path>
              </a:pathLst>
            </a:custGeom>
            <a:solidFill>
              <a:srgbClr val="FFE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5"/>
            <p:cNvSpPr>
              <a:spLocks/>
            </p:cNvSpPr>
            <p:nvPr/>
          </p:nvSpPr>
          <p:spPr bwMode="auto">
            <a:xfrm>
              <a:off x="8729663" y="5313363"/>
              <a:ext cx="679450" cy="682625"/>
            </a:xfrm>
            <a:custGeom>
              <a:avLst/>
              <a:gdLst>
                <a:gd name="T0" fmla="*/ 265 w 266"/>
                <a:gd name="T1" fmla="*/ 134 h 266"/>
                <a:gd name="T2" fmla="*/ 132 w 266"/>
                <a:gd name="T3" fmla="*/ 266 h 266"/>
                <a:gd name="T4" fmla="*/ 0 w 266"/>
                <a:gd name="T5" fmla="*/ 132 h 266"/>
                <a:gd name="T6" fmla="*/ 134 w 266"/>
                <a:gd name="T7" fmla="*/ 1 h 266"/>
                <a:gd name="T8" fmla="*/ 265 w 266"/>
                <a:gd name="T9" fmla="*/ 13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266">
                  <a:moveTo>
                    <a:pt x="265" y="134"/>
                  </a:moveTo>
                  <a:cubicBezTo>
                    <a:pt x="264" y="208"/>
                    <a:pt x="205" y="266"/>
                    <a:pt x="132" y="266"/>
                  </a:cubicBezTo>
                  <a:cubicBezTo>
                    <a:pt x="59" y="265"/>
                    <a:pt x="0" y="205"/>
                    <a:pt x="0" y="132"/>
                  </a:cubicBezTo>
                  <a:cubicBezTo>
                    <a:pt x="1" y="59"/>
                    <a:pt x="61" y="0"/>
                    <a:pt x="134" y="1"/>
                  </a:cubicBezTo>
                  <a:cubicBezTo>
                    <a:pt x="207" y="2"/>
                    <a:pt x="266" y="61"/>
                    <a:pt x="265" y="134"/>
                  </a:cubicBezTo>
                  <a:close/>
                </a:path>
              </a:pathLst>
            </a:custGeom>
            <a:solidFill>
              <a:srgbClr val="FFF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4634418" y="5054600"/>
            <a:ext cx="835025" cy="601663"/>
            <a:chOff x="3949701" y="5299642"/>
            <a:chExt cx="835025" cy="601663"/>
          </a:xfrm>
        </p:grpSpPr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4021138" y="5369492"/>
              <a:ext cx="230188" cy="231775"/>
            </a:xfrm>
            <a:custGeom>
              <a:avLst/>
              <a:gdLst>
                <a:gd name="T0" fmla="*/ 89 w 90"/>
                <a:gd name="T1" fmla="*/ 46 h 90"/>
                <a:gd name="T2" fmla="*/ 44 w 90"/>
                <a:gd name="T3" fmla="*/ 89 h 90"/>
                <a:gd name="T4" fmla="*/ 1 w 90"/>
                <a:gd name="T5" fmla="*/ 43 h 90"/>
                <a:gd name="T6" fmla="*/ 47 w 90"/>
                <a:gd name="T7" fmla="*/ 1 h 90"/>
                <a:gd name="T8" fmla="*/ 89 w 90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89" y="46"/>
                  </a:moveTo>
                  <a:cubicBezTo>
                    <a:pt x="89" y="70"/>
                    <a:pt x="68" y="90"/>
                    <a:pt x="44" y="89"/>
                  </a:cubicBezTo>
                  <a:cubicBezTo>
                    <a:pt x="20" y="88"/>
                    <a:pt x="0" y="68"/>
                    <a:pt x="1" y="43"/>
                  </a:cubicBezTo>
                  <a:cubicBezTo>
                    <a:pt x="2" y="19"/>
                    <a:pt x="22" y="0"/>
                    <a:pt x="47" y="1"/>
                  </a:cubicBezTo>
                  <a:cubicBezTo>
                    <a:pt x="71" y="1"/>
                    <a:pt x="90" y="22"/>
                    <a:pt x="89" y="46"/>
                  </a:cubicBezTo>
                  <a:close/>
                </a:path>
              </a:pathLst>
            </a:custGeom>
            <a:solidFill>
              <a:srgbClr val="EEF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7"/>
            <p:cNvSpPr>
              <a:spLocks/>
            </p:cNvSpPr>
            <p:nvPr/>
          </p:nvSpPr>
          <p:spPr bwMode="auto">
            <a:xfrm>
              <a:off x="4205288" y="5318692"/>
              <a:ext cx="579438" cy="582613"/>
            </a:xfrm>
            <a:custGeom>
              <a:avLst/>
              <a:gdLst>
                <a:gd name="T0" fmla="*/ 227 w 227"/>
                <a:gd name="T1" fmla="*/ 114 h 227"/>
                <a:gd name="T2" fmla="*/ 113 w 227"/>
                <a:gd name="T3" fmla="*/ 226 h 227"/>
                <a:gd name="T4" fmla="*/ 1 w 227"/>
                <a:gd name="T5" fmla="*/ 112 h 227"/>
                <a:gd name="T6" fmla="*/ 115 w 227"/>
                <a:gd name="T7" fmla="*/ 0 h 227"/>
                <a:gd name="T8" fmla="*/ 227 w 227"/>
                <a:gd name="T9" fmla="*/ 11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27">
                  <a:moveTo>
                    <a:pt x="227" y="114"/>
                  </a:moveTo>
                  <a:cubicBezTo>
                    <a:pt x="226" y="177"/>
                    <a:pt x="175" y="227"/>
                    <a:pt x="113" y="226"/>
                  </a:cubicBezTo>
                  <a:cubicBezTo>
                    <a:pt x="50" y="226"/>
                    <a:pt x="0" y="175"/>
                    <a:pt x="1" y="112"/>
                  </a:cubicBezTo>
                  <a:cubicBezTo>
                    <a:pt x="1" y="50"/>
                    <a:pt x="52" y="0"/>
                    <a:pt x="115" y="0"/>
                  </a:cubicBezTo>
                  <a:cubicBezTo>
                    <a:pt x="177" y="1"/>
                    <a:pt x="227" y="52"/>
                    <a:pt x="227" y="114"/>
                  </a:cubicBezTo>
                </a:path>
              </a:pathLst>
            </a:custGeom>
            <a:solidFill>
              <a:srgbClr val="A3C1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8"/>
            <p:cNvSpPr>
              <a:spLocks/>
            </p:cNvSpPr>
            <p:nvPr/>
          </p:nvSpPr>
          <p:spPr bwMode="auto">
            <a:xfrm>
              <a:off x="4259263" y="5372667"/>
              <a:ext cx="471488" cy="474663"/>
            </a:xfrm>
            <a:custGeom>
              <a:avLst/>
              <a:gdLst>
                <a:gd name="T0" fmla="*/ 185 w 185"/>
                <a:gd name="T1" fmla="*/ 93 h 185"/>
                <a:gd name="T2" fmla="*/ 92 w 185"/>
                <a:gd name="T3" fmla="*/ 184 h 185"/>
                <a:gd name="T4" fmla="*/ 1 w 185"/>
                <a:gd name="T5" fmla="*/ 91 h 185"/>
                <a:gd name="T6" fmla="*/ 94 w 185"/>
                <a:gd name="T7" fmla="*/ 0 h 185"/>
                <a:gd name="T8" fmla="*/ 185 w 185"/>
                <a:gd name="T9" fmla="*/ 9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185" y="93"/>
                  </a:moveTo>
                  <a:cubicBezTo>
                    <a:pt x="184" y="144"/>
                    <a:pt x="143" y="185"/>
                    <a:pt x="92" y="184"/>
                  </a:cubicBezTo>
                  <a:cubicBezTo>
                    <a:pt x="41" y="184"/>
                    <a:pt x="0" y="142"/>
                    <a:pt x="1" y="91"/>
                  </a:cubicBezTo>
                  <a:cubicBezTo>
                    <a:pt x="1" y="40"/>
                    <a:pt x="43" y="0"/>
                    <a:pt x="94" y="0"/>
                  </a:cubicBezTo>
                  <a:cubicBezTo>
                    <a:pt x="145" y="1"/>
                    <a:pt x="185" y="42"/>
                    <a:pt x="185" y="93"/>
                  </a:cubicBezTo>
                </a:path>
              </a:pathLst>
            </a:custGeom>
            <a:solidFill>
              <a:srgbClr val="D6E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9"/>
            <p:cNvSpPr>
              <a:spLocks noEditPoints="1"/>
            </p:cNvSpPr>
            <p:nvPr/>
          </p:nvSpPr>
          <p:spPr bwMode="auto">
            <a:xfrm>
              <a:off x="4302126" y="5393304"/>
              <a:ext cx="385763" cy="365125"/>
            </a:xfrm>
            <a:custGeom>
              <a:avLst/>
              <a:gdLst>
                <a:gd name="T0" fmla="*/ 38 w 151"/>
                <a:gd name="T1" fmla="*/ 64 h 142"/>
                <a:gd name="T2" fmla="*/ 65 w 151"/>
                <a:gd name="T3" fmla="*/ 63 h 142"/>
                <a:gd name="T4" fmla="*/ 70 w 151"/>
                <a:gd name="T5" fmla="*/ 61 h 142"/>
                <a:gd name="T6" fmla="*/ 117 w 151"/>
                <a:gd name="T7" fmla="*/ 60 h 142"/>
                <a:gd name="T8" fmla="*/ 23 w 151"/>
                <a:gd name="T9" fmla="*/ 66 h 142"/>
                <a:gd name="T10" fmla="*/ 131 w 151"/>
                <a:gd name="T11" fmla="*/ 62 h 142"/>
                <a:gd name="T12" fmla="*/ 27 w 151"/>
                <a:gd name="T13" fmla="*/ 57 h 142"/>
                <a:gd name="T14" fmla="*/ 51 w 151"/>
                <a:gd name="T15" fmla="*/ 56 h 142"/>
                <a:gd name="T16" fmla="*/ 52 w 151"/>
                <a:gd name="T17" fmla="*/ 59 h 142"/>
                <a:gd name="T18" fmla="*/ 46 w 151"/>
                <a:gd name="T19" fmla="*/ 67 h 142"/>
                <a:gd name="T20" fmla="*/ 60 w 151"/>
                <a:gd name="T21" fmla="*/ 64 h 142"/>
                <a:gd name="T22" fmla="*/ 63 w 151"/>
                <a:gd name="T23" fmla="*/ 61 h 142"/>
                <a:gd name="T24" fmla="*/ 68 w 151"/>
                <a:gd name="T25" fmla="*/ 56 h 142"/>
                <a:gd name="T26" fmla="*/ 31 w 151"/>
                <a:gd name="T27" fmla="*/ 54 h 142"/>
                <a:gd name="T28" fmla="*/ 139 w 151"/>
                <a:gd name="T29" fmla="*/ 68 h 142"/>
                <a:gd name="T30" fmla="*/ 133 w 151"/>
                <a:gd name="T31" fmla="*/ 100 h 142"/>
                <a:gd name="T32" fmla="*/ 120 w 151"/>
                <a:gd name="T33" fmla="*/ 117 h 142"/>
                <a:gd name="T34" fmla="*/ 85 w 151"/>
                <a:gd name="T35" fmla="*/ 133 h 142"/>
                <a:gd name="T36" fmla="*/ 103 w 151"/>
                <a:gd name="T37" fmla="*/ 136 h 142"/>
                <a:gd name="T38" fmla="*/ 123 w 151"/>
                <a:gd name="T39" fmla="*/ 124 h 142"/>
                <a:gd name="T40" fmla="*/ 142 w 151"/>
                <a:gd name="T41" fmla="*/ 97 h 142"/>
                <a:gd name="T42" fmla="*/ 146 w 151"/>
                <a:gd name="T43" fmla="*/ 86 h 142"/>
                <a:gd name="T44" fmla="*/ 52 w 151"/>
                <a:gd name="T45" fmla="*/ 53 h 142"/>
                <a:gd name="T46" fmla="*/ 62 w 151"/>
                <a:gd name="T47" fmla="*/ 51 h 142"/>
                <a:gd name="T48" fmla="*/ 57 w 151"/>
                <a:gd name="T49" fmla="*/ 52 h 142"/>
                <a:gd name="T50" fmla="*/ 61 w 151"/>
                <a:gd name="T51" fmla="*/ 51 h 142"/>
                <a:gd name="T52" fmla="*/ 57 w 151"/>
                <a:gd name="T53" fmla="*/ 47 h 142"/>
                <a:gd name="T54" fmla="*/ 128 w 151"/>
                <a:gd name="T55" fmla="*/ 46 h 142"/>
                <a:gd name="T56" fmla="*/ 22 w 151"/>
                <a:gd name="T57" fmla="*/ 62 h 142"/>
                <a:gd name="T58" fmla="*/ 35 w 151"/>
                <a:gd name="T59" fmla="*/ 49 h 142"/>
                <a:gd name="T60" fmla="*/ 71 w 151"/>
                <a:gd name="T61" fmla="*/ 45 h 142"/>
                <a:gd name="T62" fmla="*/ 65 w 151"/>
                <a:gd name="T63" fmla="*/ 43 h 142"/>
                <a:gd name="T64" fmla="*/ 44 w 151"/>
                <a:gd name="T65" fmla="*/ 43 h 142"/>
                <a:gd name="T66" fmla="*/ 62 w 151"/>
                <a:gd name="T67" fmla="*/ 41 h 142"/>
                <a:gd name="T68" fmla="*/ 73 w 151"/>
                <a:gd name="T69" fmla="*/ 40 h 142"/>
                <a:gd name="T70" fmla="*/ 54 w 151"/>
                <a:gd name="T71" fmla="*/ 39 h 142"/>
                <a:gd name="T72" fmla="*/ 119 w 151"/>
                <a:gd name="T73" fmla="*/ 36 h 142"/>
                <a:gd name="T74" fmla="*/ 68 w 151"/>
                <a:gd name="T75" fmla="*/ 35 h 142"/>
                <a:gd name="T76" fmla="*/ 82 w 151"/>
                <a:gd name="T77" fmla="*/ 36 h 142"/>
                <a:gd name="T78" fmla="*/ 116 w 151"/>
                <a:gd name="T79" fmla="*/ 33 h 142"/>
                <a:gd name="T80" fmla="*/ 56 w 151"/>
                <a:gd name="T81" fmla="*/ 30 h 142"/>
                <a:gd name="T82" fmla="*/ 39 w 151"/>
                <a:gd name="T83" fmla="*/ 27 h 142"/>
                <a:gd name="T84" fmla="*/ 26 w 151"/>
                <a:gd name="T85" fmla="*/ 26 h 142"/>
                <a:gd name="T86" fmla="*/ 123 w 151"/>
                <a:gd name="T87" fmla="*/ 25 h 142"/>
                <a:gd name="T88" fmla="*/ 87 w 151"/>
                <a:gd name="T89" fmla="*/ 25 h 142"/>
                <a:gd name="T90" fmla="*/ 94 w 151"/>
                <a:gd name="T91" fmla="*/ 24 h 142"/>
                <a:gd name="T92" fmla="*/ 20 w 151"/>
                <a:gd name="T93" fmla="*/ 23 h 142"/>
                <a:gd name="T94" fmla="*/ 16 w 151"/>
                <a:gd name="T95" fmla="*/ 30 h 142"/>
                <a:gd name="T96" fmla="*/ 88 w 151"/>
                <a:gd name="T97" fmla="*/ 22 h 142"/>
                <a:gd name="T98" fmla="*/ 76 w 151"/>
                <a:gd name="T99" fmla="*/ 26 h 142"/>
                <a:gd name="T100" fmla="*/ 69 w 151"/>
                <a:gd name="T101" fmla="*/ 29 h 142"/>
                <a:gd name="T102" fmla="*/ 79 w 151"/>
                <a:gd name="T103" fmla="*/ 29 h 142"/>
                <a:gd name="T104" fmla="*/ 99 w 151"/>
                <a:gd name="T105" fmla="*/ 21 h 142"/>
                <a:gd name="T106" fmla="*/ 42 w 151"/>
                <a:gd name="T107" fmla="*/ 20 h 142"/>
                <a:gd name="T108" fmla="*/ 56 w 151"/>
                <a:gd name="T109" fmla="*/ 24 h 142"/>
                <a:gd name="T110" fmla="*/ 94 w 151"/>
                <a:gd name="T111" fmla="*/ 20 h 142"/>
                <a:gd name="T112" fmla="*/ 94 w 151"/>
                <a:gd name="T113" fmla="*/ 18 h 142"/>
                <a:gd name="T114" fmla="*/ 97 w 151"/>
                <a:gd name="T115" fmla="*/ 14 h 142"/>
                <a:gd name="T116" fmla="*/ 83 w 151"/>
                <a:gd name="T117" fmla="*/ 13 h 142"/>
                <a:gd name="T118" fmla="*/ 82 w 151"/>
                <a:gd name="T119" fmla="*/ 13 h 142"/>
                <a:gd name="T120" fmla="*/ 112 w 151"/>
                <a:gd name="T121" fmla="*/ 19 h 142"/>
                <a:gd name="T122" fmla="*/ 64 w 151"/>
                <a:gd name="T123" fmla="*/ 5 h 142"/>
                <a:gd name="T124" fmla="*/ 70 w 151"/>
                <a:gd name="T125" fmla="*/ 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" h="142"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moveTo>
                    <a:pt x="65" y="64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64"/>
                    <a:pt x="65" y="64"/>
                    <a:pt x="65" y="64"/>
                  </a:cubicBezTo>
                  <a:moveTo>
                    <a:pt x="60" y="64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0" y="64"/>
                    <a:pt x="60" y="64"/>
                    <a:pt x="60" y="64"/>
                  </a:cubicBezTo>
                  <a:moveTo>
                    <a:pt x="65" y="6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4"/>
                    <a:pt x="65" y="64"/>
                    <a:pt x="65" y="64"/>
                  </a:cubicBezTo>
                  <a:moveTo>
                    <a:pt x="56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6" y="64"/>
                    <a:pt x="56" y="64"/>
                    <a:pt x="56" y="64"/>
                  </a:cubicBezTo>
                  <a:moveTo>
                    <a:pt x="47" y="64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moveTo>
                    <a:pt x="3" y="64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6"/>
                  </a:cubicBezTo>
                  <a:cubicBezTo>
                    <a:pt x="2" y="66"/>
                    <a:pt x="2" y="66"/>
                    <a:pt x="2" y="67"/>
                  </a:cubicBezTo>
                  <a:cubicBezTo>
                    <a:pt x="2" y="68"/>
                    <a:pt x="1" y="68"/>
                    <a:pt x="1" y="68"/>
                  </a:cubicBezTo>
                  <a:cubicBezTo>
                    <a:pt x="1" y="68"/>
                    <a:pt x="1" y="68"/>
                    <a:pt x="0" y="68"/>
                  </a:cubicBezTo>
                  <a:cubicBezTo>
                    <a:pt x="0" y="69"/>
                    <a:pt x="0" y="71"/>
                    <a:pt x="0" y="7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" y="71"/>
                    <a:pt x="1" y="70"/>
                    <a:pt x="2" y="69"/>
                  </a:cubicBezTo>
                  <a:cubicBezTo>
                    <a:pt x="2" y="69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69"/>
                  </a:cubicBezTo>
                  <a:cubicBezTo>
                    <a:pt x="2" y="67"/>
                    <a:pt x="3" y="66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moveTo>
                    <a:pt x="113" y="64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4"/>
                    <a:pt x="113" y="64"/>
                  </a:cubicBezTo>
                  <a:moveTo>
                    <a:pt x="38" y="64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moveTo>
                    <a:pt x="47" y="64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7" y="64"/>
                    <a:pt x="47" y="64"/>
                  </a:cubicBezTo>
                  <a:moveTo>
                    <a:pt x="136" y="64"/>
                  </a:moveTo>
                  <a:cubicBezTo>
                    <a:pt x="135" y="65"/>
                    <a:pt x="135" y="65"/>
                    <a:pt x="135" y="65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64"/>
                    <a:pt x="136" y="64"/>
                    <a:pt x="136" y="64"/>
                  </a:cubicBezTo>
                  <a:moveTo>
                    <a:pt x="58" y="64"/>
                  </a:moveTo>
                  <a:cubicBezTo>
                    <a:pt x="58" y="64"/>
                    <a:pt x="58" y="64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moveTo>
                    <a:pt x="117" y="63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4"/>
                    <a:pt x="117" y="63"/>
                  </a:cubicBezTo>
                  <a:cubicBezTo>
                    <a:pt x="117" y="63"/>
                    <a:pt x="117" y="63"/>
                    <a:pt x="117" y="63"/>
                  </a:cubicBezTo>
                  <a:moveTo>
                    <a:pt x="63" y="63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moveTo>
                    <a:pt x="117" y="63"/>
                  </a:moveTo>
                  <a:cubicBezTo>
                    <a:pt x="117" y="63"/>
                    <a:pt x="117" y="63"/>
                    <a:pt x="117" y="63"/>
                  </a:cubicBezTo>
                  <a:cubicBezTo>
                    <a:pt x="117" y="63"/>
                    <a:pt x="117" y="63"/>
                    <a:pt x="117" y="63"/>
                  </a:cubicBezTo>
                  <a:moveTo>
                    <a:pt x="7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3"/>
                    <a:pt x="70" y="63"/>
                    <a:pt x="70" y="63"/>
                  </a:cubicBezTo>
                  <a:moveTo>
                    <a:pt x="32" y="63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moveTo>
                    <a:pt x="114" y="63"/>
                  </a:moveTo>
                  <a:cubicBezTo>
                    <a:pt x="113" y="63"/>
                    <a:pt x="113" y="63"/>
                    <a:pt x="113" y="63"/>
                  </a:cubicBezTo>
                  <a:cubicBezTo>
                    <a:pt x="114" y="63"/>
                    <a:pt x="114" y="64"/>
                    <a:pt x="114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4"/>
                    <a:pt x="114" y="63"/>
                    <a:pt x="114" y="63"/>
                  </a:cubicBezTo>
                  <a:moveTo>
                    <a:pt x="25" y="63"/>
                  </a:move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5" y="63"/>
                  </a:cubicBezTo>
                  <a:moveTo>
                    <a:pt x="118" y="63"/>
                  </a:moveTo>
                  <a:cubicBezTo>
                    <a:pt x="117" y="63"/>
                    <a:pt x="117" y="63"/>
                    <a:pt x="117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8" y="65"/>
                    <a:pt x="118" y="64"/>
                    <a:pt x="118" y="63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18" y="63"/>
                    <a:pt x="118" y="63"/>
                  </a:cubicBezTo>
                  <a:moveTo>
                    <a:pt x="23" y="63"/>
                  </a:move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moveTo>
                    <a:pt x="65" y="63"/>
                  </a:moveTo>
                  <a:cubicBezTo>
                    <a:pt x="65" y="63"/>
                    <a:pt x="65" y="63"/>
                    <a:pt x="6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5" y="63"/>
                  </a:cubicBezTo>
                  <a:moveTo>
                    <a:pt x="118" y="63"/>
                  </a:move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9" y="64"/>
                    <a:pt x="119" y="64"/>
                  </a:cubicBezTo>
                  <a:cubicBezTo>
                    <a:pt x="119" y="64"/>
                    <a:pt x="119" y="63"/>
                    <a:pt x="118" y="63"/>
                  </a:cubicBezTo>
                  <a:moveTo>
                    <a:pt x="62" y="62"/>
                  </a:moveTo>
                  <a:cubicBezTo>
                    <a:pt x="62" y="62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2"/>
                    <a:pt x="62" y="62"/>
                  </a:cubicBezTo>
                  <a:moveTo>
                    <a:pt x="62" y="6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2"/>
                  </a:cubicBezTo>
                  <a:moveTo>
                    <a:pt x="53" y="62"/>
                  </a:moveTo>
                  <a:cubicBezTo>
                    <a:pt x="53" y="63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moveTo>
                    <a:pt x="46" y="62"/>
                  </a:moveTo>
                  <a:cubicBezTo>
                    <a:pt x="46" y="63"/>
                    <a:pt x="46" y="63"/>
                    <a:pt x="46" y="63"/>
                  </a:cubicBezTo>
                  <a:cubicBezTo>
                    <a:pt x="46" y="62"/>
                    <a:pt x="46" y="62"/>
                    <a:pt x="46" y="62"/>
                  </a:cubicBezTo>
                  <a:moveTo>
                    <a:pt x="62" y="62"/>
                  </a:moveTo>
                  <a:cubicBezTo>
                    <a:pt x="62" y="63"/>
                    <a:pt x="62" y="63"/>
                    <a:pt x="62" y="63"/>
                  </a:cubicBezTo>
                  <a:cubicBezTo>
                    <a:pt x="62" y="62"/>
                    <a:pt x="62" y="62"/>
                    <a:pt x="62" y="62"/>
                  </a:cubicBezTo>
                  <a:moveTo>
                    <a:pt x="69" y="62"/>
                  </a:move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3"/>
                    <a:pt x="69" y="62"/>
                    <a:pt x="69" y="62"/>
                  </a:cubicBezTo>
                  <a:moveTo>
                    <a:pt x="54" y="62"/>
                  </a:moveTo>
                  <a:cubicBezTo>
                    <a:pt x="54" y="62"/>
                    <a:pt x="54" y="63"/>
                    <a:pt x="54" y="63"/>
                  </a:cubicBezTo>
                  <a:cubicBezTo>
                    <a:pt x="55" y="63"/>
                    <a:pt x="54" y="62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moveTo>
                    <a:pt x="63" y="62"/>
                  </a:moveTo>
                  <a:cubicBezTo>
                    <a:pt x="63" y="62"/>
                    <a:pt x="63" y="62"/>
                    <a:pt x="62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2"/>
                    <a:pt x="63" y="62"/>
                  </a:cubicBezTo>
                  <a:moveTo>
                    <a:pt x="52" y="62"/>
                  </a:move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moveTo>
                    <a:pt x="50" y="62"/>
                  </a:move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moveTo>
                    <a:pt x="70" y="61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moveTo>
                    <a:pt x="65" y="61"/>
                  </a:move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moveTo>
                    <a:pt x="52" y="61"/>
                  </a:move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moveTo>
                    <a:pt x="33" y="61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3" y="61"/>
                    <a:pt x="33" y="61"/>
                  </a:cubicBezTo>
                  <a:moveTo>
                    <a:pt x="62" y="61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moveTo>
                    <a:pt x="52" y="61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52" y="61"/>
                    <a:pt x="52" y="61"/>
                    <a:pt x="52" y="61"/>
                  </a:cubicBezTo>
                  <a:moveTo>
                    <a:pt x="62" y="61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moveTo>
                    <a:pt x="19" y="61"/>
                  </a:moveTo>
                  <a:cubicBezTo>
                    <a:pt x="19" y="61"/>
                    <a:pt x="18" y="62"/>
                    <a:pt x="18" y="62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moveTo>
                    <a:pt x="26" y="60"/>
                  </a:moveTo>
                  <a:cubicBezTo>
                    <a:pt x="26" y="61"/>
                    <a:pt x="26" y="61"/>
                    <a:pt x="26" y="61"/>
                  </a:cubicBezTo>
                  <a:cubicBezTo>
                    <a:pt x="26" y="60"/>
                    <a:pt x="26" y="60"/>
                    <a:pt x="26" y="60"/>
                  </a:cubicBezTo>
                  <a:moveTo>
                    <a:pt x="59" y="60"/>
                  </a:moveTo>
                  <a:cubicBezTo>
                    <a:pt x="59" y="60"/>
                    <a:pt x="59" y="60"/>
                    <a:pt x="59" y="61"/>
                  </a:cubicBezTo>
                  <a:cubicBezTo>
                    <a:pt x="59" y="60"/>
                    <a:pt x="59" y="60"/>
                    <a:pt x="59" y="60"/>
                  </a:cubicBezTo>
                  <a:moveTo>
                    <a:pt x="113" y="60"/>
                  </a:moveTo>
                  <a:cubicBezTo>
                    <a:pt x="113" y="61"/>
                    <a:pt x="113" y="61"/>
                    <a:pt x="113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2" y="62"/>
                    <a:pt x="113" y="62"/>
                    <a:pt x="113" y="62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3"/>
                    <a:pt x="114" y="63"/>
                    <a:pt x="114" y="63"/>
                  </a:cubicBezTo>
                  <a:cubicBezTo>
                    <a:pt x="114" y="63"/>
                    <a:pt x="114" y="63"/>
                    <a:pt x="115" y="62"/>
                  </a:cubicBezTo>
                  <a:cubicBezTo>
                    <a:pt x="115" y="62"/>
                    <a:pt x="114" y="62"/>
                    <a:pt x="114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4" y="62"/>
                    <a:pt x="114" y="61"/>
                    <a:pt x="114" y="61"/>
                  </a:cubicBezTo>
                  <a:cubicBezTo>
                    <a:pt x="113" y="60"/>
                    <a:pt x="113" y="60"/>
                    <a:pt x="113" y="60"/>
                  </a:cubicBezTo>
                  <a:moveTo>
                    <a:pt x="69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0"/>
                    <a:pt x="69" y="60"/>
                    <a:pt x="69" y="60"/>
                  </a:cubicBezTo>
                  <a:moveTo>
                    <a:pt x="118" y="60"/>
                  </a:moveTo>
                  <a:cubicBezTo>
                    <a:pt x="117" y="60"/>
                    <a:pt x="117" y="60"/>
                    <a:pt x="117" y="60"/>
                  </a:cubicBezTo>
                  <a:cubicBezTo>
                    <a:pt x="118" y="60"/>
                    <a:pt x="118" y="60"/>
                    <a:pt x="118" y="60"/>
                  </a:cubicBezTo>
                  <a:moveTo>
                    <a:pt x="135" y="60"/>
                  </a:moveTo>
                  <a:cubicBezTo>
                    <a:pt x="136" y="61"/>
                    <a:pt x="136" y="61"/>
                    <a:pt x="136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5" y="61"/>
                    <a:pt x="135" y="60"/>
                    <a:pt x="135" y="60"/>
                  </a:cubicBezTo>
                  <a:moveTo>
                    <a:pt x="71" y="60"/>
                  </a:moveTo>
                  <a:cubicBezTo>
                    <a:pt x="71" y="60"/>
                    <a:pt x="70" y="60"/>
                    <a:pt x="70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moveTo>
                    <a:pt x="71" y="6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moveTo>
                    <a:pt x="51" y="60"/>
                  </a:moveTo>
                  <a:cubicBezTo>
                    <a:pt x="50" y="60"/>
                    <a:pt x="50" y="60"/>
                    <a:pt x="50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1" y="60"/>
                    <a:pt x="51" y="60"/>
                    <a:pt x="51" y="60"/>
                  </a:cubicBezTo>
                  <a:moveTo>
                    <a:pt x="39" y="59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moveTo>
                    <a:pt x="41" y="59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0"/>
                    <a:pt x="41" y="60"/>
                    <a:pt x="41" y="59"/>
                  </a:cubicBezTo>
                  <a:moveTo>
                    <a:pt x="28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moveTo>
                    <a:pt x="117" y="59"/>
                  </a:moveTo>
                  <a:cubicBezTo>
                    <a:pt x="116" y="60"/>
                    <a:pt x="116" y="60"/>
                    <a:pt x="116" y="60"/>
                  </a:cubicBezTo>
                  <a:cubicBezTo>
                    <a:pt x="117" y="61"/>
                    <a:pt x="117" y="62"/>
                    <a:pt x="117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7" y="61"/>
                    <a:pt x="117" y="60"/>
                  </a:cubicBezTo>
                  <a:cubicBezTo>
                    <a:pt x="117" y="60"/>
                    <a:pt x="117" y="60"/>
                    <a:pt x="117" y="60"/>
                  </a:cubicBezTo>
                  <a:cubicBezTo>
                    <a:pt x="117" y="59"/>
                    <a:pt x="117" y="59"/>
                    <a:pt x="117" y="59"/>
                  </a:cubicBezTo>
                  <a:moveTo>
                    <a:pt x="25" y="59"/>
                  </a:moveTo>
                  <a:cubicBezTo>
                    <a:pt x="24" y="59"/>
                    <a:pt x="24" y="61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3"/>
                    <a:pt x="23" y="64"/>
                    <a:pt x="22" y="64"/>
                  </a:cubicBezTo>
                  <a:cubicBezTo>
                    <a:pt x="23" y="64"/>
                    <a:pt x="23" y="64"/>
                    <a:pt x="23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2" y="65"/>
                    <a:pt x="22" y="65"/>
                    <a:pt x="22" y="64"/>
                  </a:cubicBezTo>
                  <a:cubicBezTo>
                    <a:pt x="22" y="65"/>
                    <a:pt x="22" y="65"/>
                    <a:pt x="22" y="66"/>
                  </a:cubicBezTo>
                  <a:cubicBezTo>
                    <a:pt x="22" y="67"/>
                    <a:pt x="22" y="69"/>
                    <a:pt x="22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2" y="70"/>
                    <a:pt x="22" y="69"/>
                    <a:pt x="22" y="68"/>
                  </a:cubicBezTo>
                  <a:cubicBezTo>
                    <a:pt x="22" y="68"/>
                    <a:pt x="22" y="67"/>
                    <a:pt x="22" y="66"/>
                  </a:cubicBezTo>
                  <a:cubicBezTo>
                    <a:pt x="22" y="67"/>
                    <a:pt x="23" y="66"/>
                    <a:pt x="22" y="67"/>
                  </a:cubicBezTo>
                  <a:cubicBezTo>
                    <a:pt x="23" y="67"/>
                    <a:pt x="23" y="66"/>
                    <a:pt x="23" y="66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6"/>
                    <a:pt x="23" y="66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4" y="68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25" y="65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3"/>
                    <a:pt x="24" y="62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9"/>
                    <a:pt x="25" y="59"/>
                    <a:pt x="25" y="59"/>
                  </a:cubicBezTo>
                  <a:moveTo>
                    <a:pt x="119" y="59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19" y="59"/>
                    <a:pt x="119" y="59"/>
                    <a:pt x="119" y="59"/>
                  </a:cubicBezTo>
                  <a:moveTo>
                    <a:pt x="70" y="59"/>
                  </a:move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70" y="59"/>
                    <a:pt x="70" y="59"/>
                    <a:pt x="70" y="59"/>
                  </a:cubicBezTo>
                  <a:moveTo>
                    <a:pt x="126" y="59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moveTo>
                    <a:pt x="49" y="59"/>
                  </a:move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moveTo>
                    <a:pt x="119" y="58"/>
                  </a:moveTo>
                  <a:cubicBezTo>
                    <a:pt x="119" y="59"/>
                    <a:pt x="119" y="59"/>
                    <a:pt x="119" y="59"/>
                  </a:cubicBezTo>
                  <a:cubicBezTo>
                    <a:pt x="119" y="58"/>
                    <a:pt x="119" y="58"/>
                    <a:pt x="119" y="58"/>
                  </a:cubicBezTo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0" y="58"/>
                    <a:pt x="50" y="58"/>
                    <a:pt x="50" y="58"/>
                  </a:cubicBezTo>
                  <a:moveTo>
                    <a:pt x="132" y="58"/>
                  </a:moveTo>
                  <a:cubicBezTo>
                    <a:pt x="131" y="58"/>
                    <a:pt x="131" y="58"/>
                    <a:pt x="131" y="58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9"/>
                    <a:pt x="132" y="60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2" y="62"/>
                    <a:pt x="131" y="62"/>
                  </a:cubicBezTo>
                  <a:cubicBezTo>
                    <a:pt x="131" y="62"/>
                    <a:pt x="131" y="63"/>
                    <a:pt x="131" y="63"/>
                  </a:cubicBezTo>
                  <a:cubicBezTo>
                    <a:pt x="131" y="63"/>
                    <a:pt x="131" y="62"/>
                    <a:pt x="131" y="62"/>
                  </a:cubicBezTo>
                  <a:cubicBezTo>
                    <a:pt x="131" y="62"/>
                    <a:pt x="131" y="61"/>
                    <a:pt x="131" y="61"/>
                  </a:cubicBezTo>
                  <a:cubicBezTo>
                    <a:pt x="131" y="61"/>
                    <a:pt x="131" y="61"/>
                    <a:pt x="130" y="61"/>
                  </a:cubicBezTo>
                  <a:cubicBezTo>
                    <a:pt x="131" y="62"/>
                    <a:pt x="131" y="63"/>
                    <a:pt x="131" y="64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4"/>
                    <a:pt x="132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1" y="62"/>
                    <a:pt x="132" y="63"/>
                    <a:pt x="132" y="62"/>
                  </a:cubicBezTo>
                  <a:cubicBezTo>
                    <a:pt x="132" y="63"/>
                    <a:pt x="133" y="63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3" y="64"/>
                    <a:pt x="133" y="64"/>
                    <a:pt x="134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4" y="63"/>
                    <a:pt x="133" y="62"/>
                    <a:pt x="133" y="61"/>
                  </a:cubicBezTo>
                  <a:cubicBezTo>
                    <a:pt x="133" y="60"/>
                    <a:pt x="132" y="60"/>
                    <a:pt x="132" y="58"/>
                  </a:cubicBezTo>
                  <a:moveTo>
                    <a:pt x="29" y="58"/>
                  </a:move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moveTo>
                    <a:pt x="33" y="58"/>
                  </a:moveTo>
                  <a:cubicBezTo>
                    <a:pt x="33" y="58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1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moveTo>
                    <a:pt x="129" y="58"/>
                  </a:moveTo>
                  <a:cubicBezTo>
                    <a:pt x="129" y="58"/>
                    <a:pt x="129" y="58"/>
                    <a:pt x="129" y="58"/>
                  </a:cubicBezTo>
                  <a:cubicBezTo>
                    <a:pt x="129" y="58"/>
                    <a:pt x="129" y="58"/>
                    <a:pt x="129" y="58"/>
                  </a:cubicBezTo>
                  <a:moveTo>
                    <a:pt x="131" y="57"/>
                  </a:moveTo>
                  <a:cubicBezTo>
                    <a:pt x="131" y="57"/>
                    <a:pt x="131" y="57"/>
                    <a:pt x="131" y="57"/>
                  </a:cubicBezTo>
                  <a:cubicBezTo>
                    <a:pt x="131" y="58"/>
                    <a:pt x="130" y="59"/>
                    <a:pt x="131" y="60"/>
                  </a:cubicBezTo>
                  <a:cubicBezTo>
                    <a:pt x="131" y="59"/>
                    <a:pt x="131" y="59"/>
                    <a:pt x="131" y="58"/>
                  </a:cubicBezTo>
                  <a:cubicBezTo>
                    <a:pt x="131" y="58"/>
                    <a:pt x="131" y="57"/>
                    <a:pt x="131" y="57"/>
                  </a:cubicBezTo>
                  <a:moveTo>
                    <a:pt x="48" y="57"/>
                  </a:moveTo>
                  <a:cubicBezTo>
                    <a:pt x="48" y="58"/>
                    <a:pt x="48" y="58"/>
                    <a:pt x="48" y="58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moveTo>
                    <a:pt x="66" y="57"/>
                  </a:move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6" y="57"/>
                    <a:pt x="66" y="57"/>
                    <a:pt x="66" y="57"/>
                  </a:cubicBezTo>
                  <a:moveTo>
                    <a:pt x="27" y="57"/>
                  </a:move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moveTo>
                    <a:pt x="27" y="57"/>
                  </a:move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moveTo>
                    <a:pt x="127" y="57"/>
                  </a:move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moveTo>
                    <a:pt x="69" y="56"/>
                  </a:moveTo>
                  <a:cubicBezTo>
                    <a:pt x="68" y="56"/>
                    <a:pt x="68" y="56"/>
                    <a:pt x="68" y="57"/>
                  </a:cubicBezTo>
                  <a:cubicBezTo>
                    <a:pt x="68" y="57"/>
                    <a:pt x="69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8"/>
                    <a:pt x="71" y="58"/>
                    <a:pt x="70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69" y="57"/>
                    <a:pt x="69" y="56"/>
                    <a:pt x="69" y="56"/>
                  </a:cubicBezTo>
                  <a:moveTo>
                    <a:pt x="51" y="56"/>
                  </a:moveTo>
                  <a:cubicBezTo>
                    <a:pt x="51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moveTo>
                    <a:pt x="126" y="56"/>
                  </a:moveTo>
                  <a:cubicBezTo>
                    <a:pt x="127" y="57"/>
                    <a:pt x="127" y="57"/>
                    <a:pt x="127" y="57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7" y="59"/>
                    <a:pt x="127" y="60"/>
                    <a:pt x="127" y="60"/>
                  </a:cubicBezTo>
                  <a:cubicBezTo>
                    <a:pt x="127" y="60"/>
                    <a:pt x="127" y="60"/>
                    <a:pt x="128" y="59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4"/>
                    <a:pt x="130" y="64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29" y="63"/>
                    <a:pt x="129" y="60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8"/>
                    <a:pt x="127" y="57"/>
                    <a:pt x="127" y="57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7"/>
                    <a:pt x="127" y="57"/>
                    <a:pt x="126" y="56"/>
                  </a:cubicBezTo>
                  <a:moveTo>
                    <a:pt x="53" y="56"/>
                  </a:move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1" y="57"/>
                    <a:pt x="51" y="57"/>
                    <a:pt x="50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1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3" y="57"/>
                    <a:pt x="53" y="56"/>
                  </a:cubicBezTo>
                  <a:moveTo>
                    <a:pt x="28" y="56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moveTo>
                    <a:pt x="34" y="56"/>
                  </a:move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4" y="56"/>
                    <a:pt x="34" y="56"/>
                  </a:cubicBezTo>
                  <a:moveTo>
                    <a:pt x="27" y="55"/>
                  </a:move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moveTo>
                    <a:pt x="63" y="55"/>
                  </a:move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2" y="55"/>
                    <a:pt x="61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5"/>
                    <a:pt x="60" y="55"/>
                    <a:pt x="59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6"/>
                    <a:pt x="59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7" y="57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6" y="59"/>
                    <a:pt x="55" y="59"/>
                  </a:cubicBezTo>
                  <a:cubicBezTo>
                    <a:pt x="55" y="60"/>
                    <a:pt x="54" y="60"/>
                    <a:pt x="54" y="60"/>
                  </a:cubicBezTo>
                  <a:cubicBezTo>
                    <a:pt x="54" y="60"/>
                    <a:pt x="54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2" y="60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0" y="61"/>
                    <a:pt x="50" y="60"/>
                    <a:pt x="50" y="60"/>
                  </a:cubicBezTo>
                  <a:cubicBezTo>
                    <a:pt x="50" y="59"/>
                    <a:pt x="50" y="59"/>
                    <a:pt x="51" y="59"/>
                  </a:cubicBezTo>
                  <a:cubicBezTo>
                    <a:pt x="51" y="59"/>
                    <a:pt x="51" y="59"/>
                    <a:pt x="52" y="59"/>
                  </a:cubicBezTo>
                  <a:cubicBezTo>
                    <a:pt x="52" y="60"/>
                    <a:pt x="52" y="59"/>
                    <a:pt x="52" y="60"/>
                  </a:cubicBezTo>
                  <a:cubicBezTo>
                    <a:pt x="52" y="59"/>
                    <a:pt x="52" y="59"/>
                    <a:pt x="51" y="59"/>
                  </a:cubicBezTo>
                  <a:cubicBezTo>
                    <a:pt x="51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7"/>
                    <a:pt x="52" y="57"/>
                  </a:cubicBezTo>
                  <a:cubicBezTo>
                    <a:pt x="52" y="57"/>
                    <a:pt x="52" y="58"/>
                    <a:pt x="51" y="58"/>
                  </a:cubicBezTo>
                  <a:cubicBezTo>
                    <a:pt x="52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9"/>
                    <a:pt x="51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59"/>
                    <a:pt x="49" y="59"/>
                    <a:pt x="4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59"/>
                    <a:pt x="48" y="59"/>
                    <a:pt x="48" y="60"/>
                  </a:cubicBezTo>
                  <a:cubicBezTo>
                    <a:pt x="48" y="60"/>
                    <a:pt x="48" y="59"/>
                    <a:pt x="48" y="59"/>
                  </a:cubicBezTo>
                  <a:cubicBezTo>
                    <a:pt x="47" y="59"/>
                    <a:pt x="47" y="60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5" y="62"/>
                    <a:pt x="45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3"/>
                    <a:pt x="44" y="63"/>
                    <a:pt x="43" y="64"/>
                  </a:cubicBezTo>
                  <a:cubicBezTo>
                    <a:pt x="43" y="64"/>
                    <a:pt x="44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2" y="66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2" y="67"/>
                    <a:pt x="42" y="67"/>
                    <a:pt x="42" y="68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42" y="70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3" y="71"/>
                    <a:pt x="43" y="70"/>
                  </a:cubicBezTo>
                  <a:cubicBezTo>
                    <a:pt x="43" y="70"/>
                    <a:pt x="44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45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7"/>
                    <a:pt x="45" y="67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4" y="67"/>
                    <a:pt x="45" y="67"/>
                    <a:pt x="45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64"/>
                    <a:pt x="46" y="64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6" y="62"/>
                    <a:pt x="48" y="61"/>
                    <a:pt x="48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0"/>
                    <a:pt x="49" y="60"/>
                    <a:pt x="50" y="60"/>
                  </a:cubicBezTo>
                  <a:cubicBezTo>
                    <a:pt x="50" y="61"/>
                    <a:pt x="50" y="61"/>
                    <a:pt x="50" y="62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3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8" y="62"/>
                    <a:pt x="58" y="61"/>
                  </a:cubicBezTo>
                  <a:cubicBezTo>
                    <a:pt x="58" y="61"/>
                    <a:pt x="58" y="61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8" y="62"/>
                    <a:pt x="58" y="62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3"/>
                    <a:pt x="59" y="63"/>
                    <a:pt x="60" y="63"/>
                  </a:cubicBezTo>
                  <a:cubicBezTo>
                    <a:pt x="60" y="64"/>
                    <a:pt x="59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64"/>
                    <a:pt x="63" y="63"/>
                    <a:pt x="63" y="63"/>
                  </a:cubicBezTo>
                  <a:cubicBezTo>
                    <a:pt x="63" y="63"/>
                    <a:pt x="63" y="64"/>
                    <a:pt x="63" y="64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3"/>
                    <a:pt x="62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0" y="63"/>
                    <a:pt x="60" y="63"/>
                    <a:pt x="60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0" y="61"/>
                    <a:pt x="61" y="61"/>
                    <a:pt x="61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0" y="60"/>
                    <a:pt x="60" y="59"/>
                    <a:pt x="60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1" y="61"/>
                    <a:pt x="61" y="61"/>
                  </a:cubicBezTo>
                  <a:cubicBezTo>
                    <a:pt x="61" y="61"/>
                    <a:pt x="61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3" y="60"/>
                    <a:pt x="63" y="61"/>
                    <a:pt x="63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61"/>
                    <a:pt x="64" y="60"/>
                    <a:pt x="64" y="60"/>
                  </a:cubicBezTo>
                  <a:cubicBezTo>
                    <a:pt x="64" y="60"/>
                    <a:pt x="64" y="61"/>
                    <a:pt x="64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6" y="61"/>
                    <a:pt x="66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61"/>
                    <a:pt x="66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0"/>
                    <a:pt x="67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9" y="59"/>
                    <a:pt x="70" y="6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59"/>
                    <a:pt x="66" y="59"/>
                    <a:pt x="66" y="59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6" y="58"/>
                    <a:pt x="65" y="57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57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68" y="57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6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6"/>
                  </a:cubicBezTo>
                  <a:cubicBezTo>
                    <a:pt x="65" y="56"/>
                    <a:pt x="64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6"/>
                    <a:pt x="63" y="56"/>
                    <a:pt x="63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2" y="56"/>
                    <a:pt x="62" y="55"/>
                  </a:cubicBezTo>
                  <a:cubicBezTo>
                    <a:pt x="63" y="55"/>
                    <a:pt x="63" y="55"/>
                    <a:pt x="63" y="55"/>
                  </a:cubicBezTo>
                  <a:moveTo>
                    <a:pt x="63" y="55"/>
                  </a:move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3" y="55"/>
                    <a:pt x="63" y="55"/>
                  </a:cubicBezTo>
                  <a:moveTo>
                    <a:pt x="126" y="55"/>
                  </a:moveTo>
                  <a:cubicBezTo>
                    <a:pt x="126" y="55"/>
                    <a:pt x="126" y="56"/>
                    <a:pt x="126" y="56"/>
                  </a:cubicBezTo>
                  <a:cubicBezTo>
                    <a:pt x="126" y="55"/>
                    <a:pt x="126" y="55"/>
                    <a:pt x="126" y="55"/>
                  </a:cubicBezTo>
                  <a:moveTo>
                    <a:pt x="35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5" y="55"/>
                    <a:pt x="35" y="55"/>
                  </a:cubicBezTo>
                  <a:moveTo>
                    <a:pt x="5" y="55"/>
                  </a:moveTo>
                  <a:cubicBezTo>
                    <a:pt x="5" y="55"/>
                    <a:pt x="5" y="55"/>
                    <a:pt x="5" y="55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4" y="57"/>
                    <a:pt x="4" y="57"/>
                    <a:pt x="5" y="57"/>
                  </a:cubicBezTo>
                  <a:cubicBezTo>
                    <a:pt x="4" y="56"/>
                    <a:pt x="5" y="55"/>
                    <a:pt x="5" y="55"/>
                  </a:cubicBezTo>
                  <a:moveTo>
                    <a:pt x="129" y="55"/>
                  </a:moveTo>
                  <a:cubicBezTo>
                    <a:pt x="128" y="55"/>
                    <a:pt x="130" y="57"/>
                    <a:pt x="129" y="57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0" y="57"/>
                    <a:pt x="131" y="57"/>
                    <a:pt x="130" y="56"/>
                  </a:cubicBezTo>
                  <a:cubicBezTo>
                    <a:pt x="129" y="55"/>
                    <a:pt x="129" y="55"/>
                    <a:pt x="129" y="55"/>
                  </a:cubicBezTo>
                  <a:moveTo>
                    <a:pt x="71" y="55"/>
                  </a:move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2" y="55"/>
                    <a:pt x="72" y="55"/>
                  </a:cubicBezTo>
                  <a:cubicBezTo>
                    <a:pt x="72" y="55"/>
                    <a:pt x="71" y="55"/>
                    <a:pt x="71" y="55"/>
                  </a:cubicBezTo>
                  <a:moveTo>
                    <a:pt x="31" y="54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4"/>
                    <a:pt x="31" y="54"/>
                    <a:pt x="31" y="54"/>
                  </a:cubicBezTo>
                  <a:moveTo>
                    <a:pt x="70" y="54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70" y="54"/>
                    <a:pt x="70" y="54"/>
                    <a:pt x="70" y="54"/>
                  </a:cubicBezTo>
                  <a:moveTo>
                    <a:pt x="44" y="54"/>
                  </a:move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moveTo>
                    <a:pt x="76" y="54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moveTo>
                    <a:pt x="72" y="53"/>
                  </a:move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1" y="54"/>
                    <a:pt x="71" y="54"/>
                    <a:pt x="71" y="53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2" y="54"/>
                    <a:pt x="72" y="54"/>
                  </a:cubicBezTo>
                  <a:cubicBezTo>
                    <a:pt x="72" y="53"/>
                    <a:pt x="72" y="53"/>
                    <a:pt x="72" y="53"/>
                  </a:cubicBezTo>
                  <a:moveTo>
                    <a:pt x="43" y="53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3" y="53"/>
                    <a:pt x="43" y="53"/>
                  </a:cubicBezTo>
                  <a:moveTo>
                    <a:pt x="122" y="124"/>
                  </a:moveTo>
                  <a:cubicBezTo>
                    <a:pt x="123" y="124"/>
                    <a:pt x="123" y="124"/>
                    <a:pt x="123" y="124"/>
                  </a:cubicBezTo>
                  <a:cubicBezTo>
                    <a:pt x="122" y="124"/>
                    <a:pt x="122" y="124"/>
                    <a:pt x="122" y="124"/>
                  </a:cubicBezTo>
                  <a:moveTo>
                    <a:pt x="107" y="124"/>
                  </a:move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moveTo>
                    <a:pt x="138" y="53"/>
                  </a:moveTo>
                  <a:cubicBezTo>
                    <a:pt x="139" y="55"/>
                    <a:pt x="139" y="55"/>
                    <a:pt x="139" y="55"/>
                  </a:cubicBezTo>
                  <a:cubicBezTo>
                    <a:pt x="139" y="56"/>
                    <a:pt x="139" y="57"/>
                    <a:pt x="139" y="57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38" y="57"/>
                    <a:pt x="139" y="57"/>
                    <a:pt x="139" y="5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6"/>
                    <a:pt x="136" y="55"/>
                    <a:pt x="136" y="55"/>
                  </a:cubicBezTo>
                  <a:cubicBezTo>
                    <a:pt x="135" y="56"/>
                    <a:pt x="136" y="55"/>
                    <a:pt x="136" y="56"/>
                  </a:cubicBezTo>
                  <a:cubicBezTo>
                    <a:pt x="136" y="56"/>
                    <a:pt x="136" y="56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7" y="58"/>
                    <a:pt x="137" y="60"/>
                    <a:pt x="137" y="61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6" y="63"/>
                    <a:pt x="137" y="63"/>
                    <a:pt x="137" y="63"/>
                  </a:cubicBezTo>
                  <a:cubicBezTo>
                    <a:pt x="137" y="63"/>
                    <a:pt x="137" y="63"/>
                    <a:pt x="137" y="62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63"/>
                    <a:pt x="138" y="64"/>
                    <a:pt x="138" y="65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9" y="72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2"/>
                  </a:cubicBezTo>
                  <a:cubicBezTo>
                    <a:pt x="140" y="73"/>
                    <a:pt x="139" y="73"/>
                    <a:pt x="139" y="75"/>
                  </a:cubicBezTo>
                  <a:cubicBezTo>
                    <a:pt x="139" y="76"/>
                    <a:pt x="139" y="77"/>
                    <a:pt x="138" y="77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38" y="77"/>
                    <a:pt x="138" y="76"/>
                    <a:pt x="138" y="75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8" y="76"/>
                    <a:pt x="138" y="76"/>
                    <a:pt x="138" y="75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8" y="73"/>
                    <a:pt x="138" y="73"/>
                    <a:pt x="137" y="74"/>
                  </a:cubicBezTo>
                  <a:cubicBezTo>
                    <a:pt x="138" y="72"/>
                    <a:pt x="137" y="71"/>
                    <a:pt x="138" y="69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7"/>
                    <a:pt x="137" y="66"/>
                    <a:pt x="136" y="65"/>
                  </a:cubicBezTo>
                  <a:cubicBezTo>
                    <a:pt x="137" y="66"/>
                    <a:pt x="136" y="68"/>
                    <a:pt x="136" y="70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37" y="74"/>
                    <a:pt x="136" y="75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6" y="79"/>
                    <a:pt x="137" y="80"/>
                    <a:pt x="13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7" y="80"/>
                    <a:pt x="137" y="80"/>
                    <a:pt x="137" y="79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7" y="81"/>
                    <a:pt x="136" y="82"/>
                    <a:pt x="137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5" y="86"/>
                    <a:pt x="136" y="86"/>
                    <a:pt x="136" y="86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5" y="89"/>
                    <a:pt x="136" y="90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93"/>
                    <a:pt x="135" y="94"/>
                    <a:pt x="135" y="94"/>
                  </a:cubicBezTo>
                  <a:cubicBezTo>
                    <a:pt x="135" y="94"/>
                    <a:pt x="135" y="94"/>
                    <a:pt x="134" y="94"/>
                  </a:cubicBezTo>
                  <a:cubicBezTo>
                    <a:pt x="134" y="94"/>
                    <a:pt x="134" y="95"/>
                    <a:pt x="133" y="96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8"/>
                    <a:pt x="133" y="99"/>
                    <a:pt x="133" y="100"/>
                  </a:cubicBezTo>
                  <a:cubicBezTo>
                    <a:pt x="133" y="100"/>
                    <a:pt x="133" y="100"/>
                    <a:pt x="133" y="99"/>
                  </a:cubicBezTo>
                  <a:cubicBezTo>
                    <a:pt x="132" y="101"/>
                    <a:pt x="133" y="102"/>
                    <a:pt x="131" y="104"/>
                  </a:cubicBezTo>
                  <a:cubicBezTo>
                    <a:pt x="132" y="104"/>
                    <a:pt x="132" y="104"/>
                    <a:pt x="132" y="104"/>
                  </a:cubicBezTo>
                  <a:cubicBezTo>
                    <a:pt x="130" y="106"/>
                    <a:pt x="131" y="105"/>
                    <a:pt x="129" y="107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2" y="104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5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9" y="107"/>
                    <a:pt x="129" y="107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106"/>
                    <a:pt x="128" y="106"/>
                    <a:pt x="128" y="107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29" y="104"/>
                    <a:pt x="128" y="103"/>
                    <a:pt x="128" y="103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1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1"/>
                    <a:pt x="128" y="101"/>
                    <a:pt x="128" y="102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8" y="104"/>
                    <a:pt x="127" y="106"/>
                    <a:pt x="127" y="107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7" y="107"/>
                    <a:pt x="127" y="108"/>
                    <a:pt x="127" y="108"/>
                  </a:cubicBezTo>
                  <a:cubicBezTo>
                    <a:pt x="127" y="108"/>
                    <a:pt x="127" y="109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1"/>
                    <a:pt x="126" y="111"/>
                    <a:pt x="125" y="111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6" y="112"/>
                    <a:pt x="126" y="111"/>
                    <a:pt x="126" y="111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7" y="110"/>
                    <a:pt x="128" y="109"/>
                    <a:pt x="129" y="108"/>
                  </a:cubicBezTo>
                  <a:cubicBezTo>
                    <a:pt x="130" y="107"/>
                    <a:pt x="130" y="106"/>
                    <a:pt x="130" y="106"/>
                  </a:cubicBezTo>
                  <a:cubicBezTo>
                    <a:pt x="131" y="106"/>
                    <a:pt x="131" y="106"/>
                    <a:pt x="131" y="107"/>
                  </a:cubicBezTo>
                  <a:cubicBezTo>
                    <a:pt x="129" y="108"/>
                    <a:pt x="128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3"/>
                    <a:pt x="126" y="113"/>
                    <a:pt x="125" y="114"/>
                  </a:cubicBezTo>
                  <a:cubicBezTo>
                    <a:pt x="125" y="114"/>
                    <a:pt x="125" y="113"/>
                    <a:pt x="125" y="113"/>
                  </a:cubicBezTo>
                  <a:cubicBezTo>
                    <a:pt x="125" y="113"/>
                    <a:pt x="124" y="113"/>
                    <a:pt x="124" y="114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24" y="115"/>
                    <a:pt x="123" y="115"/>
                    <a:pt x="123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115"/>
                    <a:pt x="121" y="116"/>
                    <a:pt x="121" y="117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19" y="117"/>
                    <a:pt x="119" y="117"/>
                    <a:pt x="119" y="117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6" y="119"/>
                    <a:pt x="116" y="119"/>
                    <a:pt x="116" y="119"/>
                  </a:cubicBezTo>
                  <a:cubicBezTo>
                    <a:pt x="115" y="120"/>
                    <a:pt x="115" y="121"/>
                    <a:pt x="115" y="121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4" y="121"/>
                    <a:pt x="114" y="121"/>
                    <a:pt x="114" y="121"/>
                  </a:cubicBezTo>
                  <a:cubicBezTo>
                    <a:pt x="114" y="121"/>
                    <a:pt x="113" y="121"/>
                    <a:pt x="113" y="121"/>
                  </a:cubicBezTo>
                  <a:cubicBezTo>
                    <a:pt x="112" y="121"/>
                    <a:pt x="110" y="124"/>
                    <a:pt x="109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23"/>
                    <a:pt x="109" y="123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4"/>
                    <a:pt x="106" y="125"/>
                    <a:pt x="105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5"/>
                    <a:pt x="106" y="125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5" y="127"/>
                    <a:pt x="105" y="126"/>
                    <a:pt x="105" y="126"/>
                  </a:cubicBezTo>
                  <a:cubicBezTo>
                    <a:pt x="105" y="126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6" y="127"/>
                    <a:pt x="106" y="126"/>
                    <a:pt x="106" y="126"/>
                  </a:cubicBezTo>
                  <a:cubicBezTo>
                    <a:pt x="106" y="127"/>
                    <a:pt x="106" y="127"/>
                    <a:pt x="106" y="127"/>
                  </a:cubicBezTo>
                  <a:cubicBezTo>
                    <a:pt x="105" y="127"/>
                    <a:pt x="104" y="127"/>
                    <a:pt x="103" y="128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31"/>
                    <a:pt x="97" y="131"/>
                    <a:pt x="94" y="131"/>
                  </a:cubicBezTo>
                  <a:cubicBezTo>
                    <a:pt x="95" y="131"/>
                    <a:pt x="97" y="131"/>
                    <a:pt x="97" y="130"/>
                  </a:cubicBezTo>
                  <a:cubicBezTo>
                    <a:pt x="95" y="130"/>
                    <a:pt x="95" y="130"/>
                    <a:pt x="95" y="130"/>
                  </a:cubicBezTo>
                  <a:cubicBezTo>
                    <a:pt x="95" y="131"/>
                    <a:pt x="95" y="131"/>
                    <a:pt x="95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2"/>
                    <a:pt x="93" y="132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88" y="133"/>
                    <a:pt x="88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5" y="133"/>
                    <a:pt x="85" y="133"/>
                  </a:cubicBezTo>
                  <a:cubicBezTo>
                    <a:pt x="85" y="133"/>
                    <a:pt x="85" y="133"/>
                    <a:pt x="85" y="133"/>
                  </a:cubicBezTo>
                  <a:cubicBezTo>
                    <a:pt x="86" y="133"/>
                    <a:pt x="86" y="134"/>
                    <a:pt x="86" y="134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5" y="135"/>
                    <a:pt x="83" y="135"/>
                    <a:pt x="82" y="135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2" y="135"/>
                    <a:pt x="82" y="135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0" y="135"/>
                    <a:pt x="78" y="135"/>
                    <a:pt x="77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6" y="135"/>
                    <a:pt x="77" y="134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5" y="136"/>
                    <a:pt x="75" y="136"/>
                    <a:pt x="75" y="136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3" y="137"/>
                    <a:pt x="75" y="137"/>
                    <a:pt x="75" y="136"/>
                  </a:cubicBezTo>
                  <a:cubicBezTo>
                    <a:pt x="76" y="137"/>
                    <a:pt x="76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8" y="137"/>
                    <a:pt x="79" y="137"/>
                    <a:pt x="80" y="137"/>
                  </a:cubicBezTo>
                  <a:cubicBezTo>
                    <a:pt x="80" y="137"/>
                    <a:pt x="81" y="137"/>
                    <a:pt x="82" y="137"/>
                  </a:cubicBezTo>
                  <a:cubicBezTo>
                    <a:pt x="82" y="137"/>
                    <a:pt x="82" y="137"/>
                    <a:pt x="82" y="137"/>
                  </a:cubicBezTo>
                  <a:cubicBezTo>
                    <a:pt x="82" y="136"/>
                    <a:pt x="83" y="136"/>
                    <a:pt x="84" y="136"/>
                  </a:cubicBezTo>
                  <a:cubicBezTo>
                    <a:pt x="85" y="136"/>
                    <a:pt x="86" y="135"/>
                    <a:pt x="87" y="135"/>
                  </a:cubicBezTo>
                  <a:cubicBezTo>
                    <a:pt x="87" y="135"/>
                    <a:pt x="89" y="134"/>
                    <a:pt x="89" y="133"/>
                  </a:cubicBezTo>
                  <a:cubicBezTo>
                    <a:pt x="89" y="134"/>
                    <a:pt x="90" y="134"/>
                    <a:pt x="91" y="134"/>
                  </a:cubicBezTo>
                  <a:cubicBezTo>
                    <a:pt x="90" y="135"/>
                    <a:pt x="88" y="135"/>
                    <a:pt x="86" y="136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9" y="137"/>
                  </a:cubicBezTo>
                  <a:cubicBezTo>
                    <a:pt x="90" y="137"/>
                    <a:pt x="89" y="137"/>
                    <a:pt x="89" y="137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3" y="136"/>
                    <a:pt x="94" y="136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3" y="137"/>
                    <a:pt x="91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1" y="138"/>
                    <a:pt x="91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8"/>
                    <a:pt x="92" y="138"/>
                    <a:pt x="93" y="138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3" y="138"/>
                    <a:pt x="93" y="138"/>
                    <a:pt x="93" y="139"/>
                  </a:cubicBezTo>
                  <a:cubicBezTo>
                    <a:pt x="97" y="138"/>
                    <a:pt x="99" y="137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7"/>
                    <a:pt x="101" y="137"/>
                    <a:pt x="100" y="137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99" y="138"/>
                    <a:pt x="98" y="138"/>
                    <a:pt x="97" y="138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1" y="140"/>
                    <a:pt x="94" y="140"/>
                    <a:pt x="91" y="141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7" y="142"/>
                    <a:pt x="84" y="142"/>
                    <a:pt x="84" y="142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6" y="142"/>
                    <a:pt x="87" y="142"/>
                    <a:pt x="87" y="14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9" y="142"/>
                    <a:pt x="89" y="142"/>
                    <a:pt x="90" y="142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1" y="142"/>
                    <a:pt x="92" y="142"/>
                    <a:pt x="93" y="142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92" y="141"/>
                    <a:pt x="93" y="142"/>
                    <a:pt x="93" y="142"/>
                  </a:cubicBezTo>
                  <a:cubicBezTo>
                    <a:pt x="94" y="142"/>
                    <a:pt x="95" y="141"/>
                    <a:pt x="96" y="141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8" y="141"/>
                    <a:pt x="98" y="141"/>
                    <a:pt x="98" y="141"/>
                  </a:cubicBezTo>
                  <a:cubicBezTo>
                    <a:pt x="99" y="140"/>
                    <a:pt x="100" y="139"/>
                    <a:pt x="102" y="139"/>
                  </a:cubicBezTo>
                  <a:cubicBezTo>
                    <a:pt x="102" y="139"/>
                    <a:pt x="102" y="139"/>
                    <a:pt x="101" y="139"/>
                  </a:cubicBezTo>
                  <a:cubicBezTo>
                    <a:pt x="101" y="139"/>
                    <a:pt x="101" y="139"/>
                    <a:pt x="102" y="139"/>
                  </a:cubicBezTo>
                  <a:cubicBezTo>
                    <a:pt x="102" y="139"/>
                    <a:pt x="102" y="138"/>
                    <a:pt x="102" y="138"/>
                  </a:cubicBezTo>
                  <a:cubicBezTo>
                    <a:pt x="102" y="138"/>
                    <a:pt x="102" y="139"/>
                    <a:pt x="101" y="139"/>
                  </a:cubicBezTo>
                  <a:cubicBezTo>
                    <a:pt x="101" y="138"/>
                    <a:pt x="102" y="137"/>
                    <a:pt x="104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137"/>
                    <a:pt x="105" y="138"/>
                    <a:pt x="105" y="138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10" y="138"/>
                    <a:pt x="112" y="136"/>
                    <a:pt x="114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7" y="133"/>
                    <a:pt x="120" y="131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3" y="128"/>
                    <a:pt x="123" y="128"/>
                  </a:cubicBezTo>
                  <a:cubicBezTo>
                    <a:pt x="124" y="127"/>
                    <a:pt x="122" y="128"/>
                    <a:pt x="123" y="126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22" y="125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4" y="124"/>
                    <a:pt x="124" y="124"/>
                  </a:cubicBezTo>
                  <a:cubicBezTo>
                    <a:pt x="124" y="124"/>
                    <a:pt x="124" y="124"/>
                    <a:pt x="124" y="123"/>
                  </a:cubicBezTo>
                  <a:cubicBezTo>
                    <a:pt x="125" y="123"/>
                    <a:pt x="126" y="121"/>
                    <a:pt x="126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119"/>
                    <a:pt x="127" y="118"/>
                    <a:pt x="127" y="118"/>
                  </a:cubicBezTo>
                  <a:cubicBezTo>
                    <a:pt x="129" y="117"/>
                    <a:pt x="128" y="116"/>
                    <a:pt x="129" y="115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30" y="115"/>
                    <a:pt x="129" y="116"/>
                    <a:pt x="129" y="117"/>
                  </a:cubicBezTo>
                  <a:cubicBezTo>
                    <a:pt x="130" y="116"/>
                    <a:pt x="130" y="115"/>
                    <a:pt x="131" y="114"/>
                  </a:cubicBezTo>
                  <a:cubicBezTo>
                    <a:pt x="131" y="114"/>
                    <a:pt x="131" y="114"/>
                    <a:pt x="131" y="115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4" y="113"/>
                    <a:pt x="134" y="113"/>
                  </a:cubicBezTo>
                  <a:cubicBezTo>
                    <a:pt x="134" y="113"/>
                    <a:pt x="134" y="112"/>
                    <a:pt x="135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5" y="112"/>
                    <a:pt x="136" y="111"/>
                    <a:pt x="136" y="110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07"/>
                    <a:pt x="139" y="106"/>
                    <a:pt x="139" y="105"/>
                  </a:cubicBezTo>
                  <a:cubicBezTo>
                    <a:pt x="139" y="106"/>
                    <a:pt x="139" y="106"/>
                    <a:pt x="138" y="106"/>
                  </a:cubicBezTo>
                  <a:cubicBezTo>
                    <a:pt x="138" y="106"/>
                    <a:pt x="138" y="106"/>
                    <a:pt x="138" y="105"/>
                  </a:cubicBezTo>
                  <a:cubicBezTo>
                    <a:pt x="138" y="108"/>
                    <a:pt x="136" y="110"/>
                    <a:pt x="135" y="110"/>
                  </a:cubicBezTo>
                  <a:cubicBezTo>
                    <a:pt x="135" y="109"/>
                    <a:pt x="137" y="106"/>
                    <a:pt x="137" y="105"/>
                  </a:cubicBezTo>
                  <a:cubicBezTo>
                    <a:pt x="138" y="104"/>
                    <a:pt x="138" y="104"/>
                    <a:pt x="138" y="104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7" y="103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39" y="99"/>
                    <a:pt x="140" y="99"/>
                    <a:pt x="140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99"/>
                    <a:pt x="140" y="98"/>
                    <a:pt x="140" y="98"/>
                  </a:cubicBezTo>
                  <a:cubicBezTo>
                    <a:pt x="141" y="98"/>
                    <a:pt x="141" y="98"/>
                    <a:pt x="141" y="98"/>
                  </a:cubicBezTo>
                  <a:cubicBezTo>
                    <a:pt x="141" y="98"/>
                    <a:pt x="142" y="98"/>
                    <a:pt x="142" y="99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104"/>
                    <a:pt x="140" y="104"/>
                    <a:pt x="139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9" y="106"/>
                    <a:pt x="139" y="107"/>
                    <a:pt x="139" y="108"/>
                  </a:cubicBezTo>
                  <a:cubicBezTo>
                    <a:pt x="141" y="104"/>
                    <a:pt x="142" y="99"/>
                    <a:pt x="144" y="96"/>
                  </a:cubicBezTo>
                  <a:cubicBezTo>
                    <a:pt x="143" y="96"/>
                    <a:pt x="142" y="97"/>
                    <a:pt x="142" y="97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1" y="98"/>
                    <a:pt x="141" y="97"/>
                    <a:pt x="141" y="97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2" y="92"/>
                  </a:cubicBezTo>
                  <a:cubicBezTo>
                    <a:pt x="143" y="92"/>
                    <a:pt x="143" y="92"/>
                    <a:pt x="143" y="92"/>
                  </a:cubicBezTo>
                  <a:cubicBezTo>
                    <a:pt x="143" y="92"/>
                    <a:pt x="142" y="92"/>
                    <a:pt x="142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2" y="93"/>
                    <a:pt x="142" y="93"/>
                    <a:pt x="142" y="93"/>
                  </a:cubicBezTo>
                  <a:cubicBezTo>
                    <a:pt x="142" y="93"/>
                    <a:pt x="142" y="93"/>
                    <a:pt x="142" y="93"/>
                  </a:cubicBezTo>
                  <a:cubicBezTo>
                    <a:pt x="141" y="95"/>
                    <a:pt x="141" y="95"/>
                    <a:pt x="141" y="9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1" y="93"/>
                    <a:pt x="141" y="93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ubicBezTo>
                    <a:pt x="141" y="93"/>
                    <a:pt x="141" y="93"/>
                    <a:pt x="140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9" y="97"/>
                    <a:pt x="139" y="95"/>
                    <a:pt x="139" y="94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3"/>
                    <a:pt x="139" y="93"/>
                    <a:pt x="139" y="92"/>
                  </a:cubicBezTo>
                  <a:cubicBezTo>
                    <a:pt x="140" y="92"/>
                    <a:pt x="140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0" y="92"/>
                    <a:pt x="140" y="92"/>
                  </a:cubicBezTo>
                  <a:cubicBezTo>
                    <a:pt x="141" y="92"/>
                    <a:pt x="141" y="89"/>
                    <a:pt x="142" y="89"/>
                  </a:cubicBezTo>
                  <a:cubicBezTo>
                    <a:pt x="142" y="89"/>
                    <a:pt x="142" y="90"/>
                    <a:pt x="142" y="90"/>
                  </a:cubicBezTo>
                  <a:cubicBezTo>
                    <a:pt x="142" y="89"/>
                    <a:pt x="143" y="89"/>
                    <a:pt x="142" y="88"/>
                  </a:cubicBezTo>
                  <a:cubicBezTo>
                    <a:pt x="142" y="89"/>
                    <a:pt x="142" y="89"/>
                    <a:pt x="142" y="89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1"/>
                    <a:pt x="143" y="90"/>
                    <a:pt x="143" y="90"/>
                  </a:cubicBezTo>
                  <a:cubicBezTo>
                    <a:pt x="143" y="90"/>
                    <a:pt x="143" y="91"/>
                    <a:pt x="143" y="91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88"/>
                    <a:pt x="145" y="87"/>
                    <a:pt x="145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5" y="87"/>
                    <a:pt x="145" y="86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7" y="79"/>
                    <a:pt x="147" y="79"/>
                    <a:pt x="146" y="79"/>
                  </a:cubicBezTo>
                  <a:cubicBezTo>
                    <a:pt x="146" y="77"/>
                    <a:pt x="147" y="76"/>
                    <a:pt x="147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7" y="77"/>
                    <a:pt x="147" y="77"/>
                    <a:pt x="14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8" y="77"/>
                    <a:pt x="148" y="78"/>
                    <a:pt x="148" y="78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8" y="77"/>
                    <a:pt x="148" y="77"/>
                    <a:pt x="148" y="76"/>
                  </a:cubicBezTo>
                  <a:cubicBezTo>
                    <a:pt x="149" y="77"/>
                    <a:pt x="149" y="77"/>
                    <a:pt x="149" y="77"/>
                  </a:cubicBezTo>
                  <a:cubicBezTo>
                    <a:pt x="148" y="79"/>
                    <a:pt x="148" y="80"/>
                    <a:pt x="148" y="82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50" y="81"/>
                    <a:pt x="150" y="81"/>
                    <a:pt x="150" y="81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2"/>
                    <a:pt x="150" y="82"/>
                    <a:pt x="150" y="82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81"/>
                    <a:pt x="150" y="81"/>
                    <a:pt x="150" y="81"/>
                  </a:cubicBezTo>
                  <a:cubicBezTo>
                    <a:pt x="150" y="81"/>
                    <a:pt x="150" y="80"/>
                    <a:pt x="151" y="80"/>
                  </a:cubicBezTo>
                  <a:cubicBezTo>
                    <a:pt x="151" y="79"/>
                    <a:pt x="151" y="79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38" y="53"/>
                    <a:pt x="138" y="53"/>
                    <a:pt x="138" y="53"/>
                  </a:cubicBezTo>
                  <a:moveTo>
                    <a:pt x="67" y="52"/>
                  </a:moveTo>
                  <a:cubicBezTo>
                    <a:pt x="66" y="53"/>
                    <a:pt x="67" y="53"/>
                    <a:pt x="67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3"/>
                    <a:pt x="67" y="54"/>
                    <a:pt x="67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53" y="52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1" y="54"/>
                    <a:pt x="51" y="55"/>
                  </a:cubicBezTo>
                  <a:cubicBezTo>
                    <a:pt x="51" y="54"/>
                    <a:pt x="51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3" y="53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2"/>
                    <a:pt x="53" y="52"/>
                    <a:pt x="53" y="52"/>
                  </a:cubicBezTo>
                  <a:moveTo>
                    <a:pt x="61" y="52"/>
                  </a:move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1" y="52"/>
                    <a:pt x="61" y="52"/>
                    <a:pt x="61" y="52"/>
                  </a:cubicBezTo>
                  <a:moveTo>
                    <a:pt x="56" y="52"/>
                  </a:moveTo>
                  <a:cubicBezTo>
                    <a:pt x="55" y="52"/>
                    <a:pt x="55" y="52"/>
                    <a:pt x="55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55" y="52"/>
                  </a:move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moveTo>
                    <a:pt x="55" y="52"/>
                  </a:move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moveTo>
                    <a:pt x="67" y="52"/>
                  </a:moveTo>
                  <a:cubicBezTo>
                    <a:pt x="67" y="52"/>
                    <a:pt x="67" y="52"/>
                    <a:pt x="67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7" y="52"/>
                    <a:pt x="67" y="52"/>
                    <a:pt x="67" y="52"/>
                  </a:cubicBezTo>
                  <a:moveTo>
                    <a:pt x="59" y="52"/>
                  </a:moveTo>
                  <a:cubicBezTo>
                    <a:pt x="59" y="52"/>
                    <a:pt x="59" y="52"/>
                    <a:pt x="59" y="52"/>
                  </a:cubicBezTo>
                  <a:cubicBezTo>
                    <a:pt x="59" y="53"/>
                    <a:pt x="58" y="53"/>
                    <a:pt x="58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2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moveTo>
                    <a:pt x="62" y="51"/>
                  </a:moveTo>
                  <a:cubicBezTo>
                    <a:pt x="62" y="51"/>
                    <a:pt x="61" y="52"/>
                    <a:pt x="61" y="52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2" y="52"/>
                    <a:pt x="63" y="52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moveTo>
                    <a:pt x="59" y="51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  <a:moveTo>
                    <a:pt x="138" y="51"/>
                  </a:moveTo>
                  <a:cubicBezTo>
                    <a:pt x="138" y="52"/>
                    <a:pt x="137" y="53"/>
                    <a:pt x="138" y="54"/>
                  </a:cubicBezTo>
                  <a:cubicBezTo>
                    <a:pt x="138" y="53"/>
                    <a:pt x="138" y="53"/>
                    <a:pt x="138" y="53"/>
                  </a:cubicBezTo>
                  <a:cubicBezTo>
                    <a:pt x="138" y="51"/>
                    <a:pt x="138" y="51"/>
                    <a:pt x="138" y="51"/>
                  </a:cubicBezTo>
                  <a:moveTo>
                    <a:pt x="25" y="51"/>
                  </a:moveTo>
                  <a:cubicBezTo>
                    <a:pt x="24" y="51"/>
                    <a:pt x="24" y="51"/>
                    <a:pt x="24" y="51"/>
                  </a:cubicBezTo>
                  <a:cubicBezTo>
                    <a:pt x="25" y="51"/>
                    <a:pt x="25" y="51"/>
                    <a:pt x="25" y="51"/>
                  </a:cubicBezTo>
                  <a:moveTo>
                    <a:pt x="56" y="51"/>
                  </a:moveTo>
                  <a:cubicBezTo>
                    <a:pt x="54" y="51"/>
                    <a:pt x="54" y="51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4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6" y="51"/>
                    <a:pt x="56" y="51"/>
                    <a:pt x="56" y="51"/>
                  </a:cubicBezTo>
                  <a:moveTo>
                    <a:pt x="37" y="50"/>
                  </a:move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moveTo>
                    <a:pt x="50" y="50"/>
                  </a:moveTo>
                  <a:cubicBezTo>
                    <a:pt x="50" y="50"/>
                    <a:pt x="49" y="50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0"/>
                    <a:pt x="50" y="50"/>
                    <a:pt x="50" y="50"/>
                  </a:cubicBezTo>
                  <a:moveTo>
                    <a:pt x="50" y="50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moveTo>
                    <a:pt x="58" y="50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0"/>
                    <a:pt x="57" y="50"/>
                    <a:pt x="57" y="50"/>
                  </a:cubicBezTo>
                  <a:cubicBezTo>
                    <a:pt x="57" y="50"/>
                    <a:pt x="57" y="50"/>
                    <a:pt x="56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8" y="51"/>
                    <a:pt x="56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8" y="51"/>
                    <a:pt x="58" y="50"/>
                    <a:pt x="58" y="50"/>
                  </a:cubicBezTo>
                  <a:cubicBezTo>
                    <a:pt x="58" y="50"/>
                    <a:pt x="58" y="50"/>
                    <a:pt x="59" y="50"/>
                  </a:cubicBezTo>
                  <a:cubicBezTo>
                    <a:pt x="58" y="50"/>
                    <a:pt x="58" y="50"/>
                    <a:pt x="58" y="50"/>
                  </a:cubicBezTo>
                  <a:moveTo>
                    <a:pt x="35" y="50"/>
                  </a:move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37" y="49"/>
                  </a:move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9" y="49"/>
                  </a:moveTo>
                  <a:cubicBezTo>
                    <a:pt x="9" y="49"/>
                    <a:pt x="8" y="50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moveTo>
                    <a:pt x="26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moveTo>
                    <a:pt x="127" y="49"/>
                  </a:moveTo>
                  <a:cubicBezTo>
                    <a:pt x="127" y="49"/>
                    <a:pt x="127" y="49"/>
                    <a:pt x="127" y="50"/>
                  </a:cubicBezTo>
                  <a:cubicBezTo>
                    <a:pt x="127" y="50"/>
                    <a:pt x="127" y="50"/>
                    <a:pt x="128" y="51"/>
                  </a:cubicBezTo>
                  <a:cubicBezTo>
                    <a:pt x="127" y="50"/>
                    <a:pt x="127" y="49"/>
                    <a:pt x="127" y="49"/>
                  </a:cubicBezTo>
                  <a:moveTo>
                    <a:pt x="65" y="49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5" y="49"/>
                    <a:pt x="65" y="49"/>
                  </a:cubicBezTo>
                  <a:moveTo>
                    <a:pt x="29" y="49"/>
                  </a:move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moveTo>
                    <a:pt x="64" y="48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1" y="50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0"/>
                    <a:pt x="60" y="50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1" y="51"/>
                    <a:pt x="61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2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4" y="51"/>
                    <a:pt x="64" y="51"/>
                  </a:cubicBezTo>
                  <a:cubicBezTo>
                    <a:pt x="64" y="51"/>
                    <a:pt x="64" y="52"/>
                    <a:pt x="65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5" y="51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1"/>
                    <a:pt x="68" y="51"/>
                    <a:pt x="68" y="51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52"/>
                    <a:pt x="69" y="52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0" y="52"/>
                    <a:pt x="70" y="52"/>
                    <a:pt x="69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0"/>
                    <a:pt x="69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50"/>
                    <a:pt x="65" y="50"/>
                  </a:cubicBezTo>
                  <a:cubicBezTo>
                    <a:pt x="65" y="50"/>
                    <a:pt x="64" y="49"/>
                    <a:pt x="64" y="49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4" y="48"/>
                    <a:pt x="64" y="48"/>
                    <a:pt x="64" y="48"/>
                  </a:cubicBezTo>
                  <a:moveTo>
                    <a:pt x="32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moveTo>
                    <a:pt x="57" y="47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7" y="47"/>
                    <a:pt x="57" y="47"/>
                    <a:pt x="57" y="47"/>
                  </a:cubicBezTo>
                  <a:moveTo>
                    <a:pt x="29" y="47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7"/>
                    <a:pt x="29" y="47"/>
                    <a:pt x="29" y="47"/>
                  </a:cubicBezTo>
                  <a:moveTo>
                    <a:pt x="131" y="47"/>
                  </a:moveTo>
                  <a:cubicBezTo>
                    <a:pt x="132" y="48"/>
                    <a:pt x="132" y="48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1" y="47"/>
                    <a:pt x="131" y="47"/>
                    <a:pt x="131" y="47"/>
                  </a:cubicBezTo>
                  <a:moveTo>
                    <a:pt x="63" y="47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130" y="46"/>
                  </a:moveTo>
                  <a:cubicBezTo>
                    <a:pt x="130" y="47"/>
                    <a:pt x="130" y="47"/>
                    <a:pt x="130" y="47"/>
                  </a:cubicBezTo>
                  <a:cubicBezTo>
                    <a:pt x="130" y="46"/>
                    <a:pt x="130" y="46"/>
                    <a:pt x="130" y="46"/>
                  </a:cubicBezTo>
                  <a:moveTo>
                    <a:pt x="45" y="46"/>
                  </a:moveTo>
                  <a:cubicBezTo>
                    <a:pt x="44" y="46"/>
                    <a:pt x="44" y="47"/>
                    <a:pt x="44" y="47"/>
                  </a:cubicBezTo>
                  <a:cubicBezTo>
                    <a:pt x="43" y="47"/>
                    <a:pt x="43" y="47"/>
                    <a:pt x="43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7"/>
                    <a:pt x="41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1" y="49"/>
                    <a:pt x="41" y="49"/>
                  </a:cubicBezTo>
                  <a:cubicBezTo>
                    <a:pt x="40" y="50"/>
                    <a:pt x="40" y="51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40" y="52"/>
                    <a:pt x="41" y="52"/>
                  </a:cubicBezTo>
                  <a:cubicBezTo>
                    <a:pt x="41" y="52"/>
                    <a:pt x="42" y="51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49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5" y="49"/>
                    <a:pt x="4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6"/>
                  </a:cubicBezTo>
                  <a:moveTo>
                    <a:pt x="129" y="46"/>
                  </a:moveTo>
                  <a:cubicBezTo>
                    <a:pt x="130" y="46"/>
                    <a:pt x="130" y="46"/>
                    <a:pt x="130" y="46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29" y="46"/>
                    <a:pt x="129" y="46"/>
                  </a:cubicBezTo>
                  <a:moveTo>
                    <a:pt x="128" y="46"/>
                  </a:move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moveTo>
                    <a:pt x="37" y="45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6" y="46"/>
                    <a:pt x="36" y="46"/>
                    <a:pt x="35" y="46"/>
                  </a:cubicBezTo>
                  <a:cubicBezTo>
                    <a:pt x="35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8"/>
                    <a:pt x="35" y="47"/>
                    <a:pt x="34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0" y="51"/>
                    <a:pt x="30" y="51"/>
                  </a:cubicBezTo>
                  <a:cubicBezTo>
                    <a:pt x="30" y="50"/>
                    <a:pt x="31" y="50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49"/>
                    <a:pt x="30" y="50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8"/>
                    <a:pt x="28" y="48"/>
                    <a:pt x="28" y="47"/>
                  </a:cubicBezTo>
                  <a:cubicBezTo>
                    <a:pt x="28" y="48"/>
                    <a:pt x="27" y="47"/>
                    <a:pt x="27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50"/>
                    <a:pt x="25" y="50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2"/>
                    <a:pt x="24" y="53"/>
                  </a:cubicBezTo>
                  <a:cubicBezTo>
                    <a:pt x="24" y="53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3"/>
                    <a:pt x="24" y="55"/>
                    <a:pt x="23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2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1" y="59"/>
                    <a:pt x="22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60"/>
                    <a:pt x="22" y="60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2" y="61"/>
                  </a:cubicBezTo>
                  <a:cubicBezTo>
                    <a:pt x="22" y="61"/>
                    <a:pt x="22" y="61"/>
                    <a:pt x="22" y="62"/>
                  </a:cubicBezTo>
                  <a:cubicBezTo>
                    <a:pt x="21" y="62"/>
                    <a:pt x="21" y="63"/>
                    <a:pt x="21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2"/>
                    <a:pt x="22" y="62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3" y="60"/>
                    <a:pt x="23" y="59"/>
                    <a:pt x="24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4" y="57"/>
                    <a:pt x="24" y="58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5"/>
                    <a:pt x="26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8" y="56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7"/>
                    <a:pt x="27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8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60"/>
                    <a:pt x="27" y="61"/>
                  </a:cubicBezTo>
                  <a:cubicBezTo>
                    <a:pt x="27" y="61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6"/>
                    <a:pt x="30" y="56"/>
                  </a:cubicBezTo>
                  <a:cubicBezTo>
                    <a:pt x="29" y="55"/>
                    <a:pt x="31" y="54"/>
                    <a:pt x="31" y="54"/>
                  </a:cubicBezTo>
                  <a:cubicBezTo>
                    <a:pt x="32" y="52"/>
                    <a:pt x="33" y="53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4" y="51"/>
                    <a:pt x="34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8" y="48"/>
                    <a:pt x="38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6"/>
                    <a:pt x="37" y="46"/>
                    <a:pt x="38" y="46"/>
                  </a:cubicBezTo>
                  <a:cubicBezTo>
                    <a:pt x="37" y="45"/>
                    <a:pt x="37" y="45"/>
                    <a:pt x="37" y="45"/>
                  </a:cubicBezTo>
                  <a:moveTo>
                    <a:pt x="60" y="45"/>
                  </a:moveTo>
                  <a:cubicBezTo>
                    <a:pt x="60" y="46"/>
                    <a:pt x="59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59" y="46"/>
                    <a:pt x="60" y="46"/>
                  </a:cubicBezTo>
                  <a:cubicBezTo>
                    <a:pt x="60" y="46"/>
                    <a:pt x="60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6"/>
                    <a:pt x="61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moveTo>
                    <a:pt x="127" y="45"/>
                  </a:moveTo>
                  <a:cubicBezTo>
                    <a:pt x="127" y="45"/>
                    <a:pt x="127" y="45"/>
                    <a:pt x="127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7" y="46"/>
                  </a:cubicBezTo>
                  <a:cubicBezTo>
                    <a:pt x="127" y="45"/>
                    <a:pt x="127" y="45"/>
                    <a:pt x="127" y="45"/>
                  </a:cubicBezTo>
                  <a:moveTo>
                    <a:pt x="37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moveTo>
                    <a:pt x="69" y="45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68" y="46"/>
                    <a:pt x="68" y="46"/>
                  </a:cubicBezTo>
                  <a:cubicBezTo>
                    <a:pt x="68" y="46"/>
                    <a:pt x="68" y="46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9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70" y="45"/>
                    <a:pt x="69" y="45"/>
                  </a:cubicBezTo>
                  <a:cubicBezTo>
                    <a:pt x="70" y="45"/>
                    <a:pt x="70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9" y="45"/>
                    <a:pt x="69" y="45"/>
                    <a:pt x="69" y="45"/>
                  </a:cubicBezTo>
                  <a:moveTo>
                    <a:pt x="129" y="45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30" y="46"/>
                    <a:pt x="130" y="47"/>
                    <a:pt x="131" y="48"/>
                  </a:cubicBezTo>
                  <a:cubicBezTo>
                    <a:pt x="131" y="47"/>
                    <a:pt x="130" y="46"/>
                    <a:pt x="129" y="45"/>
                  </a:cubicBezTo>
                  <a:moveTo>
                    <a:pt x="58" y="44"/>
                  </a:moveTo>
                  <a:cubicBezTo>
                    <a:pt x="58" y="44"/>
                    <a:pt x="58" y="44"/>
                    <a:pt x="58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moveTo>
                    <a:pt x="52" y="44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5"/>
                    <a:pt x="53" y="45"/>
                  </a:cubicBezTo>
                  <a:cubicBezTo>
                    <a:pt x="53" y="45"/>
                    <a:pt x="52" y="45"/>
                    <a:pt x="53" y="45"/>
                  </a:cubicBezTo>
                  <a:cubicBezTo>
                    <a:pt x="53" y="44"/>
                    <a:pt x="53" y="44"/>
                    <a:pt x="52" y="44"/>
                  </a:cubicBezTo>
                  <a:moveTo>
                    <a:pt x="41" y="44"/>
                  </a:moveTo>
                  <a:cubicBezTo>
                    <a:pt x="40" y="44"/>
                    <a:pt x="40" y="44"/>
                    <a:pt x="40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moveTo>
                    <a:pt x="30" y="44"/>
                  </a:moveTo>
                  <a:cubicBezTo>
                    <a:pt x="30" y="44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moveTo>
                    <a:pt x="67" y="44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5"/>
                    <a:pt x="67" y="45"/>
                    <a:pt x="67" y="45"/>
                  </a:cubicBezTo>
                  <a:cubicBezTo>
                    <a:pt x="67" y="45"/>
                    <a:pt x="68" y="45"/>
                    <a:pt x="68" y="44"/>
                  </a:cubicBezTo>
                  <a:cubicBezTo>
                    <a:pt x="68" y="44"/>
                    <a:pt x="67" y="44"/>
                    <a:pt x="67" y="44"/>
                  </a:cubicBezTo>
                  <a:moveTo>
                    <a:pt x="51" y="43"/>
                  </a:moveTo>
                  <a:cubicBezTo>
                    <a:pt x="50" y="43"/>
                    <a:pt x="50" y="44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4"/>
                    <a:pt x="51" y="44"/>
                    <a:pt x="52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moveTo>
                    <a:pt x="46" y="43"/>
                  </a:moveTo>
                  <a:cubicBezTo>
                    <a:pt x="45" y="43"/>
                    <a:pt x="45" y="43"/>
                    <a:pt x="45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moveTo>
                    <a:pt x="46" y="43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moveTo>
                    <a:pt x="65" y="43"/>
                  </a:moveTo>
                  <a:cubicBezTo>
                    <a:pt x="65" y="43"/>
                    <a:pt x="65" y="43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moveTo>
                    <a:pt x="50" y="43"/>
                  </a:moveTo>
                  <a:cubicBezTo>
                    <a:pt x="49" y="43"/>
                    <a:pt x="49" y="43"/>
                    <a:pt x="49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3"/>
                    <a:pt x="50" y="43"/>
                    <a:pt x="50" y="43"/>
                  </a:cubicBezTo>
                  <a:moveTo>
                    <a:pt x="66" y="43"/>
                  </a:move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67" y="44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moveTo>
                    <a:pt x="66" y="43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moveTo>
                    <a:pt x="33" y="43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moveTo>
                    <a:pt x="77" y="43"/>
                  </a:move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moveTo>
                    <a:pt x="77" y="43"/>
                  </a:move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moveTo>
                    <a:pt x="52" y="43"/>
                  </a:moveTo>
                  <a:cubicBezTo>
                    <a:pt x="53" y="43"/>
                    <a:pt x="53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3"/>
                    <a:pt x="52" y="43"/>
                    <a:pt x="52" y="43"/>
                  </a:cubicBezTo>
                  <a:moveTo>
                    <a:pt x="39" y="42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6" y="44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4"/>
                    <a:pt x="37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39" y="42"/>
                    <a:pt x="39" y="42"/>
                    <a:pt x="39" y="42"/>
                  </a:cubicBezTo>
                  <a:moveTo>
                    <a:pt x="45" y="42"/>
                  </a:moveTo>
                  <a:cubicBezTo>
                    <a:pt x="44" y="42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2" y="44"/>
                    <a:pt x="43" y="44"/>
                    <a:pt x="43" y="44"/>
                  </a:cubicBezTo>
                  <a:cubicBezTo>
                    <a:pt x="43" y="44"/>
                    <a:pt x="43" y="44"/>
                    <a:pt x="44" y="44"/>
                  </a:cubicBezTo>
                  <a:cubicBezTo>
                    <a:pt x="43" y="44"/>
                    <a:pt x="45" y="45"/>
                    <a:pt x="44" y="45"/>
                  </a:cubicBezTo>
                  <a:cubicBezTo>
                    <a:pt x="44" y="45"/>
                    <a:pt x="44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3"/>
                    <a:pt x="44" y="43"/>
                    <a:pt x="45" y="42"/>
                  </a:cubicBezTo>
                  <a:moveTo>
                    <a:pt x="16" y="42"/>
                  </a:moveTo>
                  <a:cubicBezTo>
                    <a:pt x="16" y="42"/>
                    <a:pt x="16" y="43"/>
                    <a:pt x="16" y="43"/>
                  </a:cubicBezTo>
                  <a:cubicBezTo>
                    <a:pt x="16" y="43"/>
                    <a:pt x="17" y="43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moveTo>
                    <a:pt x="6" y="4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moveTo>
                    <a:pt x="41" y="42"/>
                  </a:move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moveTo>
                    <a:pt x="134" y="42"/>
                  </a:moveTo>
                  <a:cubicBezTo>
                    <a:pt x="134" y="42"/>
                    <a:pt x="134" y="42"/>
                    <a:pt x="134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3" y="45"/>
                    <a:pt x="135" y="47"/>
                    <a:pt x="135" y="50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5" y="50"/>
                    <a:pt x="135" y="51"/>
                    <a:pt x="136" y="51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36" y="51"/>
                    <a:pt x="136" y="50"/>
                    <a:pt x="136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5" y="47"/>
                    <a:pt x="136" y="44"/>
                    <a:pt x="135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4" y="42"/>
                    <a:pt x="134" y="42"/>
                    <a:pt x="134" y="42"/>
                  </a:cubicBezTo>
                  <a:moveTo>
                    <a:pt x="124" y="42"/>
                  </a:moveTo>
                  <a:cubicBezTo>
                    <a:pt x="125" y="43"/>
                    <a:pt x="125" y="43"/>
                    <a:pt x="125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5" y="43"/>
                    <a:pt x="125" y="44"/>
                    <a:pt x="125" y="45"/>
                  </a:cubicBezTo>
                  <a:cubicBezTo>
                    <a:pt x="124" y="42"/>
                    <a:pt x="124" y="42"/>
                    <a:pt x="124" y="42"/>
                  </a:cubicBezTo>
                  <a:moveTo>
                    <a:pt x="32" y="4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32" y="42"/>
                    <a:pt x="32" y="42"/>
                    <a:pt x="32" y="42"/>
                  </a:cubicBezTo>
                  <a:moveTo>
                    <a:pt x="62" y="41"/>
                  </a:moveTo>
                  <a:cubicBezTo>
                    <a:pt x="62" y="42"/>
                    <a:pt x="62" y="42"/>
                    <a:pt x="62" y="42"/>
                  </a:cubicBezTo>
                  <a:cubicBezTo>
                    <a:pt x="62" y="43"/>
                    <a:pt x="64" y="42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2"/>
                    <a:pt x="64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42"/>
                    <a:pt x="63" y="42"/>
                    <a:pt x="62" y="41"/>
                  </a:cubicBezTo>
                  <a:moveTo>
                    <a:pt x="86" y="41"/>
                  </a:moveTo>
                  <a:cubicBezTo>
                    <a:pt x="86" y="42"/>
                    <a:pt x="86" y="42"/>
                    <a:pt x="86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6" y="41"/>
                    <a:pt x="86" y="41"/>
                    <a:pt x="86" y="41"/>
                  </a:cubicBezTo>
                  <a:moveTo>
                    <a:pt x="32" y="41"/>
                  </a:moveTo>
                  <a:cubicBezTo>
                    <a:pt x="33" y="42"/>
                    <a:pt x="31" y="43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4"/>
                    <a:pt x="31" y="43"/>
                    <a:pt x="31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2" y="42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moveTo>
                    <a:pt x="10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9" y="41"/>
                    <a:pt x="109" y="41"/>
                    <a:pt x="109" y="41"/>
                  </a:cubicBezTo>
                  <a:moveTo>
                    <a:pt x="61" y="40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1" y="40"/>
                    <a:pt x="61" y="40"/>
                    <a:pt x="61" y="40"/>
                  </a:cubicBezTo>
                  <a:moveTo>
                    <a:pt x="50" y="40"/>
                  </a:moveTo>
                  <a:cubicBezTo>
                    <a:pt x="50" y="40"/>
                    <a:pt x="50" y="4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50" y="42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moveTo>
                    <a:pt x="130" y="40"/>
                  </a:moveTo>
                  <a:cubicBezTo>
                    <a:pt x="130" y="41"/>
                    <a:pt x="129" y="41"/>
                    <a:pt x="129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3"/>
                    <a:pt x="130" y="41"/>
                    <a:pt x="130" y="41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0" y="40"/>
                    <a:pt x="130" y="40"/>
                    <a:pt x="130" y="40"/>
                  </a:cubicBezTo>
                  <a:moveTo>
                    <a:pt x="55" y="40"/>
                  </a:moveTo>
                  <a:cubicBezTo>
                    <a:pt x="55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moveTo>
                    <a:pt x="73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moveTo>
                    <a:pt x="130" y="40"/>
                  </a:moveTo>
                  <a:cubicBezTo>
                    <a:pt x="130" y="40"/>
                    <a:pt x="130" y="40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moveTo>
                    <a:pt x="127" y="40"/>
                  </a:moveTo>
                  <a:cubicBezTo>
                    <a:pt x="127" y="41"/>
                    <a:pt x="128" y="42"/>
                    <a:pt x="128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2"/>
                    <a:pt x="128" y="40"/>
                    <a:pt x="127" y="40"/>
                  </a:cubicBezTo>
                  <a:moveTo>
                    <a:pt x="42" y="39"/>
                  </a:move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3" y="39"/>
                    <a:pt x="42" y="39"/>
                  </a:cubicBezTo>
                  <a:moveTo>
                    <a:pt x="129" y="39"/>
                  </a:moveTo>
                  <a:cubicBezTo>
                    <a:pt x="129" y="39"/>
                    <a:pt x="129" y="39"/>
                    <a:pt x="129" y="39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29" y="39"/>
                    <a:pt x="129" y="39"/>
                    <a:pt x="129" y="39"/>
                  </a:cubicBezTo>
                  <a:moveTo>
                    <a:pt x="76" y="39"/>
                  </a:move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40"/>
                    <a:pt x="76" y="39"/>
                  </a:cubicBezTo>
                  <a:moveTo>
                    <a:pt x="31" y="39"/>
                  </a:move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moveTo>
                    <a:pt x="109" y="39"/>
                  </a:moveTo>
                  <a:cubicBezTo>
                    <a:pt x="109" y="40"/>
                    <a:pt x="108" y="39"/>
                    <a:pt x="109" y="40"/>
                  </a:cubicBezTo>
                  <a:cubicBezTo>
                    <a:pt x="109" y="40"/>
                    <a:pt x="110" y="40"/>
                    <a:pt x="109" y="41"/>
                  </a:cubicBezTo>
                  <a:cubicBezTo>
                    <a:pt x="110" y="41"/>
                    <a:pt x="110" y="40"/>
                    <a:pt x="109" y="39"/>
                  </a:cubicBezTo>
                  <a:moveTo>
                    <a:pt x="44" y="39"/>
                  </a:moveTo>
                  <a:cubicBezTo>
                    <a:pt x="43" y="39"/>
                    <a:pt x="43" y="39"/>
                    <a:pt x="43" y="39"/>
                  </a:cubicBezTo>
                  <a:cubicBezTo>
                    <a:pt x="43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29" y="39"/>
                  </a:moveTo>
                  <a:cubicBezTo>
                    <a:pt x="129" y="39"/>
                    <a:pt x="129" y="39"/>
                    <a:pt x="129" y="39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9" y="39"/>
                    <a:pt x="129" y="39"/>
                    <a:pt x="129" y="39"/>
                  </a:cubicBezTo>
                  <a:moveTo>
                    <a:pt x="120" y="39"/>
                  </a:move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20" y="39"/>
                    <a:pt x="120" y="39"/>
                  </a:cubicBezTo>
                  <a:moveTo>
                    <a:pt x="57" y="38"/>
                  </a:moveTo>
                  <a:cubicBezTo>
                    <a:pt x="56" y="39"/>
                    <a:pt x="55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40"/>
                    <a:pt x="54" y="39"/>
                    <a:pt x="54" y="39"/>
                  </a:cubicBezTo>
                  <a:cubicBezTo>
                    <a:pt x="53" y="39"/>
                    <a:pt x="53" y="40"/>
                    <a:pt x="52" y="41"/>
                  </a:cubicBezTo>
                  <a:cubicBezTo>
                    <a:pt x="53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0"/>
                    <a:pt x="56" y="39"/>
                    <a:pt x="57" y="39"/>
                  </a:cubicBezTo>
                  <a:cubicBezTo>
                    <a:pt x="57" y="39"/>
                    <a:pt x="57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moveTo>
                    <a:pt x="129" y="38"/>
                  </a:moveTo>
                  <a:cubicBezTo>
                    <a:pt x="129" y="39"/>
                    <a:pt x="129" y="39"/>
                    <a:pt x="129" y="39"/>
                  </a:cubicBezTo>
                  <a:cubicBezTo>
                    <a:pt x="129" y="38"/>
                    <a:pt x="129" y="38"/>
                    <a:pt x="129" y="38"/>
                  </a:cubicBezTo>
                  <a:moveTo>
                    <a:pt x="36" y="38"/>
                  </a:moveTo>
                  <a:cubicBezTo>
                    <a:pt x="35" y="39"/>
                    <a:pt x="35" y="39"/>
                    <a:pt x="34" y="40"/>
                  </a:cubicBezTo>
                  <a:cubicBezTo>
                    <a:pt x="33" y="40"/>
                    <a:pt x="34" y="40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5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39"/>
                    <a:pt x="36" y="38"/>
                    <a:pt x="36" y="38"/>
                  </a:cubicBezTo>
                  <a:moveTo>
                    <a:pt x="73" y="38"/>
                  </a:moveTo>
                  <a:cubicBezTo>
                    <a:pt x="73" y="38"/>
                    <a:pt x="73" y="38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8"/>
                    <a:pt x="73" y="38"/>
                    <a:pt x="73" y="38"/>
                  </a:cubicBezTo>
                  <a:moveTo>
                    <a:pt x="74" y="38"/>
                  </a:moveTo>
                  <a:cubicBezTo>
                    <a:pt x="74" y="38"/>
                    <a:pt x="74" y="38"/>
                    <a:pt x="74" y="38"/>
                  </a:cubicBezTo>
                  <a:cubicBezTo>
                    <a:pt x="74" y="38"/>
                    <a:pt x="74" y="38"/>
                    <a:pt x="74" y="38"/>
                  </a:cubicBezTo>
                  <a:moveTo>
                    <a:pt x="124" y="37"/>
                  </a:moveTo>
                  <a:cubicBezTo>
                    <a:pt x="124" y="37"/>
                    <a:pt x="123" y="39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1"/>
                    <a:pt x="126" y="43"/>
                    <a:pt x="126" y="44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7" y="44"/>
                    <a:pt x="127" y="45"/>
                    <a:pt x="128" y="46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8" y="45"/>
                    <a:pt x="128" y="45"/>
                    <a:pt x="128" y="45"/>
                  </a:cubicBezTo>
                  <a:cubicBezTo>
                    <a:pt x="127" y="45"/>
                    <a:pt x="127" y="43"/>
                    <a:pt x="127" y="42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6" y="42"/>
                    <a:pt x="127" y="41"/>
                    <a:pt x="127" y="40"/>
                  </a:cubicBezTo>
                  <a:cubicBezTo>
                    <a:pt x="126" y="40"/>
                    <a:pt x="125" y="38"/>
                    <a:pt x="125" y="38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5" y="37"/>
                    <a:pt x="125" y="37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4" y="37"/>
                    <a:pt x="124" y="37"/>
                    <a:pt x="124" y="37"/>
                  </a:cubicBezTo>
                  <a:moveTo>
                    <a:pt x="82" y="36"/>
                  </a:moveTo>
                  <a:cubicBezTo>
                    <a:pt x="82" y="37"/>
                    <a:pt x="82" y="37"/>
                    <a:pt x="82" y="37"/>
                  </a:cubicBezTo>
                  <a:cubicBezTo>
                    <a:pt x="82" y="36"/>
                    <a:pt x="82" y="36"/>
                    <a:pt x="82" y="36"/>
                  </a:cubicBezTo>
                  <a:moveTo>
                    <a:pt x="119" y="36"/>
                  </a:moveTo>
                  <a:cubicBezTo>
                    <a:pt x="120" y="38"/>
                    <a:pt x="120" y="38"/>
                    <a:pt x="120" y="38"/>
                  </a:cubicBezTo>
                  <a:cubicBezTo>
                    <a:pt x="119" y="37"/>
                    <a:pt x="119" y="37"/>
                    <a:pt x="119" y="37"/>
                  </a:cubicBezTo>
                  <a:cubicBezTo>
                    <a:pt x="118" y="37"/>
                    <a:pt x="120" y="38"/>
                    <a:pt x="120" y="39"/>
                  </a:cubicBezTo>
                  <a:cubicBezTo>
                    <a:pt x="120" y="38"/>
                    <a:pt x="120" y="37"/>
                    <a:pt x="119" y="36"/>
                  </a:cubicBezTo>
                  <a:moveTo>
                    <a:pt x="48" y="36"/>
                  </a:move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5" y="37"/>
                    <a:pt x="45" y="38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8"/>
                    <a:pt x="45" y="39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moveTo>
                    <a:pt x="46" y="36"/>
                  </a:moveTo>
                  <a:cubicBezTo>
                    <a:pt x="46" y="36"/>
                    <a:pt x="45" y="36"/>
                    <a:pt x="45" y="36"/>
                  </a:cubicBezTo>
                  <a:cubicBezTo>
                    <a:pt x="46" y="36"/>
                    <a:pt x="46" y="36"/>
                    <a:pt x="46" y="36"/>
                  </a:cubicBezTo>
                  <a:moveTo>
                    <a:pt x="117" y="36"/>
                  </a:moveTo>
                  <a:cubicBezTo>
                    <a:pt x="116" y="36"/>
                    <a:pt x="116" y="36"/>
                    <a:pt x="116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7" y="36"/>
                    <a:pt x="117" y="36"/>
                    <a:pt x="117" y="36"/>
                  </a:cubicBezTo>
                  <a:moveTo>
                    <a:pt x="59" y="35"/>
                  </a:moveTo>
                  <a:cubicBezTo>
                    <a:pt x="59" y="35"/>
                    <a:pt x="59" y="36"/>
                    <a:pt x="5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59" y="35"/>
                    <a:pt x="59" y="35"/>
                  </a:cubicBezTo>
                  <a:moveTo>
                    <a:pt x="46" y="35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6" y="35"/>
                  </a:moveTo>
                  <a:cubicBezTo>
                    <a:pt x="35" y="35"/>
                    <a:pt x="33" y="36"/>
                    <a:pt x="32" y="38"/>
                  </a:cubicBezTo>
                  <a:cubicBezTo>
                    <a:pt x="32" y="38"/>
                    <a:pt x="32" y="38"/>
                    <a:pt x="33" y="38"/>
                  </a:cubicBezTo>
                  <a:cubicBezTo>
                    <a:pt x="33" y="38"/>
                    <a:pt x="35" y="36"/>
                    <a:pt x="36" y="35"/>
                  </a:cubicBezTo>
                  <a:moveTo>
                    <a:pt x="12" y="35"/>
                  </a:moveTo>
                  <a:cubicBezTo>
                    <a:pt x="12" y="35"/>
                    <a:pt x="11" y="36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5"/>
                    <a:pt x="12" y="35"/>
                    <a:pt x="12" y="35"/>
                  </a:cubicBezTo>
                  <a:moveTo>
                    <a:pt x="68" y="35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5"/>
                    <a:pt x="69" y="35"/>
                    <a:pt x="68" y="35"/>
                  </a:cubicBezTo>
                  <a:moveTo>
                    <a:pt x="62" y="35"/>
                  </a:moveTo>
                  <a:cubicBezTo>
                    <a:pt x="61" y="35"/>
                    <a:pt x="62" y="35"/>
                    <a:pt x="61" y="36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2" y="36"/>
                    <a:pt x="64" y="36"/>
                    <a:pt x="64" y="35"/>
                  </a:cubicBezTo>
                  <a:cubicBezTo>
                    <a:pt x="65" y="35"/>
                    <a:pt x="63" y="35"/>
                    <a:pt x="64" y="35"/>
                  </a:cubicBezTo>
                  <a:cubicBezTo>
                    <a:pt x="64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moveTo>
                    <a:pt x="79" y="34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79" y="34"/>
                    <a:pt x="79" y="34"/>
                    <a:pt x="79" y="34"/>
                  </a:cubicBezTo>
                  <a:moveTo>
                    <a:pt x="63" y="34"/>
                  </a:moveTo>
                  <a:cubicBezTo>
                    <a:pt x="63" y="34"/>
                    <a:pt x="63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moveTo>
                    <a:pt x="68" y="34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moveTo>
                    <a:pt x="66" y="34"/>
                  </a:move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4"/>
                    <a:pt x="64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moveTo>
                    <a:pt x="116" y="33"/>
                  </a:moveTo>
                  <a:cubicBezTo>
                    <a:pt x="116" y="33"/>
                    <a:pt x="116" y="34"/>
                    <a:pt x="116" y="3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17" y="34"/>
                    <a:pt x="117" y="35"/>
                    <a:pt x="118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4"/>
                    <a:pt x="117" y="33"/>
                    <a:pt x="116" y="33"/>
                  </a:cubicBezTo>
                  <a:moveTo>
                    <a:pt x="68" y="33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8" y="33"/>
                    <a:pt x="68" y="33"/>
                    <a:pt x="68" y="33"/>
                  </a:cubicBezTo>
                  <a:moveTo>
                    <a:pt x="81" y="33"/>
                  </a:moveTo>
                  <a:cubicBezTo>
                    <a:pt x="81" y="34"/>
                    <a:pt x="81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2" y="35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3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3" y="36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3" y="35"/>
                    <a:pt x="82" y="34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4"/>
                    <a:pt x="81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1" y="33"/>
                    <a:pt x="81" y="33"/>
                    <a:pt x="81" y="33"/>
                  </a:cubicBezTo>
                  <a:moveTo>
                    <a:pt x="67" y="33"/>
                  </a:move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3"/>
                    <a:pt x="67" y="33"/>
                  </a:cubicBezTo>
                  <a:moveTo>
                    <a:pt x="62" y="33"/>
                  </a:moveTo>
                  <a:cubicBezTo>
                    <a:pt x="62" y="34"/>
                    <a:pt x="62" y="34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3"/>
                    <a:pt x="62" y="33"/>
                    <a:pt x="62" y="33"/>
                  </a:cubicBezTo>
                  <a:moveTo>
                    <a:pt x="20" y="33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3"/>
                    <a:pt x="20" y="33"/>
                  </a:cubicBezTo>
                  <a:moveTo>
                    <a:pt x="90" y="33"/>
                  </a:move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moveTo>
                    <a:pt x="48" y="33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9" y="33"/>
                    <a:pt x="48" y="33"/>
                  </a:cubicBezTo>
                  <a:moveTo>
                    <a:pt x="127" y="33"/>
                  </a:moveTo>
                  <a:cubicBezTo>
                    <a:pt x="127" y="33"/>
                    <a:pt x="127" y="33"/>
                    <a:pt x="127" y="33"/>
                  </a:cubicBezTo>
                  <a:cubicBezTo>
                    <a:pt x="127" y="33"/>
                    <a:pt x="127" y="33"/>
                    <a:pt x="127" y="33"/>
                  </a:cubicBezTo>
                  <a:moveTo>
                    <a:pt x="7" y="33"/>
                  </a:move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6" y="33"/>
                    <a:pt x="7" y="33"/>
                    <a:pt x="7" y="33"/>
                  </a:cubicBezTo>
                  <a:moveTo>
                    <a:pt x="17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moveTo>
                    <a:pt x="83" y="32"/>
                  </a:moveTo>
                  <a:cubicBezTo>
                    <a:pt x="83" y="33"/>
                    <a:pt x="83" y="33"/>
                    <a:pt x="83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3"/>
                    <a:pt x="84" y="33"/>
                    <a:pt x="83" y="32"/>
                  </a:cubicBezTo>
                  <a:cubicBezTo>
                    <a:pt x="83" y="32"/>
                    <a:pt x="83" y="32"/>
                    <a:pt x="83" y="32"/>
                  </a:cubicBezTo>
                  <a:moveTo>
                    <a:pt x="115" y="32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2"/>
                    <a:pt x="115" y="32"/>
                    <a:pt x="115" y="32"/>
                  </a:cubicBezTo>
                  <a:moveTo>
                    <a:pt x="81" y="32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32"/>
                    <a:pt x="82" y="33"/>
                    <a:pt x="82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2" y="33"/>
                    <a:pt x="82" y="32"/>
                    <a:pt x="81" y="32"/>
                  </a:cubicBezTo>
                  <a:moveTo>
                    <a:pt x="89" y="32"/>
                  </a:moveTo>
                  <a:cubicBezTo>
                    <a:pt x="88" y="32"/>
                    <a:pt x="89" y="32"/>
                    <a:pt x="88" y="32"/>
                  </a:cubicBezTo>
                  <a:cubicBezTo>
                    <a:pt x="88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2"/>
                    <a:pt x="89" y="32"/>
                    <a:pt x="89" y="32"/>
                  </a:cubicBezTo>
                  <a:moveTo>
                    <a:pt x="41" y="31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moveTo>
                    <a:pt x="21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moveTo>
                    <a:pt x="42" y="31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1"/>
                    <a:pt x="42" y="31"/>
                    <a:pt x="42" y="31"/>
                  </a:cubicBezTo>
                  <a:moveTo>
                    <a:pt x="79" y="31"/>
                  </a:moveTo>
                  <a:cubicBezTo>
                    <a:pt x="79" y="31"/>
                    <a:pt x="80" y="31"/>
                    <a:pt x="81" y="31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79" y="31"/>
                    <a:pt x="79" y="31"/>
                  </a:cubicBezTo>
                  <a:cubicBezTo>
                    <a:pt x="79" y="31"/>
                    <a:pt x="79" y="31"/>
                    <a:pt x="79" y="31"/>
                  </a:cubicBezTo>
                  <a:moveTo>
                    <a:pt x="57" y="31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moveTo>
                    <a:pt x="63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moveTo>
                    <a:pt x="101" y="30"/>
                  </a:moveTo>
                  <a:cubicBezTo>
                    <a:pt x="101" y="31"/>
                    <a:pt x="101" y="31"/>
                    <a:pt x="101" y="31"/>
                  </a:cubicBezTo>
                  <a:cubicBezTo>
                    <a:pt x="102" y="31"/>
                    <a:pt x="102" y="32"/>
                    <a:pt x="103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1"/>
                    <a:pt x="103" y="31"/>
                    <a:pt x="102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30"/>
                    <a:pt x="101" y="30"/>
                    <a:pt x="101" y="30"/>
                  </a:cubicBezTo>
                  <a:moveTo>
                    <a:pt x="56" y="30"/>
                  </a:moveTo>
                  <a:cubicBezTo>
                    <a:pt x="57" y="30"/>
                    <a:pt x="57" y="30"/>
                    <a:pt x="56" y="30"/>
                  </a:cubicBezTo>
                  <a:cubicBezTo>
                    <a:pt x="56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2" y="31"/>
                  </a:cubicBezTo>
                  <a:cubicBezTo>
                    <a:pt x="52" y="31"/>
                    <a:pt x="53" y="31"/>
                    <a:pt x="53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4" y="32"/>
                    <a:pt x="56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6" y="30"/>
                  </a:cubicBezTo>
                  <a:moveTo>
                    <a:pt x="114" y="30"/>
                  </a:moveTo>
                  <a:cubicBezTo>
                    <a:pt x="113" y="30"/>
                    <a:pt x="113" y="30"/>
                    <a:pt x="113" y="30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4" y="30"/>
                    <a:pt x="114" y="30"/>
                    <a:pt x="114" y="30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moveTo>
                    <a:pt x="55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moveTo>
                    <a:pt x="56" y="29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6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5" y="29"/>
                    <a:pt x="25" y="29"/>
                  </a:cubicBezTo>
                  <a:cubicBezTo>
                    <a:pt x="25" y="29"/>
                    <a:pt x="24" y="30"/>
                    <a:pt x="23" y="31"/>
                  </a:cubicBezTo>
                  <a:cubicBezTo>
                    <a:pt x="23" y="31"/>
                    <a:pt x="22" y="32"/>
                    <a:pt x="21" y="33"/>
                  </a:cubicBezTo>
                  <a:cubicBezTo>
                    <a:pt x="21" y="33"/>
                    <a:pt x="22" y="33"/>
                    <a:pt x="22" y="33"/>
                  </a:cubicBezTo>
                  <a:cubicBezTo>
                    <a:pt x="22" y="33"/>
                    <a:pt x="22" y="32"/>
                    <a:pt x="23" y="32"/>
                  </a:cubicBezTo>
                  <a:cubicBezTo>
                    <a:pt x="23" y="31"/>
                    <a:pt x="23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0"/>
                    <a:pt x="26" y="29"/>
                    <a:pt x="26" y="29"/>
                  </a:cubicBezTo>
                  <a:moveTo>
                    <a:pt x="78" y="28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moveTo>
                    <a:pt x="39" y="27"/>
                  </a:move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38" y="28"/>
                    <a:pt x="39" y="27"/>
                  </a:cubicBezTo>
                  <a:moveTo>
                    <a:pt x="71" y="27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moveTo>
                    <a:pt x="108" y="26"/>
                  </a:moveTo>
                  <a:cubicBezTo>
                    <a:pt x="109" y="27"/>
                    <a:pt x="109" y="27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8" y="26"/>
                    <a:pt x="108" y="26"/>
                    <a:pt x="108" y="26"/>
                  </a:cubicBezTo>
                  <a:moveTo>
                    <a:pt x="49" y="26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moveTo>
                    <a:pt x="107" y="26"/>
                  </a:moveTo>
                  <a:cubicBezTo>
                    <a:pt x="108" y="27"/>
                    <a:pt x="108" y="27"/>
                    <a:pt x="108" y="27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7" y="26"/>
                    <a:pt x="107" y="26"/>
                    <a:pt x="107" y="26"/>
                  </a:cubicBezTo>
                  <a:moveTo>
                    <a:pt x="33" y="26"/>
                  </a:moveTo>
                  <a:cubicBezTo>
                    <a:pt x="32" y="26"/>
                    <a:pt x="31" y="27"/>
                    <a:pt x="31" y="27"/>
                  </a:cubicBezTo>
                  <a:cubicBezTo>
                    <a:pt x="31" y="27"/>
                    <a:pt x="32" y="27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moveTo>
                    <a:pt x="80" y="26"/>
                  </a:move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moveTo>
                    <a:pt x="20" y="26"/>
                  </a:move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moveTo>
                    <a:pt x="24" y="26"/>
                  </a:moveTo>
                  <a:cubicBezTo>
                    <a:pt x="24" y="26"/>
                    <a:pt x="23" y="26"/>
                    <a:pt x="23" y="27"/>
                  </a:cubicBezTo>
                  <a:cubicBezTo>
                    <a:pt x="23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5" y="27"/>
                  </a:cubicBezTo>
                  <a:cubicBezTo>
                    <a:pt x="25" y="27"/>
                    <a:pt x="25" y="27"/>
                    <a:pt x="26" y="26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4" y="26"/>
                  </a:cubicBezTo>
                  <a:moveTo>
                    <a:pt x="31" y="25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5"/>
                    <a:pt x="31" y="25"/>
                  </a:cubicBezTo>
                  <a:moveTo>
                    <a:pt x="93" y="25"/>
                  </a:moveTo>
                  <a:cubicBezTo>
                    <a:pt x="93" y="25"/>
                    <a:pt x="93" y="25"/>
                    <a:pt x="93" y="25"/>
                  </a:cubicBezTo>
                  <a:cubicBezTo>
                    <a:pt x="93" y="25"/>
                    <a:pt x="93" y="25"/>
                    <a:pt x="93" y="25"/>
                  </a:cubicBezTo>
                  <a:moveTo>
                    <a:pt x="123" y="25"/>
                  </a:moveTo>
                  <a:cubicBezTo>
                    <a:pt x="123" y="25"/>
                    <a:pt x="123" y="25"/>
                    <a:pt x="123" y="25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5"/>
                    <a:pt x="123" y="25"/>
                    <a:pt x="123" y="25"/>
                  </a:cubicBezTo>
                  <a:moveTo>
                    <a:pt x="27" y="25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7"/>
                    <a:pt x="26" y="26"/>
                    <a:pt x="26" y="27"/>
                  </a:cubicBezTo>
                  <a:cubicBezTo>
                    <a:pt x="24" y="27"/>
                    <a:pt x="23" y="28"/>
                    <a:pt x="22" y="29"/>
                  </a:cubicBezTo>
                  <a:cubicBezTo>
                    <a:pt x="22" y="29"/>
                    <a:pt x="21" y="30"/>
                    <a:pt x="22" y="30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22" y="30"/>
                    <a:pt x="22" y="31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7"/>
                    <a:pt x="28" y="26"/>
                    <a:pt x="27" y="25"/>
                  </a:cubicBezTo>
                  <a:moveTo>
                    <a:pt x="85" y="25"/>
                  </a:move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moveTo>
                    <a:pt x="56" y="25"/>
                  </a:move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6" y="25"/>
                    <a:pt x="57" y="25"/>
                    <a:pt x="56" y="25"/>
                  </a:cubicBezTo>
                  <a:moveTo>
                    <a:pt x="85" y="25"/>
                  </a:moveTo>
                  <a:cubicBezTo>
                    <a:pt x="84" y="25"/>
                    <a:pt x="84" y="25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moveTo>
                    <a:pt x="93" y="25"/>
                  </a:moveTo>
                  <a:cubicBezTo>
                    <a:pt x="93" y="25"/>
                    <a:pt x="93" y="25"/>
                    <a:pt x="93" y="25"/>
                  </a:cubicBezTo>
                  <a:cubicBezTo>
                    <a:pt x="93" y="25"/>
                    <a:pt x="94" y="25"/>
                    <a:pt x="93" y="25"/>
                  </a:cubicBezTo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moveTo>
                    <a:pt x="32" y="25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42" y="25"/>
                  </a:moveTo>
                  <a:cubicBezTo>
                    <a:pt x="41" y="25"/>
                    <a:pt x="39" y="25"/>
                    <a:pt x="39" y="27"/>
                  </a:cubicBezTo>
                  <a:cubicBezTo>
                    <a:pt x="39" y="26"/>
                    <a:pt x="40" y="27"/>
                    <a:pt x="40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5"/>
                    <a:pt x="42" y="25"/>
                    <a:pt x="42" y="25"/>
                  </a:cubicBezTo>
                  <a:moveTo>
                    <a:pt x="123" y="25"/>
                  </a:move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3" y="25"/>
                    <a:pt x="123" y="25"/>
                    <a:pt x="123" y="25"/>
                  </a:cubicBezTo>
                  <a:moveTo>
                    <a:pt x="54" y="25"/>
                  </a:move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2" y="25"/>
                    <a:pt x="52" y="25"/>
                  </a:cubicBezTo>
                  <a:cubicBezTo>
                    <a:pt x="52" y="25"/>
                    <a:pt x="51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6"/>
                    <a:pt x="49" y="26"/>
                  </a:cubicBezTo>
                  <a:cubicBezTo>
                    <a:pt x="49" y="26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8"/>
                    <a:pt x="43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4" y="3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6" y="29"/>
                    <a:pt x="48" y="27"/>
                    <a:pt x="50" y="2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7"/>
                    <a:pt x="52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5"/>
                    <a:pt x="55" y="25"/>
                    <a:pt x="55" y="25"/>
                  </a:cubicBezTo>
                  <a:cubicBezTo>
                    <a:pt x="54" y="25"/>
                    <a:pt x="54" y="25"/>
                    <a:pt x="54" y="25"/>
                  </a:cubicBezTo>
                  <a:moveTo>
                    <a:pt x="46" y="25"/>
                  </a:move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moveTo>
                    <a:pt x="21" y="24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59" y="24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5"/>
                    <a:pt x="60" y="25"/>
                  </a:cubicBezTo>
                  <a:cubicBezTo>
                    <a:pt x="60" y="25"/>
                    <a:pt x="60" y="25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moveTo>
                    <a:pt x="88" y="24"/>
                  </a:move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8" y="24"/>
                    <a:pt x="89" y="25"/>
                    <a:pt x="88" y="24"/>
                  </a:cubicBezTo>
                  <a:moveTo>
                    <a:pt x="87" y="24"/>
                  </a:moveTo>
                  <a:cubicBezTo>
                    <a:pt x="87" y="25"/>
                    <a:pt x="87" y="25"/>
                    <a:pt x="87" y="25"/>
                  </a:cubicBezTo>
                  <a:cubicBezTo>
                    <a:pt x="87" y="24"/>
                    <a:pt x="87" y="24"/>
                    <a:pt x="87" y="24"/>
                  </a:cubicBezTo>
                  <a:moveTo>
                    <a:pt x="87" y="24"/>
                  </a:move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7" y="24"/>
                    <a:pt x="87" y="24"/>
                    <a:pt x="87" y="24"/>
                  </a:cubicBezTo>
                  <a:moveTo>
                    <a:pt x="108" y="24"/>
                  </a:moveTo>
                  <a:cubicBezTo>
                    <a:pt x="108" y="24"/>
                    <a:pt x="108" y="24"/>
                    <a:pt x="108" y="24"/>
                  </a:cubicBezTo>
                  <a:cubicBezTo>
                    <a:pt x="110" y="25"/>
                    <a:pt x="108" y="25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7"/>
                    <a:pt x="111" y="26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09" y="25"/>
                    <a:pt x="109" y="25"/>
                  </a:cubicBezTo>
                  <a:cubicBezTo>
                    <a:pt x="109" y="24"/>
                    <a:pt x="108" y="24"/>
                    <a:pt x="108" y="24"/>
                  </a:cubicBezTo>
                  <a:moveTo>
                    <a:pt x="47" y="24"/>
                  </a:moveTo>
                  <a:cubicBezTo>
                    <a:pt x="47" y="24"/>
                    <a:pt x="47" y="24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5"/>
                    <a:pt x="45" y="25"/>
                    <a:pt x="44" y="26"/>
                  </a:cubicBezTo>
                  <a:cubicBezTo>
                    <a:pt x="45" y="25"/>
                    <a:pt x="45" y="26"/>
                    <a:pt x="46" y="25"/>
                  </a:cubicBezTo>
                  <a:cubicBezTo>
                    <a:pt x="46" y="25"/>
                    <a:pt x="47" y="25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4"/>
                    <a:pt x="46" y="25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moveTo>
                    <a:pt x="42" y="24"/>
                  </a:moveTo>
                  <a:cubicBezTo>
                    <a:pt x="42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moveTo>
                    <a:pt x="85" y="23"/>
                  </a:moveTo>
                  <a:cubicBezTo>
                    <a:pt x="85" y="24"/>
                    <a:pt x="86" y="24"/>
                    <a:pt x="86" y="24"/>
                  </a:cubicBezTo>
                  <a:cubicBezTo>
                    <a:pt x="86" y="24"/>
                    <a:pt x="85" y="24"/>
                    <a:pt x="85" y="23"/>
                  </a:cubicBezTo>
                  <a:moveTo>
                    <a:pt x="60" y="23"/>
                  </a:moveTo>
                  <a:cubicBezTo>
                    <a:pt x="58" y="24"/>
                    <a:pt x="58" y="24"/>
                    <a:pt x="58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0" y="23"/>
                    <a:pt x="60" y="23"/>
                    <a:pt x="60" y="23"/>
                  </a:cubicBezTo>
                  <a:moveTo>
                    <a:pt x="80" y="23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0" y="23"/>
                    <a:pt x="80" y="23"/>
                    <a:pt x="80" y="23"/>
                  </a:cubicBezTo>
                  <a:moveTo>
                    <a:pt x="93" y="23"/>
                  </a:moveTo>
                  <a:cubicBezTo>
                    <a:pt x="94" y="23"/>
                    <a:pt x="94" y="24"/>
                    <a:pt x="93" y="24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24"/>
                    <a:pt x="94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4" y="23"/>
                    <a:pt x="93" y="23"/>
                  </a:cubicBezTo>
                  <a:moveTo>
                    <a:pt x="103" y="23"/>
                  </a:moveTo>
                  <a:cubicBezTo>
                    <a:pt x="104" y="23"/>
                    <a:pt x="104" y="23"/>
                    <a:pt x="104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3"/>
                    <a:pt x="103" y="23"/>
                    <a:pt x="103" y="23"/>
                  </a:cubicBezTo>
                  <a:moveTo>
                    <a:pt x="93" y="23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moveTo>
                    <a:pt x="76" y="23"/>
                  </a:move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3"/>
                    <a:pt x="76" y="23"/>
                    <a:pt x="76" y="23"/>
                  </a:cubicBezTo>
                  <a:moveTo>
                    <a:pt x="120" y="23"/>
                  </a:moveTo>
                  <a:cubicBezTo>
                    <a:pt x="119" y="23"/>
                    <a:pt x="121" y="24"/>
                    <a:pt x="121" y="25"/>
                  </a:cubicBezTo>
                  <a:cubicBezTo>
                    <a:pt x="121" y="24"/>
                    <a:pt x="120" y="24"/>
                    <a:pt x="120" y="23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37" y="23"/>
                  </a:moveTo>
                  <a:cubicBezTo>
                    <a:pt x="37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5"/>
                    <a:pt x="33" y="25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6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6" y="24"/>
                    <a:pt x="36" y="24"/>
                  </a:cubicBezTo>
                  <a:cubicBezTo>
                    <a:pt x="36" y="24"/>
                    <a:pt x="36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moveTo>
                    <a:pt x="82" y="22"/>
                  </a:moveTo>
                  <a:cubicBezTo>
                    <a:pt x="82" y="22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2"/>
                    <a:pt x="82" y="22"/>
                  </a:cubicBezTo>
                  <a:moveTo>
                    <a:pt x="90" y="22"/>
                  </a:moveTo>
                  <a:cubicBezTo>
                    <a:pt x="90" y="22"/>
                    <a:pt x="90" y="22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moveTo>
                    <a:pt x="23" y="22"/>
                  </a:moveTo>
                  <a:cubicBezTo>
                    <a:pt x="22" y="23"/>
                    <a:pt x="21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0" y="23"/>
                    <a:pt x="20" y="23"/>
                  </a:cubicBezTo>
                  <a:cubicBezTo>
                    <a:pt x="20" y="23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5"/>
                    <a:pt x="17" y="25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30"/>
                    <a:pt x="13" y="30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1" y="33"/>
                    <a:pt x="11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10" y="36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8"/>
                    <a:pt x="7" y="38"/>
                    <a:pt x="6" y="39"/>
                  </a:cubicBezTo>
                  <a:cubicBezTo>
                    <a:pt x="6" y="39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8"/>
                    <a:pt x="9" y="37"/>
                  </a:cubicBezTo>
                  <a:cubicBezTo>
                    <a:pt x="10" y="37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3" y="34"/>
                    <a:pt x="14" y="33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5" y="31"/>
                    <a:pt x="14" y="31"/>
                  </a:cubicBezTo>
                  <a:cubicBezTo>
                    <a:pt x="14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5" y="32"/>
                    <a:pt x="15" y="33"/>
                  </a:cubicBezTo>
                  <a:cubicBezTo>
                    <a:pt x="16" y="31"/>
                    <a:pt x="17" y="31"/>
                    <a:pt x="18" y="30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8" y="32"/>
                    <a:pt x="18" y="31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9"/>
                    <a:pt x="20" y="28"/>
                    <a:pt x="19" y="29"/>
                  </a:cubicBezTo>
                  <a:cubicBezTo>
                    <a:pt x="19" y="29"/>
                    <a:pt x="19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6"/>
                    <a:pt x="19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3"/>
                    <a:pt x="22" y="24"/>
                    <a:pt x="23" y="22"/>
                  </a:cubicBezTo>
                  <a:moveTo>
                    <a:pt x="90" y="22"/>
                  </a:moveTo>
                  <a:cubicBezTo>
                    <a:pt x="91" y="22"/>
                    <a:pt x="91" y="22"/>
                    <a:pt x="91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22"/>
                    <a:pt x="90" y="22"/>
                    <a:pt x="90" y="23"/>
                  </a:cubicBezTo>
                  <a:cubicBezTo>
                    <a:pt x="90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2"/>
                    <a:pt x="91" y="22"/>
                    <a:pt x="90" y="22"/>
                  </a:cubicBezTo>
                  <a:moveTo>
                    <a:pt x="39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36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5" y="22"/>
                    <a:pt x="35" y="22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moveTo>
                    <a:pt x="63" y="21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3" y="22"/>
                  </a:cubicBezTo>
                  <a:cubicBezTo>
                    <a:pt x="63" y="22"/>
                    <a:pt x="63" y="22"/>
                    <a:pt x="63" y="21"/>
                  </a:cubicBezTo>
                  <a:moveTo>
                    <a:pt x="61" y="21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61" y="21"/>
                    <a:pt x="61" y="21"/>
                    <a:pt x="61" y="21"/>
                  </a:cubicBezTo>
                  <a:moveTo>
                    <a:pt x="88" y="21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8" y="21"/>
                    <a:pt x="88" y="21"/>
                    <a:pt x="88" y="21"/>
                  </a:cubicBezTo>
                  <a:moveTo>
                    <a:pt x="90" y="21"/>
                  </a:moveTo>
                  <a:cubicBezTo>
                    <a:pt x="90" y="22"/>
                    <a:pt x="90" y="22"/>
                    <a:pt x="90" y="22"/>
                  </a:cubicBezTo>
                  <a:cubicBezTo>
                    <a:pt x="90" y="21"/>
                    <a:pt x="90" y="21"/>
                    <a:pt x="90" y="21"/>
                  </a:cubicBezTo>
                  <a:moveTo>
                    <a:pt x="66" y="21"/>
                  </a:moveTo>
                  <a:cubicBezTo>
                    <a:pt x="66" y="21"/>
                    <a:pt x="65" y="21"/>
                    <a:pt x="65" y="21"/>
                  </a:cubicBezTo>
                  <a:cubicBezTo>
                    <a:pt x="65" y="21"/>
                    <a:pt x="65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2"/>
                    <a:pt x="65" y="22"/>
                    <a:pt x="66" y="22"/>
                  </a:cubicBezTo>
                  <a:cubicBezTo>
                    <a:pt x="66" y="22"/>
                    <a:pt x="65" y="23"/>
                    <a:pt x="65" y="23"/>
                  </a:cubicBezTo>
                  <a:cubicBezTo>
                    <a:pt x="65" y="23"/>
                    <a:pt x="65" y="22"/>
                    <a:pt x="65" y="22"/>
                  </a:cubicBezTo>
                  <a:cubicBezTo>
                    <a:pt x="65" y="22"/>
                    <a:pt x="65" y="22"/>
                    <a:pt x="64" y="22"/>
                  </a:cubicBezTo>
                  <a:cubicBezTo>
                    <a:pt x="64" y="22"/>
                    <a:pt x="64" y="23"/>
                    <a:pt x="64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2" y="23"/>
                    <a:pt x="61" y="23"/>
                    <a:pt x="60" y="23"/>
                  </a:cubicBezTo>
                  <a:cubicBezTo>
                    <a:pt x="60" y="23"/>
                    <a:pt x="60" y="23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5"/>
                    <a:pt x="63" y="24"/>
                    <a:pt x="63" y="24"/>
                  </a:cubicBezTo>
                  <a:cubicBezTo>
                    <a:pt x="64" y="24"/>
                    <a:pt x="64" y="25"/>
                    <a:pt x="64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25"/>
                    <a:pt x="64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5"/>
                    <a:pt x="66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8" y="25"/>
                  </a:cubicBezTo>
                  <a:cubicBezTo>
                    <a:pt x="68" y="25"/>
                    <a:pt x="68" y="25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3" y="26"/>
                    <a:pt x="74" y="26"/>
                    <a:pt x="75" y="27"/>
                  </a:cubicBezTo>
                  <a:cubicBezTo>
                    <a:pt x="75" y="26"/>
                    <a:pt x="75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8" y="27"/>
                    <a:pt x="78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7" y="27"/>
                    <a:pt x="79" y="28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6"/>
                  </a:cubicBezTo>
                  <a:cubicBezTo>
                    <a:pt x="78" y="27"/>
                    <a:pt x="79" y="27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7"/>
                    <a:pt x="80" y="27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9"/>
                    <a:pt x="84" y="28"/>
                    <a:pt x="83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29"/>
                    <a:pt x="8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9"/>
                    <a:pt x="80" y="28"/>
                    <a:pt x="80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6" y="28"/>
                    <a:pt x="76" y="28"/>
                    <a:pt x="75" y="28"/>
                  </a:cubicBezTo>
                  <a:cubicBezTo>
                    <a:pt x="75" y="28"/>
                    <a:pt x="74" y="29"/>
                    <a:pt x="74" y="29"/>
                  </a:cubicBezTo>
                  <a:cubicBezTo>
                    <a:pt x="73" y="28"/>
                    <a:pt x="72" y="28"/>
                    <a:pt x="71" y="27"/>
                  </a:cubicBezTo>
                  <a:cubicBezTo>
                    <a:pt x="71" y="27"/>
                    <a:pt x="71" y="28"/>
                    <a:pt x="72" y="28"/>
                  </a:cubicBezTo>
                  <a:cubicBezTo>
                    <a:pt x="72" y="28"/>
                    <a:pt x="72" y="28"/>
                    <a:pt x="71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8"/>
                    <a:pt x="68" y="28"/>
                    <a:pt x="67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6" y="28"/>
                    <a:pt x="66" y="29"/>
                  </a:cubicBezTo>
                  <a:cubicBezTo>
                    <a:pt x="67" y="29"/>
                    <a:pt x="68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0" y="29"/>
                    <a:pt x="72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0" y="30"/>
                    <a:pt x="70" y="30"/>
                  </a:cubicBezTo>
                  <a:cubicBezTo>
                    <a:pt x="70" y="30"/>
                    <a:pt x="70" y="30"/>
                    <a:pt x="69" y="30"/>
                  </a:cubicBezTo>
                  <a:cubicBezTo>
                    <a:pt x="69" y="30"/>
                    <a:pt x="69" y="30"/>
                    <a:pt x="69" y="29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29"/>
                    <a:pt x="67" y="30"/>
                    <a:pt x="67" y="29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3" y="29"/>
                  </a:cubicBezTo>
                  <a:cubicBezTo>
                    <a:pt x="63" y="29"/>
                    <a:pt x="62" y="29"/>
                    <a:pt x="62" y="29"/>
                  </a:cubicBezTo>
                  <a:cubicBezTo>
                    <a:pt x="61" y="29"/>
                    <a:pt x="61" y="30"/>
                    <a:pt x="60" y="30"/>
                  </a:cubicBezTo>
                  <a:cubicBezTo>
                    <a:pt x="60" y="30"/>
                    <a:pt x="59" y="30"/>
                    <a:pt x="59" y="29"/>
                  </a:cubicBezTo>
                  <a:cubicBezTo>
                    <a:pt x="59" y="30"/>
                    <a:pt x="58" y="30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9" y="31"/>
                    <a:pt x="59" y="31"/>
                  </a:cubicBez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1"/>
                  </a:cubicBezTo>
                  <a:cubicBezTo>
                    <a:pt x="60" y="31"/>
                    <a:pt x="61" y="31"/>
                    <a:pt x="61" y="31"/>
                  </a:cubicBezTo>
                  <a:cubicBezTo>
                    <a:pt x="61" y="31"/>
                    <a:pt x="62" y="30"/>
                    <a:pt x="62" y="30"/>
                  </a:cubicBezTo>
                  <a:cubicBezTo>
                    <a:pt x="63" y="30"/>
                    <a:pt x="63" y="30"/>
                    <a:pt x="64" y="30"/>
                  </a:cubicBezTo>
                  <a:cubicBezTo>
                    <a:pt x="64" y="30"/>
                    <a:pt x="64" y="30"/>
                    <a:pt x="65" y="30"/>
                  </a:cubicBezTo>
                  <a:cubicBezTo>
                    <a:pt x="65" y="31"/>
                    <a:pt x="64" y="30"/>
                    <a:pt x="64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8" y="31"/>
                  </a:cubicBezTo>
                  <a:cubicBezTo>
                    <a:pt x="68" y="31"/>
                    <a:pt x="69" y="31"/>
                    <a:pt x="69" y="31"/>
                  </a:cubicBezTo>
                  <a:cubicBezTo>
                    <a:pt x="70" y="30"/>
                    <a:pt x="71" y="30"/>
                    <a:pt x="71" y="30"/>
                  </a:cubicBezTo>
                  <a:cubicBezTo>
                    <a:pt x="72" y="30"/>
                    <a:pt x="73" y="30"/>
                    <a:pt x="73" y="31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6" y="32"/>
                    <a:pt x="76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4" y="30"/>
                    <a:pt x="73" y="30"/>
                    <a:pt x="72" y="30"/>
                  </a:cubicBezTo>
                  <a:cubicBezTo>
                    <a:pt x="72" y="29"/>
                    <a:pt x="74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9"/>
                    <a:pt x="78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30"/>
                    <a:pt x="81" y="29"/>
                    <a:pt x="81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0"/>
                    <a:pt x="84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7" y="32"/>
                    <a:pt x="87" y="32"/>
                  </a:cubicBezTo>
                  <a:cubicBezTo>
                    <a:pt x="87" y="32"/>
                    <a:pt x="88" y="31"/>
                    <a:pt x="88" y="31"/>
                  </a:cubicBezTo>
                  <a:cubicBezTo>
                    <a:pt x="87" y="31"/>
                    <a:pt x="87" y="30"/>
                    <a:pt x="87" y="30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30"/>
                    <a:pt x="87" y="29"/>
                    <a:pt x="86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4" y="28"/>
                    <a:pt x="82" y="28"/>
                    <a:pt x="81" y="27"/>
                  </a:cubicBezTo>
                  <a:cubicBezTo>
                    <a:pt x="80" y="27"/>
                    <a:pt x="82" y="27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9" y="25"/>
                    <a:pt x="78" y="25"/>
                    <a:pt x="78" y="25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5" y="25"/>
                    <a:pt x="74" y="24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1" y="23"/>
                    <a:pt x="70" y="24"/>
                  </a:cubicBezTo>
                  <a:cubicBezTo>
                    <a:pt x="70" y="23"/>
                    <a:pt x="69" y="23"/>
                    <a:pt x="69" y="23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3"/>
                    <a:pt x="71" y="23"/>
                  </a:cubicBezTo>
                  <a:cubicBezTo>
                    <a:pt x="71" y="23"/>
                    <a:pt x="71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3" y="22"/>
                    <a:pt x="74" y="22"/>
                    <a:pt x="75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3"/>
                    <a:pt x="75" y="22"/>
                    <a:pt x="75" y="22"/>
                  </a:cubicBezTo>
                  <a:cubicBezTo>
                    <a:pt x="75" y="21"/>
                    <a:pt x="74" y="21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1"/>
                    <a:pt x="69" y="21"/>
                    <a:pt x="69" y="21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8" y="22"/>
                    <a:pt x="68" y="22"/>
                  </a:cubicBezTo>
                  <a:cubicBezTo>
                    <a:pt x="67" y="22"/>
                    <a:pt x="67" y="22"/>
                    <a:pt x="66" y="22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6" y="21"/>
                  </a:cubicBezTo>
                  <a:moveTo>
                    <a:pt x="54" y="21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moveTo>
                    <a:pt x="99" y="21"/>
                  </a:move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moveTo>
                    <a:pt x="120" y="21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1"/>
                    <a:pt x="121" y="21"/>
                    <a:pt x="120" y="21"/>
                  </a:cubicBezTo>
                  <a:moveTo>
                    <a:pt x="115" y="20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115" y="22"/>
                    <a:pt x="116" y="21"/>
                    <a:pt x="116" y="22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7" y="23"/>
                    <a:pt x="117" y="22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3"/>
                    <a:pt x="117" y="23"/>
                    <a:pt x="117" y="24"/>
                  </a:cubicBezTo>
                  <a:cubicBezTo>
                    <a:pt x="118" y="24"/>
                    <a:pt x="118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8" y="24"/>
                    <a:pt x="119" y="25"/>
                    <a:pt x="119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9" y="26"/>
                    <a:pt x="120" y="27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0" y="28"/>
                    <a:pt x="121" y="28"/>
                    <a:pt x="121" y="28"/>
                  </a:cubicBezTo>
                  <a:cubicBezTo>
                    <a:pt x="121" y="28"/>
                    <a:pt x="121" y="28"/>
                    <a:pt x="120" y="28"/>
                  </a:cubicBezTo>
                  <a:cubicBezTo>
                    <a:pt x="122" y="30"/>
                    <a:pt x="123" y="32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4" y="33"/>
                    <a:pt x="124" y="34"/>
                    <a:pt x="125" y="34"/>
                  </a:cubicBezTo>
                  <a:cubicBezTo>
                    <a:pt x="125" y="34"/>
                    <a:pt x="125" y="33"/>
                    <a:pt x="125" y="33"/>
                  </a:cubicBezTo>
                  <a:cubicBezTo>
                    <a:pt x="125" y="35"/>
                    <a:pt x="127" y="39"/>
                    <a:pt x="128" y="40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40"/>
                    <a:pt x="128" y="40"/>
                  </a:cubicBezTo>
                  <a:cubicBezTo>
                    <a:pt x="128" y="40"/>
                    <a:pt x="129" y="39"/>
                    <a:pt x="128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8" y="38"/>
                  </a:cubicBezTo>
                  <a:cubicBezTo>
                    <a:pt x="129" y="38"/>
                    <a:pt x="129" y="39"/>
                    <a:pt x="129" y="39"/>
                  </a:cubicBezTo>
                  <a:cubicBezTo>
                    <a:pt x="129" y="38"/>
                    <a:pt x="129" y="36"/>
                    <a:pt x="128" y="35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7" y="34"/>
                    <a:pt x="127" y="33"/>
                    <a:pt x="127" y="33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6" y="33"/>
                    <a:pt x="125" y="31"/>
                    <a:pt x="124" y="30"/>
                  </a:cubicBezTo>
                  <a:cubicBezTo>
                    <a:pt x="125" y="29"/>
                    <a:pt x="123" y="27"/>
                    <a:pt x="123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3" y="26"/>
                    <a:pt x="123" y="26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1" y="26"/>
                    <a:pt x="123" y="27"/>
                    <a:pt x="122" y="27"/>
                  </a:cubicBezTo>
                  <a:cubicBezTo>
                    <a:pt x="121" y="26"/>
                    <a:pt x="121" y="26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3"/>
                    <a:pt x="119" y="23"/>
                    <a:pt x="117" y="22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0"/>
                    <a:pt x="115" y="20"/>
                    <a:pt x="115" y="20"/>
                  </a:cubicBezTo>
                  <a:moveTo>
                    <a:pt x="42" y="20"/>
                  </a:moveTo>
                  <a:cubicBezTo>
                    <a:pt x="41" y="21"/>
                    <a:pt x="40" y="21"/>
                    <a:pt x="40" y="22"/>
                  </a:cubicBezTo>
                  <a:cubicBezTo>
                    <a:pt x="41" y="21"/>
                    <a:pt x="41" y="21"/>
                    <a:pt x="42" y="20"/>
                  </a:cubicBezTo>
                  <a:moveTo>
                    <a:pt x="42" y="20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moveTo>
                    <a:pt x="62" y="20"/>
                  </a:move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moveTo>
                    <a:pt x="63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2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1" y="20"/>
                    <a:pt x="61" y="20"/>
                  </a:cubicBezTo>
                  <a:cubicBezTo>
                    <a:pt x="61" y="20"/>
                    <a:pt x="60" y="20"/>
                    <a:pt x="60" y="20"/>
                  </a:cubicBezTo>
                  <a:cubicBezTo>
                    <a:pt x="61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59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1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1"/>
                    <a:pt x="52" y="22"/>
                    <a:pt x="51" y="22"/>
                  </a:cubicBezTo>
                  <a:cubicBezTo>
                    <a:pt x="51" y="23"/>
                    <a:pt x="49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3"/>
                    <a:pt x="49" y="23"/>
                    <a:pt x="50" y="23"/>
                  </a:cubicBezTo>
                  <a:cubicBezTo>
                    <a:pt x="50" y="23"/>
                    <a:pt x="50" y="23"/>
                    <a:pt x="51" y="23"/>
                  </a:cubicBezTo>
                  <a:cubicBezTo>
                    <a:pt x="51" y="23"/>
                    <a:pt x="52" y="23"/>
                    <a:pt x="52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3" y="23"/>
                    <a:pt x="55" y="23"/>
                  </a:cubicBezTo>
                  <a:cubicBezTo>
                    <a:pt x="55" y="23"/>
                    <a:pt x="56" y="23"/>
                    <a:pt x="55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5"/>
                    <a:pt x="53" y="24"/>
                    <a:pt x="52" y="25"/>
                  </a:cubicBezTo>
                  <a:cubicBezTo>
                    <a:pt x="52" y="25"/>
                    <a:pt x="53" y="25"/>
                    <a:pt x="53" y="25"/>
                  </a:cubicBezTo>
                  <a:cubicBezTo>
                    <a:pt x="53" y="25"/>
                    <a:pt x="54" y="24"/>
                    <a:pt x="54" y="24"/>
                  </a:cubicBezTo>
                  <a:cubicBezTo>
                    <a:pt x="55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7" y="24"/>
                    <a:pt x="57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3"/>
                    <a:pt x="56" y="23"/>
                  </a:cubicBezTo>
                  <a:cubicBezTo>
                    <a:pt x="56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2"/>
                    <a:pt x="59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2" y="21"/>
                    <a:pt x="62" y="21"/>
                  </a:cubicBezTo>
                  <a:cubicBezTo>
                    <a:pt x="63" y="21"/>
                    <a:pt x="63" y="21"/>
                    <a:pt x="64" y="21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moveTo>
                    <a:pt x="35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1"/>
                    <a:pt x="33" y="21"/>
                    <a:pt x="32" y="22"/>
                  </a:cubicBezTo>
                  <a:cubicBezTo>
                    <a:pt x="32" y="22"/>
                    <a:pt x="32" y="21"/>
                    <a:pt x="33" y="21"/>
                  </a:cubicBezTo>
                  <a:cubicBezTo>
                    <a:pt x="33" y="21"/>
                    <a:pt x="33" y="21"/>
                    <a:pt x="32" y="21"/>
                  </a:cubicBezTo>
                  <a:cubicBezTo>
                    <a:pt x="31" y="21"/>
                    <a:pt x="31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3"/>
                  </a:cubicBezTo>
                  <a:cubicBezTo>
                    <a:pt x="32" y="23"/>
                    <a:pt x="32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65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20"/>
                    <a:pt x="65" y="21"/>
                    <a:pt x="65" y="21"/>
                  </a:cubicBezTo>
                  <a:cubicBezTo>
                    <a:pt x="65" y="21"/>
                    <a:pt x="65" y="20"/>
                    <a:pt x="65" y="20"/>
                  </a:cubicBezTo>
                  <a:cubicBezTo>
                    <a:pt x="65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5" y="20"/>
                    <a:pt x="65" y="20"/>
                    <a:pt x="65" y="20"/>
                  </a:cubicBezTo>
                  <a:moveTo>
                    <a:pt x="119" y="20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moveTo>
                    <a:pt x="64" y="19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moveTo>
                    <a:pt x="65" y="19"/>
                  </a:moveTo>
                  <a:cubicBezTo>
                    <a:pt x="65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moveTo>
                    <a:pt x="95" y="19"/>
                  </a:move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19"/>
                    <a:pt x="95" y="19"/>
                    <a:pt x="95" y="19"/>
                  </a:cubicBezTo>
                  <a:moveTo>
                    <a:pt x="96" y="19"/>
                  </a:moveTo>
                  <a:cubicBezTo>
                    <a:pt x="96" y="20"/>
                    <a:pt x="96" y="20"/>
                    <a:pt x="97" y="21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9" y="21"/>
                    <a:pt x="98" y="21"/>
                    <a:pt x="98" y="21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8" y="20"/>
                    <a:pt x="97" y="2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6" y="19"/>
                    <a:pt x="97" y="20"/>
                    <a:pt x="96" y="19"/>
                  </a:cubicBezTo>
                  <a:moveTo>
                    <a:pt x="89" y="19"/>
                  </a:moveTo>
                  <a:cubicBezTo>
                    <a:pt x="89" y="19"/>
                    <a:pt x="89" y="19"/>
                    <a:pt x="89" y="19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19"/>
                    <a:pt x="89" y="19"/>
                  </a:cubicBezTo>
                  <a:moveTo>
                    <a:pt x="38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9" y="19"/>
                    <a:pt x="39" y="19"/>
                  </a:cubicBezTo>
                  <a:cubicBezTo>
                    <a:pt x="39" y="19"/>
                    <a:pt x="39" y="19"/>
                    <a:pt x="38" y="19"/>
                  </a:cubicBezTo>
                  <a:moveTo>
                    <a:pt x="22" y="18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8"/>
                    <a:pt x="22" y="18"/>
                    <a:pt x="22" y="18"/>
                  </a:cubicBezTo>
                  <a:moveTo>
                    <a:pt x="90" y="18"/>
                  </a:moveTo>
                  <a:cubicBezTo>
                    <a:pt x="90" y="18"/>
                    <a:pt x="90" y="18"/>
                    <a:pt x="90" y="18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8"/>
                    <a:pt x="90" y="18"/>
                    <a:pt x="90" y="18"/>
                  </a:cubicBezTo>
                  <a:moveTo>
                    <a:pt x="28" y="18"/>
                  </a:moveTo>
                  <a:cubicBezTo>
                    <a:pt x="27" y="18"/>
                    <a:pt x="26" y="19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7" y="19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117" y="18"/>
                  </a:moveTo>
                  <a:cubicBezTo>
                    <a:pt x="117" y="18"/>
                    <a:pt x="117" y="18"/>
                    <a:pt x="117" y="18"/>
                  </a:cubicBezTo>
                  <a:cubicBezTo>
                    <a:pt x="118" y="18"/>
                    <a:pt x="117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9" y="19"/>
                    <a:pt x="119" y="20"/>
                  </a:cubicBezTo>
                  <a:cubicBezTo>
                    <a:pt x="118" y="19"/>
                    <a:pt x="118" y="18"/>
                    <a:pt x="117" y="18"/>
                  </a:cubicBezTo>
                  <a:moveTo>
                    <a:pt x="93" y="18"/>
                  </a:moveTo>
                  <a:cubicBezTo>
                    <a:pt x="93" y="18"/>
                    <a:pt x="92" y="18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3" y="18"/>
                    <a:pt x="93" y="18"/>
                    <a:pt x="93" y="18"/>
                  </a:cubicBezTo>
                  <a:moveTo>
                    <a:pt x="87" y="17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8" y="18"/>
                    <a:pt x="87" y="18"/>
                    <a:pt x="89" y="18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9" y="17"/>
                    <a:pt x="87" y="17"/>
                    <a:pt x="87" y="17"/>
                  </a:cubicBezTo>
                  <a:moveTo>
                    <a:pt x="91" y="17"/>
                  </a:moveTo>
                  <a:cubicBezTo>
                    <a:pt x="91" y="17"/>
                    <a:pt x="90" y="17"/>
                    <a:pt x="91" y="17"/>
                  </a:cubicBezTo>
                  <a:cubicBezTo>
                    <a:pt x="91" y="18"/>
                    <a:pt x="91" y="18"/>
                    <a:pt x="92" y="18"/>
                  </a:cubicBezTo>
                  <a:cubicBezTo>
                    <a:pt x="92" y="18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moveTo>
                    <a:pt x="112" y="17"/>
                  </a:move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moveTo>
                    <a:pt x="29" y="16"/>
                  </a:moveTo>
                  <a:cubicBezTo>
                    <a:pt x="29" y="16"/>
                    <a:pt x="29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29" y="16"/>
                  </a:cubicBezTo>
                  <a:moveTo>
                    <a:pt x="81" y="15"/>
                  </a:move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1" y="15"/>
                    <a:pt x="81" y="15"/>
                    <a:pt x="81" y="15"/>
                  </a:cubicBezTo>
                  <a:moveTo>
                    <a:pt x="111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5"/>
                    <a:pt x="111" y="15"/>
                  </a:cubicBezTo>
                  <a:moveTo>
                    <a:pt x="40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5"/>
                    <a:pt x="40" y="15"/>
                    <a:pt x="40" y="15"/>
                  </a:cubicBezTo>
                  <a:moveTo>
                    <a:pt x="99" y="14"/>
                  </a:move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moveTo>
                    <a:pt x="81" y="14"/>
                  </a:moveTo>
                  <a:cubicBezTo>
                    <a:pt x="82" y="15"/>
                    <a:pt x="85" y="16"/>
                    <a:pt x="86" y="16"/>
                  </a:cubicBezTo>
                  <a:cubicBezTo>
                    <a:pt x="86" y="16"/>
                    <a:pt x="89" y="17"/>
                    <a:pt x="87" y="15"/>
                  </a:cubicBezTo>
                  <a:cubicBezTo>
                    <a:pt x="84" y="15"/>
                    <a:pt x="83" y="14"/>
                    <a:pt x="81" y="14"/>
                  </a:cubicBezTo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moveTo>
                    <a:pt x="97" y="14"/>
                  </a:moveTo>
                  <a:cubicBezTo>
                    <a:pt x="97" y="14"/>
                    <a:pt x="97" y="14"/>
                    <a:pt x="97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7" y="14"/>
                    <a:pt x="97" y="14"/>
                    <a:pt x="97" y="14"/>
                  </a:cubicBezTo>
                  <a:moveTo>
                    <a:pt x="103" y="14"/>
                  </a:move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moveTo>
                    <a:pt x="37" y="14"/>
                  </a:moveTo>
                  <a:cubicBezTo>
                    <a:pt x="37" y="14"/>
                    <a:pt x="36" y="14"/>
                    <a:pt x="3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2" y="16"/>
                    <a:pt x="31" y="16"/>
                  </a:cubicBezTo>
                  <a:cubicBezTo>
                    <a:pt x="29" y="17"/>
                    <a:pt x="31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8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1" y="17"/>
                    <a:pt x="31" y="17"/>
                  </a:cubicBezTo>
                  <a:cubicBezTo>
                    <a:pt x="31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4" y="16"/>
                    <a:pt x="34" y="15"/>
                    <a:pt x="36" y="15"/>
                  </a:cubicBezTo>
                  <a:cubicBezTo>
                    <a:pt x="35" y="15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6" y="14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83" y="14"/>
                  </a:move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moveTo>
                    <a:pt x="87" y="14"/>
                  </a:moveTo>
                  <a:cubicBezTo>
                    <a:pt x="87" y="14"/>
                    <a:pt x="88" y="14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7" y="14"/>
                  </a:cubicBezTo>
                  <a:moveTo>
                    <a:pt x="29" y="13"/>
                  </a:move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3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6" y="17"/>
                    <a:pt x="28" y="15"/>
                    <a:pt x="28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31" y="14"/>
                    <a:pt x="30" y="14"/>
                    <a:pt x="29" y="13"/>
                  </a:cubicBezTo>
                  <a:moveTo>
                    <a:pt x="83" y="13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3" y="13"/>
                    <a:pt x="83" y="13"/>
                    <a:pt x="83" y="13"/>
                  </a:cubicBezTo>
                  <a:moveTo>
                    <a:pt x="83" y="13"/>
                  </a:move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4"/>
                    <a:pt x="84" y="14"/>
                    <a:pt x="83" y="14"/>
                  </a:cubicBezTo>
                  <a:cubicBezTo>
                    <a:pt x="84" y="14"/>
                    <a:pt x="85" y="14"/>
                    <a:pt x="85" y="14"/>
                  </a:cubicBezTo>
                  <a:cubicBezTo>
                    <a:pt x="86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6" y="14"/>
                    <a:pt x="86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7" y="14"/>
                    <a:pt x="85" y="13"/>
                    <a:pt x="86" y="13"/>
                  </a:cubicBezTo>
                  <a:cubicBezTo>
                    <a:pt x="85" y="13"/>
                    <a:pt x="84" y="13"/>
                    <a:pt x="83" y="13"/>
                  </a:cubicBezTo>
                  <a:moveTo>
                    <a:pt x="72" y="13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moveTo>
                    <a:pt x="72" y="12"/>
                  </a:moveTo>
                  <a:cubicBezTo>
                    <a:pt x="73" y="12"/>
                    <a:pt x="73" y="12"/>
                    <a:pt x="73" y="12"/>
                  </a:cubicBezTo>
                  <a:cubicBezTo>
                    <a:pt x="72" y="12"/>
                    <a:pt x="72" y="12"/>
                    <a:pt x="72" y="12"/>
                  </a:cubicBezTo>
                  <a:moveTo>
                    <a:pt x="69" y="11"/>
                  </a:moveTo>
                  <a:cubicBezTo>
                    <a:pt x="68" y="11"/>
                    <a:pt x="67" y="11"/>
                    <a:pt x="66" y="12"/>
                  </a:cubicBezTo>
                  <a:cubicBezTo>
                    <a:pt x="69" y="12"/>
                    <a:pt x="70" y="12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12"/>
                    <a:pt x="72" y="13"/>
                    <a:pt x="74" y="13"/>
                  </a:cubicBezTo>
                  <a:cubicBezTo>
                    <a:pt x="74" y="13"/>
                    <a:pt x="73" y="13"/>
                    <a:pt x="73" y="12"/>
                  </a:cubicBezTo>
                  <a:cubicBezTo>
                    <a:pt x="75" y="13"/>
                    <a:pt x="74" y="13"/>
                    <a:pt x="74" y="14"/>
                  </a:cubicBezTo>
                  <a:cubicBezTo>
                    <a:pt x="74" y="14"/>
                    <a:pt x="74" y="14"/>
                    <a:pt x="75" y="14"/>
                  </a:cubicBezTo>
                  <a:cubicBezTo>
                    <a:pt x="75" y="14"/>
                    <a:pt x="75" y="14"/>
                    <a:pt x="76" y="14"/>
                  </a:cubicBezTo>
                  <a:cubicBezTo>
                    <a:pt x="76" y="14"/>
                    <a:pt x="76" y="14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5"/>
                    <a:pt x="77" y="15"/>
                    <a:pt x="78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1" y="15"/>
                    <a:pt x="81" y="14"/>
                  </a:cubicBezTo>
                  <a:cubicBezTo>
                    <a:pt x="80" y="14"/>
                    <a:pt x="78" y="14"/>
                    <a:pt x="76" y="13"/>
                  </a:cubicBezTo>
                  <a:cubicBezTo>
                    <a:pt x="76" y="12"/>
                    <a:pt x="77" y="12"/>
                    <a:pt x="75" y="12"/>
                  </a:cubicBezTo>
                  <a:cubicBezTo>
                    <a:pt x="75" y="12"/>
                    <a:pt x="75" y="12"/>
                    <a:pt x="74" y="12"/>
                  </a:cubicBezTo>
                  <a:cubicBezTo>
                    <a:pt x="73" y="12"/>
                    <a:pt x="72" y="12"/>
                    <a:pt x="71" y="12"/>
                  </a:cubicBezTo>
                  <a:cubicBezTo>
                    <a:pt x="71" y="11"/>
                    <a:pt x="70" y="11"/>
                    <a:pt x="69" y="11"/>
                  </a:cubicBezTo>
                  <a:moveTo>
                    <a:pt x="78" y="11"/>
                  </a:moveTo>
                  <a:cubicBezTo>
                    <a:pt x="78" y="11"/>
                    <a:pt x="77" y="11"/>
                    <a:pt x="77" y="11"/>
                  </a:cubicBezTo>
                  <a:cubicBezTo>
                    <a:pt x="76" y="12"/>
                    <a:pt x="78" y="12"/>
                    <a:pt x="77" y="13"/>
                  </a:cubicBezTo>
                  <a:cubicBezTo>
                    <a:pt x="77" y="13"/>
                    <a:pt x="78" y="13"/>
                    <a:pt x="78" y="13"/>
                  </a:cubicBezTo>
                  <a:cubicBezTo>
                    <a:pt x="79" y="13"/>
                    <a:pt x="76" y="12"/>
                    <a:pt x="78" y="12"/>
                  </a:cubicBezTo>
                  <a:cubicBezTo>
                    <a:pt x="78" y="12"/>
                    <a:pt x="78" y="12"/>
                    <a:pt x="79" y="12"/>
                  </a:cubicBezTo>
                  <a:cubicBezTo>
                    <a:pt x="79" y="12"/>
                    <a:pt x="80" y="12"/>
                    <a:pt x="80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2"/>
                    <a:pt x="79" y="11"/>
                    <a:pt x="78" y="11"/>
                  </a:cubicBezTo>
                  <a:moveTo>
                    <a:pt x="73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4" y="11"/>
                    <a:pt x="75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4" y="11"/>
                    <a:pt x="73" y="11"/>
                  </a:cubicBezTo>
                  <a:moveTo>
                    <a:pt x="96" y="11"/>
                  </a:moveTo>
                  <a:cubicBezTo>
                    <a:pt x="96" y="11"/>
                    <a:pt x="95" y="11"/>
                    <a:pt x="95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5" y="11"/>
                    <a:pt x="95" y="11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7" y="14"/>
                  </a:cubicBezTo>
                  <a:cubicBezTo>
                    <a:pt x="96" y="14"/>
                    <a:pt x="96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4"/>
                    <a:pt x="98" y="14"/>
                    <a:pt x="99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3"/>
                  </a:cubicBezTo>
                  <a:cubicBezTo>
                    <a:pt x="101" y="13"/>
                    <a:pt x="100" y="14"/>
                    <a:pt x="101" y="14"/>
                  </a:cubicBezTo>
                  <a:cubicBezTo>
                    <a:pt x="102" y="15"/>
                    <a:pt x="105" y="16"/>
                    <a:pt x="106" y="18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7" y="19"/>
                    <a:pt x="109" y="19"/>
                    <a:pt x="109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8"/>
                    <a:pt x="106" y="16"/>
                    <a:pt x="106" y="15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9" y="16"/>
                    <a:pt x="110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3" y="19"/>
                    <a:pt x="112" y="19"/>
                    <a:pt x="111" y="18"/>
                  </a:cubicBezTo>
                  <a:cubicBezTo>
                    <a:pt x="108" y="16"/>
                    <a:pt x="105" y="14"/>
                    <a:pt x="101" y="12"/>
                  </a:cubicBezTo>
                  <a:cubicBezTo>
                    <a:pt x="101" y="13"/>
                    <a:pt x="103" y="13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4"/>
                    <a:pt x="104" y="15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4" y="15"/>
                    <a:pt x="104" y="15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3" y="16"/>
                    <a:pt x="103" y="15"/>
                    <a:pt x="103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4"/>
                    <a:pt x="100" y="14"/>
                    <a:pt x="101" y="13"/>
                  </a:cubicBezTo>
                  <a:cubicBezTo>
                    <a:pt x="100" y="13"/>
                    <a:pt x="97" y="12"/>
                    <a:pt x="97" y="11"/>
                  </a:cubicBezTo>
                  <a:cubicBezTo>
                    <a:pt x="96" y="11"/>
                    <a:pt x="96" y="11"/>
                    <a:pt x="96" y="11"/>
                  </a:cubicBezTo>
                  <a:moveTo>
                    <a:pt x="97" y="10"/>
                  </a:moveTo>
                  <a:cubicBezTo>
                    <a:pt x="97" y="10"/>
                    <a:pt x="97" y="10"/>
                    <a:pt x="98" y="11"/>
                  </a:cubicBezTo>
                  <a:cubicBezTo>
                    <a:pt x="97" y="11"/>
                    <a:pt x="97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10"/>
                  </a:cubicBezTo>
                  <a:moveTo>
                    <a:pt x="76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10"/>
                    <a:pt x="77" y="10"/>
                  </a:cubicBezTo>
                  <a:cubicBezTo>
                    <a:pt x="77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77" y="10"/>
                    <a:pt x="77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6" y="9"/>
                    <a:pt x="76" y="9"/>
                    <a:pt x="76" y="9"/>
                  </a:cubicBezTo>
                  <a:moveTo>
                    <a:pt x="46" y="8"/>
                  </a:moveTo>
                  <a:cubicBezTo>
                    <a:pt x="45" y="8"/>
                    <a:pt x="44" y="9"/>
                    <a:pt x="45" y="9"/>
                  </a:cubicBezTo>
                  <a:cubicBezTo>
                    <a:pt x="46" y="8"/>
                    <a:pt x="46" y="8"/>
                    <a:pt x="46" y="8"/>
                  </a:cubicBezTo>
                  <a:moveTo>
                    <a:pt x="46" y="8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moveTo>
                    <a:pt x="96" y="7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7" y="8"/>
                    <a:pt x="97" y="7"/>
                    <a:pt x="96" y="7"/>
                  </a:cubicBezTo>
                  <a:moveTo>
                    <a:pt x="87" y="6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6"/>
                    <a:pt x="87" y="6"/>
                    <a:pt x="87" y="6"/>
                  </a:cubicBezTo>
                  <a:moveTo>
                    <a:pt x="63" y="6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62" y="6"/>
                    <a:pt x="66" y="6"/>
                    <a:pt x="65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6"/>
                    <a:pt x="64" y="7"/>
                    <a:pt x="65" y="6"/>
                  </a:cubicBezTo>
                  <a:cubicBezTo>
                    <a:pt x="65" y="6"/>
                    <a:pt x="65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3" y="6"/>
                    <a:pt x="63" y="6"/>
                  </a:cubicBezTo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moveTo>
                    <a:pt x="82" y="5"/>
                  </a:moveTo>
                  <a:cubicBezTo>
                    <a:pt x="81" y="5"/>
                    <a:pt x="81" y="5"/>
                    <a:pt x="81" y="5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1" y="6"/>
                    <a:pt x="82" y="5"/>
                    <a:pt x="82" y="5"/>
                  </a:cubicBezTo>
                  <a:moveTo>
                    <a:pt x="62" y="5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63" y="5"/>
                    <a:pt x="63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2" y="5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moveTo>
                    <a:pt x="70" y="4"/>
                  </a:moveTo>
                  <a:cubicBezTo>
                    <a:pt x="70" y="4"/>
                    <a:pt x="70" y="5"/>
                    <a:pt x="69" y="5"/>
                  </a:cubicBezTo>
                  <a:cubicBezTo>
                    <a:pt x="69" y="4"/>
                    <a:pt x="68" y="4"/>
                    <a:pt x="68" y="4"/>
                  </a:cubicBezTo>
                  <a:cubicBezTo>
                    <a:pt x="67" y="4"/>
                    <a:pt x="66" y="4"/>
                    <a:pt x="66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5" y="5"/>
                    <a:pt x="66" y="5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9" y="4"/>
                    <a:pt x="71" y="4"/>
                    <a:pt x="70" y="4"/>
                  </a:cubicBezTo>
                  <a:moveTo>
                    <a:pt x="84" y="2"/>
                  </a:moveTo>
                  <a:cubicBezTo>
                    <a:pt x="84" y="2"/>
                    <a:pt x="84" y="2"/>
                    <a:pt x="84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2"/>
                    <a:pt x="86" y="2"/>
                    <a:pt x="84" y="2"/>
                  </a:cubicBezTo>
                  <a:moveTo>
                    <a:pt x="77" y="1"/>
                  </a:moveTo>
                  <a:cubicBezTo>
                    <a:pt x="77" y="2"/>
                    <a:pt x="78" y="2"/>
                    <a:pt x="79" y="2"/>
                  </a:cubicBezTo>
                  <a:cubicBezTo>
                    <a:pt x="79" y="3"/>
                    <a:pt x="79" y="3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79" y="2"/>
                    <a:pt x="78" y="2"/>
                    <a:pt x="77" y="1"/>
                  </a:cubicBezTo>
                  <a:moveTo>
                    <a:pt x="72" y="1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6" y="0"/>
                    <a:pt x="76" y="0"/>
                    <a:pt x="76" y="0"/>
                  </a:cubicBezTo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1" y="0"/>
                    <a:pt x="70" y="0"/>
                  </a:cubicBezTo>
                </a:path>
              </a:pathLst>
            </a:custGeom>
            <a:solidFill>
              <a:srgbClr val="E4E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0"/>
            <p:cNvSpPr>
              <a:spLocks noEditPoints="1"/>
            </p:cNvSpPr>
            <p:nvPr/>
          </p:nvSpPr>
          <p:spPr bwMode="auto">
            <a:xfrm>
              <a:off x="4289426" y="5559992"/>
              <a:ext cx="403225" cy="153988"/>
            </a:xfrm>
            <a:custGeom>
              <a:avLst/>
              <a:gdLst>
                <a:gd name="T0" fmla="*/ 43 w 158"/>
                <a:gd name="T1" fmla="*/ 38 h 60"/>
                <a:gd name="T2" fmla="*/ 96 w 158"/>
                <a:gd name="T3" fmla="*/ 42 h 60"/>
                <a:gd name="T4" fmla="*/ 152 w 158"/>
                <a:gd name="T5" fmla="*/ 35 h 60"/>
                <a:gd name="T6" fmla="*/ 72 w 158"/>
                <a:gd name="T7" fmla="*/ 36 h 60"/>
                <a:gd name="T8" fmla="*/ 42 w 158"/>
                <a:gd name="T9" fmla="*/ 34 h 60"/>
                <a:gd name="T10" fmla="*/ 90 w 158"/>
                <a:gd name="T11" fmla="*/ 34 h 60"/>
                <a:gd name="T12" fmla="*/ 47 w 158"/>
                <a:gd name="T13" fmla="*/ 52 h 60"/>
                <a:gd name="T14" fmla="*/ 44 w 158"/>
                <a:gd name="T15" fmla="*/ 43 h 60"/>
                <a:gd name="T16" fmla="*/ 88 w 158"/>
                <a:gd name="T17" fmla="*/ 36 h 60"/>
                <a:gd name="T18" fmla="*/ 82 w 158"/>
                <a:gd name="T19" fmla="*/ 33 h 60"/>
                <a:gd name="T20" fmla="*/ 58 w 158"/>
                <a:gd name="T21" fmla="*/ 34 h 60"/>
                <a:gd name="T22" fmla="*/ 151 w 158"/>
                <a:gd name="T23" fmla="*/ 33 h 60"/>
                <a:gd name="T24" fmla="*/ 39 w 158"/>
                <a:gd name="T25" fmla="*/ 36 h 60"/>
                <a:gd name="T26" fmla="*/ 35 w 158"/>
                <a:gd name="T27" fmla="*/ 31 h 60"/>
                <a:gd name="T28" fmla="*/ 31 w 158"/>
                <a:gd name="T29" fmla="*/ 32 h 60"/>
                <a:gd name="T30" fmla="*/ 35 w 158"/>
                <a:gd name="T31" fmla="*/ 29 h 60"/>
                <a:gd name="T32" fmla="*/ 31 w 158"/>
                <a:gd name="T33" fmla="*/ 28 h 60"/>
                <a:gd name="T34" fmla="*/ 133 w 158"/>
                <a:gd name="T35" fmla="*/ 29 h 60"/>
                <a:gd name="T36" fmla="*/ 132 w 158"/>
                <a:gd name="T37" fmla="*/ 29 h 60"/>
                <a:gd name="T38" fmla="*/ 4 w 158"/>
                <a:gd name="T39" fmla="*/ 30 h 60"/>
                <a:gd name="T40" fmla="*/ 99 w 158"/>
                <a:gd name="T41" fmla="*/ 28 h 60"/>
                <a:gd name="T42" fmla="*/ 34 w 158"/>
                <a:gd name="T43" fmla="*/ 25 h 60"/>
                <a:gd name="T44" fmla="*/ 133 w 158"/>
                <a:gd name="T45" fmla="*/ 25 h 60"/>
                <a:gd name="T46" fmla="*/ 64 w 158"/>
                <a:gd name="T47" fmla="*/ 24 h 60"/>
                <a:gd name="T48" fmla="*/ 151 w 158"/>
                <a:gd name="T49" fmla="*/ 27 h 60"/>
                <a:gd name="T50" fmla="*/ 89 w 158"/>
                <a:gd name="T51" fmla="*/ 22 h 60"/>
                <a:gd name="T52" fmla="*/ 91 w 158"/>
                <a:gd name="T53" fmla="*/ 20 h 60"/>
                <a:gd name="T54" fmla="*/ 138 w 158"/>
                <a:gd name="T55" fmla="*/ 19 h 60"/>
                <a:gd name="T56" fmla="*/ 37 w 158"/>
                <a:gd name="T57" fmla="*/ 21 h 60"/>
                <a:gd name="T58" fmla="*/ 45 w 158"/>
                <a:gd name="T59" fmla="*/ 18 h 60"/>
                <a:gd name="T60" fmla="*/ 113 w 158"/>
                <a:gd name="T61" fmla="*/ 40 h 60"/>
                <a:gd name="T62" fmla="*/ 94 w 158"/>
                <a:gd name="T63" fmla="*/ 58 h 60"/>
                <a:gd name="T64" fmla="*/ 108 w 158"/>
                <a:gd name="T65" fmla="*/ 55 h 60"/>
                <a:gd name="T66" fmla="*/ 127 w 158"/>
                <a:gd name="T67" fmla="*/ 26 h 60"/>
                <a:gd name="T68" fmla="*/ 81 w 158"/>
                <a:gd name="T69" fmla="*/ 17 h 60"/>
                <a:gd name="T70" fmla="*/ 101 w 158"/>
                <a:gd name="T71" fmla="*/ 17 h 60"/>
                <a:gd name="T72" fmla="*/ 54 w 158"/>
                <a:gd name="T73" fmla="*/ 28 h 60"/>
                <a:gd name="T74" fmla="*/ 18 w 158"/>
                <a:gd name="T75" fmla="*/ 22 h 60"/>
                <a:gd name="T76" fmla="*/ 101 w 158"/>
                <a:gd name="T77" fmla="*/ 16 h 60"/>
                <a:gd name="T78" fmla="*/ 36 w 158"/>
                <a:gd name="T79" fmla="*/ 26 h 60"/>
                <a:gd name="T80" fmla="*/ 41 w 158"/>
                <a:gd name="T81" fmla="*/ 22 h 60"/>
                <a:gd name="T82" fmla="*/ 42 w 158"/>
                <a:gd name="T83" fmla="*/ 15 h 60"/>
                <a:gd name="T84" fmla="*/ 40 w 158"/>
                <a:gd name="T85" fmla="*/ 14 h 60"/>
                <a:gd name="T86" fmla="*/ 85 w 158"/>
                <a:gd name="T87" fmla="*/ 14 h 60"/>
                <a:gd name="T88" fmla="*/ 83 w 158"/>
                <a:gd name="T89" fmla="*/ 13 h 60"/>
                <a:gd name="T90" fmla="*/ 98 w 158"/>
                <a:gd name="T91" fmla="*/ 14 h 60"/>
                <a:gd name="T92" fmla="*/ 83 w 158"/>
                <a:gd name="T93" fmla="*/ 11 h 60"/>
                <a:gd name="T94" fmla="*/ 119 w 158"/>
                <a:gd name="T95" fmla="*/ 17 h 60"/>
                <a:gd name="T96" fmla="*/ 82 w 158"/>
                <a:gd name="T97" fmla="*/ 12 h 60"/>
                <a:gd name="T98" fmla="*/ 52 w 158"/>
                <a:gd name="T99" fmla="*/ 10 h 60"/>
                <a:gd name="T100" fmla="*/ 123 w 158"/>
                <a:gd name="T101" fmla="*/ 8 h 60"/>
                <a:gd name="T102" fmla="*/ 96 w 158"/>
                <a:gd name="T103" fmla="*/ 7 h 60"/>
                <a:gd name="T104" fmla="*/ 87 w 158"/>
                <a:gd name="T105" fmla="*/ 7 h 60"/>
                <a:gd name="T106" fmla="*/ 62 w 158"/>
                <a:gd name="T107" fmla="*/ 7 h 60"/>
                <a:gd name="T108" fmla="*/ 54 w 158"/>
                <a:gd name="T109" fmla="*/ 7 h 60"/>
                <a:gd name="T110" fmla="*/ 134 w 158"/>
                <a:gd name="T111" fmla="*/ 7 h 60"/>
                <a:gd name="T112" fmla="*/ 52 w 158"/>
                <a:gd name="T113" fmla="*/ 5 h 60"/>
                <a:gd name="T114" fmla="*/ 54 w 158"/>
                <a:gd name="T115" fmla="*/ 4 h 60"/>
                <a:gd name="T116" fmla="*/ 44 w 158"/>
                <a:gd name="T117" fmla="*/ 3 h 60"/>
                <a:gd name="T118" fmla="*/ 120 w 158"/>
                <a:gd name="T119" fmla="*/ 1 h 60"/>
                <a:gd name="T120" fmla="*/ 33 w 158"/>
                <a:gd name="T121" fmla="*/ 1 h 60"/>
                <a:gd name="T122" fmla="*/ 59 w 158"/>
                <a:gd name="T123" fmla="*/ 0 h 60"/>
                <a:gd name="T124" fmla="*/ 131 w 158"/>
                <a:gd name="T125" fmla="*/ 1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60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131" y="36"/>
                    <a:pt x="131" y="36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8"/>
                    <a:pt x="129" y="38"/>
                    <a:pt x="128" y="40"/>
                  </a:cubicBezTo>
                  <a:cubicBezTo>
                    <a:pt x="128" y="39"/>
                    <a:pt x="130" y="38"/>
                    <a:pt x="129" y="37"/>
                  </a:cubicBezTo>
                  <a:cubicBezTo>
                    <a:pt x="128" y="38"/>
                    <a:pt x="128" y="40"/>
                    <a:pt x="126" y="41"/>
                  </a:cubicBezTo>
                  <a:cubicBezTo>
                    <a:pt x="126" y="41"/>
                    <a:pt x="126" y="41"/>
                    <a:pt x="126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7" y="40"/>
                    <a:pt x="127" y="40"/>
                    <a:pt x="127" y="41"/>
                  </a:cubicBezTo>
                  <a:cubicBezTo>
                    <a:pt x="126" y="41"/>
                    <a:pt x="126" y="43"/>
                    <a:pt x="125" y="43"/>
                  </a:cubicBezTo>
                  <a:cubicBezTo>
                    <a:pt x="125" y="43"/>
                    <a:pt x="125" y="43"/>
                    <a:pt x="125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5" y="44"/>
                    <a:pt x="125" y="45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3" y="46"/>
                    <a:pt x="122" y="47"/>
                    <a:pt x="121" y="48"/>
                  </a:cubicBezTo>
                  <a:cubicBezTo>
                    <a:pt x="122" y="49"/>
                    <a:pt x="119" y="50"/>
                    <a:pt x="118" y="51"/>
                  </a:cubicBezTo>
                  <a:cubicBezTo>
                    <a:pt x="121" y="49"/>
                    <a:pt x="123" y="49"/>
                    <a:pt x="125" y="4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5" y="45"/>
                    <a:pt x="127" y="46"/>
                    <a:pt x="127" y="44"/>
                  </a:cubicBezTo>
                  <a:cubicBezTo>
                    <a:pt x="128" y="43"/>
                    <a:pt x="129" y="41"/>
                    <a:pt x="130" y="4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1" y="39"/>
                    <a:pt x="130" y="38"/>
                    <a:pt x="130" y="37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1" y="36"/>
                    <a:pt x="131" y="36"/>
                    <a:pt x="131" y="36"/>
                  </a:cubicBezTo>
                  <a:moveTo>
                    <a:pt x="87" y="36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6"/>
                    <a:pt x="87" y="36"/>
                    <a:pt x="87" y="36"/>
                  </a:cubicBezTo>
                  <a:moveTo>
                    <a:pt x="43" y="36"/>
                  </a:move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moveTo>
                    <a:pt x="79" y="36"/>
                  </a:moveTo>
                  <a:cubicBezTo>
                    <a:pt x="79" y="36"/>
                    <a:pt x="79" y="37"/>
                    <a:pt x="79" y="37"/>
                  </a:cubicBezTo>
                  <a:cubicBezTo>
                    <a:pt x="79" y="37"/>
                    <a:pt x="79" y="37"/>
                    <a:pt x="80" y="38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7"/>
                    <a:pt x="80" y="36"/>
                    <a:pt x="79" y="36"/>
                  </a:cubicBezTo>
                  <a:moveTo>
                    <a:pt x="99" y="36"/>
                  </a:moveTo>
                  <a:cubicBezTo>
                    <a:pt x="99" y="36"/>
                    <a:pt x="99" y="36"/>
                    <a:pt x="99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99" y="36"/>
                    <a:pt x="99" y="36"/>
                    <a:pt x="99" y="36"/>
                  </a:cubicBezTo>
                  <a:moveTo>
                    <a:pt x="89" y="36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moveTo>
                    <a:pt x="88" y="36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88" y="36"/>
                    <a:pt x="88" y="36"/>
                    <a:pt x="88" y="36"/>
                  </a:cubicBezTo>
                  <a:moveTo>
                    <a:pt x="44" y="36"/>
                  </a:moveTo>
                  <a:cubicBezTo>
                    <a:pt x="43" y="36"/>
                    <a:pt x="43" y="36"/>
                    <a:pt x="43" y="36"/>
                  </a:cubicBezTo>
                  <a:cubicBezTo>
                    <a:pt x="44" y="38"/>
                    <a:pt x="42" y="37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5" y="38"/>
                    <a:pt x="44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6" y="39"/>
                    <a:pt x="44" y="38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4" y="37"/>
                    <a:pt x="43" y="36"/>
                    <a:pt x="44" y="36"/>
                  </a:cubicBezTo>
                  <a:moveTo>
                    <a:pt x="64" y="36"/>
                  </a:moveTo>
                  <a:cubicBezTo>
                    <a:pt x="63" y="36"/>
                    <a:pt x="63" y="36"/>
                    <a:pt x="63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moveTo>
                    <a:pt x="71" y="36"/>
                  </a:moveTo>
                  <a:cubicBezTo>
                    <a:pt x="71" y="36"/>
                    <a:pt x="71" y="3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5" y="37"/>
                    <a:pt x="95" y="38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3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9"/>
                  </a:cubicBezTo>
                  <a:cubicBezTo>
                    <a:pt x="93" y="39"/>
                    <a:pt x="92" y="39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0"/>
                    <a:pt x="91" y="40"/>
                    <a:pt x="90" y="41"/>
                  </a:cubicBezTo>
                  <a:cubicBezTo>
                    <a:pt x="91" y="40"/>
                    <a:pt x="92" y="40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4" y="41"/>
                    <a:pt x="93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3"/>
                    <a:pt x="92" y="43"/>
                    <a:pt x="92" y="43"/>
                  </a:cubicBezTo>
                  <a:cubicBezTo>
                    <a:pt x="93" y="43"/>
                    <a:pt x="93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5" y="42"/>
                    <a:pt x="94" y="42"/>
                    <a:pt x="94" y="42"/>
                  </a:cubicBezTo>
                  <a:cubicBezTo>
                    <a:pt x="94" y="42"/>
                    <a:pt x="94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6" y="42"/>
                    <a:pt x="96" y="42"/>
                  </a:cubicBezTo>
                  <a:cubicBezTo>
                    <a:pt x="96" y="42"/>
                    <a:pt x="96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1"/>
                  </a:cubicBezTo>
                  <a:cubicBezTo>
                    <a:pt x="96" y="41"/>
                    <a:pt x="97" y="40"/>
                    <a:pt x="97" y="39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8" y="38"/>
                    <a:pt x="98" y="38"/>
                  </a:cubicBezTo>
                  <a:cubicBezTo>
                    <a:pt x="98" y="38"/>
                    <a:pt x="98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100" y="38"/>
                    <a:pt x="100" y="37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9" y="38"/>
                    <a:pt x="99" y="38"/>
                    <a:pt x="99" y="37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9" y="37"/>
                    <a:pt x="98" y="37"/>
                    <a:pt x="98" y="37"/>
                  </a:cubicBezTo>
                  <a:cubicBezTo>
                    <a:pt x="98" y="37"/>
                    <a:pt x="98" y="36"/>
                    <a:pt x="98" y="36"/>
                  </a:cubicBezTo>
                  <a:cubicBezTo>
                    <a:pt x="98" y="36"/>
                    <a:pt x="98" y="36"/>
                    <a:pt x="97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6" y="37"/>
                    <a:pt x="96" y="36"/>
                  </a:cubicBezTo>
                  <a:cubicBezTo>
                    <a:pt x="97" y="36"/>
                    <a:pt x="97" y="36"/>
                    <a:pt x="98" y="36"/>
                  </a:cubicBezTo>
                  <a:cubicBezTo>
                    <a:pt x="98" y="36"/>
                    <a:pt x="97" y="36"/>
                    <a:pt x="98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moveTo>
                    <a:pt x="36" y="36"/>
                  </a:move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moveTo>
                    <a:pt x="51" y="36"/>
                  </a:moveTo>
                  <a:cubicBezTo>
                    <a:pt x="51" y="36"/>
                    <a:pt x="52" y="36"/>
                    <a:pt x="52" y="37"/>
                  </a:cubicBezTo>
                  <a:cubicBezTo>
                    <a:pt x="52" y="37"/>
                    <a:pt x="52" y="37"/>
                    <a:pt x="53" y="37"/>
                  </a:cubicBezTo>
                  <a:cubicBezTo>
                    <a:pt x="53" y="37"/>
                    <a:pt x="53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6"/>
                    <a:pt x="51" y="36"/>
                    <a:pt x="51" y="36"/>
                  </a:cubicBezTo>
                  <a:moveTo>
                    <a:pt x="19" y="36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6"/>
                    <a:pt x="19" y="36"/>
                    <a:pt x="19" y="36"/>
                  </a:cubicBezTo>
                  <a:moveTo>
                    <a:pt x="98" y="36"/>
                  </a:move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8" y="36"/>
                  </a:cubicBezTo>
                  <a:moveTo>
                    <a:pt x="89" y="36"/>
                  </a:move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moveTo>
                    <a:pt x="152" y="35"/>
                  </a:move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2" y="36"/>
                    <a:pt x="152" y="35"/>
                  </a:cubicBezTo>
                  <a:moveTo>
                    <a:pt x="144" y="35"/>
                  </a:moveTo>
                  <a:cubicBezTo>
                    <a:pt x="144" y="35"/>
                    <a:pt x="144" y="36"/>
                    <a:pt x="144" y="36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3" y="38"/>
                    <a:pt x="145" y="36"/>
                    <a:pt x="144" y="38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6"/>
                    <a:pt x="144" y="36"/>
                  </a:cubicBezTo>
                  <a:cubicBezTo>
                    <a:pt x="144" y="35"/>
                    <a:pt x="144" y="35"/>
                    <a:pt x="144" y="35"/>
                  </a:cubicBezTo>
                  <a:moveTo>
                    <a:pt x="99" y="35"/>
                  </a:moveTo>
                  <a:cubicBezTo>
                    <a:pt x="99" y="35"/>
                    <a:pt x="99" y="35"/>
                    <a:pt x="99" y="35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moveTo>
                    <a:pt x="57" y="35"/>
                  </a:moveTo>
                  <a:cubicBezTo>
                    <a:pt x="57" y="36"/>
                    <a:pt x="57" y="36"/>
                    <a:pt x="57" y="36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5"/>
                    <a:pt x="57" y="35"/>
                    <a:pt x="57" y="35"/>
                  </a:cubicBezTo>
                  <a:moveTo>
                    <a:pt x="56" y="35"/>
                  </a:moveTo>
                  <a:cubicBezTo>
                    <a:pt x="56" y="35"/>
                    <a:pt x="55" y="35"/>
                    <a:pt x="56" y="36"/>
                  </a:cubicBezTo>
                  <a:cubicBezTo>
                    <a:pt x="56" y="35"/>
                    <a:pt x="56" y="35"/>
                    <a:pt x="56" y="35"/>
                  </a:cubicBezTo>
                  <a:moveTo>
                    <a:pt x="56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56" y="35"/>
                    <a:pt x="56" y="35"/>
                    <a:pt x="56" y="35"/>
                  </a:cubicBezTo>
                  <a:moveTo>
                    <a:pt x="86" y="35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moveTo>
                    <a:pt x="41" y="35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1" y="35"/>
                  </a:cubicBezTo>
                  <a:moveTo>
                    <a:pt x="43" y="35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moveTo>
                    <a:pt x="71" y="35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36"/>
                    <a:pt x="69" y="36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6"/>
                    <a:pt x="70" y="3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6"/>
                    <a:pt x="71" y="36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6"/>
                    <a:pt x="73" y="36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5" y="36"/>
                    <a:pt x="124" y="36"/>
                    <a:pt x="124" y="36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5" y="35"/>
                    <a:pt x="125" y="35"/>
                    <a:pt x="125" y="35"/>
                  </a:cubicBezTo>
                  <a:moveTo>
                    <a:pt x="151" y="35"/>
                  </a:moveTo>
                  <a:cubicBezTo>
                    <a:pt x="151" y="35"/>
                    <a:pt x="150" y="35"/>
                    <a:pt x="150" y="36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0" y="36"/>
                    <a:pt x="151" y="37"/>
                    <a:pt x="151" y="37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1" y="36"/>
                    <a:pt x="151" y="36"/>
                  </a:cubicBezTo>
                  <a:cubicBezTo>
                    <a:pt x="152" y="35"/>
                    <a:pt x="151" y="36"/>
                    <a:pt x="151" y="35"/>
                  </a:cubicBezTo>
                  <a:moveTo>
                    <a:pt x="89" y="35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9" y="35"/>
                    <a:pt x="89" y="35"/>
                    <a:pt x="89" y="35"/>
                  </a:cubicBezTo>
                  <a:moveTo>
                    <a:pt x="87" y="34"/>
                  </a:moveTo>
                  <a:cubicBezTo>
                    <a:pt x="87" y="34"/>
                    <a:pt x="87" y="35"/>
                    <a:pt x="87" y="35"/>
                  </a:cubicBezTo>
                  <a:cubicBezTo>
                    <a:pt x="87" y="35"/>
                    <a:pt x="87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7" y="35"/>
                    <a:pt x="87" y="34"/>
                    <a:pt x="87" y="34"/>
                  </a:cubicBezTo>
                  <a:moveTo>
                    <a:pt x="92" y="34"/>
                  </a:moveTo>
                  <a:cubicBezTo>
                    <a:pt x="91" y="34"/>
                    <a:pt x="91" y="34"/>
                    <a:pt x="91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2" y="34"/>
                    <a:pt x="92" y="34"/>
                    <a:pt x="92" y="34"/>
                  </a:cubicBezTo>
                  <a:moveTo>
                    <a:pt x="69" y="34"/>
                  </a:moveTo>
                  <a:cubicBezTo>
                    <a:pt x="68" y="34"/>
                    <a:pt x="68" y="34"/>
                    <a:pt x="68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moveTo>
                    <a:pt x="83" y="34"/>
                  </a:moveTo>
                  <a:cubicBezTo>
                    <a:pt x="82" y="34"/>
                    <a:pt x="82" y="34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2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moveTo>
                    <a:pt x="42" y="34"/>
                  </a:move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moveTo>
                    <a:pt x="145" y="34"/>
                  </a:moveTo>
                  <a:cubicBezTo>
                    <a:pt x="145" y="35"/>
                    <a:pt x="145" y="35"/>
                    <a:pt x="145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34"/>
                    <a:pt x="145" y="34"/>
                    <a:pt x="145" y="34"/>
                  </a:cubicBezTo>
                  <a:moveTo>
                    <a:pt x="69" y="34"/>
                  </a:move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moveTo>
                    <a:pt x="54" y="34"/>
                  </a:moveTo>
                  <a:cubicBezTo>
                    <a:pt x="54" y="34"/>
                    <a:pt x="54" y="34"/>
                    <a:pt x="54" y="34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moveTo>
                    <a:pt x="99" y="34"/>
                  </a:moveTo>
                  <a:cubicBezTo>
                    <a:pt x="99" y="34"/>
                    <a:pt x="98" y="35"/>
                    <a:pt x="98" y="35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9" y="35"/>
                  </a:cubicBezTo>
                  <a:cubicBezTo>
                    <a:pt x="98" y="35"/>
                    <a:pt x="100" y="35"/>
                    <a:pt x="99" y="34"/>
                  </a:cubicBezTo>
                  <a:moveTo>
                    <a:pt x="102" y="34"/>
                  </a:moveTo>
                  <a:cubicBezTo>
                    <a:pt x="102" y="34"/>
                    <a:pt x="102" y="34"/>
                    <a:pt x="102" y="34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1" y="35"/>
                    <a:pt x="100" y="35"/>
                    <a:pt x="100" y="36"/>
                  </a:cubicBezTo>
                  <a:cubicBezTo>
                    <a:pt x="100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2" y="36"/>
                    <a:pt x="102" y="36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2" y="35"/>
                    <a:pt x="102" y="34"/>
                    <a:pt x="102" y="34"/>
                  </a:cubicBezTo>
                  <a:moveTo>
                    <a:pt x="34" y="34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moveTo>
                    <a:pt x="6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5"/>
                    <a:pt x="6" y="36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6"/>
                    <a:pt x="6" y="35"/>
                    <a:pt x="6" y="34"/>
                  </a:cubicBezTo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50" y="34"/>
                    <a:pt x="150" y="34"/>
                    <a:pt x="150" y="34"/>
                  </a:cubicBezTo>
                  <a:moveTo>
                    <a:pt x="90" y="34"/>
                  </a:moveTo>
                  <a:cubicBezTo>
                    <a:pt x="91" y="34"/>
                    <a:pt x="91" y="34"/>
                    <a:pt x="91" y="34"/>
                  </a:cubicBezTo>
                  <a:cubicBezTo>
                    <a:pt x="90" y="34"/>
                    <a:pt x="90" y="34"/>
                    <a:pt x="90" y="34"/>
                  </a:cubicBezTo>
                  <a:moveTo>
                    <a:pt x="6" y="34"/>
                  </a:move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moveTo>
                    <a:pt x="90" y="34"/>
                  </a:move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4"/>
                    <a:pt x="90" y="34"/>
                    <a:pt x="90" y="34"/>
                  </a:cubicBezTo>
                  <a:moveTo>
                    <a:pt x="61" y="33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2" y="34"/>
                    <a:pt x="62" y="34"/>
                    <a:pt x="62" y="35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4"/>
                    <a:pt x="62" y="34"/>
                    <a:pt x="61" y="33"/>
                  </a:cubicBezTo>
                  <a:moveTo>
                    <a:pt x="33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4" y="35"/>
                    <a:pt x="34" y="36"/>
                  </a:cubicBezTo>
                  <a:cubicBezTo>
                    <a:pt x="34" y="36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7" y="39"/>
                    <a:pt x="37" y="3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2"/>
                    <a:pt x="39" y="42"/>
                  </a:cubicBezTo>
                  <a:cubicBezTo>
                    <a:pt x="39" y="43"/>
                    <a:pt x="39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3"/>
                    <a:pt x="39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1" y="43"/>
                  </a:cubicBezTo>
                  <a:cubicBezTo>
                    <a:pt x="41" y="43"/>
                    <a:pt x="41" y="43"/>
                    <a:pt x="42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4"/>
                    <a:pt x="40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40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2" y="47"/>
                    <a:pt x="42" y="47"/>
                  </a:cubicBezTo>
                  <a:cubicBezTo>
                    <a:pt x="42" y="49"/>
                    <a:pt x="43" y="48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50"/>
                    <a:pt x="46" y="51"/>
                    <a:pt x="47" y="52"/>
                  </a:cubicBezTo>
                  <a:cubicBezTo>
                    <a:pt x="47" y="52"/>
                    <a:pt x="46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9" y="52"/>
                    <a:pt x="49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1" y="53"/>
                    <a:pt x="50" y="53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1" y="53"/>
                    <a:pt x="52" y="53"/>
                    <a:pt x="52" y="54"/>
                  </a:cubicBezTo>
                  <a:cubicBezTo>
                    <a:pt x="52" y="54"/>
                    <a:pt x="52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3"/>
                    <a:pt x="51" y="53"/>
                    <a:pt x="50" y="52"/>
                  </a:cubicBezTo>
                  <a:cubicBezTo>
                    <a:pt x="50" y="52"/>
                    <a:pt x="51" y="52"/>
                    <a:pt x="51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2" y="53"/>
                    <a:pt x="52" y="53"/>
                    <a:pt x="52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3" y="53"/>
                    <a:pt x="53" y="53"/>
                  </a:cubicBezTo>
                  <a:cubicBezTo>
                    <a:pt x="53" y="53"/>
                    <a:pt x="53" y="53"/>
                    <a:pt x="54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4"/>
                    <a:pt x="56" y="54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3"/>
                    <a:pt x="55" y="53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5" y="52"/>
                    <a:pt x="54" y="52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51"/>
                    <a:pt x="54" y="51"/>
                    <a:pt x="53" y="51"/>
                  </a:cubicBezTo>
                  <a:cubicBezTo>
                    <a:pt x="53" y="51"/>
                    <a:pt x="53" y="51"/>
                    <a:pt x="52" y="51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2" y="49"/>
                    <a:pt x="52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2" y="50"/>
                    <a:pt x="52" y="51"/>
                  </a:cubicBezTo>
                  <a:cubicBezTo>
                    <a:pt x="52" y="51"/>
                    <a:pt x="51" y="51"/>
                    <a:pt x="51" y="51"/>
                  </a:cubicBezTo>
                  <a:cubicBezTo>
                    <a:pt x="51" y="51"/>
                    <a:pt x="51" y="51"/>
                    <a:pt x="50" y="51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5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2" y="42"/>
                    <a:pt x="42" y="43"/>
                    <a:pt x="41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1"/>
                    <a:pt x="41" y="40"/>
                    <a:pt x="40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8"/>
                    <a:pt x="37" y="39"/>
                    <a:pt x="38" y="39"/>
                  </a:cubicBezTo>
                  <a:cubicBezTo>
                    <a:pt x="37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7"/>
                    <a:pt x="35" y="36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3" y="33"/>
                    <a:pt x="33" y="33"/>
                  </a:cubicBezTo>
                  <a:moveTo>
                    <a:pt x="74" y="33"/>
                  </a:move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5" y="34"/>
                    <a:pt x="76" y="3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4" y="34"/>
                    <a:pt x="74" y="33"/>
                  </a:cubicBezTo>
                  <a:moveTo>
                    <a:pt x="55" y="33"/>
                  </a:move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4" y="33"/>
                    <a:pt x="55" y="3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4"/>
                    <a:pt x="56" y="35"/>
                    <a:pt x="56" y="34"/>
                  </a:cubicBezTo>
                  <a:cubicBezTo>
                    <a:pt x="56" y="34"/>
                    <a:pt x="56" y="34"/>
                    <a:pt x="55" y="34"/>
                  </a:cubicBezTo>
                  <a:cubicBezTo>
                    <a:pt x="55" y="34"/>
                    <a:pt x="55" y="34"/>
                    <a:pt x="55" y="33"/>
                  </a:cubicBezTo>
                  <a:moveTo>
                    <a:pt x="49" y="33"/>
                  </a:moveTo>
                  <a:cubicBezTo>
                    <a:pt x="49" y="33"/>
                    <a:pt x="49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4"/>
                    <a:pt x="49" y="34"/>
                    <a:pt x="49" y="33"/>
                  </a:cubicBezTo>
                  <a:moveTo>
                    <a:pt x="90" y="33"/>
                  </a:moveTo>
                  <a:cubicBezTo>
                    <a:pt x="90" y="34"/>
                    <a:pt x="90" y="34"/>
                    <a:pt x="89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5"/>
                    <a:pt x="88" y="34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5"/>
                    <a:pt x="89" y="34"/>
                    <a:pt x="89" y="35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7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6"/>
                    <a:pt x="89" y="35"/>
                    <a:pt x="89" y="35"/>
                  </a:cubicBezTo>
                  <a:cubicBezTo>
                    <a:pt x="89" y="35"/>
                    <a:pt x="89" y="35"/>
                    <a:pt x="89" y="36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5"/>
                    <a:pt x="89" y="36"/>
                    <a:pt x="89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moveTo>
                    <a:pt x="49" y="33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moveTo>
                    <a:pt x="89" y="33"/>
                  </a:moveTo>
                  <a:cubicBezTo>
                    <a:pt x="88" y="33"/>
                    <a:pt x="88" y="33"/>
                    <a:pt x="88" y="33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3"/>
                  </a:cubicBezTo>
                  <a:moveTo>
                    <a:pt x="103" y="33"/>
                  </a:moveTo>
                  <a:cubicBezTo>
                    <a:pt x="102" y="34"/>
                    <a:pt x="102" y="34"/>
                    <a:pt x="102" y="34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3" y="33"/>
                    <a:pt x="103" y="33"/>
                  </a:cubicBezTo>
                  <a:moveTo>
                    <a:pt x="53" y="33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3"/>
                    <a:pt x="53" y="33"/>
                    <a:pt x="53" y="33"/>
                  </a:cubicBezTo>
                  <a:moveTo>
                    <a:pt x="136" y="33"/>
                  </a:moveTo>
                  <a:cubicBezTo>
                    <a:pt x="136" y="33"/>
                    <a:pt x="136" y="33"/>
                    <a:pt x="136" y="33"/>
                  </a:cubicBezTo>
                  <a:cubicBezTo>
                    <a:pt x="136" y="33"/>
                    <a:pt x="136" y="33"/>
                    <a:pt x="136" y="33"/>
                  </a:cubicBezTo>
                  <a:moveTo>
                    <a:pt x="46" y="33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3"/>
                    <a:pt x="46" y="33"/>
                  </a:cubicBezTo>
                  <a:moveTo>
                    <a:pt x="87" y="33"/>
                  </a:moveTo>
                  <a:cubicBezTo>
                    <a:pt x="87" y="33"/>
                    <a:pt x="87" y="33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7" y="33"/>
                    <a:pt x="87" y="33"/>
                    <a:pt x="87" y="33"/>
                  </a:cubicBezTo>
                  <a:moveTo>
                    <a:pt x="81" y="33"/>
                  </a:moveTo>
                  <a:cubicBezTo>
                    <a:pt x="81" y="33"/>
                    <a:pt x="81" y="33"/>
                    <a:pt x="81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1" y="33"/>
                    <a:pt x="81" y="33"/>
                    <a:pt x="81" y="33"/>
                  </a:cubicBezTo>
                  <a:moveTo>
                    <a:pt x="86" y="33"/>
                  </a:moveTo>
                  <a:cubicBezTo>
                    <a:pt x="86" y="33"/>
                    <a:pt x="85" y="33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3"/>
                    <a:pt x="82" y="33"/>
                    <a:pt x="83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4"/>
                    <a:pt x="81" y="34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4" y="34"/>
                    <a:pt x="82" y="35"/>
                    <a:pt x="84" y="35"/>
                  </a:cubicBezTo>
                  <a:cubicBezTo>
                    <a:pt x="83" y="34"/>
                    <a:pt x="85" y="35"/>
                    <a:pt x="85" y="34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3"/>
                    <a:pt x="85" y="33"/>
                    <a:pt x="86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6" y="33"/>
                    <a:pt x="86" y="33"/>
                    <a:pt x="86" y="33"/>
                  </a:cubicBezTo>
                  <a:moveTo>
                    <a:pt x="53" y="32"/>
                  </a:move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2"/>
                    <a:pt x="53" y="32"/>
                    <a:pt x="53" y="32"/>
                  </a:cubicBezTo>
                  <a:moveTo>
                    <a:pt x="73" y="32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32"/>
                    <a:pt x="73" y="32"/>
                    <a:pt x="73" y="32"/>
                  </a:cubicBezTo>
                  <a:moveTo>
                    <a:pt x="33" y="32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2"/>
                    <a:pt x="33" y="32"/>
                    <a:pt x="33" y="32"/>
                  </a:cubicBezTo>
                  <a:moveTo>
                    <a:pt x="55" y="32"/>
                  </a:moveTo>
                  <a:cubicBezTo>
                    <a:pt x="55" y="33"/>
                    <a:pt x="55" y="33"/>
                    <a:pt x="55" y="33"/>
                  </a:cubicBezTo>
                  <a:cubicBezTo>
                    <a:pt x="55" y="32"/>
                    <a:pt x="55" y="32"/>
                    <a:pt x="55" y="32"/>
                  </a:cubicBezTo>
                  <a:moveTo>
                    <a:pt x="54" y="32"/>
                  </a:moveTo>
                  <a:cubicBezTo>
                    <a:pt x="54" y="33"/>
                    <a:pt x="54" y="33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33"/>
                    <a:pt x="54" y="33"/>
                    <a:pt x="54" y="32"/>
                  </a:cubicBezTo>
                  <a:moveTo>
                    <a:pt x="59" y="32"/>
                  </a:move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8" y="33"/>
                    <a:pt x="58" y="34"/>
                    <a:pt x="58" y="34"/>
                  </a:cubicBezTo>
                  <a:cubicBezTo>
                    <a:pt x="58" y="34"/>
                    <a:pt x="58" y="34"/>
                    <a:pt x="59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8" y="33"/>
                    <a:pt x="59" y="33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2"/>
                    <a:pt x="59" y="32"/>
                    <a:pt x="59" y="32"/>
                  </a:cubicBezTo>
                  <a:moveTo>
                    <a:pt x="153" y="32"/>
                  </a:moveTo>
                  <a:cubicBezTo>
                    <a:pt x="152" y="34"/>
                    <a:pt x="152" y="35"/>
                    <a:pt x="152" y="36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6"/>
                    <a:pt x="153" y="35"/>
                    <a:pt x="153" y="34"/>
                  </a:cubicBezTo>
                  <a:cubicBezTo>
                    <a:pt x="153" y="33"/>
                    <a:pt x="153" y="34"/>
                    <a:pt x="153" y="33"/>
                  </a:cubicBezTo>
                  <a:cubicBezTo>
                    <a:pt x="153" y="32"/>
                    <a:pt x="153" y="32"/>
                    <a:pt x="153" y="32"/>
                  </a:cubicBezTo>
                  <a:moveTo>
                    <a:pt x="149" y="32"/>
                  </a:move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9" y="33"/>
                    <a:pt x="148" y="33"/>
                    <a:pt x="149" y="32"/>
                  </a:cubicBezTo>
                  <a:moveTo>
                    <a:pt x="50" y="32"/>
                  </a:moveTo>
                  <a:cubicBezTo>
                    <a:pt x="50" y="33"/>
                    <a:pt x="51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3"/>
                    <a:pt x="51" y="33"/>
                    <a:pt x="50" y="32"/>
                  </a:cubicBezTo>
                  <a:moveTo>
                    <a:pt x="39" y="32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3"/>
                    <a:pt x="40" y="33"/>
                  </a:cubicBezTo>
                  <a:cubicBezTo>
                    <a:pt x="40" y="33"/>
                    <a:pt x="41" y="34"/>
                    <a:pt x="41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9" y="32"/>
                    <a:pt x="39" y="32"/>
                    <a:pt x="39" y="32"/>
                  </a:cubicBezTo>
                  <a:moveTo>
                    <a:pt x="135" y="32"/>
                  </a:moveTo>
                  <a:cubicBezTo>
                    <a:pt x="135" y="33"/>
                    <a:pt x="135" y="33"/>
                    <a:pt x="135" y="33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2"/>
                    <a:pt x="135" y="32"/>
                    <a:pt x="135" y="32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149" y="32"/>
                  </a:moveTo>
                  <a:cubicBezTo>
                    <a:pt x="149" y="32"/>
                    <a:pt x="149" y="32"/>
                    <a:pt x="149" y="32"/>
                  </a:cubicBezTo>
                  <a:cubicBezTo>
                    <a:pt x="149" y="32"/>
                    <a:pt x="149" y="32"/>
                    <a:pt x="149" y="32"/>
                  </a:cubicBezTo>
                  <a:moveTo>
                    <a:pt x="57" y="32"/>
                  </a:move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moveTo>
                    <a:pt x="135" y="32"/>
                  </a:moveTo>
                  <a:cubicBezTo>
                    <a:pt x="135" y="32"/>
                    <a:pt x="135" y="32"/>
                    <a:pt x="135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2"/>
                    <a:pt x="135" y="32"/>
                    <a:pt x="135" y="32"/>
                  </a:cubicBezTo>
                  <a:moveTo>
                    <a:pt x="151" y="32"/>
                  </a:moveTo>
                  <a:cubicBezTo>
                    <a:pt x="151" y="32"/>
                    <a:pt x="151" y="32"/>
                    <a:pt x="151" y="33"/>
                  </a:cubicBezTo>
                  <a:cubicBezTo>
                    <a:pt x="151" y="32"/>
                    <a:pt x="151" y="32"/>
                    <a:pt x="151" y="32"/>
                  </a:cubicBezTo>
                  <a:moveTo>
                    <a:pt x="40" y="32"/>
                  </a:move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moveTo>
                    <a:pt x="86" y="32"/>
                  </a:moveTo>
                  <a:cubicBezTo>
                    <a:pt x="86" y="32"/>
                    <a:pt x="86" y="32"/>
                    <a:pt x="86" y="32"/>
                  </a:cubicBezTo>
                  <a:cubicBezTo>
                    <a:pt x="86" y="32"/>
                    <a:pt x="86" y="33"/>
                    <a:pt x="87" y="33"/>
                  </a:cubicBezTo>
                  <a:cubicBezTo>
                    <a:pt x="86" y="33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2"/>
                    <a:pt x="86" y="32"/>
                    <a:pt x="86" y="32"/>
                  </a:cubicBezTo>
                  <a:moveTo>
                    <a:pt x="46" y="32"/>
                  </a:moveTo>
                  <a:cubicBezTo>
                    <a:pt x="46" y="32"/>
                    <a:pt x="45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moveTo>
                    <a:pt x="45" y="32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moveTo>
                    <a:pt x="46" y="32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moveTo>
                    <a:pt x="32" y="31"/>
                  </a:moveTo>
                  <a:cubicBezTo>
                    <a:pt x="32" y="33"/>
                    <a:pt x="32" y="32"/>
                    <a:pt x="32" y="33"/>
                  </a:cubicBezTo>
                  <a:cubicBezTo>
                    <a:pt x="33" y="33"/>
                    <a:pt x="32" y="32"/>
                    <a:pt x="32" y="31"/>
                  </a:cubicBezTo>
                  <a:moveTo>
                    <a:pt x="5" y="31"/>
                  </a:moveTo>
                  <a:cubicBezTo>
                    <a:pt x="4" y="31"/>
                    <a:pt x="5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105" y="31"/>
                  </a:moveTo>
                  <a:cubicBezTo>
                    <a:pt x="104" y="31"/>
                    <a:pt x="103" y="32"/>
                    <a:pt x="103" y="32"/>
                  </a:cubicBezTo>
                  <a:cubicBezTo>
                    <a:pt x="103" y="33"/>
                    <a:pt x="104" y="33"/>
                    <a:pt x="10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3" y="33"/>
                    <a:pt x="104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2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moveTo>
                    <a:pt x="37" y="31"/>
                  </a:moveTo>
                  <a:cubicBezTo>
                    <a:pt x="37" y="31"/>
                    <a:pt x="36" y="31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4"/>
                    <a:pt x="39" y="36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9" y="37"/>
                    <a:pt x="39" y="38"/>
                  </a:cubicBezTo>
                  <a:cubicBezTo>
                    <a:pt x="39" y="38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5"/>
                    <a:pt x="39" y="35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8" y="34"/>
                    <a:pt x="39" y="33"/>
                    <a:pt x="39" y="32"/>
                  </a:cubicBezTo>
                  <a:cubicBezTo>
                    <a:pt x="39" y="33"/>
                    <a:pt x="38" y="33"/>
                    <a:pt x="38" y="33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37" y="32"/>
                    <a:pt x="37" y="31"/>
                    <a:pt x="37" y="31"/>
                  </a:cubicBezTo>
                  <a:moveTo>
                    <a:pt x="71" y="31"/>
                  </a:move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moveTo>
                    <a:pt x="43" y="31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1"/>
                    <a:pt x="43" y="31"/>
                    <a:pt x="43" y="31"/>
                  </a:cubicBezTo>
                  <a:moveTo>
                    <a:pt x="114" y="31"/>
                  </a:move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4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4" y="31"/>
                    <a:pt x="114" y="31"/>
                    <a:pt x="114" y="31"/>
                  </a:cubicBezTo>
                  <a:moveTo>
                    <a:pt x="27" y="31"/>
                  </a:moveTo>
                  <a:cubicBezTo>
                    <a:pt x="27" y="32"/>
                    <a:pt x="28" y="33"/>
                    <a:pt x="28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7" y="34"/>
                    <a:pt x="27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6"/>
                    <a:pt x="28" y="36"/>
                    <a:pt x="29" y="37"/>
                  </a:cubicBezTo>
                  <a:cubicBezTo>
                    <a:pt x="29" y="36"/>
                    <a:pt x="29" y="35"/>
                    <a:pt x="29" y="35"/>
                  </a:cubicBezTo>
                  <a:cubicBezTo>
                    <a:pt x="29" y="34"/>
                    <a:pt x="28" y="33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1"/>
                  </a:cubicBezTo>
                  <a:moveTo>
                    <a:pt x="7" y="31"/>
                  </a:moveTo>
                  <a:cubicBezTo>
                    <a:pt x="7" y="32"/>
                    <a:pt x="6" y="31"/>
                    <a:pt x="6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2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moveTo>
                    <a:pt x="88" y="31"/>
                  </a:moveTo>
                  <a:cubicBezTo>
                    <a:pt x="87" y="32"/>
                    <a:pt x="87" y="32"/>
                    <a:pt x="87" y="32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8" y="32"/>
                    <a:pt x="88" y="31"/>
                    <a:pt x="88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71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moveTo>
                    <a:pt x="7" y="31"/>
                  </a:move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1"/>
                    <a:pt x="7" y="31"/>
                    <a:pt x="7" y="31"/>
                  </a:cubicBezTo>
                  <a:moveTo>
                    <a:pt x="45" y="30"/>
                  </a:moveTo>
                  <a:cubicBezTo>
                    <a:pt x="45" y="31"/>
                    <a:pt x="45" y="31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moveTo>
                    <a:pt x="75" y="30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moveTo>
                    <a:pt x="7" y="30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moveTo>
                    <a:pt x="113" y="30"/>
                  </a:move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3" y="30"/>
                  </a:cubicBezTo>
                  <a:moveTo>
                    <a:pt x="102" y="30"/>
                  </a:moveTo>
                  <a:cubicBezTo>
                    <a:pt x="102" y="31"/>
                    <a:pt x="102" y="31"/>
                    <a:pt x="102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2" y="30"/>
                    <a:pt x="102" y="30"/>
                    <a:pt x="102" y="30"/>
                  </a:cubicBezTo>
                  <a:moveTo>
                    <a:pt x="44" y="30"/>
                  </a:moveTo>
                  <a:cubicBezTo>
                    <a:pt x="44" y="30"/>
                    <a:pt x="44" y="30"/>
                    <a:pt x="44" y="3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4" y="30"/>
                    <a:pt x="44" y="30"/>
                    <a:pt x="44" y="30"/>
                  </a:cubicBezTo>
                  <a:moveTo>
                    <a:pt x="112" y="30"/>
                  </a:moveTo>
                  <a:cubicBezTo>
                    <a:pt x="112" y="30"/>
                    <a:pt x="112" y="30"/>
                    <a:pt x="112" y="3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moveTo>
                    <a:pt x="23" y="30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3" y="31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0"/>
                  </a:cubicBezTo>
                  <a:moveTo>
                    <a:pt x="30" y="30"/>
                  </a:moveTo>
                  <a:cubicBezTo>
                    <a:pt x="29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1"/>
                    <a:pt x="31" y="31"/>
                  </a:cubicBezTo>
                  <a:cubicBezTo>
                    <a:pt x="31" y="31"/>
                    <a:pt x="31" y="31"/>
                    <a:pt x="30" y="31"/>
                  </a:cubicBezTo>
                  <a:cubicBezTo>
                    <a:pt x="30" y="31"/>
                    <a:pt x="30" y="30"/>
                    <a:pt x="30" y="30"/>
                  </a:cubicBezTo>
                  <a:moveTo>
                    <a:pt x="71" y="30"/>
                  </a:move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moveTo>
                    <a:pt x="36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moveTo>
                    <a:pt x="52" y="30"/>
                  </a:moveTo>
                  <a:cubicBezTo>
                    <a:pt x="51" y="30"/>
                    <a:pt x="52" y="30"/>
                    <a:pt x="52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2" y="31"/>
                    <a:pt x="52" y="31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moveTo>
                    <a:pt x="31" y="30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moveTo>
                    <a:pt x="58" y="29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moveTo>
                    <a:pt x="59" y="29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30"/>
                    <a:pt x="57" y="30"/>
                    <a:pt x="58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8" y="30"/>
                  </a:cubicBezTo>
                  <a:cubicBezTo>
                    <a:pt x="58" y="30"/>
                    <a:pt x="58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9" y="29"/>
                    <a:pt x="59" y="29"/>
                  </a:cubicBezTo>
                  <a:moveTo>
                    <a:pt x="35" y="29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30"/>
                    <a:pt x="35" y="29"/>
                  </a:cubicBezTo>
                  <a:moveTo>
                    <a:pt x="35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moveTo>
                    <a:pt x="79" y="29"/>
                  </a:move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80" y="29"/>
                    <a:pt x="80" y="29"/>
                  </a:cubicBezTo>
                  <a:cubicBezTo>
                    <a:pt x="80" y="29"/>
                    <a:pt x="80" y="29"/>
                    <a:pt x="80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79" y="29"/>
                  </a:cubicBezTo>
                  <a:cubicBezTo>
                    <a:pt x="79" y="29"/>
                    <a:pt x="79" y="29"/>
                    <a:pt x="79" y="29"/>
                  </a:cubicBezTo>
                  <a:moveTo>
                    <a:pt x="76" y="29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6" y="29"/>
                    <a:pt x="76" y="29"/>
                    <a:pt x="76" y="29"/>
                  </a:cubicBezTo>
                  <a:moveTo>
                    <a:pt x="97" y="29"/>
                  </a:move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9"/>
                  </a:cubicBezTo>
                  <a:moveTo>
                    <a:pt x="31" y="29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moveTo>
                    <a:pt x="32" y="29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29"/>
                    <a:pt x="32" y="29"/>
                    <a:pt x="32" y="29"/>
                  </a:cubicBezTo>
                  <a:moveTo>
                    <a:pt x="138" y="29"/>
                  </a:moveTo>
                  <a:cubicBezTo>
                    <a:pt x="138" y="29"/>
                    <a:pt x="138" y="29"/>
                    <a:pt x="138" y="29"/>
                  </a:cubicBezTo>
                  <a:cubicBezTo>
                    <a:pt x="138" y="30"/>
                    <a:pt x="137" y="30"/>
                    <a:pt x="137" y="31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8" y="29"/>
                    <a:pt x="138" y="29"/>
                    <a:pt x="138" y="29"/>
                  </a:cubicBezTo>
                  <a:moveTo>
                    <a:pt x="7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moveTo>
                    <a:pt x="77" y="28"/>
                  </a:moveTo>
                  <a:cubicBezTo>
                    <a:pt x="77" y="29"/>
                    <a:pt x="77" y="29"/>
                    <a:pt x="77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29"/>
                  </a:cubicBezTo>
                  <a:cubicBezTo>
                    <a:pt x="77" y="29"/>
                    <a:pt x="77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8"/>
                    <a:pt x="77" y="29"/>
                    <a:pt x="77" y="28"/>
                  </a:cubicBezTo>
                  <a:moveTo>
                    <a:pt x="31" y="28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77" y="28"/>
                  </a:move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moveTo>
                    <a:pt x="74" y="28"/>
                  </a:moveTo>
                  <a:cubicBezTo>
                    <a:pt x="74" y="29"/>
                    <a:pt x="74" y="30"/>
                    <a:pt x="75" y="30"/>
                  </a:cubicBezTo>
                  <a:cubicBezTo>
                    <a:pt x="75" y="30"/>
                    <a:pt x="75" y="29"/>
                    <a:pt x="75" y="29"/>
                  </a:cubicBezTo>
                  <a:cubicBezTo>
                    <a:pt x="75" y="29"/>
                    <a:pt x="75" y="28"/>
                    <a:pt x="74" y="28"/>
                  </a:cubicBezTo>
                  <a:moveTo>
                    <a:pt x="69" y="28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moveTo>
                    <a:pt x="98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moveTo>
                    <a:pt x="4" y="28"/>
                  </a:moveTo>
                  <a:cubicBezTo>
                    <a:pt x="4" y="28"/>
                    <a:pt x="4" y="28"/>
                    <a:pt x="4" y="29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moveTo>
                    <a:pt x="22" y="28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8"/>
                    <a:pt x="22" y="28"/>
                    <a:pt x="22" y="28"/>
                  </a:cubicBezTo>
                  <a:moveTo>
                    <a:pt x="150" y="28"/>
                  </a:moveTo>
                  <a:cubicBezTo>
                    <a:pt x="149" y="29"/>
                    <a:pt x="149" y="29"/>
                    <a:pt x="149" y="29"/>
                  </a:cubicBezTo>
                  <a:cubicBezTo>
                    <a:pt x="149" y="29"/>
                    <a:pt x="149" y="29"/>
                    <a:pt x="148" y="2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1" y="28"/>
                    <a:pt x="149" y="29"/>
                    <a:pt x="150" y="28"/>
                  </a:cubicBezTo>
                  <a:moveTo>
                    <a:pt x="78" y="27"/>
                  </a:moveTo>
                  <a:cubicBezTo>
                    <a:pt x="78" y="27"/>
                    <a:pt x="78" y="27"/>
                    <a:pt x="78" y="27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moveTo>
                    <a:pt x="50" y="27"/>
                  </a:moveTo>
                  <a:cubicBezTo>
                    <a:pt x="50" y="27"/>
                    <a:pt x="50" y="27"/>
                    <a:pt x="49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0" y="27"/>
                    <a:pt x="50" y="27"/>
                  </a:cubicBezTo>
                  <a:moveTo>
                    <a:pt x="78" y="27"/>
                  </a:move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moveTo>
                    <a:pt x="133" y="27"/>
                  </a:move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3" y="28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3" y="29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7"/>
                    <a:pt x="133" y="27"/>
                    <a:pt x="133" y="27"/>
                  </a:cubicBezTo>
                  <a:moveTo>
                    <a:pt x="97" y="27"/>
                  </a:move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moveTo>
                    <a:pt x="77" y="27"/>
                  </a:moveTo>
                  <a:cubicBezTo>
                    <a:pt x="78" y="28"/>
                    <a:pt x="78" y="28"/>
                    <a:pt x="78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7" y="27"/>
                    <a:pt x="77" y="27"/>
                    <a:pt x="77" y="27"/>
                  </a:cubicBezTo>
                  <a:moveTo>
                    <a:pt x="52" y="27"/>
                  </a:move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moveTo>
                    <a:pt x="132" y="27"/>
                  </a:move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moveTo>
                    <a:pt x="132" y="27"/>
                  </a:move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moveTo>
                    <a:pt x="57" y="27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7"/>
                    <a:pt x="57" y="27"/>
                    <a:pt x="57" y="27"/>
                  </a:cubicBezTo>
                  <a:moveTo>
                    <a:pt x="51" y="27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1" y="28"/>
                    <a:pt x="52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1" y="27"/>
                  </a:cubicBezTo>
                  <a:moveTo>
                    <a:pt x="94" y="27"/>
                  </a:move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moveTo>
                    <a:pt x="3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moveTo>
                    <a:pt x="132" y="27"/>
                  </a:moveTo>
                  <a:cubicBezTo>
                    <a:pt x="131" y="28"/>
                    <a:pt x="130" y="30"/>
                    <a:pt x="129" y="31"/>
                  </a:cubicBezTo>
                  <a:cubicBezTo>
                    <a:pt x="130" y="32"/>
                    <a:pt x="129" y="34"/>
                    <a:pt x="130" y="34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4"/>
                    <a:pt x="130" y="35"/>
                    <a:pt x="130" y="35"/>
                  </a:cubicBezTo>
                  <a:cubicBezTo>
                    <a:pt x="131" y="35"/>
                    <a:pt x="131" y="34"/>
                    <a:pt x="131" y="32"/>
                  </a:cubicBezTo>
                  <a:cubicBezTo>
                    <a:pt x="132" y="32"/>
                    <a:pt x="131" y="34"/>
                    <a:pt x="131" y="34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31" y="35"/>
                    <a:pt x="131" y="35"/>
                    <a:pt x="131" y="35"/>
                  </a:cubicBezTo>
                  <a:cubicBezTo>
                    <a:pt x="131" y="34"/>
                    <a:pt x="133" y="32"/>
                    <a:pt x="133" y="31"/>
                  </a:cubicBezTo>
                  <a:cubicBezTo>
                    <a:pt x="132" y="31"/>
                    <a:pt x="132" y="32"/>
                    <a:pt x="132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31"/>
                    <a:pt x="132" y="30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2" y="29"/>
                    <a:pt x="131" y="28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moveTo>
                    <a:pt x="98" y="27"/>
                  </a:move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8"/>
                    <a:pt x="98" y="27"/>
                    <a:pt x="98" y="28"/>
                  </a:cubicBezTo>
                  <a:cubicBezTo>
                    <a:pt x="98" y="28"/>
                    <a:pt x="98" y="28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moveTo>
                    <a:pt x="34" y="27"/>
                  </a:moveTo>
                  <a:cubicBezTo>
                    <a:pt x="35" y="27"/>
                    <a:pt x="34" y="27"/>
                    <a:pt x="34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5" y="28"/>
                    <a:pt x="35" y="29"/>
                    <a:pt x="36" y="29"/>
                  </a:cubicBezTo>
                  <a:cubicBezTo>
                    <a:pt x="36" y="29"/>
                    <a:pt x="35" y="28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moveTo>
                    <a:pt x="93" y="27"/>
                  </a:moveTo>
                  <a:cubicBezTo>
                    <a:pt x="93" y="27"/>
                    <a:pt x="93" y="27"/>
                    <a:pt x="93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moveTo>
                    <a:pt x="68" y="27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moveTo>
                    <a:pt x="54" y="27"/>
                  </a:move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moveTo>
                    <a:pt x="90" y="26"/>
                  </a:move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moveTo>
                    <a:pt x="70" y="26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70" y="26"/>
                    <a:pt x="70" y="26"/>
                  </a:cubicBezTo>
                  <a:moveTo>
                    <a:pt x="2" y="26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30"/>
                    <a:pt x="4" y="30"/>
                  </a:cubicBezTo>
                  <a:cubicBezTo>
                    <a:pt x="4" y="30"/>
                    <a:pt x="3" y="28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moveTo>
                    <a:pt x="92" y="26"/>
                  </a:moveTo>
                  <a:cubicBezTo>
                    <a:pt x="91" y="26"/>
                    <a:pt x="91" y="27"/>
                    <a:pt x="91" y="27"/>
                  </a:cubicBezTo>
                  <a:cubicBezTo>
                    <a:pt x="91" y="27"/>
                    <a:pt x="90" y="27"/>
                    <a:pt x="90" y="26"/>
                  </a:cubicBezTo>
                  <a:cubicBezTo>
                    <a:pt x="91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9" y="27"/>
                    <a:pt x="89" y="28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8"/>
                    <a:pt x="88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90" y="28"/>
                    <a:pt x="91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moveTo>
                    <a:pt x="68" y="26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8" y="26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6"/>
                  </a:cubicBezTo>
                  <a:moveTo>
                    <a:pt x="93" y="26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moveTo>
                    <a:pt x="140" y="26"/>
                  </a:move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moveTo>
                    <a:pt x="101" y="26"/>
                  </a:move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99" y="27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100" y="27"/>
                    <a:pt x="99" y="27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8"/>
                    <a:pt x="100" y="28"/>
                    <a:pt x="101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6"/>
                    <a:pt x="101" y="26"/>
                    <a:pt x="101" y="26"/>
                  </a:cubicBezTo>
                  <a:moveTo>
                    <a:pt x="127" y="26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7" y="26"/>
                    <a:pt x="127" y="26"/>
                    <a:pt x="127" y="26"/>
                  </a:cubicBezTo>
                  <a:moveTo>
                    <a:pt x="107" y="26"/>
                  </a:move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moveTo>
                    <a:pt x="103" y="26"/>
                  </a:moveTo>
                  <a:cubicBezTo>
                    <a:pt x="103" y="26"/>
                    <a:pt x="103" y="26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3" y="26"/>
                    <a:pt x="103" y="26"/>
                    <a:pt x="103" y="26"/>
                  </a:cubicBezTo>
                  <a:moveTo>
                    <a:pt x="135" y="25"/>
                  </a:moveTo>
                  <a:cubicBezTo>
                    <a:pt x="135" y="27"/>
                    <a:pt x="133" y="26"/>
                    <a:pt x="133" y="28"/>
                  </a:cubicBezTo>
                  <a:cubicBezTo>
                    <a:pt x="133" y="28"/>
                    <a:pt x="134" y="28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27"/>
                    <a:pt x="136" y="27"/>
                    <a:pt x="135" y="25"/>
                  </a:cubicBezTo>
                  <a:moveTo>
                    <a:pt x="100" y="25"/>
                  </a:moveTo>
                  <a:cubicBezTo>
                    <a:pt x="100" y="26"/>
                    <a:pt x="99" y="25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moveTo>
                    <a:pt x="37" y="25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29" y="25"/>
                  </a:moveTo>
                  <a:cubicBezTo>
                    <a:pt x="129" y="25"/>
                    <a:pt x="129" y="25"/>
                    <a:pt x="12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9" y="26"/>
                    <a:pt x="129" y="25"/>
                    <a:pt x="129" y="25"/>
                  </a:cubicBezTo>
                  <a:moveTo>
                    <a:pt x="34" y="25"/>
                  </a:move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5"/>
                    <a:pt x="34" y="25"/>
                  </a:cubicBezTo>
                  <a:moveTo>
                    <a:pt x="107" y="25"/>
                  </a:moveTo>
                  <a:cubicBezTo>
                    <a:pt x="107" y="26"/>
                    <a:pt x="107" y="26"/>
                    <a:pt x="107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7" y="25"/>
                    <a:pt x="107" y="25"/>
                    <a:pt x="107" y="25"/>
                  </a:cubicBezTo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6"/>
                    <a:pt x="105" y="26"/>
                    <a:pt x="105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6" y="26"/>
                    <a:pt x="106" y="26"/>
                    <a:pt x="107" y="26"/>
                  </a:cubicBezTo>
                  <a:cubicBezTo>
                    <a:pt x="106" y="25"/>
                    <a:pt x="106" y="25"/>
                    <a:pt x="106" y="25"/>
                  </a:cubicBezTo>
                  <a:moveTo>
                    <a:pt x="134" y="25"/>
                  </a:moveTo>
                  <a:cubicBezTo>
                    <a:pt x="134" y="25"/>
                    <a:pt x="134" y="25"/>
                    <a:pt x="134" y="25"/>
                  </a:cubicBezTo>
                  <a:cubicBezTo>
                    <a:pt x="134" y="25"/>
                    <a:pt x="134" y="25"/>
                    <a:pt x="134" y="25"/>
                  </a:cubicBezTo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4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4" y="26"/>
                    <a:pt x="95" y="27"/>
                    <a:pt x="94" y="27"/>
                  </a:cubicBezTo>
                  <a:cubicBezTo>
                    <a:pt x="95" y="27"/>
                    <a:pt x="95" y="26"/>
                    <a:pt x="96" y="26"/>
                  </a:cubicBezTo>
                  <a:cubicBezTo>
                    <a:pt x="96" y="25"/>
                    <a:pt x="95" y="25"/>
                    <a:pt x="96" y="25"/>
                  </a:cubicBezTo>
                  <a:cubicBezTo>
                    <a:pt x="96" y="25"/>
                    <a:pt x="96" y="25"/>
                    <a:pt x="95" y="25"/>
                  </a:cubicBezTo>
                  <a:moveTo>
                    <a:pt x="53" y="25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5"/>
                    <a:pt x="53" y="25"/>
                  </a:cubicBezTo>
                  <a:moveTo>
                    <a:pt x="121" y="25"/>
                  </a:moveTo>
                  <a:cubicBezTo>
                    <a:pt x="121" y="25"/>
                    <a:pt x="121" y="25"/>
                    <a:pt x="121" y="25"/>
                  </a:cubicBezTo>
                  <a:cubicBezTo>
                    <a:pt x="121" y="25"/>
                    <a:pt x="121" y="25"/>
                    <a:pt x="121" y="25"/>
                  </a:cubicBezTo>
                  <a:moveTo>
                    <a:pt x="42" y="25"/>
                  </a:moveTo>
                  <a:cubicBezTo>
                    <a:pt x="42" y="25"/>
                    <a:pt x="41" y="25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2" y="26"/>
                    <a:pt x="42" y="25"/>
                    <a:pt x="42" y="25"/>
                  </a:cubicBezTo>
                  <a:moveTo>
                    <a:pt x="151" y="25"/>
                  </a:moveTo>
                  <a:cubicBezTo>
                    <a:pt x="151" y="25"/>
                    <a:pt x="151" y="25"/>
                    <a:pt x="151" y="25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5"/>
                    <a:pt x="151" y="25"/>
                    <a:pt x="151" y="25"/>
                  </a:cubicBezTo>
                  <a:moveTo>
                    <a:pt x="130" y="25"/>
                  </a:move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30" y="25"/>
                  </a:cubicBezTo>
                  <a:moveTo>
                    <a:pt x="67" y="24"/>
                  </a:moveTo>
                  <a:cubicBezTo>
                    <a:pt x="67" y="24"/>
                    <a:pt x="67" y="24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4"/>
                    <a:pt x="67" y="24"/>
                  </a:cubicBezTo>
                  <a:moveTo>
                    <a:pt x="134" y="24"/>
                  </a:moveTo>
                  <a:cubicBezTo>
                    <a:pt x="134" y="24"/>
                    <a:pt x="134" y="25"/>
                    <a:pt x="133" y="25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5"/>
                    <a:pt x="134" y="24"/>
                    <a:pt x="134" y="24"/>
                  </a:cubicBezTo>
                  <a:moveTo>
                    <a:pt x="113" y="24"/>
                  </a:move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moveTo>
                    <a:pt x="67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7" y="24"/>
                    <a:pt x="67" y="24"/>
                    <a:pt x="67" y="24"/>
                  </a:cubicBezTo>
                  <a:moveTo>
                    <a:pt x="105" y="24"/>
                  </a:moveTo>
                  <a:cubicBezTo>
                    <a:pt x="105" y="25"/>
                    <a:pt x="105" y="25"/>
                    <a:pt x="105" y="25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moveTo>
                    <a:pt x="110" y="24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moveTo>
                    <a:pt x="68" y="24"/>
                  </a:moveTo>
                  <a:cubicBezTo>
                    <a:pt x="68" y="24"/>
                    <a:pt x="68" y="24"/>
                    <a:pt x="68" y="24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4"/>
                    <a:pt x="68" y="24"/>
                    <a:pt x="68" y="24"/>
                  </a:cubicBezTo>
                  <a:moveTo>
                    <a:pt x="128" y="24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4"/>
                    <a:pt x="128" y="24"/>
                    <a:pt x="128" y="24"/>
                  </a:cubicBezTo>
                  <a:moveTo>
                    <a:pt x="132" y="24"/>
                  </a:move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moveTo>
                    <a:pt x="153" y="24"/>
                  </a:moveTo>
                  <a:cubicBezTo>
                    <a:pt x="153" y="24"/>
                    <a:pt x="153" y="24"/>
                    <a:pt x="153" y="24"/>
                  </a:cubicBezTo>
                  <a:cubicBezTo>
                    <a:pt x="153" y="24"/>
                    <a:pt x="153" y="24"/>
                    <a:pt x="153" y="24"/>
                  </a:cubicBezTo>
                  <a:moveTo>
                    <a:pt x="29" y="24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moveTo>
                    <a:pt x="113" y="24"/>
                  </a:move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moveTo>
                    <a:pt x="52" y="24"/>
                  </a:move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4"/>
                  </a:cubicBezTo>
                  <a:moveTo>
                    <a:pt x="64" y="24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moveTo>
                    <a:pt x="37" y="23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moveTo>
                    <a:pt x="103" y="23"/>
                  </a:moveTo>
                  <a:cubicBezTo>
                    <a:pt x="103" y="24"/>
                    <a:pt x="102" y="24"/>
                    <a:pt x="102" y="24"/>
                  </a:cubicBezTo>
                  <a:cubicBezTo>
                    <a:pt x="102" y="25"/>
                    <a:pt x="102" y="25"/>
                    <a:pt x="102" y="26"/>
                  </a:cubicBezTo>
                  <a:cubicBezTo>
                    <a:pt x="102" y="25"/>
                    <a:pt x="102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4"/>
                    <a:pt x="103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3"/>
                    <a:pt x="103" y="23"/>
                    <a:pt x="103" y="23"/>
                  </a:cubicBezTo>
                  <a:moveTo>
                    <a:pt x="111" y="23"/>
                  </a:moveTo>
                  <a:cubicBezTo>
                    <a:pt x="111" y="23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moveTo>
                    <a:pt x="120" y="23"/>
                  </a:moveTo>
                  <a:cubicBezTo>
                    <a:pt x="120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0" y="25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25"/>
                    <a:pt x="119" y="25"/>
                    <a:pt x="120" y="25"/>
                  </a:cubicBezTo>
                  <a:cubicBezTo>
                    <a:pt x="120" y="25"/>
                    <a:pt x="120" y="25"/>
                    <a:pt x="121" y="25"/>
                  </a:cubicBezTo>
                  <a:cubicBezTo>
                    <a:pt x="121" y="25"/>
                    <a:pt x="121" y="24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3"/>
                    <a:pt x="121" y="23"/>
                    <a:pt x="120" y="23"/>
                  </a:cubicBezTo>
                  <a:moveTo>
                    <a:pt x="119" y="23"/>
                  </a:moveTo>
                  <a:cubicBezTo>
                    <a:pt x="119" y="24"/>
                    <a:pt x="119" y="24"/>
                    <a:pt x="119" y="2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moveTo>
                    <a:pt x="53" y="23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3"/>
                    <a:pt x="53" y="23"/>
                    <a:pt x="53" y="23"/>
                  </a:cubicBezTo>
                  <a:moveTo>
                    <a:pt x="76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moveTo>
                    <a:pt x="152" y="23"/>
                  </a:moveTo>
                  <a:cubicBezTo>
                    <a:pt x="152" y="23"/>
                    <a:pt x="152" y="23"/>
                    <a:pt x="152" y="23"/>
                  </a:cubicBezTo>
                  <a:cubicBezTo>
                    <a:pt x="152" y="24"/>
                    <a:pt x="152" y="26"/>
                    <a:pt x="151" y="26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51" y="27"/>
                    <a:pt x="151" y="27"/>
                    <a:pt x="151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27"/>
                    <a:pt x="151" y="27"/>
                    <a:pt x="151" y="27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51" y="28"/>
                    <a:pt x="151" y="28"/>
                    <a:pt x="150" y="29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9"/>
                    <a:pt x="151" y="29"/>
                    <a:pt x="151" y="31"/>
                  </a:cubicBezTo>
                  <a:cubicBezTo>
                    <a:pt x="151" y="29"/>
                    <a:pt x="151" y="29"/>
                    <a:pt x="151" y="29"/>
                  </a:cubicBezTo>
                  <a:cubicBezTo>
                    <a:pt x="151" y="30"/>
                    <a:pt x="151" y="31"/>
                    <a:pt x="151" y="31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2" y="31"/>
                    <a:pt x="152" y="32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29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2" y="27"/>
                    <a:pt x="152" y="27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4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3" y="24"/>
                    <a:pt x="152" y="24"/>
                    <a:pt x="152" y="24"/>
                  </a:cubicBezTo>
                  <a:cubicBezTo>
                    <a:pt x="152" y="24"/>
                    <a:pt x="152" y="24"/>
                    <a:pt x="152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2" y="23"/>
                    <a:pt x="152" y="23"/>
                    <a:pt x="152" y="23"/>
                  </a:cubicBezTo>
                  <a:moveTo>
                    <a:pt x="29" y="23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30" y="24"/>
                    <a:pt x="30" y="24"/>
                  </a:cubicBezTo>
                  <a:cubicBezTo>
                    <a:pt x="30" y="23"/>
                    <a:pt x="29" y="23"/>
                    <a:pt x="29" y="23"/>
                  </a:cubicBezTo>
                  <a:moveTo>
                    <a:pt x="104" y="22"/>
                  </a:moveTo>
                  <a:cubicBezTo>
                    <a:pt x="103" y="22"/>
                    <a:pt x="104" y="23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moveTo>
                    <a:pt x="129" y="22"/>
                  </a:moveTo>
                  <a:cubicBezTo>
                    <a:pt x="128" y="23"/>
                    <a:pt x="128" y="23"/>
                    <a:pt x="128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2"/>
                    <a:pt x="129" y="22"/>
                    <a:pt x="129" y="22"/>
                  </a:cubicBezTo>
                  <a:moveTo>
                    <a:pt x="56" y="22"/>
                  </a:move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7" y="22"/>
                    <a:pt x="56" y="23"/>
                    <a:pt x="56" y="23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6" y="22"/>
                    <a:pt x="56" y="22"/>
                  </a:cubicBezTo>
                  <a:moveTo>
                    <a:pt x="89" y="22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9" y="22"/>
                    <a:pt x="89" y="22"/>
                    <a:pt x="89" y="22"/>
                  </a:cubicBezTo>
                  <a:moveTo>
                    <a:pt x="35" y="22"/>
                  </a:move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20" y="2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38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moveTo>
                    <a:pt x="127" y="22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3"/>
                    <a:pt x="127" y="23"/>
                  </a:cubicBezTo>
                  <a:cubicBezTo>
                    <a:pt x="127" y="23"/>
                    <a:pt x="127" y="22"/>
                    <a:pt x="127" y="22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3"/>
                    <a:pt x="128" y="23"/>
                  </a:cubicBezTo>
                  <a:cubicBezTo>
                    <a:pt x="128" y="22"/>
                    <a:pt x="128" y="22"/>
                    <a:pt x="127" y="22"/>
                  </a:cubicBezTo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moveTo>
                    <a:pt x="128" y="21"/>
                  </a:move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21"/>
                    <a:pt x="128" y="21"/>
                    <a:pt x="128" y="21"/>
                  </a:cubicBezTo>
                  <a:moveTo>
                    <a:pt x="64" y="21"/>
                  </a:moveTo>
                  <a:cubicBezTo>
                    <a:pt x="64" y="21"/>
                    <a:pt x="64" y="21"/>
                    <a:pt x="64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4" y="21"/>
                    <a:pt x="64" y="21"/>
                    <a:pt x="64" y="21"/>
                  </a:cubicBezTo>
                  <a:moveTo>
                    <a:pt x="116" y="21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6" y="21"/>
                    <a:pt x="116" y="21"/>
                  </a:cubicBezTo>
                  <a:cubicBezTo>
                    <a:pt x="116" y="21"/>
                    <a:pt x="116" y="21"/>
                    <a:pt x="116" y="21"/>
                  </a:cubicBezTo>
                  <a:moveTo>
                    <a:pt x="121" y="21"/>
                  </a:move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moveTo>
                    <a:pt x="60" y="21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moveTo>
                    <a:pt x="92" y="20"/>
                  </a:move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1" y="2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moveTo>
                    <a:pt x="101" y="20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21"/>
                    <a:pt x="101" y="20"/>
                    <a:pt x="101" y="20"/>
                  </a:cubicBezTo>
                  <a:moveTo>
                    <a:pt x="60" y="20"/>
                  </a:moveTo>
                  <a:cubicBezTo>
                    <a:pt x="59" y="20"/>
                    <a:pt x="59" y="21"/>
                    <a:pt x="59" y="22"/>
                  </a:cubicBezTo>
                  <a:cubicBezTo>
                    <a:pt x="59" y="22"/>
                    <a:pt x="60" y="21"/>
                    <a:pt x="60" y="21"/>
                  </a:cubicBezTo>
                  <a:cubicBezTo>
                    <a:pt x="60" y="21"/>
                    <a:pt x="60" y="21"/>
                    <a:pt x="60" y="22"/>
                  </a:cubicBezTo>
                  <a:cubicBezTo>
                    <a:pt x="60" y="21"/>
                    <a:pt x="59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moveTo>
                    <a:pt x="138" y="19"/>
                  </a:moveTo>
                  <a:cubicBezTo>
                    <a:pt x="138" y="20"/>
                    <a:pt x="138" y="20"/>
                    <a:pt x="138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9" y="21"/>
                    <a:pt x="138" y="21"/>
                    <a:pt x="138" y="21"/>
                  </a:cubicBezTo>
                  <a:cubicBezTo>
                    <a:pt x="138" y="21"/>
                    <a:pt x="138" y="20"/>
                    <a:pt x="138" y="20"/>
                  </a:cubicBezTo>
                  <a:cubicBezTo>
                    <a:pt x="137" y="23"/>
                    <a:pt x="137" y="22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6" y="24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7" y="26"/>
                    <a:pt x="136" y="26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6" y="29"/>
                    <a:pt x="136" y="30"/>
                    <a:pt x="135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5" y="32"/>
                    <a:pt x="136" y="32"/>
                    <a:pt x="136" y="33"/>
                  </a:cubicBezTo>
                  <a:cubicBezTo>
                    <a:pt x="136" y="31"/>
                    <a:pt x="137" y="31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7" y="29"/>
                    <a:pt x="137" y="27"/>
                    <a:pt x="137" y="26"/>
                  </a:cubicBezTo>
                  <a:cubicBezTo>
                    <a:pt x="137" y="27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7"/>
                  </a:cubicBezTo>
                  <a:cubicBezTo>
                    <a:pt x="138" y="26"/>
                    <a:pt x="137" y="27"/>
                    <a:pt x="138" y="26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9" y="24"/>
                    <a:pt x="138" y="24"/>
                    <a:pt x="139" y="23"/>
                  </a:cubicBezTo>
                  <a:cubicBezTo>
                    <a:pt x="139" y="21"/>
                    <a:pt x="139" y="20"/>
                    <a:pt x="138" y="19"/>
                  </a:cubicBezTo>
                  <a:moveTo>
                    <a:pt x="55" y="19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4" y="19"/>
                    <a:pt x="55" y="1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moveTo>
                    <a:pt x="110" y="19"/>
                  </a:move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moveTo>
                    <a:pt x="130" y="19"/>
                  </a:move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moveTo>
                    <a:pt x="111" y="19"/>
                  </a:moveTo>
                  <a:cubicBezTo>
                    <a:pt x="110" y="19"/>
                    <a:pt x="110" y="19"/>
                    <a:pt x="110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1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20" y="19"/>
                  </a:moveTo>
                  <a:cubicBezTo>
                    <a:pt x="20" y="19"/>
                    <a:pt x="20" y="20"/>
                    <a:pt x="20" y="20"/>
                  </a:cubicBezTo>
                  <a:cubicBezTo>
                    <a:pt x="20" y="20"/>
                    <a:pt x="20" y="19"/>
                    <a:pt x="20" y="19"/>
                  </a:cubicBezTo>
                  <a:moveTo>
                    <a:pt x="89" y="19"/>
                  </a:move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moveTo>
                    <a:pt x="3" y="19"/>
                  </a:moveTo>
                  <a:cubicBezTo>
                    <a:pt x="1" y="19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3"/>
                    <a:pt x="3" y="24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0"/>
                    <a:pt x="3" y="19"/>
                  </a:cubicBezTo>
                  <a:moveTo>
                    <a:pt x="36" y="18"/>
                  </a:moveTo>
                  <a:cubicBezTo>
                    <a:pt x="36" y="19"/>
                    <a:pt x="37" y="19"/>
                    <a:pt x="37" y="20"/>
                  </a:cubicBezTo>
                  <a:cubicBezTo>
                    <a:pt x="37" y="20"/>
                    <a:pt x="37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6" y="22"/>
                    <a:pt x="35" y="22"/>
                    <a:pt x="36" y="21"/>
                  </a:cubicBezTo>
                  <a:cubicBezTo>
                    <a:pt x="36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3"/>
                    <a:pt x="33" y="25"/>
                    <a:pt x="34" y="26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3" y="24"/>
                    <a:pt x="34" y="23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4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6" y="22"/>
                    <a:pt x="36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4"/>
                    <a:pt x="37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1"/>
                    <a:pt x="37" y="19"/>
                    <a:pt x="36" y="18"/>
                  </a:cubicBezTo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8" y="19"/>
                    <a:pt x="127" y="19"/>
                    <a:pt x="128" y="19"/>
                  </a:cubicBezTo>
                  <a:cubicBezTo>
                    <a:pt x="128" y="18"/>
                    <a:pt x="128" y="18"/>
                    <a:pt x="128" y="18"/>
                  </a:cubicBezTo>
                  <a:moveTo>
                    <a:pt x="121" y="18"/>
                  </a:move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moveTo>
                    <a:pt x="157" y="18"/>
                  </a:moveTo>
                  <a:cubicBezTo>
                    <a:pt x="156" y="18"/>
                    <a:pt x="156" y="18"/>
                    <a:pt x="156" y="18"/>
                  </a:cubicBezTo>
                  <a:cubicBezTo>
                    <a:pt x="156" y="18"/>
                    <a:pt x="157" y="18"/>
                    <a:pt x="157" y="18"/>
                  </a:cubicBezTo>
                  <a:moveTo>
                    <a:pt x="83" y="18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moveTo>
                    <a:pt x="153" y="18"/>
                  </a:moveTo>
                  <a:cubicBezTo>
                    <a:pt x="153" y="19"/>
                    <a:pt x="153" y="19"/>
                    <a:pt x="153" y="19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8"/>
                    <a:pt x="153" y="18"/>
                    <a:pt x="153" y="18"/>
                  </a:cubicBezTo>
                  <a:moveTo>
                    <a:pt x="45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moveTo>
                    <a:pt x="86" y="18"/>
                  </a:moveTo>
                  <a:cubicBezTo>
                    <a:pt x="86" y="18"/>
                    <a:pt x="86" y="18"/>
                    <a:pt x="86" y="18"/>
                  </a:cubicBezTo>
                  <a:cubicBezTo>
                    <a:pt x="86" y="18"/>
                    <a:pt x="86" y="18"/>
                    <a:pt x="86" y="18"/>
                  </a:cubicBezTo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moveTo>
                    <a:pt x="91" y="18"/>
                  </a:move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2" y="18"/>
                    <a:pt x="91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18"/>
                    <a:pt x="92" y="18"/>
                    <a:pt x="91" y="18"/>
                  </a:cubicBezTo>
                  <a:moveTo>
                    <a:pt x="1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21" y="17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124" y="17"/>
                  </a:moveTo>
                  <a:cubicBezTo>
                    <a:pt x="124" y="18"/>
                    <a:pt x="123" y="18"/>
                    <a:pt x="124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2"/>
                    <a:pt x="123" y="22"/>
                  </a:cubicBezTo>
                  <a:cubicBezTo>
                    <a:pt x="123" y="22"/>
                    <a:pt x="124" y="22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2"/>
                    <a:pt x="123" y="22"/>
                    <a:pt x="123" y="23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3"/>
                    <a:pt x="122" y="25"/>
                    <a:pt x="121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1" y="30"/>
                    <a:pt x="119" y="30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33"/>
                    <a:pt x="118" y="32"/>
                    <a:pt x="118" y="33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8" y="34"/>
                    <a:pt x="118" y="34"/>
                    <a:pt x="119" y="33"/>
                  </a:cubicBezTo>
                  <a:cubicBezTo>
                    <a:pt x="119" y="35"/>
                    <a:pt x="118" y="34"/>
                    <a:pt x="118" y="35"/>
                  </a:cubicBezTo>
                  <a:cubicBezTo>
                    <a:pt x="117" y="35"/>
                    <a:pt x="117" y="35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5" y="36"/>
                  </a:cubicBezTo>
                  <a:cubicBezTo>
                    <a:pt x="115" y="38"/>
                    <a:pt x="115" y="39"/>
                    <a:pt x="113" y="41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3" y="41"/>
                    <a:pt x="112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1"/>
                    <a:pt x="112" y="41"/>
                    <a:pt x="111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2" y="41"/>
                    <a:pt x="111" y="42"/>
                    <a:pt x="112" y="42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3" y="42"/>
                    <a:pt x="113" y="41"/>
                    <a:pt x="114" y="41"/>
                  </a:cubicBezTo>
                  <a:cubicBezTo>
                    <a:pt x="114" y="42"/>
                    <a:pt x="113" y="42"/>
                    <a:pt x="113" y="44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4"/>
                    <a:pt x="114" y="43"/>
                    <a:pt x="115" y="43"/>
                  </a:cubicBezTo>
                  <a:cubicBezTo>
                    <a:pt x="115" y="43"/>
                    <a:pt x="115" y="44"/>
                    <a:pt x="115" y="44"/>
                  </a:cubicBezTo>
                  <a:cubicBezTo>
                    <a:pt x="114" y="44"/>
                    <a:pt x="114" y="44"/>
                    <a:pt x="113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5"/>
                    <a:pt x="115" y="45"/>
                    <a:pt x="115" y="45"/>
                  </a:cubicBezTo>
                  <a:cubicBezTo>
                    <a:pt x="115" y="46"/>
                    <a:pt x="114" y="46"/>
                    <a:pt x="113" y="46"/>
                  </a:cubicBezTo>
                  <a:cubicBezTo>
                    <a:pt x="114" y="46"/>
                    <a:pt x="114" y="46"/>
                    <a:pt x="114" y="47"/>
                  </a:cubicBezTo>
                  <a:cubicBezTo>
                    <a:pt x="114" y="47"/>
                    <a:pt x="113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3" y="46"/>
                    <a:pt x="112" y="47"/>
                    <a:pt x="113" y="46"/>
                  </a:cubicBezTo>
                  <a:cubicBezTo>
                    <a:pt x="112" y="47"/>
                    <a:pt x="111" y="46"/>
                    <a:pt x="111" y="47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0" y="46"/>
                    <a:pt x="111" y="46"/>
                    <a:pt x="110" y="47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6"/>
                    <a:pt x="109" y="46"/>
                    <a:pt x="109" y="46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08" y="47"/>
                    <a:pt x="108" y="48"/>
                    <a:pt x="108" y="48"/>
                  </a:cubicBezTo>
                  <a:cubicBezTo>
                    <a:pt x="108" y="48"/>
                    <a:pt x="108" y="48"/>
                    <a:pt x="107" y="48"/>
                  </a:cubicBezTo>
                  <a:cubicBezTo>
                    <a:pt x="107" y="48"/>
                    <a:pt x="107" y="49"/>
                    <a:pt x="106" y="49"/>
                  </a:cubicBezTo>
                  <a:cubicBezTo>
                    <a:pt x="106" y="49"/>
                    <a:pt x="106" y="50"/>
                    <a:pt x="106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5" y="51"/>
                    <a:pt x="104" y="50"/>
                    <a:pt x="103" y="52"/>
                  </a:cubicBezTo>
                  <a:cubicBezTo>
                    <a:pt x="103" y="52"/>
                    <a:pt x="104" y="52"/>
                    <a:pt x="103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3" y="53"/>
                    <a:pt x="102" y="53"/>
                    <a:pt x="102" y="53"/>
                  </a:cubicBezTo>
                  <a:cubicBezTo>
                    <a:pt x="102" y="53"/>
                    <a:pt x="102" y="54"/>
                    <a:pt x="101" y="54"/>
                  </a:cubicBezTo>
                  <a:cubicBezTo>
                    <a:pt x="101" y="54"/>
                    <a:pt x="101" y="54"/>
                    <a:pt x="101" y="53"/>
                  </a:cubicBezTo>
                  <a:cubicBezTo>
                    <a:pt x="101" y="54"/>
                    <a:pt x="100" y="54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8" y="55"/>
                    <a:pt x="98" y="55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6" y="56"/>
                    <a:pt x="94" y="57"/>
                    <a:pt x="93" y="57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2" y="58"/>
                    <a:pt x="92" y="58"/>
                    <a:pt x="91" y="58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4" y="58"/>
                    <a:pt x="94" y="58"/>
                    <a:pt x="95" y="58"/>
                  </a:cubicBezTo>
                  <a:cubicBezTo>
                    <a:pt x="95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5" y="58"/>
                    <a:pt x="95" y="58"/>
                    <a:pt x="95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3" y="59"/>
                  </a:cubicBezTo>
                  <a:cubicBezTo>
                    <a:pt x="93" y="59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5" y="60"/>
                    <a:pt x="95" y="59"/>
                    <a:pt x="95" y="59"/>
                  </a:cubicBezTo>
                  <a:cubicBezTo>
                    <a:pt x="95" y="59"/>
                    <a:pt x="97" y="59"/>
                    <a:pt x="97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7" y="58"/>
                    <a:pt x="96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99" y="57"/>
                    <a:pt x="100" y="57"/>
                    <a:pt x="100" y="57"/>
                  </a:cubicBezTo>
                  <a:cubicBezTo>
                    <a:pt x="99" y="57"/>
                    <a:pt x="98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100" y="57"/>
                    <a:pt x="100" y="57"/>
                  </a:cubicBezTo>
                  <a:cubicBezTo>
                    <a:pt x="101" y="57"/>
                    <a:pt x="101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3" y="56"/>
                    <a:pt x="103" y="55"/>
                    <a:pt x="105" y="55"/>
                  </a:cubicBezTo>
                  <a:cubicBezTo>
                    <a:pt x="104" y="55"/>
                    <a:pt x="104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6" y="54"/>
                    <a:pt x="106" y="54"/>
                    <a:pt x="107" y="53"/>
                  </a:cubicBezTo>
                  <a:cubicBezTo>
                    <a:pt x="107" y="53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8" y="51"/>
                    <a:pt x="108" y="51"/>
                  </a:cubicBezTo>
                  <a:cubicBezTo>
                    <a:pt x="109" y="50"/>
                    <a:pt x="111" y="50"/>
                    <a:pt x="112" y="50"/>
                  </a:cubicBezTo>
                  <a:cubicBezTo>
                    <a:pt x="111" y="50"/>
                    <a:pt x="111" y="51"/>
                    <a:pt x="110" y="51"/>
                  </a:cubicBezTo>
                  <a:cubicBezTo>
                    <a:pt x="110" y="51"/>
                    <a:pt x="110" y="51"/>
                    <a:pt x="110" y="50"/>
                  </a:cubicBezTo>
                  <a:cubicBezTo>
                    <a:pt x="110" y="51"/>
                    <a:pt x="110" y="52"/>
                    <a:pt x="109" y="52"/>
                  </a:cubicBezTo>
                  <a:cubicBezTo>
                    <a:pt x="109" y="52"/>
                    <a:pt x="109" y="52"/>
                    <a:pt x="110" y="5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2"/>
                    <a:pt x="110" y="52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0" y="53"/>
                    <a:pt x="109" y="53"/>
                    <a:pt x="109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0" y="55"/>
                    <a:pt x="109" y="55"/>
                    <a:pt x="107" y="56"/>
                  </a:cubicBezTo>
                  <a:cubicBezTo>
                    <a:pt x="107" y="56"/>
                    <a:pt x="107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8" y="56"/>
                    <a:pt x="108" y="56"/>
                    <a:pt x="109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8" y="56"/>
                    <a:pt x="108" y="55"/>
                    <a:pt x="108" y="55"/>
                  </a:cubicBezTo>
                  <a:cubicBezTo>
                    <a:pt x="108" y="55"/>
                    <a:pt x="108" y="55"/>
                    <a:pt x="109" y="55"/>
                  </a:cubicBezTo>
                  <a:cubicBezTo>
                    <a:pt x="109" y="55"/>
                    <a:pt x="110" y="55"/>
                    <a:pt x="111" y="55"/>
                  </a:cubicBezTo>
                  <a:cubicBezTo>
                    <a:pt x="111" y="55"/>
                    <a:pt x="110" y="55"/>
                    <a:pt x="110" y="55"/>
                  </a:cubicBezTo>
                  <a:cubicBezTo>
                    <a:pt x="110" y="55"/>
                    <a:pt x="110" y="54"/>
                    <a:pt x="110" y="54"/>
                  </a:cubicBezTo>
                  <a:cubicBezTo>
                    <a:pt x="111" y="52"/>
                    <a:pt x="113" y="52"/>
                    <a:pt x="114" y="51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5" y="50"/>
                    <a:pt x="116" y="50"/>
                    <a:pt x="116" y="50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6" y="49"/>
                    <a:pt x="116" y="49"/>
                    <a:pt x="117" y="48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8"/>
                    <a:pt x="118" y="46"/>
                    <a:pt x="119" y="46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5"/>
                    <a:pt x="118" y="45"/>
                  </a:cubicBezTo>
                  <a:cubicBezTo>
                    <a:pt x="118" y="46"/>
                    <a:pt x="118" y="46"/>
                    <a:pt x="117" y="46"/>
                  </a:cubicBezTo>
                  <a:cubicBezTo>
                    <a:pt x="117" y="46"/>
                    <a:pt x="117" y="46"/>
                    <a:pt x="117" y="46"/>
                  </a:cubicBezTo>
                  <a:cubicBezTo>
                    <a:pt x="118" y="45"/>
                    <a:pt x="118" y="44"/>
                    <a:pt x="119" y="44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9" y="44"/>
                    <a:pt x="119" y="44"/>
                    <a:pt x="11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20" y="42"/>
                    <a:pt x="120" y="42"/>
                    <a:pt x="122" y="41"/>
                  </a:cubicBezTo>
                  <a:cubicBezTo>
                    <a:pt x="122" y="41"/>
                    <a:pt x="121" y="41"/>
                    <a:pt x="121" y="41"/>
                  </a:cubicBezTo>
                  <a:cubicBezTo>
                    <a:pt x="121" y="41"/>
                    <a:pt x="122" y="40"/>
                    <a:pt x="122" y="40"/>
                  </a:cubicBezTo>
                  <a:cubicBezTo>
                    <a:pt x="121" y="40"/>
                    <a:pt x="121" y="41"/>
                    <a:pt x="121" y="41"/>
                  </a:cubicBezTo>
                  <a:cubicBezTo>
                    <a:pt x="121" y="41"/>
                    <a:pt x="121" y="40"/>
                    <a:pt x="121" y="40"/>
                  </a:cubicBezTo>
                  <a:cubicBezTo>
                    <a:pt x="121" y="40"/>
                    <a:pt x="121" y="40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2" y="39"/>
                    <a:pt x="121" y="39"/>
                    <a:pt x="122" y="38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3" y="36"/>
                    <a:pt x="124" y="36"/>
                    <a:pt x="124" y="36"/>
                  </a:cubicBezTo>
                  <a:cubicBezTo>
                    <a:pt x="124" y="36"/>
                    <a:pt x="124" y="36"/>
                    <a:pt x="124" y="3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5" y="34"/>
                    <a:pt x="125" y="34"/>
                    <a:pt x="125" y="33"/>
                  </a:cubicBezTo>
                  <a:cubicBezTo>
                    <a:pt x="125" y="33"/>
                    <a:pt x="126" y="32"/>
                    <a:pt x="127" y="3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26"/>
                    <a:pt x="127" y="26"/>
                    <a:pt x="127" y="25"/>
                  </a:cubicBezTo>
                  <a:cubicBezTo>
                    <a:pt x="127" y="25"/>
                    <a:pt x="127" y="26"/>
                    <a:pt x="127" y="26"/>
                  </a:cubicBezTo>
                  <a:cubicBezTo>
                    <a:pt x="126" y="27"/>
                    <a:pt x="125" y="29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5" y="30"/>
                    <a:pt x="124" y="30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30"/>
                    <a:pt x="124" y="31"/>
                    <a:pt x="124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4" y="31"/>
                    <a:pt x="124" y="31"/>
                    <a:pt x="125" y="30"/>
                  </a:cubicBezTo>
                  <a:cubicBezTo>
                    <a:pt x="124" y="31"/>
                    <a:pt x="125" y="31"/>
                    <a:pt x="124" y="32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2"/>
                    <a:pt x="123" y="32"/>
                    <a:pt x="123" y="31"/>
                  </a:cubicBezTo>
                  <a:cubicBezTo>
                    <a:pt x="123" y="31"/>
                    <a:pt x="123" y="30"/>
                    <a:pt x="123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3" y="29"/>
                    <a:pt x="123" y="30"/>
                    <a:pt x="122" y="29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2" y="27"/>
                    <a:pt x="124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6"/>
                    <a:pt x="125" y="24"/>
                    <a:pt x="125" y="23"/>
                  </a:cubicBezTo>
                  <a:cubicBezTo>
                    <a:pt x="125" y="23"/>
                    <a:pt x="125" y="21"/>
                    <a:pt x="126" y="21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6" y="21"/>
                    <a:pt x="125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5" y="19"/>
                    <a:pt x="124" y="18"/>
                    <a:pt x="124" y="17"/>
                  </a:cubicBezTo>
                  <a:moveTo>
                    <a:pt x="124" y="17"/>
                  </a:move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moveTo>
                    <a:pt x="36" y="17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moveTo>
                    <a:pt x="81" y="17"/>
                  </a:move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moveTo>
                    <a:pt x="92" y="17"/>
                  </a:moveTo>
                  <a:cubicBezTo>
                    <a:pt x="91" y="17"/>
                    <a:pt x="91" y="17"/>
                    <a:pt x="91" y="17"/>
                  </a:cubicBezTo>
                  <a:cubicBezTo>
                    <a:pt x="92" y="17"/>
                    <a:pt x="92" y="17"/>
                    <a:pt x="92" y="17"/>
                  </a:cubicBezTo>
                  <a:moveTo>
                    <a:pt x="51" y="17"/>
                  </a:move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moveTo>
                    <a:pt x="81" y="17"/>
                  </a:move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7"/>
                    <a:pt x="81" y="17"/>
                    <a:pt x="81" y="17"/>
                  </a:cubicBezTo>
                  <a:moveTo>
                    <a:pt x="58" y="17"/>
                  </a:moveTo>
                  <a:cubicBezTo>
                    <a:pt x="58" y="17"/>
                    <a:pt x="58" y="17"/>
                    <a:pt x="58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8" y="17"/>
                    <a:pt x="58" y="17"/>
                  </a:cubicBezTo>
                  <a:moveTo>
                    <a:pt x="92" y="17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moveTo>
                    <a:pt x="42" y="17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43" y="17"/>
                    <a:pt x="42" y="17"/>
                  </a:cubicBezTo>
                  <a:moveTo>
                    <a:pt x="132" y="17"/>
                  </a:move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moveTo>
                    <a:pt x="125" y="17"/>
                  </a:moveTo>
                  <a:cubicBezTo>
                    <a:pt x="124" y="17"/>
                    <a:pt x="124" y="17"/>
                    <a:pt x="124" y="17"/>
                  </a:cubicBezTo>
                  <a:cubicBezTo>
                    <a:pt x="125" y="17"/>
                    <a:pt x="125" y="17"/>
                    <a:pt x="125" y="17"/>
                  </a:cubicBezTo>
                  <a:moveTo>
                    <a:pt x="48" y="1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moveTo>
                    <a:pt x="97" y="17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8"/>
                    <a:pt x="97" y="17"/>
                    <a:pt x="97" y="17"/>
                  </a:cubicBezTo>
                  <a:cubicBezTo>
                    <a:pt x="97" y="17"/>
                    <a:pt x="97" y="17"/>
                    <a:pt x="97" y="17"/>
                  </a:cubicBezTo>
                  <a:moveTo>
                    <a:pt x="118" y="16"/>
                  </a:moveTo>
                  <a:cubicBezTo>
                    <a:pt x="118" y="16"/>
                    <a:pt x="118" y="17"/>
                    <a:pt x="118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7"/>
                    <a:pt x="119" y="17"/>
                    <a:pt x="119" y="17"/>
                  </a:cubicBezTo>
                  <a:cubicBezTo>
                    <a:pt x="119" y="16"/>
                    <a:pt x="119" y="16"/>
                    <a:pt x="118" y="16"/>
                  </a:cubicBezTo>
                  <a:moveTo>
                    <a:pt x="101" y="16"/>
                  </a:moveTo>
                  <a:cubicBezTo>
                    <a:pt x="101" y="16"/>
                    <a:pt x="100" y="16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6"/>
                    <a:pt x="101" y="16"/>
                  </a:cubicBezTo>
                  <a:moveTo>
                    <a:pt x="84" y="16"/>
                  </a:moveTo>
                  <a:cubicBezTo>
                    <a:pt x="84" y="17"/>
                    <a:pt x="84" y="17"/>
                    <a:pt x="83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7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moveTo>
                    <a:pt x="21" y="16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moveTo>
                    <a:pt x="50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7"/>
                    <a:pt x="50" y="17"/>
                    <a:pt x="51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7"/>
                    <a:pt x="51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0" y="20"/>
                    <a:pt x="50" y="20"/>
                    <a:pt x="50" y="19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1"/>
                    <a:pt x="49" y="22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5"/>
                    <a:pt x="50" y="25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1" y="26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8"/>
                    <a:pt x="53" y="28"/>
                  </a:cubicBezTo>
                  <a:cubicBezTo>
                    <a:pt x="53" y="28"/>
                    <a:pt x="53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3" y="27"/>
                    <a:pt x="54" y="27"/>
                  </a:cubicBezTo>
                  <a:cubicBezTo>
                    <a:pt x="54" y="26"/>
                    <a:pt x="54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7"/>
                    <a:pt x="53" y="27"/>
                  </a:cubicBezTo>
                  <a:cubicBezTo>
                    <a:pt x="52" y="26"/>
                    <a:pt x="53" y="26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5"/>
                    <a:pt x="51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4" y="21"/>
                    <a:pt x="54" y="22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3" y="21"/>
                    <a:pt x="53" y="21"/>
                  </a:cubicBezTo>
                  <a:cubicBezTo>
                    <a:pt x="53" y="20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19"/>
                    <a:pt x="53" y="19"/>
                    <a:pt x="52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6"/>
                    <a:pt x="50" y="16"/>
                    <a:pt x="50" y="16"/>
                  </a:cubicBezTo>
                  <a:moveTo>
                    <a:pt x="47" y="16"/>
                  </a:moveTo>
                  <a:cubicBezTo>
                    <a:pt x="47" y="16"/>
                    <a:pt x="47" y="16"/>
                    <a:pt x="47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8" y="16"/>
                  </a:moveTo>
                  <a:cubicBezTo>
                    <a:pt x="18" y="16"/>
                    <a:pt x="17" y="19"/>
                    <a:pt x="17" y="19"/>
                  </a:cubicBezTo>
                  <a:cubicBezTo>
                    <a:pt x="17" y="20"/>
                    <a:pt x="18" y="21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9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6"/>
                    <a:pt x="18" y="17"/>
                    <a:pt x="18" y="16"/>
                  </a:cubicBezTo>
                  <a:moveTo>
                    <a:pt x="99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6"/>
                    <a:pt x="99" y="16"/>
                    <a:pt x="99" y="16"/>
                  </a:cubicBezTo>
                  <a:moveTo>
                    <a:pt x="57" y="16"/>
                  </a:move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7" y="16"/>
                  </a:cubicBezTo>
                  <a:moveTo>
                    <a:pt x="99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99" y="16"/>
                    <a:pt x="99" y="16"/>
                    <a:pt x="99" y="16"/>
                  </a:cubicBezTo>
                  <a:moveTo>
                    <a:pt x="153" y="16"/>
                  </a:move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moveTo>
                    <a:pt x="121" y="15"/>
                  </a:move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moveTo>
                    <a:pt x="125" y="15"/>
                  </a:moveTo>
                  <a:cubicBezTo>
                    <a:pt x="125" y="16"/>
                    <a:pt x="125" y="16"/>
                    <a:pt x="125" y="17"/>
                  </a:cubicBezTo>
                  <a:cubicBezTo>
                    <a:pt x="125" y="17"/>
                    <a:pt x="125" y="16"/>
                    <a:pt x="126" y="16"/>
                  </a:cubicBezTo>
                  <a:cubicBezTo>
                    <a:pt x="125" y="15"/>
                    <a:pt x="125" y="15"/>
                    <a:pt x="125" y="15"/>
                  </a:cubicBezTo>
                  <a:moveTo>
                    <a:pt x="17" y="15"/>
                  </a:moveTo>
                  <a:cubicBezTo>
                    <a:pt x="17" y="15"/>
                    <a:pt x="18" y="17"/>
                    <a:pt x="17" y="17"/>
                  </a:cubicBezTo>
                  <a:cubicBezTo>
                    <a:pt x="18" y="16"/>
                    <a:pt x="18" y="16"/>
                    <a:pt x="18" y="15"/>
                  </a:cubicBezTo>
                  <a:cubicBezTo>
                    <a:pt x="18" y="15"/>
                    <a:pt x="17" y="15"/>
                    <a:pt x="17" y="15"/>
                  </a:cubicBezTo>
                  <a:moveTo>
                    <a:pt x="97" y="15"/>
                  </a:moveTo>
                  <a:cubicBezTo>
                    <a:pt x="97" y="16"/>
                    <a:pt x="97" y="16"/>
                    <a:pt x="97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moveTo>
                    <a:pt x="112" y="15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5"/>
                  </a:cubicBezTo>
                  <a:moveTo>
                    <a:pt x="153" y="15"/>
                  </a:moveTo>
                  <a:cubicBezTo>
                    <a:pt x="153" y="16"/>
                    <a:pt x="153" y="16"/>
                    <a:pt x="153" y="16"/>
                  </a:cubicBezTo>
                  <a:cubicBezTo>
                    <a:pt x="153" y="15"/>
                    <a:pt x="153" y="15"/>
                    <a:pt x="153" y="15"/>
                  </a:cubicBezTo>
                  <a:moveTo>
                    <a:pt x="102" y="15"/>
                  </a:moveTo>
                  <a:cubicBezTo>
                    <a:pt x="101" y="15"/>
                    <a:pt x="101" y="15"/>
                    <a:pt x="101" y="16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moveTo>
                    <a:pt x="158" y="15"/>
                  </a:moveTo>
                  <a:cubicBezTo>
                    <a:pt x="157" y="18"/>
                    <a:pt x="157" y="18"/>
                    <a:pt x="157" y="18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7" y="18"/>
                    <a:pt x="157" y="18"/>
                    <a:pt x="157" y="18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6" y="24"/>
                    <a:pt x="155" y="27"/>
                    <a:pt x="155" y="28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5" y="28"/>
                    <a:pt x="155" y="28"/>
                    <a:pt x="155" y="28"/>
                  </a:cubicBezTo>
                  <a:cubicBezTo>
                    <a:pt x="155" y="29"/>
                    <a:pt x="155" y="31"/>
                    <a:pt x="154" y="31"/>
                  </a:cubicBezTo>
                  <a:cubicBezTo>
                    <a:pt x="154" y="34"/>
                    <a:pt x="155" y="32"/>
                    <a:pt x="154" y="34"/>
                  </a:cubicBezTo>
                  <a:cubicBezTo>
                    <a:pt x="155" y="32"/>
                    <a:pt x="155" y="32"/>
                    <a:pt x="155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5" y="30"/>
                    <a:pt x="156" y="31"/>
                    <a:pt x="156" y="28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7" y="25"/>
                    <a:pt x="157" y="24"/>
                    <a:pt x="157" y="23"/>
                  </a:cubicBezTo>
                  <a:cubicBezTo>
                    <a:pt x="157" y="24"/>
                    <a:pt x="157" y="24"/>
                    <a:pt x="157" y="24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6" y="22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19"/>
                    <a:pt x="158" y="18"/>
                    <a:pt x="158" y="17"/>
                  </a:cubicBezTo>
                  <a:cubicBezTo>
                    <a:pt x="158" y="15"/>
                    <a:pt x="158" y="15"/>
                    <a:pt x="158" y="15"/>
                  </a:cubicBezTo>
                  <a:moveTo>
                    <a:pt x="40" y="15"/>
                  </a:moveTo>
                  <a:cubicBezTo>
                    <a:pt x="39" y="15"/>
                    <a:pt x="40" y="17"/>
                    <a:pt x="40" y="17"/>
                  </a:cubicBezTo>
                  <a:cubicBezTo>
                    <a:pt x="40" y="18"/>
                    <a:pt x="39" y="18"/>
                    <a:pt x="39" y="1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2"/>
                    <a:pt x="40" y="23"/>
                    <a:pt x="40" y="24"/>
                  </a:cubicBezTo>
                  <a:cubicBezTo>
                    <a:pt x="40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3"/>
                    <a:pt x="39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7" y="26"/>
                    <a:pt x="37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6" y="27"/>
                  </a:cubicBezTo>
                  <a:cubicBezTo>
                    <a:pt x="36" y="28"/>
                    <a:pt x="38" y="28"/>
                    <a:pt x="37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1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3"/>
                    <a:pt x="43" y="33"/>
                    <a:pt x="41" y="32"/>
                  </a:cubicBezTo>
                  <a:cubicBezTo>
                    <a:pt x="41" y="31"/>
                    <a:pt x="41" y="30"/>
                    <a:pt x="40" y="30"/>
                  </a:cubicBezTo>
                  <a:cubicBezTo>
                    <a:pt x="40" y="29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1"/>
                    <a:pt x="43" y="31"/>
                    <a:pt x="44" y="32"/>
                  </a:cubicBezTo>
                  <a:cubicBezTo>
                    <a:pt x="44" y="32"/>
                    <a:pt x="43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4" y="32"/>
                    <a:pt x="44" y="31"/>
                  </a:cubicBezTo>
                  <a:cubicBezTo>
                    <a:pt x="45" y="31"/>
                    <a:pt x="44" y="30"/>
                    <a:pt x="44" y="30"/>
                  </a:cubicBezTo>
                  <a:cubicBezTo>
                    <a:pt x="44" y="29"/>
                    <a:pt x="45" y="30"/>
                    <a:pt x="44" y="28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8"/>
                    <a:pt x="44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2" y="27"/>
                    <a:pt x="43" y="28"/>
                  </a:cubicBezTo>
                  <a:cubicBezTo>
                    <a:pt x="43" y="28"/>
                    <a:pt x="43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3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0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5"/>
                    <a:pt x="41" y="25"/>
                  </a:cubicBezTo>
                  <a:cubicBezTo>
                    <a:pt x="41" y="25"/>
                    <a:pt x="41" y="24"/>
                    <a:pt x="42" y="24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1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9"/>
                    <a:pt x="41" y="18"/>
                  </a:cubicBezTo>
                  <a:cubicBezTo>
                    <a:pt x="41" y="19"/>
                    <a:pt x="41" y="19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19"/>
                    <a:pt x="41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5"/>
                    <a:pt x="40" y="15"/>
                  </a:cubicBezTo>
                  <a:moveTo>
                    <a:pt x="52" y="15"/>
                  </a:move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5"/>
                    <a:pt x="52" y="15"/>
                  </a:cubicBezTo>
                  <a:moveTo>
                    <a:pt x="93" y="15"/>
                  </a:move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2" y="15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89" y="17"/>
                    <a:pt x="90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0" y="18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6"/>
                    <a:pt x="92" y="17"/>
                    <a:pt x="92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2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5"/>
                    <a:pt x="94" y="15"/>
                    <a:pt x="93" y="15"/>
                  </a:cubicBezTo>
                  <a:moveTo>
                    <a:pt x="42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1" y="17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9" y="15"/>
                  </a:moveTo>
                  <a:cubicBezTo>
                    <a:pt x="8" y="15"/>
                    <a:pt x="8" y="15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8" y="17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9"/>
                    <a:pt x="8" y="22"/>
                    <a:pt x="10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9" y="19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6"/>
                    <a:pt x="10" y="17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60" y="14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0" y="14"/>
                    <a:pt x="60" y="14"/>
                    <a:pt x="60" y="14"/>
                  </a:cubicBezTo>
                  <a:moveTo>
                    <a:pt x="23" y="14"/>
                  </a:moveTo>
                  <a:cubicBezTo>
                    <a:pt x="22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4"/>
                  </a:cubicBezTo>
                  <a:moveTo>
                    <a:pt x="97" y="14"/>
                  </a:moveTo>
                  <a:cubicBezTo>
                    <a:pt x="97" y="14"/>
                    <a:pt x="97" y="14"/>
                    <a:pt x="97" y="15"/>
                  </a:cubicBezTo>
                  <a:cubicBezTo>
                    <a:pt x="97" y="15"/>
                    <a:pt x="97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8" y="15"/>
                    <a:pt x="97" y="15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moveTo>
                    <a:pt x="54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moveTo>
                    <a:pt x="40" y="14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4"/>
                    <a:pt x="40" y="14"/>
                    <a:pt x="40" y="14"/>
                  </a:cubicBezTo>
                  <a:moveTo>
                    <a:pt x="55" y="14"/>
                  </a:moveTo>
                  <a:cubicBezTo>
                    <a:pt x="54" y="14"/>
                    <a:pt x="54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6"/>
                    <a:pt x="52" y="17"/>
                    <a:pt x="54" y="18"/>
                  </a:cubicBezTo>
                  <a:cubicBezTo>
                    <a:pt x="54" y="17"/>
                    <a:pt x="53" y="17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6"/>
                    <a:pt x="54" y="15"/>
                    <a:pt x="55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moveTo>
                    <a:pt x="94" y="14"/>
                  </a:move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moveTo>
                    <a:pt x="55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moveTo>
                    <a:pt x="84" y="14"/>
                  </a:moveTo>
                  <a:cubicBezTo>
                    <a:pt x="85" y="14"/>
                    <a:pt x="84" y="14"/>
                    <a:pt x="84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5" y="15"/>
                    <a:pt x="86" y="15"/>
                    <a:pt x="85" y="14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4"/>
                    <a:pt x="84" y="14"/>
                    <a:pt x="84" y="14"/>
                  </a:cubicBezTo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moveTo>
                    <a:pt x="81" y="14"/>
                  </a:move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moveTo>
                    <a:pt x="53" y="14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moveTo>
                    <a:pt x="44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moveTo>
                    <a:pt x="54" y="13"/>
                  </a:move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moveTo>
                    <a:pt x="54" y="1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moveTo>
                    <a:pt x="85" y="13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3"/>
                    <a:pt x="85" y="13"/>
                    <a:pt x="85" y="13"/>
                  </a:cubicBezTo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moveTo>
                    <a:pt x="103" y="13"/>
                  </a:move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moveTo>
                    <a:pt x="120" y="13"/>
                  </a:moveTo>
                  <a:cubicBezTo>
                    <a:pt x="120" y="14"/>
                    <a:pt x="120" y="14"/>
                    <a:pt x="120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4"/>
                    <a:pt x="120" y="14"/>
                    <a:pt x="120" y="13"/>
                  </a:cubicBezTo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moveTo>
                    <a:pt x="103" y="13"/>
                  </a:moveTo>
                  <a:cubicBezTo>
                    <a:pt x="102" y="13"/>
                    <a:pt x="102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moveTo>
                    <a:pt x="131" y="13"/>
                  </a:move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moveTo>
                    <a:pt x="44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moveTo>
                    <a:pt x="93" y="13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moveTo>
                    <a:pt x="152" y="12"/>
                  </a:move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3"/>
                    <a:pt x="152" y="12"/>
                  </a:cubicBezTo>
                  <a:moveTo>
                    <a:pt x="82" y="12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2" y="13"/>
                    <a:pt x="82" y="14"/>
                  </a:cubicBezTo>
                  <a:cubicBezTo>
                    <a:pt x="83" y="14"/>
                    <a:pt x="83" y="13"/>
                    <a:pt x="83" y="13"/>
                  </a:cubicBezTo>
                  <a:cubicBezTo>
                    <a:pt x="82" y="13"/>
                    <a:pt x="82" y="12"/>
                    <a:pt x="82" y="12"/>
                  </a:cubicBezTo>
                  <a:moveTo>
                    <a:pt x="7" y="12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5" y="12"/>
                  </a:moveTo>
                  <a:cubicBezTo>
                    <a:pt x="3" y="14"/>
                    <a:pt x="5" y="19"/>
                    <a:pt x="4" y="21"/>
                  </a:cubicBezTo>
                  <a:cubicBezTo>
                    <a:pt x="5" y="22"/>
                    <a:pt x="5" y="23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5" y="25"/>
                    <a:pt x="6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2"/>
                    <a:pt x="5" y="18"/>
                    <a:pt x="5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4"/>
                    <a:pt x="4" y="14"/>
                    <a:pt x="5" y="12"/>
                  </a:cubicBezTo>
                  <a:moveTo>
                    <a:pt x="93" y="12"/>
                  </a:moveTo>
                  <a:cubicBezTo>
                    <a:pt x="93" y="13"/>
                    <a:pt x="93" y="13"/>
                    <a:pt x="93" y="13"/>
                  </a:cubicBezTo>
                  <a:cubicBezTo>
                    <a:pt x="93" y="12"/>
                    <a:pt x="93" y="12"/>
                    <a:pt x="93" y="12"/>
                  </a:cubicBezTo>
                  <a:moveTo>
                    <a:pt x="82" y="12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moveTo>
                    <a:pt x="6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moveTo>
                    <a:pt x="56" y="12"/>
                  </a:moveTo>
                  <a:cubicBezTo>
                    <a:pt x="56" y="12"/>
                    <a:pt x="55" y="12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6" y="12"/>
                  </a:cubicBezTo>
                  <a:moveTo>
                    <a:pt x="44" y="12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29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8" y="12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152" y="11"/>
                  </a:moveTo>
                  <a:cubicBezTo>
                    <a:pt x="152" y="11"/>
                    <a:pt x="152" y="12"/>
                    <a:pt x="152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11"/>
                    <a:pt x="152" y="11"/>
                    <a:pt x="152" y="11"/>
                  </a:cubicBezTo>
                  <a:moveTo>
                    <a:pt x="100" y="11"/>
                  </a:moveTo>
                  <a:cubicBezTo>
                    <a:pt x="99" y="11"/>
                    <a:pt x="99" y="11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8" y="13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5"/>
                    <a:pt x="99" y="14"/>
                    <a:pt x="99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3"/>
                    <a:pt x="100" y="13"/>
                    <a:pt x="100" y="12"/>
                  </a:cubicBezTo>
                  <a:cubicBezTo>
                    <a:pt x="101" y="12"/>
                    <a:pt x="100" y="11"/>
                    <a:pt x="100" y="11"/>
                  </a:cubicBezTo>
                  <a:moveTo>
                    <a:pt x="43" y="11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123" y="11"/>
                  </a:moveTo>
                  <a:cubicBezTo>
                    <a:pt x="123" y="12"/>
                    <a:pt x="123" y="12"/>
                    <a:pt x="123" y="12"/>
                  </a:cubicBezTo>
                  <a:cubicBezTo>
                    <a:pt x="124" y="11"/>
                    <a:pt x="123" y="12"/>
                    <a:pt x="123" y="11"/>
                  </a:cubicBezTo>
                  <a:moveTo>
                    <a:pt x="43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85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moveTo>
                    <a:pt x="123" y="11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11"/>
                    <a:pt x="123" y="11"/>
                    <a:pt x="123" y="11"/>
                  </a:cubicBezTo>
                  <a:moveTo>
                    <a:pt x="87" y="11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moveTo>
                    <a:pt x="87" y="11"/>
                  </a:moveTo>
                  <a:cubicBezTo>
                    <a:pt x="86" y="11"/>
                    <a:pt x="86" y="11"/>
                    <a:pt x="86" y="11"/>
                  </a:cubicBezTo>
                  <a:cubicBezTo>
                    <a:pt x="87" y="11"/>
                    <a:pt x="87" y="11"/>
                    <a:pt x="87" y="11"/>
                  </a:cubicBezTo>
                  <a:moveTo>
                    <a:pt x="4" y="11"/>
                  </a:move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3" y="11"/>
                  </a:move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moveTo>
                    <a:pt x="43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97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8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8" y="13"/>
                    <a:pt x="98" y="13"/>
                  </a:cubicBezTo>
                  <a:cubicBezTo>
                    <a:pt x="98" y="13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moveTo>
                    <a:pt x="43" y="11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moveTo>
                    <a:pt x="98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moveTo>
                    <a:pt x="99" y="11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1"/>
                    <a:pt x="99" y="11"/>
                    <a:pt x="99" y="11"/>
                  </a:cubicBezTo>
                  <a:moveTo>
                    <a:pt x="54" y="11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moveTo>
                    <a:pt x="121" y="10"/>
                  </a:moveTo>
                  <a:cubicBezTo>
                    <a:pt x="121" y="10"/>
                    <a:pt x="121" y="10"/>
                    <a:pt x="121" y="10"/>
                  </a:cubicBezTo>
                  <a:cubicBezTo>
                    <a:pt x="121" y="11"/>
                    <a:pt x="121" y="11"/>
                    <a:pt x="122" y="11"/>
                  </a:cubicBezTo>
                  <a:cubicBezTo>
                    <a:pt x="121" y="12"/>
                    <a:pt x="121" y="14"/>
                    <a:pt x="121" y="16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1" y="16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20" y="16"/>
                    <a:pt x="120" y="16"/>
                    <a:pt x="121" y="15"/>
                  </a:cubicBezTo>
                  <a:cubicBezTo>
                    <a:pt x="120" y="16"/>
                    <a:pt x="120" y="15"/>
                    <a:pt x="120" y="16"/>
                  </a:cubicBezTo>
                  <a:cubicBezTo>
                    <a:pt x="120" y="16"/>
                    <a:pt x="120" y="17"/>
                    <a:pt x="120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8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19"/>
                    <a:pt x="120" y="20"/>
                    <a:pt x="120" y="20"/>
                  </a:cubicBezTo>
                  <a:cubicBezTo>
                    <a:pt x="121" y="20"/>
                    <a:pt x="120" y="18"/>
                    <a:pt x="121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2" y="18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2"/>
                    <a:pt x="121" y="21"/>
                    <a:pt x="121" y="21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2" y="20"/>
                    <a:pt x="121" y="1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3" y="16"/>
                    <a:pt x="123" y="17"/>
                    <a:pt x="124" y="15"/>
                  </a:cubicBezTo>
                  <a:cubicBezTo>
                    <a:pt x="124" y="15"/>
                    <a:pt x="124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6" y="14"/>
                    <a:pt x="124" y="12"/>
                    <a:pt x="125" y="11"/>
                  </a:cubicBezTo>
                  <a:cubicBezTo>
                    <a:pt x="125" y="11"/>
                    <a:pt x="125" y="11"/>
                    <a:pt x="124" y="11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4" y="12"/>
                    <a:pt x="124" y="13"/>
                    <a:pt x="124" y="14"/>
                  </a:cubicBezTo>
                  <a:cubicBezTo>
                    <a:pt x="124" y="14"/>
                    <a:pt x="124" y="14"/>
                    <a:pt x="124" y="15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3" y="14"/>
                    <a:pt x="123" y="14"/>
                    <a:pt x="123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3" y="16"/>
                    <a:pt x="122" y="16"/>
                    <a:pt x="122" y="16"/>
                  </a:cubicBezTo>
                  <a:cubicBezTo>
                    <a:pt x="122" y="16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1" y="14"/>
                    <a:pt x="122" y="15"/>
                    <a:pt x="122" y="14"/>
                  </a:cubicBezTo>
                  <a:cubicBezTo>
                    <a:pt x="121" y="14"/>
                    <a:pt x="122" y="11"/>
                    <a:pt x="121" y="10"/>
                  </a:cubicBezTo>
                  <a:moveTo>
                    <a:pt x="143" y="10"/>
                  </a:moveTo>
                  <a:cubicBezTo>
                    <a:pt x="143" y="10"/>
                    <a:pt x="143" y="10"/>
                    <a:pt x="143" y="10"/>
                  </a:cubicBezTo>
                  <a:cubicBezTo>
                    <a:pt x="143" y="10"/>
                    <a:pt x="143" y="10"/>
                    <a:pt x="143" y="10"/>
                  </a:cubicBezTo>
                  <a:moveTo>
                    <a:pt x="134" y="10"/>
                  </a:moveTo>
                  <a:cubicBezTo>
                    <a:pt x="133" y="10"/>
                    <a:pt x="133" y="10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moveTo>
                    <a:pt x="82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1"/>
                    <a:pt x="82" y="12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2"/>
                    <a:pt x="83" y="12"/>
                    <a:pt x="8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3" y="12"/>
                    <a:pt x="84" y="12"/>
                    <a:pt x="83" y="12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2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moveTo>
                    <a:pt x="108" y="10"/>
                  </a:move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8" y="10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8" y="10"/>
                    <a:pt x="108" y="10"/>
                    <a:pt x="108" y="10"/>
                  </a:cubicBezTo>
                  <a:moveTo>
                    <a:pt x="103" y="10"/>
                  </a:moveTo>
                  <a:cubicBezTo>
                    <a:pt x="103" y="11"/>
                    <a:pt x="103" y="12"/>
                    <a:pt x="103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moveTo>
                    <a:pt x="108" y="10"/>
                  </a:moveTo>
                  <a:cubicBezTo>
                    <a:pt x="108" y="10"/>
                    <a:pt x="108" y="10"/>
                    <a:pt x="108" y="10"/>
                  </a:cubicBezTo>
                  <a:cubicBezTo>
                    <a:pt x="108" y="10"/>
                    <a:pt x="108" y="10"/>
                    <a:pt x="108" y="10"/>
                  </a:cubicBezTo>
                  <a:moveTo>
                    <a:pt x="53" y="10"/>
                  </a:moveTo>
                  <a:cubicBezTo>
                    <a:pt x="52" y="10"/>
                    <a:pt x="53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1" y="11"/>
                    <a:pt x="52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2" y="11"/>
                  </a:cubicBezTo>
                  <a:cubicBezTo>
                    <a:pt x="52" y="11"/>
                    <a:pt x="53" y="11"/>
                    <a:pt x="53" y="11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99" y="9"/>
                  </a:moveTo>
                  <a:cubicBezTo>
                    <a:pt x="99" y="9"/>
                    <a:pt x="99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124" y="9"/>
                  </a:move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moveTo>
                    <a:pt x="10" y="9"/>
                  </a:move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0"/>
                    <a:pt x="10" y="9"/>
                  </a:cubicBezTo>
                  <a:moveTo>
                    <a:pt x="87" y="9"/>
                  </a:moveTo>
                  <a:cubicBezTo>
                    <a:pt x="87" y="10"/>
                    <a:pt x="88" y="10"/>
                    <a:pt x="87" y="10"/>
                  </a:cubicBezTo>
                  <a:cubicBezTo>
                    <a:pt x="88" y="10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moveTo>
                    <a:pt x="85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6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4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6" y="10"/>
                    <a:pt x="85" y="9"/>
                    <a:pt x="85" y="9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9"/>
                    <a:pt x="85" y="9"/>
                    <a:pt x="86" y="9"/>
                  </a:cubicBezTo>
                  <a:moveTo>
                    <a:pt x="117" y="9"/>
                  </a:moveTo>
                  <a:cubicBezTo>
                    <a:pt x="117" y="9"/>
                    <a:pt x="117" y="9"/>
                    <a:pt x="117" y="9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8" y="12"/>
                    <a:pt x="118" y="10"/>
                    <a:pt x="117" y="9"/>
                  </a:cubicBezTo>
                  <a:moveTo>
                    <a:pt x="125" y="9"/>
                  </a:moveTo>
                  <a:cubicBezTo>
                    <a:pt x="125" y="9"/>
                    <a:pt x="125" y="9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9"/>
                    <a:pt x="125" y="9"/>
                    <a:pt x="125" y="9"/>
                  </a:cubicBezTo>
                  <a:moveTo>
                    <a:pt x="85" y="9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moveTo>
                    <a:pt x="85" y="8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8"/>
                    <a:pt x="85" y="8"/>
                    <a:pt x="85" y="8"/>
                  </a:cubicBezTo>
                  <a:moveTo>
                    <a:pt x="97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moveTo>
                    <a:pt x="123" y="8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moveTo>
                    <a:pt x="41" y="8"/>
                  </a:move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2" y="8"/>
                  </a:cubicBezTo>
                  <a:cubicBezTo>
                    <a:pt x="42" y="8"/>
                    <a:pt x="42" y="8"/>
                    <a:pt x="41" y="8"/>
                  </a:cubicBezTo>
                  <a:moveTo>
                    <a:pt x="51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96" y="8"/>
                  </a:moveTo>
                  <a:cubicBezTo>
                    <a:pt x="95" y="8"/>
                    <a:pt x="95" y="8"/>
                    <a:pt x="9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6" y="8"/>
                    <a:pt x="96" y="8"/>
                    <a:pt x="96" y="8"/>
                  </a:cubicBezTo>
                  <a:moveTo>
                    <a:pt x="54" y="7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4" y="7"/>
                  </a:cubicBezTo>
                  <a:moveTo>
                    <a:pt x="61" y="7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7"/>
                    <a:pt x="61" y="7"/>
                    <a:pt x="61" y="7"/>
                  </a:cubicBezTo>
                  <a:moveTo>
                    <a:pt x="97" y="7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7" y="8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9"/>
                    <a:pt x="95" y="10"/>
                    <a:pt x="95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7" y="8"/>
                    <a:pt x="98" y="7"/>
                    <a:pt x="97" y="7"/>
                  </a:cubicBezTo>
                  <a:moveTo>
                    <a:pt x="62" y="7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7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moveTo>
                    <a:pt x="96" y="7"/>
                  </a:moveTo>
                  <a:cubicBezTo>
                    <a:pt x="96" y="7"/>
                    <a:pt x="96" y="7"/>
                    <a:pt x="96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7"/>
                    <a:pt x="96" y="7"/>
                    <a:pt x="96" y="7"/>
                  </a:cubicBezTo>
                  <a:moveTo>
                    <a:pt x="5" y="7"/>
                  </a:move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moveTo>
                    <a:pt x="121" y="7"/>
                  </a:move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1" y="7"/>
                    <a:pt x="121" y="7"/>
                  </a:cubicBezTo>
                  <a:moveTo>
                    <a:pt x="121" y="7"/>
                  </a:moveTo>
                  <a:cubicBezTo>
                    <a:pt x="121" y="7"/>
                    <a:pt x="121" y="7"/>
                    <a:pt x="121" y="7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7"/>
                    <a:pt x="121" y="7"/>
                    <a:pt x="121" y="7"/>
                  </a:cubicBezTo>
                  <a:moveTo>
                    <a:pt x="92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2" y="7"/>
                    <a:pt x="92" y="7"/>
                    <a:pt x="92" y="7"/>
                  </a:cubicBezTo>
                  <a:moveTo>
                    <a:pt x="138" y="7"/>
                  </a:moveTo>
                  <a:cubicBezTo>
                    <a:pt x="138" y="8"/>
                    <a:pt x="137" y="9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8" y="12"/>
                    <a:pt x="137" y="12"/>
                    <a:pt x="137" y="12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9"/>
                    <a:pt x="138" y="8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moveTo>
                    <a:pt x="93" y="7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3" y="7"/>
                    <a:pt x="92" y="7"/>
                  </a:cubicBezTo>
                  <a:cubicBezTo>
                    <a:pt x="92" y="7"/>
                    <a:pt x="93" y="7"/>
                    <a:pt x="93" y="7"/>
                  </a:cubicBezTo>
                  <a:cubicBezTo>
                    <a:pt x="93" y="7"/>
                    <a:pt x="93" y="7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moveTo>
                    <a:pt x="87" y="7"/>
                  </a:moveTo>
                  <a:cubicBezTo>
                    <a:pt x="86" y="7"/>
                    <a:pt x="87" y="7"/>
                    <a:pt x="87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8" y="8"/>
                    <a:pt x="86" y="9"/>
                    <a:pt x="87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8"/>
                    <a:pt x="87" y="8"/>
                    <a:pt x="88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moveTo>
                    <a:pt x="49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8"/>
                    <a:pt x="49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49" y="10"/>
                    <a:pt x="49" y="11"/>
                  </a:cubicBezTo>
                  <a:cubicBezTo>
                    <a:pt x="49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9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1"/>
                    <a:pt x="49" y="9"/>
                    <a:pt x="50" y="9"/>
                  </a:cubicBezTo>
                  <a:cubicBezTo>
                    <a:pt x="50" y="10"/>
                    <a:pt x="50" y="11"/>
                    <a:pt x="50" y="11"/>
                  </a:cubicBezTo>
                  <a:cubicBezTo>
                    <a:pt x="51" y="11"/>
                    <a:pt x="50" y="9"/>
                    <a:pt x="51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49" y="8"/>
                    <a:pt x="50" y="7"/>
                  </a:cubicBezTo>
                  <a:cubicBezTo>
                    <a:pt x="50" y="7"/>
                    <a:pt x="50" y="8"/>
                    <a:pt x="51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moveTo>
                    <a:pt x="46" y="6"/>
                  </a:move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6"/>
                    <a:pt x="46" y="6"/>
                    <a:pt x="46" y="6"/>
                  </a:cubicBezTo>
                  <a:moveTo>
                    <a:pt x="62" y="6"/>
                  </a:moveTo>
                  <a:cubicBezTo>
                    <a:pt x="62" y="6"/>
                    <a:pt x="62" y="7"/>
                    <a:pt x="61" y="7"/>
                  </a:cubicBezTo>
                  <a:cubicBezTo>
                    <a:pt x="61" y="7"/>
                    <a:pt x="60" y="7"/>
                    <a:pt x="60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2" y="7"/>
                    <a:pt x="62" y="6"/>
                  </a:cubicBezTo>
                  <a:cubicBezTo>
                    <a:pt x="62" y="6"/>
                    <a:pt x="62" y="6"/>
                    <a:pt x="62" y="6"/>
                  </a:cubicBezTo>
                  <a:moveTo>
                    <a:pt x="87" y="6"/>
                  </a:moveTo>
                  <a:cubicBezTo>
                    <a:pt x="87" y="6"/>
                    <a:pt x="87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moveTo>
                    <a:pt x="127" y="6"/>
                  </a:moveTo>
                  <a:cubicBezTo>
                    <a:pt x="127" y="6"/>
                    <a:pt x="127" y="6"/>
                    <a:pt x="127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6"/>
                    <a:pt x="127" y="6"/>
                    <a:pt x="127" y="6"/>
                  </a:cubicBezTo>
                  <a:moveTo>
                    <a:pt x="138" y="6"/>
                  </a:moveTo>
                  <a:cubicBezTo>
                    <a:pt x="138" y="7"/>
                    <a:pt x="138" y="7"/>
                    <a:pt x="138" y="7"/>
                  </a:cubicBezTo>
                  <a:cubicBezTo>
                    <a:pt x="138" y="6"/>
                    <a:pt x="138" y="6"/>
                    <a:pt x="138" y="6"/>
                  </a:cubicBezTo>
                  <a:moveTo>
                    <a:pt x="41" y="6"/>
                  </a:moveTo>
                  <a:cubicBezTo>
                    <a:pt x="40" y="6"/>
                    <a:pt x="40" y="7"/>
                    <a:pt x="40" y="7"/>
                  </a:cubicBezTo>
                  <a:cubicBezTo>
                    <a:pt x="39" y="8"/>
                    <a:pt x="40" y="9"/>
                    <a:pt x="41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3"/>
                    <a:pt x="40" y="13"/>
                  </a:cubicBezTo>
                  <a:cubicBezTo>
                    <a:pt x="41" y="13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1" y="14"/>
                    <a:pt x="40" y="14"/>
                    <a:pt x="40" y="14"/>
                  </a:cubicBezTo>
                  <a:cubicBezTo>
                    <a:pt x="41" y="14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4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3"/>
                    <a:pt x="41" y="13"/>
                  </a:cubicBezTo>
                  <a:cubicBezTo>
                    <a:pt x="42" y="11"/>
                    <a:pt x="41" y="11"/>
                    <a:pt x="42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0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92" y="6"/>
                  </a:move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moveTo>
                    <a:pt x="53" y="6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8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3" y="6"/>
                    <a:pt x="53" y="6"/>
                  </a:cubicBezTo>
                  <a:moveTo>
                    <a:pt x="51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moveTo>
                    <a:pt x="17" y="6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49" y="6"/>
                  </a:moveTo>
                  <a:cubicBezTo>
                    <a:pt x="49" y="6"/>
                    <a:pt x="49" y="6"/>
                    <a:pt x="49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9" y="6"/>
                    <a:pt x="49" y="6"/>
                  </a:cubicBezTo>
                  <a:moveTo>
                    <a:pt x="138" y="6"/>
                  </a:move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6"/>
                    <a:pt x="138" y="6"/>
                  </a:cubicBezTo>
                  <a:moveTo>
                    <a:pt x="134" y="6"/>
                  </a:move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moveTo>
                    <a:pt x="134" y="6"/>
                  </a:move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moveTo>
                    <a:pt x="50" y="5"/>
                  </a:moveTo>
                  <a:cubicBezTo>
                    <a:pt x="50" y="6"/>
                    <a:pt x="50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moveTo>
                    <a:pt x="120" y="5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moveTo>
                    <a:pt x="91" y="5"/>
                  </a:moveTo>
                  <a:cubicBezTo>
                    <a:pt x="90" y="6"/>
                    <a:pt x="91" y="6"/>
                    <a:pt x="91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moveTo>
                    <a:pt x="121" y="5"/>
                  </a:moveTo>
                  <a:cubicBezTo>
                    <a:pt x="121" y="6"/>
                    <a:pt x="121" y="6"/>
                    <a:pt x="121" y="7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6"/>
                    <a:pt x="122" y="6"/>
                    <a:pt x="121" y="5"/>
                  </a:cubicBezTo>
                  <a:moveTo>
                    <a:pt x="134" y="5"/>
                  </a:moveTo>
                  <a:cubicBezTo>
                    <a:pt x="134" y="6"/>
                    <a:pt x="134" y="6"/>
                    <a:pt x="134" y="6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7"/>
                    <a:pt x="134" y="6"/>
                    <a:pt x="134" y="5"/>
                  </a:cubicBezTo>
                  <a:moveTo>
                    <a:pt x="134" y="5"/>
                  </a:moveTo>
                  <a:cubicBezTo>
                    <a:pt x="134" y="5"/>
                    <a:pt x="134" y="5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4" y="6"/>
                    <a:pt x="134" y="6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moveTo>
                    <a:pt x="98" y="5"/>
                  </a:move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9" y="6"/>
                    <a:pt x="98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9" y="8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99" y="9"/>
                    <a:pt x="99" y="8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7"/>
                    <a:pt x="99" y="6"/>
                    <a:pt x="99" y="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5"/>
                    <a:pt x="98" y="5"/>
                    <a:pt x="98" y="5"/>
                  </a:cubicBezTo>
                  <a:moveTo>
                    <a:pt x="99" y="5"/>
                  </a:moveTo>
                  <a:cubicBezTo>
                    <a:pt x="98" y="5"/>
                    <a:pt x="98" y="5"/>
                    <a:pt x="98" y="5"/>
                  </a:cubicBezTo>
                  <a:cubicBezTo>
                    <a:pt x="99" y="5"/>
                    <a:pt x="99" y="5"/>
                    <a:pt x="99" y="5"/>
                  </a:cubicBezTo>
                  <a:moveTo>
                    <a:pt x="97" y="5"/>
                  </a:moveTo>
                  <a:cubicBezTo>
                    <a:pt x="97" y="5"/>
                    <a:pt x="97" y="6"/>
                    <a:pt x="97" y="6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moveTo>
                    <a:pt x="97" y="5"/>
                  </a:move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moveTo>
                    <a:pt x="63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moveTo>
                    <a:pt x="31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moveTo>
                    <a:pt x="52" y="5"/>
                  </a:moveTo>
                  <a:cubicBezTo>
                    <a:pt x="52" y="5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moveTo>
                    <a:pt x="92" y="5"/>
                  </a:move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2" y="5"/>
                    <a:pt x="92" y="5"/>
                    <a:pt x="92" y="5"/>
                  </a:cubicBezTo>
                  <a:moveTo>
                    <a:pt x="127" y="4"/>
                  </a:moveTo>
                  <a:cubicBezTo>
                    <a:pt x="126" y="6"/>
                    <a:pt x="126" y="8"/>
                    <a:pt x="126" y="9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6"/>
                    <a:pt x="127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7" y="4"/>
                    <a:pt x="127" y="4"/>
                    <a:pt x="127" y="4"/>
                  </a:cubicBezTo>
                  <a:moveTo>
                    <a:pt x="52" y="4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2" y="4"/>
                    <a:pt x="52" y="4"/>
                  </a:cubicBezTo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moveTo>
                    <a:pt x="97" y="4"/>
                  </a:move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7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moveTo>
                    <a:pt x="139" y="4"/>
                  </a:move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39" y="5"/>
                    <a:pt x="139" y="5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5"/>
                    <a:pt x="140" y="5"/>
                    <a:pt x="140" y="4"/>
                  </a:cubicBezTo>
                  <a:cubicBezTo>
                    <a:pt x="139" y="4"/>
                    <a:pt x="139" y="4"/>
                    <a:pt x="139" y="4"/>
                  </a:cubicBezTo>
                  <a:moveTo>
                    <a:pt x="60" y="4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4"/>
                    <a:pt x="60" y="4"/>
                  </a:cubicBezTo>
                  <a:moveTo>
                    <a:pt x="66" y="4"/>
                  </a:move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6" y="4"/>
                  </a:cubicBezTo>
                  <a:moveTo>
                    <a:pt x="60" y="3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3"/>
                    <a:pt x="60" y="3"/>
                    <a:pt x="60" y="3"/>
                  </a:cubicBezTo>
                  <a:moveTo>
                    <a:pt x="67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4"/>
                    <a:pt x="67" y="3"/>
                  </a:cubicBezTo>
                  <a:moveTo>
                    <a:pt x="55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45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4"/>
                    <a:pt x="45" y="4"/>
                    <a:pt x="45" y="3"/>
                  </a:cubicBezTo>
                  <a:moveTo>
                    <a:pt x="134" y="3"/>
                  </a:moveTo>
                  <a:cubicBezTo>
                    <a:pt x="134" y="4"/>
                    <a:pt x="134" y="4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3"/>
                    <a:pt x="134" y="3"/>
                    <a:pt x="134" y="3"/>
                  </a:cubicBezTo>
                  <a:moveTo>
                    <a:pt x="121" y="3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5"/>
                    <a:pt x="121" y="5"/>
                  </a:cubicBezTo>
                  <a:cubicBezTo>
                    <a:pt x="121" y="4"/>
                    <a:pt x="121" y="4"/>
                    <a:pt x="122" y="3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21" y="3"/>
                    <a:pt x="121" y="3"/>
                    <a:pt x="121" y="3"/>
                  </a:cubicBezTo>
                  <a:moveTo>
                    <a:pt x="31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3"/>
                    <a:pt x="31" y="3"/>
                  </a:cubicBezTo>
                  <a:moveTo>
                    <a:pt x="134" y="3"/>
                  </a:moveTo>
                  <a:cubicBezTo>
                    <a:pt x="133" y="3"/>
                    <a:pt x="133" y="3"/>
                    <a:pt x="133" y="3"/>
                  </a:cubicBezTo>
                  <a:cubicBezTo>
                    <a:pt x="134" y="3"/>
                    <a:pt x="134" y="3"/>
                    <a:pt x="134" y="3"/>
                  </a:cubicBezTo>
                  <a:moveTo>
                    <a:pt x="120" y="3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moveTo>
                    <a:pt x="58" y="3"/>
                  </a:moveTo>
                  <a:cubicBezTo>
                    <a:pt x="57" y="3"/>
                    <a:pt x="57" y="3"/>
                    <a:pt x="57" y="3"/>
                  </a:cubicBezTo>
                  <a:cubicBezTo>
                    <a:pt x="57" y="4"/>
                    <a:pt x="57" y="3"/>
                    <a:pt x="58" y="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3"/>
                    <a:pt x="57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3"/>
                    <a:pt x="58" y="3"/>
                  </a:cubicBezTo>
                  <a:moveTo>
                    <a:pt x="44" y="2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2"/>
                    <a:pt x="44" y="2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moveTo>
                    <a:pt x="126" y="2"/>
                  </a:moveTo>
                  <a:cubicBezTo>
                    <a:pt x="126" y="5"/>
                    <a:pt x="126" y="5"/>
                    <a:pt x="126" y="5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6" y="2"/>
                    <a:pt x="126" y="2"/>
                    <a:pt x="126" y="2"/>
                  </a:cubicBezTo>
                  <a:moveTo>
                    <a:pt x="67" y="2"/>
                  </a:moveTo>
                  <a:cubicBezTo>
                    <a:pt x="67" y="2"/>
                    <a:pt x="67" y="2"/>
                    <a:pt x="67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3"/>
                    <a:pt x="67" y="2"/>
                    <a:pt x="67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2"/>
                    <a:pt x="67" y="2"/>
                    <a:pt x="67" y="2"/>
                  </a:cubicBezTo>
                  <a:moveTo>
                    <a:pt x="134" y="2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4" y="2"/>
                    <a:pt x="134" y="2"/>
                    <a:pt x="134" y="2"/>
                  </a:cubicBezTo>
                  <a:moveTo>
                    <a:pt x="119" y="2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19" y="2"/>
                    <a:pt x="119" y="2"/>
                    <a:pt x="119" y="2"/>
                  </a:cubicBezTo>
                  <a:moveTo>
                    <a:pt x="53" y="2"/>
                  </a:moveTo>
                  <a:cubicBezTo>
                    <a:pt x="53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2" y="3"/>
                    <a:pt x="52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moveTo>
                    <a:pt x="43" y="2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31" y="1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58" y="1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8" y="2"/>
                    <a:pt x="58" y="2"/>
                    <a:pt x="59" y="2"/>
                  </a:cubicBezTo>
                  <a:cubicBezTo>
                    <a:pt x="58" y="2"/>
                    <a:pt x="59" y="1"/>
                    <a:pt x="58" y="1"/>
                  </a:cubicBezTo>
                  <a:moveTo>
                    <a:pt x="120" y="1"/>
                  </a:move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moveTo>
                    <a:pt x="45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5" y="2"/>
                    <a:pt x="45" y="1"/>
                  </a:cubicBezTo>
                  <a:moveTo>
                    <a:pt x="51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1" y="1"/>
                    <a:pt x="51" y="1"/>
                    <a:pt x="51" y="1"/>
                  </a:cubicBezTo>
                  <a:moveTo>
                    <a:pt x="119" y="1"/>
                  </a:moveTo>
                  <a:cubicBezTo>
                    <a:pt x="118" y="1"/>
                    <a:pt x="118" y="1"/>
                    <a:pt x="119" y="2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5"/>
                    <a:pt x="119" y="6"/>
                  </a:cubicBezTo>
                  <a:cubicBezTo>
                    <a:pt x="119" y="7"/>
                    <a:pt x="118" y="6"/>
                    <a:pt x="118" y="8"/>
                  </a:cubicBezTo>
                  <a:cubicBezTo>
                    <a:pt x="119" y="9"/>
                    <a:pt x="118" y="11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9" y="13"/>
                    <a:pt x="118" y="14"/>
                    <a:pt x="118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4"/>
                    <a:pt x="120" y="13"/>
                    <a:pt x="120" y="11"/>
                  </a:cubicBezTo>
                  <a:cubicBezTo>
                    <a:pt x="120" y="10"/>
                    <a:pt x="121" y="10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9"/>
                    <a:pt x="120" y="9"/>
                    <a:pt x="120" y="10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19" y="7"/>
                    <a:pt x="120" y="8"/>
                    <a:pt x="120" y="7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7"/>
                    <a:pt x="119" y="6"/>
                    <a:pt x="119" y="5"/>
                  </a:cubicBezTo>
                  <a:cubicBezTo>
                    <a:pt x="119" y="5"/>
                    <a:pt x="120" y="4"/>
                    <a:pt x="120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1"/>
                    <a:pt x="118" y="3"/>
                    <a:pt x="119" y="1"/>
                  </a:cubicBezTo>
                  <a:moveTo>
                    <a:pt x="120" y="1"/>
                  </a:move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19" y="1"/>
                  </a:moveTo>
                  <a:cubicBezTo>
                    <a:pt x="19" y="2"/>
                    <a:pt x="18" y="3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9" y="1"/>
                    <a:pt x="19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2" y="1"/>
                  </a:moveTo>
                  <a:cubicBezTo>
                    <a:pt x="31" y="1"/>
                    <a:pt x="32" y="1"/>
                    <a:pt x="32" y="2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119" y="0"/>
                  </a:moveTo>
                  <a:cubicBezTo>
                    <a:pt x="119" y="1"/>
                    <a:pt x="119" y="1"/>
                    <a:pt x="119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1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3" y="1"/>
                    <a:pt x="53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122" y="0"/>
                  </a:moveTo>
                  <a:cubicBezTo>
                    <a:pt x="122" y="1"/>
                    <a:pt x="123" y="4"/>
                    <a:pt x="122" y="4"/>
                  </a:cubicBezTo>
                  <a:cubicBezTo>
                    <a:pt x="122" y="5"/>
                    <a:pt x="123" y="7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7"/>
                    <a:pt x="123" y="7"/>
                    <a:pt x="124" y="7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4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9"/>
                    <a:pt x="123" y="10"/>
                    <a:pt x="123" y="10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8"/>
                    <a:pt x="125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5" y="7"/>
                    <a:pt x="125" y="7"/>
                  </a:cubicBezTo>
                  <a:cubicBezTo>
                    <a:pt x="125" y="7"/>
                    <a:pt x="124" y="7"/>
                    <a:pt x="124" y="8"/>
                  </a:cubicBezTo>
                  <a:cubicBezTo>
                    <a:pt x="125" y="7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5"/>
                    <a:pt x="124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3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1"/>
                    <a:pt x="123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2" y="2"/>
                    <a:pt x="123" y="0"/>
                    <a:pt x="122" y="0"/>
                  </a:cubicBezTo>
                  <a:moveTo>
                    <a:pt x="59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59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1" y="1"/>
                    <a:pt x="120" y="2"/>
                    <a:pt x="120" y="2"/>
                  </a:cubicBezTo>
                  <a:cubicBezTo>
                    <a:pt x="121" y="2"/>
                    <a:pt x="120" y="0"/>
                    <a:pt x="120" y="0"/>
                  </a:cubicBezTo>
                  <a:moveTo>
                    <a:pt x="136" y="0"/>
                  </a:moveTo>
                  <a:cubicBezTo>
                    <a:pt x="136" y="1"/>
                    <a:pt x="136" y="1"/>
                    <a:pt x="135" y="1"/>
                  </a:cubicBezTo>
                  <a:cubicBezTo>
                    <a:pt x="135" y="1"/>
                    <a:pt x="136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5" y="0"/>
                    <a:pt x="135" y="2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135" y="3"/>
                    <a:pt x="135" y="5"/>
                    <a:pt x="136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5" y="6"/>
                    <a:pt x="135" y="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8"/>
                    <a:pt x="135" y="10"/>
                    <a:pt x="135" y="11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4" y="11"/>
                    <a:pt x="135" y="10"/>
                    <a:pt x="135" y="10"/>
                  </a:cubicBezTo>
                  <a:cubicBezTo>
                    <a:pt x="134" y="11"/>
                    <a:pt x="133" y="11"/>
                    <a:pt x="133" y="12"/>
                  </a:cubicBezTo>
                  <a:cubicBezTo>
                    <a:pt x="134" y="12"/>
                    <a:pt x="133" y="14"/>
                    <a:pt x="133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3"/>
                    <a:pt x="133" y="12"/>
                    <a:pt x="133" y="11"/>
                  </a:cubicBezTo>
                  <a:cubicBezTo>
                    <a:pt x="133" y="11"/>
                    <a:pt x="133" y="12"/>
                    <a:pt x="132" y="12"/>
                  </a:cubicBezTo>
                  <a:cubicBezTo>
                    <a:pt x="132" y="12"/>
                    <a:pt x="132" y="11"/>
                    <a:pt x="132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1" y="11"/>
                    <a:pt x="131" y="12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1" y="14"/>
                    <a:pt x="131" y="15"/>
                    <a:pt x="130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19"/>
                    <a:pt x="129" y="21"/>
                    <a:pt x="128" y="21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8" y="21"/>
                    <a:pt x="129" y="21"/>
                    <a:pt x="130" y="20"/>
                  </a:cubicBezTo>
                  <a:cubicBezTo>
                    <a:pt x="130" y="19"/>
                    <a:pt x="129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1" y="19"/>
                    <a:pt x="131" y="19"/>
                    <a:pt x="131" y="18"/>
                  </a:cubicBezTo>
                  <a:cubicBezTo>
                    <a:pt x="131" y="18"/>
                    <a:pt x="131" y="17"/>
                    <a:pt x="131" y="17"/>
                  </a:cubicBezTo>
                  <a:cubicBezTo>
                    <a:pt x="131" y="18"/>
                    <a:pt x="132" y="17"/>
                    <a:pt x="132" y="18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1" y="17"/>
                    <a:pt x="131" y="17"/>
                  </a:cubicBezTo>
                  <a:cubicBezTo>
                    <a:pt x="132" y="16"/>
                    <a:pt x="130" y="17"/>
                    <a:pt x="131" y="15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3" y="19"/>
                    <a:pt x="134" y="17"/>
                    <a:pt x="133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3" y="19"/>
                    <a:pt x="132" y="21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3"/>
                    <a:pt x="132" y="23"/>
                    <a:pt x="132" y="22"/>
                  </a:cubicBezTo>
                  <a:cubicBezTo>
                    <a:pt x="132" y="22"/>
                    <a:pt x="132" y="23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2" y="25"/>
                    <a:pt x="132" y="27"/>
                    <a:pt x="132" y="27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5"/>
                    <a:pt x="133" y="25"/>
                    <a:pt x="133" y="25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5"/>
                    <a:pt x="133" y="25"/>
                    <a:pt x="133" y="25"/>
                  </a:cubicBezTo>
                  <a:cubicBezTo>
                    <a:pt x="133" y="25"/>
                    <a:pt x="133" y="25"/>
                    <a:pt x="133" y="25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35" y="23"/>
                    <a:pt x="135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17"/>
                    <a:pt x="137" y="14"/>
                    <a:pt x="136" y="11"/>
                  </a:cubicBezTo>
                  <a:cubicBezTo>
                    <a:pt x="136" y="10"/>
                    <a:pt x="136" y="10"/>
                    <a:pt x="137" y="8"/>
                  </a:cubicBezTo>
                  <a:cubicBezTo>
                    <a:pt x="136" y="7"/>
                    <a:pt x="136" y="4"/>
                    <a:pt x="135" y="3"/>
                  </a:cubicBezTo>
                  <a:cubicBezTo>
                    <a:pt x="135" y="1"/>
                    <a:pt x="136" y="2"/>
                    <a:pt x="136" y="0"/>
                  </a:cubicBezTo>
                </a:path>
              </a:pathLst>
            </a:custGeom>
            <a:solidFill>
              <a:srgbClr val="E4E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1"/>
            <p:cNvSpPr>
              <a:spLocks noEditPoints="1"/>
            </p:cNvSpPr>
            <p:nvPr/>
          </p:nvSpPr>
          <p:spPr bwMode="auto">
            <a:xfrm>
              <a:off x="4325938" y="5655242"/>
              <a:ext cx="344488" cy="138113"/>
            </a:xfrm>
            <a:custGeom>
              <a:avLst/>
              <a:gdLst>
                <a:gd name="T0" fmla="*/ 77 w 135"/>
                <a:gd name="T1" fmla="*/ 51 h 54"/>
                <a:gd name="T2" fmla="*/ 74 w 135"/>
                <a:gd name="T3" fmla="*/ 49 h 54"/>
                <a:gd name="T4" fmla="*/ 70 w 135"/>
                <a:gd name="T5" fmla="*/ 47 h 54"/>
                <a:gd name="T6" fmla="*/ 49 w 135"/>
                <a:gd name="T7" fmla="*/ 45 h 54"/>
                <a:gd name="T8" fmla="*/ 62 w 135"/>
                <a:gd name="T9" fmla="*/ 44 h 54"/>
                <a:gd name="T10" fmla="*/ 73 w 135"/>
                <a:gd name="T11" fmla="*/ 44 h 54"/>
                <a:gd name="T12" fmla="*/ 45 w 135"/>
                <a:gd name="T13" fmla="*/ 41 h 54"/>
                <a:gd name="T14" fmla="*/ 90 w 135"/>
                <a:gd name="T15" fmla="*/ 39 h 54"/>
                <a:gd name="T16" fmla="*/ 57 w 135"/>
                <a:gd name="T17" fmla="*/ 39 h 54"/>
                <a:gd name="T18" fmla="*/ 113 w 135"/>
                <a:gd name="T19" fmla="*/ 36 h 54"/>
                <a:gd name="T20" fmla="*/ 36 w 135"/>
                <a:gd name="T21" fmla="*/ 37 h 54"/>
                <a:gd name="T22" fmla="*/ 106 w 135"/>
                <a:gd name="T23" fmla="*/ 34 h 54"/>
                <a:gd name="T24" fmla="*/ 27 w 135"/>
                <a:gd name="T25" fmla="*/ 32 h 54"/>
                <a:gd name="T26" fmla="*/ 80 w 135"/>
                <a:gd name="T27" fmla="*/ 29 h 54"/>
                <a:gd name="T28" fmla="*/ 115 w 135"/>
                <a:gd name="T29" fmla="*/ 30 h 54"/>
                <a:gd name="T30" fmla="*/ 102 w 135"/>
                <a:gd name="T31" fmla="*/ 41 h 54"/>
                <a:gd name="T32" fmla="*/ 93 w 135"/>
                <a:gd name="T33" fmla="*/ 26 h 54"/>
                <a:gd name="T34" fmla="*/ 92 w 135"/>
                <a:gd name="T35" fmla="*/ 26 h 54"/>
                <a:gd name="T36" fmla="*/ 32 w 135"/>
                <a:gd name="T37" fmla="*/ 29 h 54"/>
                <a:gd name="T38" fmla="*/ 34 w 135"/>
                <a:gd name="T39" fmla="*/ 24 h 54"/>
                <a:gd name="T40" fmla="*/ 85 w 135"/>
                <a:gd name="T41" fmla="*/ 23 h 54"/>
                <a:gd name="T42" fmla="*/ 95 w 135"/>
                <a:gd name="T43" fmla="*/ 23 h 54"/>
                <a:gd name="T44" fmla="*/ 76 w 135"/>
                <a:gd name="T45" fmla="*/ 22 h 54"/>
                <a:gd name="T46" fmla="*/ 76 w 135"/>
                <a:gd name="T47" fmla="*/ 22 h 54"/>
                <a:gd name="T48" fmla="*/ 51 w 135"/>
                <a:gd name="T49" fmla="*/ 22 h 54"/>
                <a:gd name="T50" fmla="*/ 92 w 135"/>
                <a:gd name="T51" fmla="*/ 21 h 54"/>
                <a:gd name="T52" fmla="*/ 37 w 135"/>
                <a:gd name="T53" fmla="*/ 20 h 54"/>
                <a:gd name="T54" fmla="*/ 120 w 135"/>
                <a:gd name="T55" fmla="*/ 20 h 54"/>
                <a:gd name="T56" fmla="*/ 36 w 135"/>
                <a:gd name="T57" fmla="*/ 16 h 54"/>
                <a:gd name="T58" fmla="*/ 123 w 135"/>
                <a:gd name="T59" fmla="*/ 16 h 54"/>
                <a:gd name="T60" fmla="*/ 6 w 135"/>
                <a:gd name="T61" fmla="*/ 15 h 54"/>
                <a:gd name="T62" fmla="*/ 70 w 135"/>
                <a:gd name="T63" fmla="*/ 13 h 54"/>
                <a:gd name="T64" fmla="*/ 16 w 135"/>
                <a:gd name="T65" fmla="*/ 13 h 54"/>
                <a:gd name="T66" fmla="*/ 46 w 135"/>
                <a:gd name="T67" fmla="*/ 10 h 54"/>
                <a:gd name="T68" fmla="*/ 56 w 135"/>
                <a:gd name="T69" fmla="*/ 17 h 54"/>
                <a:gd name="T70" fmla="*/ 72 w 135"/>
                <a:gd name="T71" fmla="*/ 20 h 54"/>
                <a:gd name="T72" fmla="*/ 81 w 135"/>
                <a:gd name="T73" fmla="*/ 13 h 54"/>
                <a:gd name="T74" fmla="*/ 69 w 135"/>
                <a:gd name="T75" fmla="*/ 16 h 54"/>
                <a:gd name="T76" fmla="*/ 65 w 135"/>
                <a:gd name="T77" fmla="*/ 11 h 54"/>
                <a:gd name="T78" fmla="*/ 60 w 135"/>
                <a:gd name="T79" fmla="*/ 11 h 54"/>
                <a:gd name="T80" fmla="*/ 59 w 135"/>
                <a:gd name="T81" fmla="*/ 8 h 54"/>
                <a:gd name="T82" fmla="*/ 90 w 135"/>
                <a:gd name="T83" fmla="*/ 7 h 54"/>
                <a:gd name="T84" fmla="*/ 53 w 135"/>
                <a:gd name="T85" fmla="*/ 7 h 54"/>
                <a:gd name="T86" fmla="*/ 85 w 135"/>
                <a:gd name="T87" fmla="*/ 7 h 54"/>
                <a:gd name="T88" fmla="*/ 51 w 135"/>
                <a:gd name="T89" fmla="*/ 8 h 54"/>
                <a:gd name="T90" fmla="*/ 38 w 135"/>
                <a:gd name="T91" fmla="*/ 5 h 54"/>
                <a:gd name="T92" fmla="*/ 120 w 135"/>
                <a:gd name="T93" fmla="*/ 4 h 54"/>
                <a:gd name="T94" fmla="*/ 78 w 135"/>
                <a:gd name="T95" fmla="*/ 4 h 54"/>
                <a:gd name="T96" fmla="*/ 21 w 135"/>
                <a:gd name="T97" fmla="*/ 4 h 54"/>
                <a:gd name="T98" fmla="*/ 45 w 135"/>
                <a:gd name="T99" fmla="*/ 3 h 54"/>
                <a:gd name="T100" fmla="*/ 58 w 135"/>
                <a:gd name="T101" fmla="*/ 3 h 54"/>
                <a:gd name="T102" fmla="*/ 44 w 135"/>
                <a:gd name="T103" fmla="*/ 4 h 54"/>
                <a:gd name="T104" fmla="*/ 19 w 135"/>
                <a:gd name="T105" fmla="*/ 2 h 54"/>
                <a:gd name="T106" fmla="*/ 28 w 135"/>
                <a:gd name="T107" fmla="*/ 1 h 54"/>
                <a:gd name="T108" fmla="*/ 109 w 135"/>
                <a:gd name="T109" fmla="*/ 1 h 54"/>
                <a:gd name="T110" fmla="*/ 26 w 135"/>
                <a:gd name="T111" fmla="*/ 11 h 54"/>
                <a:gd name="T112" fmla="*/ 23 w 135"/>
                <a:gd name="T113" fmla="*/ 16 h 54"/>
                <a:gd name="T114" fmla="*/ 45 w 135"/>
                <a:gd name="T115" fmla="*/ 28 h 54"/>
                <a:gd name="T116" fmla="*/ 61 w 135"/>
                <a:gd name="T117" fmla="*/ 27 h 54"/>
                <a:gd name="T118" fmla="*/ 48 w 135"/>
                <a:gd name="T119" fmla="*/ 27 h 54"/>
                <a:gd name="T120" fmla="*/ 25 w 135"/>
                <a:gd name="T121" fmla="*/ 8 h 54"/>
                <a:gd name="T122" fmla="*/ 72 w 135"/>
                <a:gd name="T1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5" h="54">
                  <a:moveTo>
                    <a:pt x="75" y="54"/>
                  </a:move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moveTo>
                    <a:pt x="67" y="53"/>
                  </a:moveTo>
                  <a:cubicBezTo>
                    <a:pt x="66" y="54"/>
                    <a:pt x="66" y="54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3"/>
                    <a:pt x="67" y="53"/>
                    <a:pt x="67" y="53"/>
                  </a:cubicBezTo>
                  <a:moveTo>
                    <a:pt x="56" y="53"/>
                  </a:moveTo>
                  <a:cubicBezTo>
                    <a:pt x="56" y="53"/>
                    <a:pt x="56" y="53"/>
                    <a:pt x="55" y="53"/>
                  </a:cubicBezTo>
                  <a:cubicBezTo>
                    <a:pt x="57" y="54"/>
                    <a:pt x="59" y="54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9" y="54"/>
                    <a:pt x="58" y="53"/>
                    <a:pt x="56" y="53"/>
                  </a:cubicBezTo>
                  <a:moveTo>
                    <a:pt x="71" y="53"/>
                  </a:moveTo>
                  <a:cubicBezTo>
                    <a:pt x="72" y="53"/>
                    <a:pt x="72" y="5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1" y="53"/>
                    <a:pt x="71" y="53"/>
                    <a:pt x="71" y="53"/>
                  </a:cubicBezTo>
                  <a:moveTo>
                    <a:pt x="54" y="53"/>
                  </a:moveTo>
                  <a:cubicBezTo>
                    <a:pt x="54" y="53"/>
                    <a:pt x="53" y="53"/>
                    <a:pt x="53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4" y="53"/>
                    <a:pt x="54" y="53"/>
                    <a:pt x="54" y="53"/>
                  </a:cubicBezTo>
                  <a:moveTo>
                    <a:pt x="76" y="53"/>
                  </a:move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3"/>
                    <a:pt x="73" y="53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4"/>
                    <a:pt x="73" y="53"/>
                    <a:pt x="73" y="53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4" y="54"/>
                    <a:pt x="74" y="54"/>
                    <a:pt x="74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4"/>
                  </a:cubicBezTo>
                  <a:cubicBezTo>
                    <a:pt x="76" y="53"/>
                    <a:pt x="76" y="53"/>
                    <a:pt x="76" y="53"/>
                  </a:cubicBezTo>
                  <a:moveTo>
                    <a:pt x="79" y="51"/>
                  </a:moveTo>
                  <a:cubicBezTo>
                    <a:pt x="79" y="51"/>
                    <a:pt x="78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1"/>
                    <a:pt x="78" y="51"/>
                    <a:pt x="77" y="51"/>
                  </a:cubicBezTo>
                  <a:cubicBezTo>
                    <a:pt x="77" y="51"/>
                    <a:pt x="76" y="51"/>
                    <a:pt x="7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8" y="52"/>
                    <a:pt x="79" y="52"/>
                    <a:pt x="79" y="51"/>
                  </a:cubicBezTo>
                  <a:moveTo>
                    <a:pt x="69" y="50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9" y="50"/>
                    <a:pt x="69" y="50"/>
                    <a:pt x="69" y="50"/>
                  </a:cubicBezTo>
                  <a:moveTo>
                    <a:pt x="85" y="50"/>
                  </a:moveTo>
                  <a:cubicBezTo>
                    <a:pt x="81" y="51"/>
                    <a:pt x="81" y="51"/>
                    <a:pt x="81" y="51"/>
                  </a:cubicBezTo>
                  <a:cubicBezTo>
                    <a:pt x="82" y="51"/>
                    <a:pt x="83" y="50"/>
                    <a:pt x="84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5" y="50"/>
                    <a:pt x="85" y="50"/>
                    <a:pt x="85" y="50"/>
                  </a:cubicBezTo>
                  <a:moveTo>
                    <a:pt x="74" y="49"/>
                  </a:moveTo>
                  <a:cubicBezTo>
                    <a:pt x="74" y="49"/>
                    <a:pt x="74" y="49"/>
                    <a:pt x="74" y="49"/>
                  </a:cubicBezTo>
                  <a:cubicBezTo>
                    <a:pt x="74" y="49"/>
                    <a:pt x="74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49"/>
                    <a:pt x="75" y="49"/>
                    <a:pt x="74" y="49"/>
                  </a:cubicBezTo>
                  <a:moveTo>
                    <a:pt x="90" y="49"/>
                  </a:moveTo>
                  <a:cubicBezTo>
                    <a:pt x="89" y="50"/>
                    <a:pt x="89" y="50"/>
                    <a:pt x="89" y="50"/>
                  </a:cubicBezTo>
                  <a:cubicBezTo>
                    <a:pt x="91" y="50"/>
                    <a:pt x="90" y="50"/>
                    <a:pt x="91" y="49"/>
                  </a:cubicBezTo>
                  <a:cubicBezTo>
                    <a:pt x="90" y="49"/>
                    <a:pt x="90" y="49"/>
                    <a:pt x="90" y="49"/>
                  </a:cubicBezTo>
                  <a:moveTo>
                    <a:pt x="72" y="49"/>
                  </a:moveTo>
                  <a:cubicBezTo>
                    <a:pt x="72" y="49"/>
                    <a:pt x="73" y="49"/>
                    <a:pt x="72" y="50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0" y="50"/>
                    <a:pt x="73" y="50"/>
                    <a:pt x="73" y="50"/>
                  </a:cubicBezTo>
                  <a:cubicBezTo>
                    <a:pt x="74" y="50"/>
                    <a:pt x="72" y="49"/>
                    <a:pt x="72" y="49"/>
                  </a:cubicBezTo>
                  <a:moveTo>
                    <a:pt x="80" y="49"/>
                  </a:moveTo>
                  <a:cubicBezTo>
                    <a:pt x="79" y="49"/>
                    <a:pt x="78" y="49"/>
                    <a:pt x="77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0" y="49"/>
                    <a:pt x="80" y="49"/>
                    <a:pt x="80" y="49"/>
                  </a:cubicBezTo>
                  <a:moveTo>
                    <a:pt x="80" y="48"/>
                  </a:move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8"/>
                  </a:cubicBezTo>
                  <a:moveTo>
                    <a:pt x="75" y="48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5" y="49"/>
                    <a:pt x="75" y="48"/>
                    <a:pt x="76" y="48"/>
                  </a:cubicBezTo>
                  <a:cubicBezTo>
                    <a:pt x="76" y="48"/>
                    <a:pt x="76" y="49"/>
                    <a:pt x="76" y="49"/>
                  </a:cubicBezTo>
                  <a:cubicBezTo>
                    <a:pt x="77" y="48"/>
                    <a:pt x="75" y="48"/>
                    <a:pt x="75" y="48"/>
                  </a:cubicBezTo>
                  <a:moveTo>
                    <a:pt x="50" y="48"/>
                  </a:move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moveTo>
                    <a:pt x="52" y="48"/>
                  </a:moveTo>
                  <a:cubicBezTo>
                    <a:pt x="52" y="48"/>
                    <a:pt x="53" y="49"/>
                    <a:pt x="53" y="49"/>
                  </a:cubicBezTo>
                  <a:cubicBezTo>
                    <a:pt x="53" y="48"/>
                    <a:pt x="53" y="48"/>
                    <a:pt x="52" y="48"/>
                  </a:cubicBezTo>
                  <a:moveTo>
                    <a:pt x="51" y="48"/>
                  </a:moveTo>
                  <a:cubicBezTo>
                    <a:pt x="50" y="48"/>
                    <a:pt x="50" y="48"/>
                    <a:pt x="50" y="48"/>
                  </a:cubicBezTo>
                  <a:cubicBezTo>
                    <a:pt x="51" y="48"/>
                    <a:pt x="52" y="48"/>
                    <a:pt x="51" y="48"/>
                  </a:cubicBezTo>
                  <a:moveTo>
                    <a:pt x="72" y="47"/>
                  </a:moveTo>
                  <a:cubicBezTo>
                    <a:pt x="71" y="47"/>
                    <a:pt x="71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3" y="47"/>
                  </a:cubicBezTo>
                  <a:cubicBezTo>
                    <a:pt x="72" y="47"/>
                    <a:pt x="72" y="47"/>
                    <a:pt x="72" y="47"/>
                  </a:cubicBezTo>
                  <a:moveTo>
                    <a:pt x="47" y="47"/>
                  </a:moveTo>
                  <a:cubicBezTo>
                    <a:pt x="47" y="47"/>
                    <a:pt x="47" y="47"/>
                    <a:pt x="47" y="47"/>
                  </a:cubicBezTo>
                  <a:cubicBezTo>
                    <a:pt x="47" y="47"/>
                    <a:pt x="47" y="47"/>
                    <a:pt x="47" y="47"/>
                  </a:cubicBezTo>
                  <a:moveTo>
                    <a:pt x="59" y="47"/>
                  </a:moveTo>
                  <a:cubicBezTo>
                    <a:pt x="60" y="48"/>
                    <a:pt x="60" y="48"/>
                    <a:pt x="60" y="48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moveTo>
                    <a:pt x="92" y="47"/>
                  </a:moveTo>
                  <a:cubicBezTo>
                    <a:pt x="92" y="47"/>
                    <a:pt x="91" y="48"/>
                    <a:pt x="92" y="48"/>
                  </a:cubicBezTo>
                  <a:cubicBezTo>
                    <a:pt x="92" y="48"/>
                    <a:pt x="92" y="48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moveTo>
                    <a:pt x="48" y="47"/>
                  </a:moveTo>
                  <a:cubicBezTo>
                    <a:pt x="48" y="47"/>
                    <a:pt x="47" y="47"/>
                    <a:pt x="4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48"/>
                    <a:pt x="48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8" y="47"/>
                    <a:pt x="48" y="47"/>
                  </a:cubicBezTo>
                  <a:cubicBezTo>
                    <a:pt x="48" y="47"/>
                    <a:pt x="48" y="47"/>
                    <a:pt x="48" y="47"/>
                  </a:cubicBezTo>
                  <a:moveTo>
                    <a:pt x="71" y="47"/>
                  </a:moveTo>
                  <a:cubicBezTo>
                    <a:pt x="71" y="47"/>
                    <a:pt x="71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7"/>
                    <a:pt x="71" y="47"/>
                    <a:pt x="71" y="47"/>
                  </a:cubicBezTo>
                  <a:moveTo>
                    <a:pt x="86" y="46"/>
                  </a:moveTo>
                  <a:cubicBezTo>
                    <a:pt x="86" y="46"/>
                    <a:pt x="85" y="46"/>
                    <a:pt x="84" y="47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2" y="47"/>
                    <a:pt x="80" y="47"/>
                    <a:pt x="7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2" y="48"/>
                  </a:cubicBezTo>
                  <a:cubicBezTo>
                    <a:pt x="82" y="48"/>
                    <a:pt x="82" y="48"/>
                    <a:pt x="83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3" y="49"/>
                    <a:pt x="84" y="49"/>
                  </a:cubicBezTo>
                  <a:cubicBezTo>
                    <a:pt x="84" y="49"/>
                    <a:pt x="84" y="49"/>
                    <a:pt x="85" y="48"/>
                  </a:cubicBezTo>
                  <a:cubicBezTo>
                    <a:pt x="85" y="48"/>
                    <a:pt x="87" y="48"/>
                    <a:pt x="88" y="48"/>
                  </a:cubicBezTo>
                  <a:cubicBezTo>
                    <a:pt x="88" y="47"/>
                    <a:pt x="87" y="47"/>
                    <a:pt x="86" y="47"/>
                  </a:cubicBezTo>
                  <a:cubicBezTo>
                    <a:pt x="86" y="47"/>
                    <a:pt x="85" y="47"/>
                    <a:pt x="85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moveTo>
                    <a:pt x="43" y="46"/>
                  </a:moveTo>
                  <a:cubicBezTo>
                    <a:pt x="44" y="46"/>
                    <a:pt x="45" y="47"/>
                    <a:pt x="46" y="47"/>
                  </a:cubicBezTo>
                  <a:cubicBezTo>
                    <a:pt x="46" y="47"/>
                    <a:pt x="47" y="47"/>
                    <a:pt x="46" y="47"/>
                  </a:cubicBezTo>
                  <a:cubicBezTo>
                    <a:pt x="43" y="46"/>
                    <a:pt x="43" y="46"/>
                    <a:pt x="43" y="46"/>
                  </a:cubicBezTo>
                  <a:moveTo>
                    <a:pt x="73" y="45"/>
                  </a:moveTo>
                  <a:cubicBezTo>
                    <a:pt x="73" y="45"/>
                    <a:pt x="73" y="45"/>
                    <a:pt x="73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5"/>
                    <a:pt x="73" y="45"/>
                    <a:pt x="73" y="45"/>
                  </a:cubicBezTo>
                  <a:moveTo>
                    <a:pt x="101" y="44"/>
                  </a:moveTo>
                  <a:cubicBezTo>
                    <a:pt x="100" y="44"/>
                    <a:pt x="100" y="44"/>
                    <a:pt x="100" y="44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4"/>
                  </a:cubicBezTo>
                  <a:moveTo>
                    <a:pt x="80" y="44"/>
                  </a:moveTo>
                  <a:cubicBezTo>
                    <a:pt x="80" y="44"/>
                    <a:pt x="80" y="44"/>
                    <a:pt x="79" y="44"/>
                  </a:cubicBezTo>
                  <a:cubicBezTo>
                    <a:pt x="80" y="44"/>
                    <a:pt x="80" y="44"/>
                    <a:pt x="80" y="44"/>
                  </a:cubicBezTo>
                  <a:moveTo>
                    <a:pt x="48" y="43"/>
                  </a:moveTo>
                  <a:cubicBezTo>
                    <a:pt x="47" y="43"/>
                    <a:pt x="49" y="44"/>
                    <a:pt x="49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5"/>
                    <a:pt x="49" y="45"/>
                    <a:pt x="49" y="45"/>
                  </a:cubicBezTo>
                  <a:cubicBezTo>
                    <a:pt x="49" y="45"/>
                    <a:pt x="50" y="45"/>
                    <a:pt x="50" y="45"/>
                  </a:cubicBezTo>
                  <a:cubicBezTo>
                    <a:pt x="50" y="45"/>
                    <a:pt x="51" y="45"/>
                    <a:pt x="51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2" y="43"/>
                    <a:pt x="50" y="44"/>
                    <a:pt x="49" y="43"/>
                  </a:cubicBezTo>
                  <a:cubicBezTo>
                    <a:pt x="49" y="43"/>
                    <a:pt x="48" y="43"/>
                    <a:pt x="48" y="43"/>
                  </a:cubicBezTo>
                  <a:moveTo>
                    <a:pt x="47" y="43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38" y="43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9" y="44"/>
                    <a:pt x="36" y="44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1" y="45"/>
                    <a:pt x="39" y="45"/>
                    <a:pt x="38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4"/>
                    <a:pt x="42" y="44"/>
                    <a:pt x="42" y="45"/>
                  </a:cubicBezTo>
                  <a:cubicBezTo>
                    <a:pt x="41" y="44"/>
                    <a:pt x="38" y="43"/>
                    <a:pt x="38" y="43"/>
                  </a:cubicBezTo>
                  <a:moveTo>
                    <a:pt x="63" y="43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4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4"/>
                    <a:pt x="61" y="44"/>
                    <a:pt x="61" y="44"/>
                  </a:cubicBezTo>
                  <a:cubicBezTo>
                    <a:pt x="62" y="43"/>
                    <a:pt x="63" y="44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moveTo>
                    <a:pt x="35" y="43"/>
                  </a:moveTo>
                  <a:cubicBezTo>
                    <a:pt x="36" y="43"/>
                    <a:pt x="36" y="43"/>
                    <a:pt x="36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5" y="43"/>
                    <a:pt x="35" y="43"/>
                    <a:pt x="35" y="43"/>
                  </a:cubicBezTo>
                  <a:moveTo>
                    <a:pt x="70" y="42"/>
                  </a:moveTo>
                  <a:cubicBezTo>
                    <a:pt x="70" y="43"/>
                    <a:pt x="69" y="43"/>
                    <a:pt x="68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3"/>
                    <a:pt x="66" y="44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4"/>
                    <a:pt x="68" y="44"/>
                    <a:pt x="67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69" y="44"/>
                    <a:pt x="68" y="44"/>
                  </a:cubicBezTo>
                  <a:cubicBezTo>
                    <a:pt x="70" y="44"/>
                    <a:pt x="72" y="43"/>
                    <a:pt x="73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0" y="43"/>
                    <a:pt x="70" y="43"/>
                    <a:pt x="70" y="42"/>
                  </a:cubicBezTo>
                  <a:moveTo>
                    <a:pt x="80" y="42"/>
                  </a:moveTo>
                  <a:cubicBezTo>
                    <a:pt x="79" y="42"/>
                    <a:pt x="78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4" y="43"/>
                    <a:pt x="74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5"/>
                    <a:pt x="72" y="45"/>
                    <a:pt x="71" y="45"/>
                  </a:cubicBezTo>
                  <a:cubicBezTo>
                    <a:pt x="71" y="45"/>
                    <a:pt x="70" y="45"/>
                    <a:pt x="70" y="45"/>
                  </a:cubicBezTo>
                  <a:cubicBezTo>
                    <a:pt x="70" y="45"/>
                    <a:pt x="72" y="45"/>
                    <a:pt x="73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5"/>
                    <a:pt x="73" y="46"/>
                    <a:pt x="73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6"/>
                    <a:pt x="74" y="46"/>
                  </a:cubicBezTo>
                  <a:cubicBezTo>
                    <a:pt x="74" y="46"/>
                    <a:pt x="74" y="46"/>
                    <a:pt x="74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5" y="45"/>
                    <a:pt x="73" y="45"/>
                    <a:pt x="76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6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8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9" y="44"/>
                    <a:pt x="79" y="44"/>
                    <a:pt x="78" y="44"/>
                  </a:cubicBezTo>
                  <a:cubicBezTo>
                    <a:pt x="79" y="44"/>
                    <a:pt x="80" y="43"/>
                    <a:pt x="80" y="42"/>
                  </a:cubicBezTo>
                  <a:moveTo>
                    <a:pt x="91" y="42"/>
                  </a:moveTo>
                  <a:cubicBezTo>
                    <a:pt x="91" y="43"/>
                    <a:pt x="91" y="43"/>
                    <a:pt x="91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1" y="42"/>
                    <a:pt x="91" y="42"/>
                    <a:pt x="91" y="42"/>
                  </a:cubicBezTo>
                  <a:moveTo>
                    <a:pt x="47" y="41"/>
                  </a:moveTo>
                  <a:cubicBezTo>
                    <a:pt x="48" y="42"/>
                    <a:pt x="48" y="42"/>
                    <a:pt x="48" y="42"/>
                  </a:cubicBezTo>
                  <a:cubicBezTo>
                    <a:pt x="47" y="41"/>
                    <a:pt x="47" y="41"/>
                    <a:pt x="47" y="41"/>
                  </a:cubicBezTo>
                  <a:moveTo>
                    <a:pt x="45" y="41"/>
                  </a:moveTo>
                  <a:cubicBezTo>
                    <a:pt x="46" y="42"/>
                    <a:pt x="47" y="43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3"/>
                    <a:pt x="53" y="44"/>
                  </a:cubicBezTo>
                  <a:cubicBezTo>
                    <a:pt x="52" y="43"/>
                    <a:pt x="56" y="43"/>
                    <a:pt x="53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1" y="43"/>
                    <a:pt x="49" y="42"/>
                    <a:pt x="48" y="42"/>
                  </a:cubicBezTo>
                  <a:cubicBezTo>
                    <a:pt x="48" y="42"/>
                    <a:pt x="48" y="42"/>
                    <a:pt x="47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6" y="42"/>
                    <a:pt x="45" y="41"/>
                  </a:cubicBezTo>
                  <a:moveTo>
                    <a:pt x="45" y="41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5" y="41"/>
                    <a:pt x="45" y="41"/>
                  </a:cubicBezTo>
                  <a:moveTo>
                    <a:pt x="95" y="41"/>
                  </a:moveTo>
                  <a:cubicBezTo>
                    <a:pt x="94" y="41"/>
                    <a:pt x="93" y="42"/>
                    <a:pt x="92" y="42"/>
                  </a:cubicBezTo>
                  <a:cubicBezTo>
                    <a:pt x="92" y="42"/>
                    <a:pt x="92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4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5" y="41"/>
                    <a:pt x="95" y="41"/>
                    <a:pt x="95" y="41"/>
                  </a:cubicBezTo>
                  <a:moveTo>
                    <a:pt x="76" y="41"/>
                  </a:moveTo>
                  <a:cubicBezTo>
                    <a:pt x="75" y="41"/>
                    <a:pt x="75" y="41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4" y="42"/>
                    <a:pt x="75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5" y="41"/>
                    <a:pt x="75" y="41"/>
                    <a:pt x="7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8" y="42"/>
                    <a:pt x="74" y="41"/>
                    <a:pt x="77" y="41"/>
                  </a:cubicBezTo>
                  <a:cubicBezTo>
                    <a:pt x="76" y="41"/>
                    <a:pt x="76" y="41"/>
                    <a:pt x="76" y="41"/>
                  </a:cubicBezTo>
                  <a:moveTo>
                    <a:pt x="48" y="41"/>
                  </a:moveTo>
                  <a:cubicBezTo>
                    <a:pt x="47" y="41"/>
                    <a:pt x="47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moveTo>
                    <a:pt x="74" y="40"/>
                  </a:moveTo>
                  <a:cubicBezTo>
                    <a:pt x="73" y="40"/>
                    <a:pt x="74" y="41"/>
                    <a:pt x="75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4" y="40"/>
                    <a:pt x="74" y="40"/>
                    <a:pt x="74" y="40"/>
                  </a:cubicBezTo>
                  <a:moveTo>
                    <a:pt x="102" y="40"/>
                  </a:move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2" y="40"/>
                    <a:pt x="102" y="40"/>
                    <a:pt x="102" y="40"/>
                  </a:cubicBezTo>
                  <a:moveTo>
                    <a:pt x="86" y="40"/>
                  </a:moveTo>
                  <a:cubicBezTo>
                    <a:pt x="85" y="40"/>
                    <a:pt x="85" y="40"/>
                    <a:pt x="85" y="4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0"/>
                    <a:pt x="86" y="40"/>
                    <a:pt x="86" y="40"/>
                  </a:cubicBezTo>
                  <a:moveTo>
                    <a:pt x="41" y="40"/>
                  </a:move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1" y="40"/>
                    <a:pt x="41" y="40"/>
                    <a:pt x="41" y="40"/>
                  </a:cubicBezTo>
                  <a:moveTo>
                    <a:pt x="105" y="40"/>
                  </a:moveTo>
                  <a:cubicBezTo>
                    <a:pt x="105" y="40"/>
                    <a:pt x="104" y="40"/>
                    <a:pt x="104" y="40"/>
                  </a:cubicBezTo>
                  <a:cubicBezTo>
                    <a:pt x="105" y="40"/>
                    <a:pt x="105" y="40"/>
                    <a:pt x="105" y="40"/>
                  </a:cubicBezTo>
                  <a:moveTo>
                    <a:pt x="90" y="39"/>
                  </a:moveTo>
                  <a:cubicBezTo>
                    <a:pt x="89" y="39"/>
                    <a:pt x="89" y="40"/>
                    <a:pt x="88" y="41"/>
                  </a:cubicBezTo>
                  <a:cubicBezTo>
                    <a:pt x="90" y="40"/>
                    <a:pt x="89" y="40"/>
                    <a:pt x="90" y="39"/>
                  </a:cubicBezTo>
                  <a:moveTo>
                    <a:pt x="40" y="39"/>
                  </a:move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0" y="39"/>
                    <a:pt x="40" y="39"/>
                  </a:cubicBezTo>
                  <a:moveTo>
                    <a:pt x="41" y="39"/>
                  </a:moveTo>
                  <a:cubicBezTo>
                    <a:pt x="41" y="39"/>
                    <a:pt x="41" y="39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moveTo>
                    <a:pt x="75" y="39"/>
                  </a:moveTo>
                  <a:cubicBezTo>
                    <a:pt x="74" y="40"/>
                    <a:pt x="74" y="40"/>
                    <a:pt x="74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39"/>
                    <a:pt x="75" y="39"/>
                    <a:pt x="75" y="39"/>
                  </a:cubicBezTo>
                  <a:moveTo>
                    <a:pt x="47" y="39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48" y="39"/>
                    <a:pt x="47" y="39"/>
                  </a:cubicBezTo>
                  <a:moveTo>
                    <a:pt x="39" y="39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9"/>
                    <a:pt x="40" y="39"/>
                  </a:cubicBezTo>
                  <a:cubicBezTo>
                    <a:pt x="40" y="39"/>
                    <a:pt x="39" y="39"/>
                    <a:pt x="39" y="39"/>
                  </a:cubicBezTo>
                  <a:moveTo>
                    <a:pt x="37" y="38"/>
                  </a:moveTo>
                  <a:cubicBezTo>
                    <a:pt x="37" y="38"/>
                    <a:pt x="37" y="38"/>
                    <a:pt x="37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moveTo>
                    <a:pt x="56" y="38"/>
                  </a:moveTo>
                  <a:cubicBezTo>
                    <a:pt x="56" y="38"/>
                    <a:pt x="56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8"/>
                    <a:pt x="56" y="39"/>
                  </a:cubicBezTo>
                  <a:cubicBezTo>
                    <a:pt x="56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8" y="39"/>
                    <a:pt x="58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60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8"/>
                    <a:pt x="59" y="39"/>
                    <a:pt x="59" y="39"/>
                  </a:cubicBezTo>
                  <a:cubicBezTo>
                    <a:pt x="58" y="39"/>
                    <a:pt x="57" y="38"/>
                    <a:pt x="56" y="38"/>
                  </a:cubicBezTo>
                  <a:moveTo>
                    <a:pt x="79" y="38"/>
                  </a:moveTo>
                  <a:cubicBezTo>
                    <a:pt x="78" y="38"/>
                    <a:pt x="78" y="38"/>
                    <a:pt x="78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8"/>
                    <a:pt x="79" y="38"/>
                    <a:pt x="79" y="38"/>
                  </a:cubicBezTo>
                  <a:moveTo>
                    <a:pt x="47" y="37"/>
                  </a:move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7"/>
                    <a:pt x="47" y="37"/>
                    <a:pt x="47" y="37"/>
                  </a:cubicBezTo>
                  <a:moveTo>
                    <a:pt x="47" y="37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moveTo>
                    <a:pt x="101" y="37"/>
                  </a:moveTo>
                  <a:cubicBezTo>
                    <a:pt x="101" y="37"/>
                    <a:pt x="100" y="37"/>
                    <a:pt x="100" y="37"/>
                  </a:cubicBezTo>
                  <a:cubicBezTo>
                    <a:pt x="100" y="38"/>
                    <a:pt x="99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7"/>
                    <a:pt x="101" y="37"/>
                    <a:pt x="101" y="37"/>
                  </a:cubicBezTo>
                  <a:moveTo>
                    <a:pt x="48" y="37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moveTo>
                    <a:pt x="47" y="37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7" y="37"/>
                    <a:pt x="47" y="37"/>
                  </a:cubicBezTo>
                  <a:moveTo>
                    <a:pt x="102" y="36"/>
                  </a:move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moveTo>
                    <a:pt x="113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113" y="36"/>
                    <a:pt x="113" y="36"/>
                    <a:pt x="113" y="36"/>
                  </a:cubicBezTo>
                  <a:moveTo>
                    <a:pt x="76" y="35"/>
                  </a:moveTo>
                  <a:cubicBezTo>
                    <a:pt x="75" y="35"/>
                    <a:pt x="75" y="35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6" y="35"/>
                    <a:pt x="76" y="35"/>
                    <a:pt x="76" y="35"/>
                  </a:cubicBezTo>
                  <a:moveTo>
                    <a:pt x="78" y="35"/>
                  </a:moveTo>
                  <a:cubicBezTo>
                    <a:pt x="78" y="36"/>
                    <a:pt x="78" y="36"/>
                    <a:pt x="78" y="36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moveTo>
                    <a:pt x="55" y="35"/>
                  </a:moveTo>
                  <a:cubicBezTo>
                    <a:pt x="55" y="35"/>
                    <a:pt x="56" y="36"/>
                    <a:pt x="56" y="36"/>
                  </a:cubicBezTo>
                  <a:cubicBezTo>
                    <a:pt x="56" y="36"/>
                    <a:pt x="57" y="36"/>
                    <a:pt x="57" y="36"/>
                  </a:cubicBezTo>
                  <a:cubicBezTo>
                    <a:pt x="55" y="35"/>
                    <a:pt x="55" y="35"/>
                    <a:pt x="55" y="35"/>
                  </a:cubicBezTo>
                  <a:moveTo>
                    <a:pt x="77" y="35"/>
                  </a:moveTo>
                  <a:cubicBezTo>
                    <a:pt x="78" y="35"/>
                    <a:pt x="78" y="35"/>
                    <a:pt x="78" y="3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76" y="35"/>
                  </a:move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7" y="35"/>
                    <a:pt x="77" y="35"/>
                  </a:cubicBezTo>
                  <a:cubicBezTo>
                    <a:pt x="77" y="35"/>
                    <a:pt x="77" y="35"/>
                    <a:pt x="76" y="35"/>
                  </a:cubicBezTo>
                  <a:moveTo>
                    <a:pt x="94" y="35"/>
                  </a:moveTo>
                  <a:cubicBezTo>
                    <a:pt x="94" y="35"/>
                    <a:pt x="93" y="37"/>
                    <a:pt x="93" y="37"/>
                  </a:cubicBezTo>
                  <a:cubicBezTo>
                    <a:pt x="93" y="37"/>
                    <a:pt x="94" y="37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6"/>
                    <a:pt x="93" y="36"/>
                    <a:pt x="94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4" y="35"/>
                    <a:pt x="94" y="35"/>
                    <a:pt x="94" y="35"/>
                  </a:cubicBezTo>
                  <a:moveTo>
                    <a:pt x="75" y="35"/>
                  </a:moveTo>
                  <a:cubicBezTo>
                    <a:pt x="75" y="35"/>
                    <a:pt x="75" y="35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moveTo>
                    <a:pt x="33" y="35"/>
                  </a:moveTo>
                  <a:cubicBezTo>
                    <a:pt x="33" y="36"/>
                    <a:pt x="32" y="36"/>
                    <a:pt x="34" y="37"/>
                  </a:cubicBezTo>
                  <a:cubicBezTo>
                    <a:pt x="34" y="38"/>
                    <a:pt x="35" y="38"/>
                    <a:pt x="36" y="38"/>
                  </a:cubicBezTo>
                  <a:cubicBezTo>
                    <a:pt x="36" y="37"/>
                    <a:pt x="34" y="38"/>
                    <a:pt x="35" y="37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4" y="37"/>
                    <a:pt x="34" y="35"/>
                    <a:pt x="33" y="35"/>
                  </a:cubicBezTo>
                  <a:moveTo>
                    <a:pt x="40" y="35"/>
                  </a:moveTo>
                  <a:cubicBezTo>
                    <a:pt x="41" y="36"/>
                    <a:pt x="43" y="37"/>
                    <a:pt x="45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5" y="36"/>
                    <a:pt x="43" y="36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5"/>
                    <a:pt x="41" y="35"/>
                    <a:pt x="40" y="35"/>
                  </a:cubicBezTo>
                  <a:moveTo>
                    <a:pt x="60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moveTo>
                    <a:pt x="59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8" y="36"/>
                    <a:pt x="59" y="35"/>
                    <a:pt x="60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moveTo>
                    <a:pt x="56" y="35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6" y="35"/>
                    <a:pt x="56" y="35"/>
                    <a:pt x="56" y="35"/>
                  </a:cubicBezTo>
                  <a:moveTo>
                    <a:pt x="106" y="34"/>
                  </a:moveTo>
                  <a:cubicBezTo>
                    <a:pt x="106" y="34"/>
                    <a:pt x="106" y="34"/>
                    <a:pt x="106" y="34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4" y="36"/>
                    <a:pt x="104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3" y="36"/>
                    <a:pt x="105" y="36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5" y="36"/>
                    <a:pt x="106" y="35"/>
                    <a:pt x="106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7" y="34"/>
                    <a:pt x="106" y="34"/>
                  </a:cubicBezTo>
                  <a:moveTo>
                    <a:pt x="57" y="34"/>
                  </a:moveTo>
                  <a:cubicBezTo>
                    <a:pt x="57" y="35"/>
                    <a:pt x="57" y="35"/>
                    <a:pt x="57" y="35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7" y="34"/>
                    <a:pt x="57" y="34"/>
                    <a:pt x="57" y="34"/>
                  </a:cubicBezTo>
                  <a:moveTo>
                    <a:pt x="61" y="34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moveTo>
                    <a:pt x="114" y="34"/>
                  </a:moveTo>
                  <a:cubicBezTo>
                    <a:pt x="113" y="34"/>
                    <a:pt x="113" y="34"/>
                    <a:pt x="113" y="35"/>
                  </a:cubicBezTo>
                  <a:cubicBezTo>
                    <a:pt x="113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4"/>
                  </a:cubicBezTo>
                  <a:moveTo>
                    <a:pt x="31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1" y="33"/>
                    <a:pt x="31" y="33"/>
                  </a:cubicBezTo>
                  <a:moveTo>
                    <a:pt x="46" y="32"/>
                  </a:move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6" y="33"/>
                    <a:pt x="46" y="32"/>
                  </a:cubicBezTo>
                  <a:moveTo>
                    <a:pt x="46" y="32"/>
                  </a:move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moveTo>
                    <a:pt x="44" y="32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moveTo>
                    <a:pt x="114" y="31"/>
                  </a:moveTo>
                  <a:cubicBezTo>
                    <a:pt x="114" y="31"/>
                    <a:pt x="114" y="32"/>
                    <a:pt x="113" y="32"/>
                  </a:cubicBezTo>
                  <a:cubicBezTo>
                    <a:pt x="114" y="32"/>
                    <a:pt x="112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4" y="32"/>
                    <a:pt x="115" y="32"/>
                  </a:cubicBezTo>
                  <a:cubicBezTo>
                    <a:pt x="114" y="32"/>
                    <a:pt x="114" y="31"/>
                    <a:pt x="114" y="31"/>
                  </a:cubicBezTo>
                  <a:moveTo>
                    <a:pt x="26" y="31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moveTo>
                    <a:pt x="63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moveTo>
                    <a:pt x="41" y="31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1"/>
                    <a:pt x="41" y="31"/>
                    <a:pt x="41" y="31"/>
                  </a:cubicBezTo>
                  <a:moveTo>
                    <a:pt x="115" y="30"/>
                  </a:moveTo>
                  <a:cubicBezTo>
                    <a:pt x="114" y="30"/>
                    <a:pt x="114" y="31"/>
                    <a:pt x="113" y="31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5" y="30"/>
                    <a:pt x="115" y="30"/>
                  </a:cubicBezTo>
                  <a:moveTo>
                    <a:pt x="63" y="30"/>
                  </a:moveTo>
                  <a:cubicBezTo>
                    <a:pt x="62" y="30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moveTo>
                    <a:pt x="51" y="30"/>
                  </a:moveTo>
                  <a:cubicBezTo>
                    <a:pt x="51" y="30"/>
                    <a:pt x="52" y="30"/>
                    <a:pt x="52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30"/>
                    <a:pt x="51" y="30"/>
                    <a:pt x="51" y="30"/>
                  </a:cubicBezTo>
                  <a:moveTo>
                    <a:pt x="30" y="29"/>
                  </a:move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moveTo>
                    <a:pt x="82" y="29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80" y="29"/>
                    <a:pt x="79" y="29"/>
                    <a:pt x="79" y="29"/>
                  </a:cubicBezTo>
                  <a:cubicBezTo>
                    <a:pt x="79" y="29"/>
                    <a:pt x="78" y="29"/>
                    <a:pt x="78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5" y="30"/>
                    <a:pt x="73" y="29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0"/>
                    <a:pt x="72" y="30"/>
                    <a:pt x="71" y="30"/>
                  </a:cubicBezTo>
                  <a:cubicBezTo>
                    <a:pt x="70" y="30"/>
                    <a:pt x="71" y="30"/>
                    <a:pt x="71" y="31"/>
                  </a:cubicBezTo>
                  <a:cubicBezTo>
                    <a:pt x="71" y="31"/>
                    <a:pt x="72" y="31"/>
                    <a:pt x="71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4" y="31"/>
                    <a:pt x="74" y="32"/>
                  </a:cubicBezTo>
                  <a:cubicBezTo>
                    <a:pt x="74" y="31"/>
                    <a:pt x="75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30"/>
                    <a:pt x="80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0" y="30"/>
                    <a:pt x="81" y="30"/>
                    <a:pt x="82" y="2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0"/>
                    <a:pt x="84" y="29"/>
                    <a:pt x="83" y="29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2" y="29"/>
                    <a:pt x="82" y="29"/>
                    <a:pt x="82" y="29"/>
                  </a:cubicBezTo>
                  <a:moveTo>
                    <a:pt x="6" y="28"/>
                  </a:moveTo>
                  <a:cubicBezTo>
                    <a:pt x="5" y="28"/>
                    <a:pt x="8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8" y="31"/>
                    <a:pt x="10" y="32"/>
                  </a:cubicBezTo>
                  <a:cubicBezTo>
                    <a:pt x="11" y="31"/>
                    <a:pt x="7" y="29"/>
                    <a:pt x="6" y="28"/>
                  </a:cubicBezTo>
                  <a:moveTo>
                    <a:pt x="114" y="28"/>
                  </a:move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8"/>
                    <a:pt x="114" y="28"/>
                  </a:cubicBezTo>
                  <a:moveTo>
                    <a:pt x="118" y="28"/>
                  </a:moveTo>
                  <a:cubicBezTo>
                    <a:pt x="118" y="28"/>
                    <a:pt x="118" y="28"/>
                    <a:pt x="118" y="28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6" y="29"/>
                    <a:pt x="115" y="29"/>
                    <a:pt x="115" y="30"/>
                  </a:cubicBezTo>
                  <a:cubicBezTo>
                    <a:pt x="115" y="30"/>
                    <a:pt x="115" y="29"/>
                    <a:pt x="116" y="29"/>
                  </a:cubicBezTo>
                  <a:cubicBezTo>
                    <a:pt x="116" y="29"/>
                    <a:pt x="116" y="30"/>
                    <a:pt x="115" y="30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1"/>
                    <a:pt x="116" y="31"/>
                    <a:pt x="116" y="31"/>
                  </a:cubicBezTo>
                  <a:cubicBezTo>
                    <a:pt x="117" y="30"/>
                    <a:pt x="116" y="30"/>
                    <a:pt x="117" y="29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8" y="29"/>
                    <a:pt x="118" y="28"/>
                    <a:pt x="118" y="28"/>
                  </a:cubicBezTo>
                  <a:moveTo>
                    <a:pt x="68" y="28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8" y="28"/>
                    <a:pt x="68" y="28"/>
                    <a:pt x="68" y="28"/>
                  </a:cubicBezTo>
                  <a:moveTo>
                    <a:pt x="91" y="27"/>
                  </a:moveTo>
                  <a:cubicBezTo>
                    <a:pt x="90" y="27"/>
                    <a:pt x="90" y="27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moveTo>
                    <a:pt x="92" y="27"/>
                  </a:move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2" y="27"/>
                    <a:pt x="92" y="27"/>
                  </a:cubicBezTo>
                  <a:moveTo>
                    <a:pt x="123" y="27"/>
                  </a:moveTo>
                  <a:cubicBezTo>
                    <a:pt x="121" y="29"/>
                    <a:pt x="119" y="32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5" y="35"/>
                    <a:pt x="114" y="36"/>
                    <a:pt x="113" y="36"/>
                  </a:cubicBezTo>
                  <a:cubicBezTo>
                    <a:pt x="113" y="36"/>
                    <a:pt x="113" y="36"/>
                    <a:pt x="113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0" y="39"/>
                    <a:pt x="109" y="39"/>
                  </a:cubicBezTo>
                  <a:cubicBezTo>
                    <a:pt x="108" y="38"/>
                    <a:pt x="113" y="36"/>
                    <a:pt x="112" y="35"/>
                  </a:cubicBezTo>
                  <a:cubicBezTo>
                    <a:pt x="111" y="36"/>
                    <a:pt x="110" y="36"/>
                    <a:pt x="109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0" y="37"/>
                    <a:pt x="109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6" y="39"/>
                    <a:pt x="106" y="39"/>
                    <a:pt x="105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3" y="41"/>
                    <a:pt x="103" y="41"/>
                    <a:pt x="102" y="41"/>
                  </a:cubicBezTo>
                  <a:cubicBezTo>
                    <a:pt x="101" y="42"/>
                    <a:pt x="103" y="41"/>
                    <a:pt x="102" y="42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43"/>
                    <a:pt x="101" y="43"/>
                    <a:pt x="102" y="42"/>
                  </a:cubicBezTo>
                  <a:cubicBezTo>
                    <a:pt x="102" y="42"/>
                    <a:pt x="10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4" y="42"/>
                    <a:pt x="104" y="41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6" y="40"/>
                    <a:pt x="106" y="40"/>
                    <a:pt x="106" y="40"/>
                  </a:cubicBezTo>
                  <a:cubicBezTo>
                    <a:pt x="106" y="40"/>
                    <a:pt x="105" y="41"/>
                    <a:pt x="106" y="41"/>
                  </a:cubicBezTo>
                  <a:cubicBezTo>
                    <a:pt x="107" y="41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11" y="38"/>
                    <a:pt x="112" y="39"/>
                    <a:pt x="114" y="37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6" y="34"/>
                    <a:pt x="117" y="35"/>
                    <a:pt x="119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21" y="31"/>
                    <a:pt x="122" y="30"/>
                    <a:pt x="123" y="28"/>
                  </a:cubicBezTo>
                  <a:cubicBezTo>
                    <a:pt x="123" y="27"/>
                    <a:pt x="123" y="27"/>
                    <a:pt x="123" y="27"/>
                  </a:cubicBezTo>
                  <a:moveTo>
                    <a:pt x="26" y="27"/>
                  </a:move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moveTo>
                    <a:pt x="122" y="27"/>
                  </a:move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2" y="27"/>
                    <a:pt x="122" y="27"/>
                  </a:cubicBezTo>
                  <a:cubicBezTo>
                    <a:pt x="122" y="27"/>
                    <a:pt x="122" y="27"/>
                    <a:pt x="122" y="27"/>
                  </a:cubicBezTo>
                  <a:moveTo>
                    <a:pt x="93" y="26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moveTo>
                    <a:pt x="80" y="26"/>
                  </a:moveTo>
                  <a:cubicBezTo>
                    <a:pt x="80" y="26"/>
                    <a:pt x="80" y="26"/>
                    <a:pt x="80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moveTo>
                    <a:pt x="59" y="26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71" y="26"/>
                  </a:moveTo>
                  <a:cubicBezTo>
                    <a:pt x="70" y="26"/>
                    <a:pt x="71" y="27"/>
                    <a:pt x="71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1" y="27"/>
                    <a:pt x="73" y="26"/>
                    <a:pt x="71" y="26"/>
                  </a:cubicBezTo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4" y="26"/>
                    <a:pt x="15" y="27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8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8"/>
                    <a:pt x="14" y="27"/>
                    <a:pt x="14" y="27"/>
                  </a:cubicBezTo>
                  <a:cubicBezTo>
                    <a:pt x="14" y="26"/>
                    <a:pt x="14" y="26"/>
                    <a:pt x="13" y="26"/>
                  </a:cubicBezTo>
                  <a:moveTo>
                    <a:pt x="37" y="26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moveTo>
                    <a:pt x="48" y="26"/>
                  </a:moveTo>
                  <a:cubicBezTo>
                    <a:pt x="49" y="26"/>
                    <a:pt x="49" y="26"/>
                    <a:pt x="49" y="26"/>
                  </a:cubicBezTo>
                  <a:cubicBezTo>
                    <a:pt x="48" y="26"/>
                    <a:pt x="48" y="26"/>
                    <a:pt x="48" y="26"/>
                  </a:cubicBezTo>
                  <a:moveTo>
                    <a:pt x="26" y="26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92" y="26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2" y="26"/>
                    <a:pt x="91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moveTo>
                    <a:pt x="44" y="26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moveTo>
                    <a:pt x="38" y="25"/>
                  </a:move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5"/>
                  </a:cubicBezTo>
                  <a:moveTo>
                    <a:pt x="49" y="25"/>
                  </a:moveTo>
                  <a:cubicBezTo>
                    <a:pt x="50" y="26"/>
                    <a:pt x="49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moveTo>
                    <a:pt x="49" y="25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moveTo>
                    <a:pt x="47" y="25"/>
                  </a:moveTo>
                  <a:cubicBezTo>
                    <a:pt x="47" y="26"/>
                    <a:pt x="47" y="26"/>
                    <a:pt x="48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88" y="25"/>
                  </a:moveTo>
                  <a:cubicBezTo>
                    <a:pt x="87" y="26"/>
                    <a:pt x="87" y="26"/>
                    <a:pt x="87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5"/>
                    <a:pt x="8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25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5"/>
                    <a:pt x="26" y="25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6"/>
                    <a:pt x="28" y="27"/>
                    <a:pt x="30" y="28"/>
                  </a:cubicBezTo>
                  <a:cubicBezTo>
                    <a:pt x="29" y="28"/>
                    <a:pt x="30" y="28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9"/>
                    <a:pt x="32" y="30"/>
                    <a:pt x="31" y="30"/>
                  </a:cubicBezTo>
                  <a:cubicBezTo>
                    <a:pt x="32" y="30"/>
                    <a:pt x="34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2" y="30"/>
                    <a:pt x="32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0"/>
                    <a:pt x="33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29"/>
                    <a:pt x="32" y="28"/>
                    <a:pt x="31" y="28"/>
                  </a:cubicBezTo>
                  <a:cubicBezTo>
                    <a:pt x="33" y="29"/>
                    <a:pt x="36" y="29"/>
                    <a:pt x="38" y="30"/>
                  </a:cubicBezTo>
                  <a:cubicBezTo>
                    <a:pt x="37" y="30"/>
                    <a:pt x="37" y="30"/>
                    <a:pt x="37" y="29"/>
                  </a:cubicBezTo>
                  <a:cubicBezTo>
                    <a:pt x="35" y="28"/>
                    <a:pt x="33" y="28"/>
                    <a:pt x="31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29" y="26"/>
                    <a:pt x="28" y="25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4"/>
                    <a:pt x="25" y="24"/>
                  </a:cubicBezTo>
                  <a:moveTo>
                    <a:pt x="49" y="24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80" y="24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79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moveTo>
                    <a:pt x="48" y="24"/>
                  </a:move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8" y="24"/>
                    <a:pt x="48" y="24"/>
                    <a:pt x="48" y="24"/>
                  </a:cubicBezTo>
                  <a:moveTo>
                    <a:pt x="77" y="24"/>
                  </a:moveTo>
                  <a:cubicBezTo>
                    <a:pt x="76" y="24"/>
                    <a:pt x="76" y="24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7" y="24"/>
                    <a:pt x="77" y="24"/>
                    <a:pt x="77" y="24"/>
                  </a:cubicBezTo>
                  <a:moveTo>
                    <a:pt x="34" y="24"/>
                  </a:moveTo>
                  <a:cubicBezTo>
                    <a:pt x="34" y="24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80" y="24"/>
                  </a:move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moveTo>
                    <a:pt x="81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4"/>
                    <a:pt x="80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2" y="24"/>
                    <a:pt x="82" y="24"/>
                  </a:cubicBezTo>
                  <a:cubicBezTo>
                    <a:pt x="81" y="24"/>
                    <a:pt x="81" y="24"/>
                    <a:pt x="81" y="24"/>
                  </a:cubicBezTo>
                  <a:moveTo>
                    <a:pt x="81" y="24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moveTo>
                    <a:pt x="89" y="23"/>
                  </a:moveTo>
                  <a:cubicBezTo>
                    <a:pt x="88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7" y="24"/>
                    <a:pt x="88" y="24"/>
                  </a:cubicBezTo>
                  <a:cubicBezTo>
                    <a:pt x="88" y="24"/>
                    <a:pt x="89" y="24"/>
                    <a:pt x="89" y="24"/>
                  </a:cubicBezTo>
                  <a:cubicBezTo>
                    <a:pt x="89" y="24"/>
                    <a:pt x="90" y="24"/>
                    <a:pt x="90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4"/>
                    <a:pt x="90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3"/>
                  </a:cubicBezTo>
                  <a:moveTo>
                    <a:pt x="122" y="23"/>
                  </a:moveTo>
                  <a:cubicBezTo>
                    <a:pt x="122" y="25"/>
                    <a:pt x="121" y="25"/>
                    <a:pt x="120" y="27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20" y="27"/>
                    <a:pt x="121" y="26"/>
                    <a:pt x="122" y="25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4"/>
                    <a:pt x="123" y="25"/>
                    <a:pt x="124" y="24"/>
                  </a:cubicBezTo>
                  <a:cubicBezTo>
                    <a:pt x="122" y="23"/>
                    <a:pt x="122" y="23"/>
                    <a:pt x="122" y="23"/>
                  </a:cubicBezTo>
                  <a:moveTo>
                    <a:pt x="11" y="23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85" y="23"/>
                  </a:moveTo>
                  <a:cubicBezTo>
                    <a:pt x="85" y="24"/>
                    <a:pt x="83" y="24"/>
                    <a:pt x="83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5"/>
                    <a:pt x="81" y="26"/>
                    <a:pt x="79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6"/>
                    <a:pt x="81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5"/>
                    <a:pt x="83" y="24"/>
                    <a:pt x="84" y="24"/>
                  </a:cubicBezTo>
                  <a:cubicBezTo>
                    <a:pt x="84" y="24"/>
                    <a:pt x="84" y="25"/>
                    <a:pt x="84" y="25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3"/>
                    <a:pt x="85" y="24"/>
                    <a:pt x="85" y="23"/>
                  </a:cubicBezTo>
                  <a:moveTo>
                    <a:pt x="11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moveTo>
                    <a:pt x="79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9" y="23"/>
                  </a:cubicBezTo>
                  <a:moveTo>
                    <a:pt x="117" y="23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moveTo>
                    <a:pt x="127" y="23"/>
                  </a:moveTo>
                  <a:cubicBezTo>
                    <a:pt x="125" y="25"/>
                    <a:pt x="125" y="25"/>
                    <a:pt x="125" y="25"/>
                  </a:cubicBezTo>
                  <a:cubicBezTo>
                    <a:pt x="126" y="24"/>
                    <a:pt x="126" y="24"/>
                    <a:pt x="127" y="23"/>
                  </a:cubicBezTo>
                  <a:moveTo>
                    <a:pt x="95" y="2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3"/>
                    <a:pt x="95" y="23"/>
                    <a:pt x="95" y="23"/>
                  </a:cubicBezTo>
                  <a:moveTo>
                    <a:pt x="92" y="23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moveTo>
                    <a:pt x="87" y="23"/>
                  </a:move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5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7" y="23"/>
                    <a:pt x="87" y="23"/>
                    <a:pt x="87" y="23"/>
                  </a:cubicBezTo>
                  <a:moveTo>
                    <a:pt x="87" y="23"/>
                  </a:move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moveTo>
                    <a:pt x="87" y="22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2"/>
                    <a:pt x="87" y="22"/>
                  </a:cubicBezTo>
                  <a:moveTo>
                    <a:pt x="43" y="22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5" y="23"/>
                    <a:pt x="45" y="23"/>
                  </a:cubicBezTo>
                  <a:cubicBezTo>
                    <a:pt x="45" y="23"/>
                    <a:pt x="43" y="23"/>
                    <a:pt x="43" y="22"/>
                  </a:cubicBezTo>
                  <a:moveTo>
                    <a:pt x="77" y="22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7" y="22"/>
                    <a:pt x="77" y="22"/>
                    <a:pt x="77" y="22"/>
                  </a:cubicBezTo>
                  <a:moveTo>
                    <a:pt x="78" y="22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77" y="22"/>
                    <a:pt x="77" y="22"/>
                    <a:pt x="78" y="22"/>
                  </a:cubicBezTo>
                  <a:moveTo>
                    <a:pt x="68" y="22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8" y="22"/>
                    <a:pt x="68" y="22"/>
                    <a:pt x="68" y="22"/>
                  </a:cubicBezTo>
                  <a:moveTo>
                    <a:pt x="22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2"/>
                    <a:pt x="22" y="22"/>
                  </a:cubicBezTo>
                  <a:moveTo>
                    <a:pt x="76" y="22"/>
                  </a:moveTo>
                  <a:cubicBezTo>
                    <a:pt x="76" y="22"/>
                    <a:pt x="74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4"/>
                    <a:pt x="73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1" y="23"/>
                  </a:cubicBezTo>
                  <a:cubicBezTo>
                    <a:pt x="72" y="23"/>
                    <a:pt x="71" y="24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8" y="23"/>
                    <a:pt x="68" y="23"/>
                    <a:pt x="67" y="2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3"/>
                    <a:pt x="68" y="24"/>
                    <a:pt x="69" y="24"/>
                  </a:cubicBezTo>
                  <a:cubicBezTo>
                    <a:pt x="69" y="24"/>
                    <a:pt x="68" y="24"/>
                    <a:pt x="68" y="24"/>
                  </a:cubicBezTo>
                  <a:cubicBezTo>
                    <a:pt x="68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4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5"/>
                    <a:pt x="69" y="25"/>
                    <a:pt x="69" y="24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1" y="24"/>
                    <a:pt x="73" y="25"/>
                    <a:pt x="75" y="24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6" y="24"/>
                    <a:pt x="76" y="24"/>
                    <a:pt x="77" y="24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3"/>
                    <a:pt x="77" y="23"/>
                    <a:pt x="76" y="23"/>
                  </a:cubicBezTo>
                  <a:cubicBezTo>
                    <a:pt x="76" y="23"/>
                    <a:pt x="77" y="22"/>
                    <a:pt x="76" y="22"/>
                  </a:cubicBezTo>
                  <a:moveTo>
                    <a:pt x="83" y="22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moveTo>
                    <a:pt x="85" y="22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84" y="22"/>
                    <a:pt x="83" y="22"/>
                    <a:pt x="82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6" y="22"/>
                    <a:pt x="85" y="22"/>
                  </a:cubicBezTo>
                  <a:moveTo>
                    <a:pt x="129" y="22"/>
                  </a:moveTo>
                  <a:cubicBezTo>
                    <a:pt x="128" y="23"/>
                    <a:pt x="128" y="23"/>
                    <a:pt x="128" y="23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27" y="23"/>
                    <a:pt x="127" y="23"/>
                    <a:pt x="127" y="24"/>
                  </a:cubicBezTo>
                  <a:cubicBezTo>
                    <a:pt x="127" y="24"/>
                    <a:pt x="129" y="23"/>
                    <a:pt x="129" y="22"/>
                  </a:cubicBezTo>
                  <a:moveTo>
                    <a:pt x="83" y="22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moveTo>
                    <a:pt x="69" y="22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69" y="22"/>
                    <a:pt x="69" y="22"/>
                    <a:pt x="69" y="22"/>
                  </a:cubicBezTo>
                  <a:moveTo>
                    <a:pt x="80" y="21"/>
                  </a:move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moveTo>
                    <a:pt x="70" y="21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moveTo>
                    <a:pt x="48" y="21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1"/>
                    <a:pt x="48" y="21"/>
                    <a:pt x="48" y="21"/>
                  </a:cubicBezTo>
                  <a:moveTo>
                    <a:pt x="50" y="2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1"/>
                    <a:pt x="50" y="21"/>
                    <a:pt x="50" y="21"/>
                  </a:cubicBezTo>
                  <a:moveTo>
                    <a:pt x="93" y="21"/>
                  </a:move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moveTo>
                    <a:pt x="123" y="21"/>
                  </a:moveTo>
                  <a:cubicBezTo>
                    <a:pt x="123" y="21"/>
                    <a:pt x="123" y="22"/>
                    <a:pt x="122" y="22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moveTo>
                    <a:pt x="87" y="21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7" y="21"/>
                    <a:pt x="87" y="21"/>
                  </a:cubicBezTo>
                  <a:moveTo>
                    <a:pt x="121" y="21"/>
                  </a:moveTo>
                  <a:cubicBezTo>
                    <a:pt x="121" y="21"/>
                    <a:pt x="121" y="21"/>
                    <a:pt x="120" y="21"/>
                  </a:cubicBezTo>
                  <a:cubicBezTo>
                    <a:pt x="120" y="22"/>
                    <a:pt x="118" y="23"/>
                    <a:pt x="119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7" y="24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6" y="24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7"/>
                    <a:pt x="116" y="27"/>
                  </a:cubicBezTo>
                  <a:cubicBezTo>
                    <a:pt x="118" y="26"/>
                    <a:pt x="119" y="23"/>
                    <a:pt x="121" y="22"/>
                  </a:cubicBezTo>
                  <a:cubicBezTo>
                    <a:pt x="122" y="21"/>
                    <a:pt x="122" y="21"/>
                    <a:pt x="121" y="21"/>
                  </a:cubicBezTo>
                  <a:moveTo>
                    <a:pt x="75" y="21"/>
                  </a:move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5" y="21"/>
                    <a:pt x="75" y="21"/>
                  </a:cubicBezTo>
                  <a:moveTo>
                    <a:pt x="86" y="21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6" y="21"/>
                    <a:pt x="86" y="21"/>
                    <a:pt x="86" y="21"/>
                  </a:cubicBezTo>
                  <a:moveTo>
                    <a:pt x="93" y="21"/>
                  </a:move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3" y="21"/>
                    <a:pt x="93" y="21"/>
                    <a:pt x="93" y="21"/>
                  </a:cubicBezTo>
                  <a:moveTo>
                    <a:pt x="69" y="20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moveTo>
                    <a:pt x="123" y="20"/>
                  </a:moveTo>
                  <a:cubicBezTo>
                    <a:pt x="122" y="21"/>
                    <a:pt x="122" y="21"/>
                    <a:pt x="122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0"/>
                    <a:pt x="123" y="20"/>
                    <a:pt x="123" y="20"/>
                  </a:cubicBezTo>
                  <a:moveTo>
                    <a:pt x="32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moveTo>
                    <a:pt x="34" y="20"/>
                  </a:move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moveTo>
                    <a:pt x="32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moveTo>
                    <a:pt x="84" y="20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moveTo>
                    <a:pt x="34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moveTo>
                    <a:pt x="9" y="2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34" y="20"/>
                  </a:move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moveTo>
                    <a:pt x="37" y="20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moveTo>
                    <a:pt x="88" y="20"/>
                  </a:move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moveTo>
                    <a:pt x="121" y="20"/>
                  </a:moveTo>
                  <a:cubicBezTo>
                    <a:pt x="121" y="20"/>
                    <a:pt x="120" y="20"/>
                    <a:pt x="120" y="21"/>
                  </a:cubicBezTo>
                  <a:cubicBezTo>
                    <a:pt x="120" y="20"/>
                    <a:pt x="121" y="21"/>
                    <a:pt x="121" y="20"/>
                  </a:cubicBezTo>
                  <a:moveTo>
                    <a:pt x="102" y="20"/>
                  </a:moveTo>
                  <a:cubicBezTo>
                    <a:pt x="102" y="20"/>
                    <a:pt x="102" y="20"/>
                    <a:pt x="102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2" y="20"/>
                    <a:pt x="102" y="20"/>
                    <a:pt x="102" y="20"/>
                  </a:cubicBezTo>
                  <a:moveTo>
                    <a:pt x="89" y="20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moveTo>
                    <a:pt x="93" y="19"/>
                  </a:move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moveTo>
                    <a:pt x="103" y="18"/>
                  </a:moveTo>
                  <a:cubicBezTo>
                    <a:pt x="102" y="19"/>
                    <a:pt x="102" y="19"/>
                    <a:pt x="102" y="19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8"/>
                    <a:pt x="103" y="18"/>
                    <a:pt x="103" y="18"/>
                  </a:cubicBezTo>
                  <a:moveTo>
                    <a:pt x="123" y="18"/>
                  </a:moveTo>
                  <a:cubicBezTo>
                    <a:pt x="123" y="18"/>
                    <a:pt x="122" y="19"/>
                    <a:pt x="122" y="19"/>
                  </a:cubicBezTo>
                  <a:cubicBezTo>
                    <a:pt x="122" y="19"/>
                    <a:pt x="121" y="18"/>
                    <a:pt x="121" y="18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20" y="20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0" y="20"/>
                    <a:pt x="120" y="19"/>
                    <a:pt x="121" y="19"/>
                  </a:cubicBezTo>
                  <a:cubicBezTo>
                    <a:pt x="121" y="19"/>
                    <a:pt x="123" y="18"/>
                    <a:pt x="122" y="20"/>
                  </a:cubicBezTo>
                  <a:cubicBezTo>
                    <a:pt x="123" y="18"/>
                    <a:pt x="123" y="18"/>
                    <a:pt x="123" y="18"/>
                  </a:cubicBezTo>
                  <a:moveTo>
                    <a:pt x="93" y="18"/>
                  </a:move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8"/>
                    <a:pt x="93" y="18"/>
                  </a:cubicBezTo>
                  <a:moveTo>
                    <a:pt x="98" y="17"/>
                  </a:moveTo>
                  <a:cubicBezTo>
                    <a:pt x="97" y="17"/>
                    <a:pt x="97" y="17"/>
                    <a:pt x="97" y="18"/>
                  </a:cubicBezTo>
                  <a:cubicBezTo>
                    <a:pt x="97" y="18"/>
                    <a:pt x="97" y="17"/>
                    <a:pt x="98" y="17"/>
                  </a:cubicBezTo>
                  <a:moveTo>
                    <a:pt x="100" y="17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moveTo>
                    <a:pt x="48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7"/>
                    <a:pt x="48" y="17"/>
                    <a:pt x="48" y="17"/>
                  </a:cubicBezTo>
                  <a:moveTo>
                    <a:pt x="91" y="17"/>
                  </a:move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7"/>
                    <a:pt x="91" y="17"/>
                  </a:cubicBezTo>
                  <a:moveTo>
                    <a:pt x="99" y="17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moveTo>
                    <a:pt x="43" y="17"/>
                  </a:moveTo>
                  <a:cubicBezTo>
                    <a:pt x="43" y="18"/>
                    <a:pt x="44" y="17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4" y="17"/>
                    <a:pt x="43" y="17"/>
                  </a:cubicBezTo>
                  <a:moveTo>
                    <a:pt x="95" y="16"/>
                  </a:moveTo>
                  <a:cubicBezTo>
                    <a:pt x="94" y="17"/>
                    <a:pt x="94" y="17"/>
                    <a:pt x="94" y="17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moveTo>
                    <a:pt x="36" y="16"/>
                  </a:move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moveTo>
                    <a:pt x="120" y="16"/>
                  </a:moveTo>
                  <a:cubicBezTo>
                    <a:pt x="119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20" y="16"/>
                    <a:pt x="120" y="16"/>
                    <a:pt x="120" y="16"/>
                  </a:cubicBezTo>
                  <a:moveTo>
                    <a:pt x="100" y="16"/>
                  </a:moveTo>
                  <a:cubicBezTo>
                    <a:pt x="100" y="16"/>
                    <a:pt x="100" y="16"/>
                    <a:pt x="99" y="17"/>
                  </a:cubicBezTo>
                  <a:cubicBezTo>
                    <a:pt x="99" y="17"/>
                    <a:pt x="99" y="17"/>
                    <a:pt x="98" y="1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8" y="18"/>
                    <a:pt x="99" y="17"/>
                    <a:pt x="100" y="17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1" y="16"/>
                    <a:pt x="101" y="16"/>
                    <a:pt x="100" y="16"/>
                  </a:cubicBezTo>
                  <a:moveTo>
                    <a:pt x="43" y="15"/>
                  </a:moveTo>
                  <a:cubicBezTo>
                    <a:pt x="42" y="15"/>
                    <a:pt x="42" y="16"/>
                    <a:pt x="42" y="16"/>
                  </a:cubicBezTo>
                  <a:cubicBezTo>
                    <a:pt x="42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6"/>
                    <a:pt x="43" y="15"/>
                    <a:pt x="43" y="15"/>
                  </a:cubicBezTo>
                  <a:moveTo>
                    <a:pt x="99" y="15"/>
                  </a:moveTo>
                  <a:cubicBezTo>
                    <a:pt x="99" y="16"/>
                    <a:pt x="98" y="15"/>
                    <a:pt x="97" y="16"/>
                  </a:cubicBezTo>
                  <a:cubicBezTo>
                    <a:pt x="98" y="16"/>
                    <a:pt x="98" y="16"/>
                    <a:pt x="99" y="17"/>
                  </a:cubicBezTo>
                  <a:cubicBezTo>
                    <a:pt x="98" y="16"/>
                    <a:pt x="99" y="16"/>
                    <a:pt x="99" y="15"/>
                  </a:cubicBezTo>
                  <a:moveTo>
                    <a:pt x="93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5"/>
                    <a:pt x="93" y="15"/>
                  </a:cubicBezTo>
                  <a:moveTo>
                    <a:pt x="94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3" y="15"/>
                    <a:pt x="93" y="15"/>
                  </a:cubicBezTo>
                  <a:cubicBezTo>
                    <a:pt x="93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moveTo>
                    <a:pt x="31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1" y="15"/>
                    <a:pt x="31" y="15"/>
                    <a:pt x="31" y="15"/>
                  </a:cubicBezTo>
                  <a:moveTo>
                    <a:pt x="124" y="15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5"/>
                  </a:cubicBezTo>
                  <a:moveTo>
                    <a:pt x="104" y="15"/>
                  </a:moveTo>
                  <a:cubicBezTo>
                    <a:pt x="103" y="15"/>
                    <a:pt x="103" y="15"/>
                    <a:pt x="103" y="1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5"/>
                    <a:pt x="104" y="15"/>
                    <a:pt x="104" y="15"/>
                  </a:cubicBezTo>
                  <a:moveTo>
                    <a:pt x="44" y="15"/>
                  </a:moveTo>
                  <a:cubicBezTo>
                    <a:pt x="45" y="15"/>
                    <a:pt x="44" y="15"/>
                    <a:pt x="44" y="15"/>
                  </a:cubicBezTo>
                  <a:cubicBezTo>
                    <a:pt x="45" y="16"/>
                    <a:pt x="45" y="16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7" y="17"/>
                    <a:pt x="47" y="18"/>
                  </a:cubicBezTo>
                  <a:cubicBezTo>
                    <a:pt x="47" y="17"/>
                    <a:pt x="49" y="17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6"/>
                    <a:pt x="45" y="15"/>
                    <a:pt x="44" y="15"/>
                  </a:cubicBezTo>
                  <a:moveTo>
                    <a:pt x="124" y="15"/>
                  </a:moveTo>
                  <a:cubicBezTo>
                    <a:pt x="123" y="17"/>
                    <a:pt x="123" y="17"/>
                    <a:pt x="123" y="1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3" y="17"/>
                    <a:pt x="124" y="16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moveTo>
                    <a:pt x="65" y="15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5"/>
                    <a:pt x="65" y="15"/>
                    <a:pt x="65" y="15"/>
                  </a:cubicBezTo>
                  <a:moveTo>
                    <a:pt x="108" y="15"/>
                  </a:moveTo>
                  <a:cubicBezTo>
                    <a:pt x="107" y="16"/>
                    <a:pt x="107" y="16"/>
                    <a:pt x="107" y="16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moveTo>
                    <a:pt x="71" y="15"/>
                  </a:move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1" y="15"/>
                  </a:cubicBezTo>
                  <a:moveTo>
                    <a:pt x="25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moveTo>
                    <a:pt x="69" y="14"/>
                  </a:moveTo>
                  <a:cubicBezTo>
                    <a:pt x="68" y="14"/>
                    <a:pt x="68" y="14"/>
                    <a:pt x="68" y="15"/>
                  </a:cubicBezTo>
                  <a:cubicBezTo>
                    <a:pt x="68" y="15"/>
                    <a:pt x="68" y="15"/>
                    <a:pt x="69" y="15"/>
                  </a:cubicBezTo>
                  <a:cubicBezTo>
                    <a:pt x="69" y="15"/>
                    <a:pt x="69" y="15"/>
                    <a:pt x="70" y="15"/>
                  </a:cubicBezTo>
                  <a:cubicBezTo>
                    <a:pt x="69" y="15"/>
                    <a:pt x="69" y="14"/>
                    <a:pt x="69" y="14"/>
                  </a:cubicBezTo>
                  <a:moveTo>
                    <a:pt x="5" y="14"/>
                  </a:move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moveTo>
                    <a:pt x="27" y="13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5"/>
                    <a:pt x="28" y="14"/>
                    <a:pt x="28" y="15"/>
                  </a:cubicBezTo>
                  <a:cubicBezTo>
                    <a:pt x="28" y="15"/>
                    <a:pt x="27" y="14"/>
                    <a:pt x="27" y="13"/>
                  </a:cubicBezTo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129" y="13"/>
                  </a:move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3"/>
                  </a:cubicBezTo>
                  <a:moveTo>
                    <a:pt x="68" y="13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moveTo>
                    <a:pt x="82" y="13"/>
                  </a:moveTo>
                  <a:cubicBezTo>
                    <a:pt x="83" y="13"/>
                    <a:pt x="83" y="13"/>
                    <a:pt x="83" y="13"/>
                  </a:cubicBezTo>
                  <a:cubicBezTo>
                    <a:pt x="82" y="13"/>
                    <a:pt x="82" y="13"/>
                    <a:pt x="82" y="13"/>
                  </a:cubicBezTo>
                  <a:moveTo>
                    <a:pt x="87" y="13"/>
                  </a:move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13"/>
                    <a:pt x="87" y="13"/>
                    <a:pt x="87" y="13"/>
                  </a:cubicBezTo>
                  <a:moveTo>
                    <a:pt x="61" y="13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moveTo>
                    <a:pt x="79" y="13"/>
                  </a:moveTo>
                  <a:cubicBezTo>
                    <a:pt x="79" y="13"/>
                    <a:pt x="79" y="13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3"/>
                    <a:pt x="80" y="13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moveTo>
                    <a:pt x="68" y="12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2"/>
                    <a:pt x="68" y="12"/>
                    <a:pt x="68" y="12"/>
                  </a:cubicBezTo>
                  <a:moveTo>
                    <a:pt x="69" y="12"/>
                  </a:moveTo>
                  <a:cubicBezTo>
                    <a:pt x="70" y="13"/>
                    <a:pt x="70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129" y="12"/>
                  </a:moveTo>
                  <a:cubicBezTo>
                    <a:pt x="128" y="13"/>
                    <a:pt x="128" y="14"/>
                    <a:pt x="127" y="15"/>
                  </a:cubicBezTo>
                  <a:cubicBezTo>
                    <a:pt x="128" y="15"/>
                    <a:pt x="128" y="14"/>
                    <a:pt x="129" y="14"/>
                  </a:cubicBezTo>
                  <a:cubicBezTo>
                    <a:pt x="128" y="13"/>
                    <a:pt x="128" y="13"/>
                    <a:pt x="128" y="13"/>
                  </a:cubicBezTo>
                  <a:cubicBezTo>
                    <a:pt x="129" y="12"/>
                    <a:pt x="129" y="12"/>
                    <a:pt x="129" y="12"/>
                  </a:cubicBezTo>
                  <a:moveTo>
                    <a:pt x="103" y="12"/>
                  </a:move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3" y="13"/>
                    <a:pt x="103" y="12"/>
                    <a:pt x="103" y="12"/>
                  </a:cubicBezTo>
                  <a:moveTo>
                    <a:pt x="130" y="12"/>
                  </a:moveTo>
                  <a:cubicBezTo>
                    <a:pt x="130" y="12"/>
                    <a:pt x="130" y="13"/>
                    <a:pt x="129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3"/>
                    <a:pt x="130" y="13"/>
                    <a:pt x="130" y="12"/>
                  </a:cubicBezTo>
                  <a:moveTo>
                    <a:pt x="28" y="12"/>
                  </a:moveTo>
                  <a:cubicBezTo>
                    <a:pt x="28" y="12"/>
                    <a:pt x="28" y="12"/>
                    <a:pt x="29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moveTo>
                    <a:pt x="129" y="12"/>
                  </a:move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moveTo>
                    <a:pt x="19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82" y="11"/>
                  </a:moveTo>
                  <a:cubicBezTo>
                    <a:pt x="81" y="12"/>
                    <a:pt x="81" y="12"/>
                    <a:pt x="80" y="13"/>
                  </a:cubicBezTo>
                  <a:cubicBezTo>
                    <a:pt x="80" y="13"/>
                    <a:pt x="82" y="12"/>
                    <a:pt x="82" y="12"/>
                  </a:cubicBezTo>
                  <a:cubicBezTo>
                    <a:pt x="82" y="11"/>
                    <a:pt x="82" y="11"/>
                    <a:pt x="82" y="11"/>
                  </a:cubicBezTo>
                  <a:moveTo>
                    <a:pt x="89" y="11"/>
                  </a:move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7" y="11"/>
                    <a:pt x="87" y="11"/>
                  </a:cubicBezTo>
                  <a:cubicBezTo>
                    <a:pt x="87" y="12"/>
                    <a:pt x="88" y="12"/>
                    <a:pt x="88" y="12"/>
                  </a:cubicBezTo>
                  <a:cubicBezTo>
                    <a:pt x="88" y="12"/>
                    <a:pt x="88" y="12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moveTo>
                    <a:pt x="15" y="11"/>
                  </a:moveTo>
                  <a:cubicBezTo>
                    <a:pt x="16" y="12"/>
                    <a:pt x="15" y="12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8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1"/>
                    <a:pt x="8" y="11"/>
                  </a:cubicBezTo>
                  <a:moveTo>
                    <a:pt x="19" y="11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80" y="10"/>
                  </a:moveTo>
                  <a:cubicBezTo>
                    <a:pt x="80" y="10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0"/>
                    <a:pt x="80" y="10"/>
                    <a:pt x="80" y="10"/>
                  </a:cubicBezTo>
                  <a:moveTo>
                    <a:pt x="126" y="10"/>
                  </a:moveTo>
                  <a:cubicBezTo>
                    <a:pt x="126" y="10"/>
                    <a:pt x="126" y="11"/>
                    <a:pt x="125" y="12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7" y="10"/>
                    <a:pt x="127" y="10"/>
                    <a:pt x="126" y="10"/>
                  </a:cubicBezTo>
                  <a:moveTo>
                    <a:pt x="56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6" y="10"/>
                    <a:pt x="56" y="10"/>
                    <a:pt x="56" y="10"/>
                  </a:cubicBezTo>
                  <a:moveTo>
                    <a:pt x="15" y="10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7" y="9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moveTo>
                    <a:pt x="45" y="9"/>
                  </a:moveTo>
                  <a:cubicBezTo>
                    <a:pt x="45" y="10"/>
                    <a:pt x="46" y="10"/>
                    <a:pt x="46" y="10"/>
                  </a:cubicBezTo>
                  <a:cubicBezTo>
                    <a:pt x="47" y="9"/>
                    <a:pt x="45" y="10"/>
                    <a:pt x="45" y="9"/>
                  </a:cubicBezTo>
                  <a:moveTo>
                    <a:pt x="99" y="9"/>
                  </a:move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moveTo>
                    <a:pt x="87" y="9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7" y="9"/>
                    <a:pt x="87" y="9"/>
                    <a:pt x="87" y="9"/>
                  </a:cubicBezTo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1" y="12"/>
                    <a:pt x="53" y="12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3"/>
                    <a:pt x="53" y="12"/>
                    <a:pt x="53" y="12"/>
                  </a:cubicBezTo>
                  <a:cubicBezTo>
                    <a:pt x="53" y="12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4" y="12"/>
                    <a:pt x="55" y="12"/>
                  </a:cubicBezTo>
                  <a:cubicBezTo>
                    <a:pt x="55" y="13"/>
                    <a:pt x="56" y="13"/>
                    <a:pt x="56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8" y="14"/>
                    <a:pt x="58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7" y="15"/>
                  </a:cubicBezTo>
                  <a:cubicBezTo>
                    <a:pt x="58" y="15"/>
                    <a:pt x="59" y="15"/>
                    <a:pt x="58" y="16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5"/>
                    <a:pt x="56" y="16"/>
                    <a:pt x="56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5" y="16"/>
                    <a:pt x="55" y="16"/>
                  </a:cubicBezTo>
                  <a:cubicBezTo>
                    <a:pt x="55" y="17"/>
                    <a:pt x="55" y="16"/>
                    <a:pt x="55" y="17"/>
                  </a:cubicBezTo>
                  <a:cubicBezTo>
                    <a:pt x="54" y="16"/>
                    <a:pt x="52" y="16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7"/>
                    <a:pt x="57" y="17"/>
                    <a:pt x="58" y="17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9" y="18"/>
                    <a:pt x="60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8"/>
                  </a:cubicBezTo>
                  <a:cubicBezTo>
                    <a:pt x="63" y="18"/>
                    <a:pt x="63" y="19"/>
                    <a:pt x="63" y="19"/>
                  </a:cubicBezTo>
                  <a:cubicBezTo>
                    <a:pt x="63" y="19"/>
                    <a:pt x="63" y="20"/>
                    <a:pt x="64" y="20"/>
                  </a:cubicBezTo>
                  <a:cubicBezTo>
                    <a:pt x="64" y="20"/>
                    <a:pt x="63" y="20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20"/>
                    <a:pt x="64" y="20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7" y="20"/>
                    <a:pt x="67" y="20"/>
                  </a:cubicBezTo>
                  <a:cubicBezTo>
                    <a:pt x="67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0"/>
                    <a:pt x="69" y="20"/>
                    <a:pt x="68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70" y="20"/>
                    <a:pt x="70" y="20"/>
                  </a:cubicBezTo>
                  <a:cubicBezTo>
                    <a:pt x="70" y="20"/>
                    <a:pt x="71" y="20"/>
                    <a:pt x="71" y="20"/>
                  </a:cubicBezTo>
                  <a:cubicBezTo>
                    <a:pt x="71" y="20"/>
                    <a:pt x="72" y="20"/>
                    <a:pt x="72" y="20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1"/>
                    <a:pt x="70" y="21"/>
                    <a:pt x="71" y="21"/>
                  </a:cubicBezTo>
                  <a:cubicBezTo>
                    <a:pt x="71" y="21"/>
                    <a:pt x="72" y="21"/>
                    <a:pt x="72" y="21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4" y="21"/>
                    <a:pt x="75" y="20"/>
                    <a:pt x="75" y="20"/>
                  </a:cubicBezTo>
                  <a:cubicBezTo>
                    <a:pt x="75" y="20"/>
                    <a:pt x="76" y="20"/>
                    <a:pt x="75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7" y="20"/>
                    <a:pt x="78" y="20"/>
                    <a:pt x="79" y="20"/>
                  </a:cubicBezTo>
                  <a:cubicBezTo>
                    <a:pt x="79" y="19"/>
                    <a:pt x="81" y="20"/>
                    <a:pt x="81" y="18"/>
                  </a:cubicBezTo>
                  <a:cubicBezTo>
                    <a:pt x="83" y="18"/>
                    <a:pt x="84" y="17"/>
                    <a:pt x="85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6" y="15"/>
                    <a:pt x="86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7" y="13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8" y="13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3"/>
                    <a:pt x="85" y="13"/>
                    <a:pt x="84" y="13"/>
                  </a:cubicBezTo>
                  <a:cubicBezTo>
                    <a:pt x="84" y="13"/>
                    <a:pt x="86" y="13"/>
                    <a:pt x="85" y="12"/>
                  </a:cubicBezTo>
                  <a:cubicBezTo>
                    <a:pt x="85" y="13"/>
                    <a:pt x="84" y="13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3" y="13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3"/>
                    <a:pt x="83" y="14"/>
                    <a:pt x="83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5"/>
                    <a:pt x="81" y="15"/>
                  </a:cubicBezTo>
                  <a:cubicBezTo>
                    <a:pt x="81" y="15"/>
                    <a:pt x="82" y="15"/>
                    <a:pt x="82" y="1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79" y="15"/>
                    <a:pt x="79" y="15"/>
                  </a:cubicBezTo>
                  <a:cubicBezTo>
                    <a:pt x="79" y="15"/>
                    <a:pt x="78" y="15"/>
                    <a:pt x="79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7" y="16"/>
                  </a:cubicBezTo>
                  <a:cubicBezTo>
                    <a:pt x="77" y="16"/>
                    <a:pt x="77" y="15"/>
                    <a:pt x="77" y="15"/>
                  </a:cubicBezTo>
                  <a:cubicBezTo>
                    <a:pt x="78" y="14"/>
                    <a:pt x="79" y="15"/>
                    <a:pt x="80" y="14"/>
                  </a:cubicBezTo>
                  <a:cubicBezTo>
                    <a:pt x="79" y="14"/>
                    <a:pt x="80" y="14"/>
                    <a:pt x="79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6" y="16"/>
                    <a:pt x="75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3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1" y="15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7" y="16"/>
                    <a:pt x="67" y="1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5"/>
                    <a:pt x="66" y="16"/>
                    <a:pt x="65" y="16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6"/>
                    <a:pt x="65" y="16"/>
                    <a:pt x="65" y="16"/>
                  </a:cubicBezTo>
                  <a:cubicBezTo>
                    <a:pt x="65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3" y="16"/>
                    <a:pt x="63" y="16"/>
                    <a:pt x="62" y="16"/>
                  </a:cubicBezTo>
                  <a:cubicBezTo>
                    <a:pt x="62" y="15"/>
                    <a:pt x="63" y="15"/>
                    <a:pt x="63" y="15"/>
                  </a:cubicBezTo>
                  <a:cubicBezTo>
                    <a:pt x="63" y="15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5" y="14"/>
                    <a:pt x="65" y="14"/>
                  </a:cubicBezTo>
                  <a:cubicBezTo>
                    <a:pt x="66" y="14"/>
                    <a:pt x="66" y="14"/>
                    <a:pt x="67" y="14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3"/>
                    <a:pt x="67" y="13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7" y="13"/>
                    <a:pt x="67" y="13"/>
                    <a:pt x="66" y="13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6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7" y="12"/>
                    <a:pt x="66" y="12"/>
                    <a:pt x="66" y="12"/>
                  </a:cubicBezTo>
                  <a:cubicBezTo>
                    <a:pt x="66" y="12"/>
                    <a:pt x="64" y="12"/>
                    <a:pt x="65" y="11"/>
                  </a:cubicBezTo>
                  <a:cubicBezTo>
                    <a:pt x="64" y="12"/>
                    <a:pt x="65" y="12"/>
                    <a:pt x="65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5" y="13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4" y="13"/>
                    <a:pt x="63" y="1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2" y="14"/>
                    <a:pt x="62" y="13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0" y="13"/>
                    <a:pt x="59" y="13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60" y="12"/>
                    <a:pt x="60" y="1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1" y="12"/>
                    <a:pt x="61" y="13"/>
                  </a:cubicBezTo>
                  <a:cubicBezTo>
                    <a:pt x="62" y="13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1"/>
                    <a:pt x="63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2"/>
                  </a:cubicBezTo>
                  <a:cubicBezTo>
                    <a:pt x="61" y="12"/>
                    <a:pt x="61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1"/>
                    <a:pt x="56" y="11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9"/>
                    <a:pt x="51" y="9"/>
                    <a:pt x="51" y="9"/>
                  </a:cubicBezTo>
                  <a:moveTo>
                    <a:pt x="49" y="9"/>
                  </a:move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49" y="9"/>
                  </a:cubicBezTo>
                  <a:moveTo>
                    <a:pt x="49" y="8"/>
                  </a:moveTo>
                  <a:cubicBezTo>
                    <a:pt x="49" y="8"/>
                    <a:pt x="49" y="8"/>
                    <a:pt x="49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52" y="8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78" y="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8" y="8"/>
                    <a:pt x="78" y="8"/>
                  </a:cubicBezTo>
                  <a:moveTo>
                    <a:pt x="78" y="8"/>
                  </a:move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moveTo>
                    <a:pt x="59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9" y="8"/>
                    <a:pt x="59" y="8"/>
                  </a:cubicBezTo>
                  <a:moveTo>
                    <a:pt x="45" y="8"/>
                  </a:moveTo>
                  <a:cubicBezTo>
                    <a:pt x="46" y="8"/>
                    <a:pt x="45" y="8"/>
                    <a:pt x="44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7" y="10"/>
                    <a:pt x="48" y="10"/>
                  </a:cubicBezTo>
                  <a:cubicBezTo>
                    <a:pt x="48" y="10"/>
                    <a:pt x="47" y="10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8"/>
                    <a:pt x="47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8"/>
                    <a:pt x="46" y="8"/>
                    <a:pt x="45" y="8"/>
                  </a:cubicBezTo>
                  <a:moveTo>
                    <a:pt x="45" y="8"/>
                  </a:move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moveTo>
                    <a:pt x="22" y="8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moveTo>
                    <a:pt x="13" y="8"/>
                  </a:moveTo>
                  <a:cubicBezTo>
                    <a:pt x="15" y="9"/>
                    <a:pt x="11" y="8"/>
                    <a:pt x="14" y="10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9"/>
                    <a:pt x="14" y="8"/>
                    <a:pt x="13" y="8"/>
                  </a:cubicBezTo>
                  <a:moveTo>
                    <a:pt x="73" y="7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moveTo>
                    <a:pt x="90" y="7"/>
                  </a:moveTo>
                  <a:cubicBezTo>
                    <a:pt x="89" y="7"/>
                    <a:pt x="88" y="8"/>
                    <a:pt x="87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88" y="9"/>
                    <a:pt x="8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9" y="8"/>
                    <a:pt x="90" y="8"/>
                    <a:pt x="90" y="8"/>
                  </a:cubicBezTo>
                  <a:cubicBezTo>
                    <a:pt x="91" y="7"/>
                    <a:pt x="90" y="8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98" y="7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7" y="8"/>
                    <a:pt x="99" y="7"/>
                    <a:pt x="98" y="7"/>
                  </a:cubicBezTo>
                  <a:moveTo>
                    <a:pt x="98" y="7"/>
                  </a:move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moveTo>
                    <a:pt x="60" y="7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moveTo>
                    <a:pt x="59" y="7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59" y="7"/>
                    <a:pt x="59" y="7"/>
                    <a:pt x="59" y="7"/>
                  </a:cubicBezTo>
                  <a:moveTo>
                    <a:pt x="72" y="7"/>
                  </a:moveTo>
                  <a:cubicBezTo>
                    <a:pt x="72" y="7"/>
                    <a:pt x="72" y="7"/>
                    <a:pt x="71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2" y="7"/>
                  </a:cubicBezTo>
                  <a:moveTo>
                    <a:pt x="16" y="7"/>
                  </a:moveTo>
                  <a:cubicBezTo>
                    <a:pt x="16" y="7"/>
                    <a:pt x="16" y="8"/>
                    <a:pt x="16" y="8"/>
                  </a:cubicBezTo>
                  <a:cubicBezTo>
                    <a:pt x="17" y="8"/>
                    <a:pt x="16" y="7"/>
                    <a:pt x="16" y="7"/>
                  </a:cubicBezTo>
                  <a:moveTo>
                    <a:pt x="115" y="7"/>
                  </a:moveTo>
                  <a:cubicBezTo>
                    <a:pt x="115" y="7"/>
                    <a:pt x="115" y="7"/>
                    <a:pt x="115" y="7"/>
                  </a:cubicBezTo>
                  <a:cubicBezTo>
                    <a:pt x="115" y="7"/>
                    <a:pt x="115" y="8"/>
                    <a:pt x="115" y="8"/>
                  </a:cubicBezTo>
                  <a:cubicBezTo>
                    <a:pt x="115" y="8"/>
                    <a:pt x="115" y="8"/>
                    <a:pt x="116" y="7"/>
                  </a:cubicBezTo>
                  <a:cubicBezTo>
                    <a:pt x="115" y="7"/>
                    <a:pt x="115" y="7"/>
                    <a:pt x="115" y="7"/>
                  </a:cubicBezTo>
                  <a:moveTo>
                    <a:pt x="105" y="7"/>
                  </a:moveTo>
                  <a:cubicBezTo>
                    <a:pt x="105" y="7"/>
                    <a:pt x="105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6" y="7"/>
                    <a:pt x="105" y="7"/>
                  </a:cubicBezTo>
                  <a:moveTo>
                    <a:pt x="53" y="7"/>
                  </a:moveTo>
                  <a:cubicBezTo>
                    <a:pt x="52" y="7"/>
                    <a:pt x="52" y="7"/>
                    <a:pt x="52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moveTo>
                    <a:pt x="106" y="7"/>
                  </a:moveTo>
                  <a:cubicBezTo>
                    <a:pt x="106" y="7"/>
                    <a:pt x="106" y="7"/>
                    <a:pt x="106" y="7"/>
                  </a:cubicBezTo>
                  <a:cubicBezTo>
                    <a:pt x="106" y="7"/>
                    <a:pt x="106" y="7"/>
                    <a:pt x="106" y="7"/>
                  </a:cubicBezTo>
                  <a:moveTo>
                    <a:pt x="40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moveTo>
                    <a:pt x="6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6" y="7"/>
                  </a:cubicBezTo>
                  <a:moveTo>
                    <a:pt x="73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7"/>
                    <a:pt x="73" y="7"/>
                  </a:cubicBezTo>
                  <a:moveTo>
                    <a:pt x="48" y="6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7" y="8"/>
                    <a:pt x="47" y="8"/>
                  </a:cubicBezTo>
                  <a:cubicBezTo>
                    <a:pt x="48" y="8"/>
                    <a:pt x="48" y="9"/>
                    <a:pt x="49" y="9"/>
                  </a:cubicBezTo>
                  <a:cubicBezTo>
                    <a:pt x="49" y="9"/>
                    <a:pt x="49" y="9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moveTo>
                    <a:pt x="45" y="6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moveTo>
                    <a:pt x="86" y="6"/>
                  </a:move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5" y="7"/>
                    <a:pt x="85" y="7"/>
                    <a:pt x="86" y="7"/>
                  </a:cubicBezTo>
                  <a:cubicBezTo>
                    <a:pt x="86" y="6"/>
                    <a:pt x="86" y="6"/>
                    <a:pt x="86" y="6"/>
                  </a:cubicBezTo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moveTo>
                    <a:pt x="65" y="6"/>
                  </a:move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5" y="6"/>
                    <a:pt x="66" y="7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6" y="7"/>
                    <a:pt x="66" y="7"/>
                    <a:pt x="66" y="6"/>
                  </a:cubicBezTo>
                  <a:cubicBezTo>
                    <a:pt x="65" y="6"/>
                    <a:pt x="65" y="6"/>
                    <a:pt x="65" y="6"/>
                  </a:cubicBezTo>
                  <a:moveTo>
                    <a:pt x="73" y="6"/>
                  </a:move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moveTo>
                    <a:pt x="91" y="6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1" y="6"/>
                    <a:pt x="91" y="6"/>
                    <a:pt x="91" y="6"/>
                  </a:cubicBezTo>
                  <a:moveTo>
                    <a:pt x="65" y="6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moveTo>
                    <a:pt x="50" y="6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1" y="7"/>
                    <a:pt x="51" y="8"/>
                  </a:cubicBezTo>
                  <a:cubicBezTo>
                    <a:pt x="50" y="8"/>
                    <a:pt x="50" y="7"/>
                    <a:pt x="49" y="7"/>
                  </a:cubicBezTo>
                  <a:cubicBezTo>
                    <a:pt x="49" y="7"/>
                    <a:pt x="50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2" y="7"/>
                    <a:pt x="51" y="7"/>
                  </a:cubicBezTo>
                  <a:cubicBezTo>
                    <a:pt x="51" y="7"/>
                    <a:pt x="52" y="7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moveTo>
                    <a:pt x="107" y="6"/>
                  </a:moveTo>
                  <a:cubicBezTo>
                    <a:pt x="107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7"/>
                    <a:pt x="106" y="7"/>
                    <a:pt x="105" y="8"/>
                  </a:cubicBezTo>
                  <a:cubicBezTo>
                    <a:pt x="106" y="8"/>
                    <a:pt x="107" y="7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moveTo>
                    <a:pt x="54" y="5"/>
                  </a:moveTo>
                  <a:cubicBezTo>
                    <a:pt x="54" y="5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3" y="6"/>
                    <a:pt x="53" y="6"/>
                    <a:pt x="52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4" y="6"/>
                    <a:pt x="54" y="6"/>
                    <a:pt x="55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7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4" y="5"/>
                    <a:pt x="54" y="5"/>
                  </a:cubicBezTo>
                  <a:moveTo>
                    <a:pt x="107" y="5"/>
                  </a:move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moveTo>
                    <a:pt x="38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9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1" y="7"/>
                    <a:pt x="42" y="7"/>
                  </a:cubicBezTo>
                  <a:cubicBezTo>
                    <a:pt x="41" y="7"/>
                    <a:pt x="41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moveTo>
                    <a:pt x="20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moveTo>
                    <a:pt x="38" y="5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moveTo>
                    <a:pt x="78" y="4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8" y="4"/>
                    <a:pt x="78" y="4"/>
                  </a:cubicBezTo>
                  <a:moveTo>
                    <a:pt x="49" y="4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62" y="4"/>
                  </a:moveTo>
                  <a:cubicBezTo>
                    <a:pt x="62" y="5"/>
                    <a:pt x="62" y="5"/>
                    <a:pt x="62" y="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2" y="5"/>
                    <a:pt x="62" y="5"/>
                    <a:pt x="63" y="5"/>
                  </a:cubicBezTo>
                  <a:cubicBezTo>
                    <a:pt x="63" y="5"/>
                    <a:pt x="63" y="5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moveTo>
                    <a:pt x="120" y="4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moveTo>
                    <a:pt x="120" y="4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0" y="4"/>
                    <a:pt x="120" y="4"/>
                    <a:pt x="120" y="4"/>
                  </a:cubicBezTo>
                  <a:moveTo>
                    <a:pt x="43" y="4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moveTo>
                    <a:pt x="86" y="4"/>
                  </a:move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6" y="5"/>
                    <a:pt x="85" y="5"/>
                  </a:cubicBezTo>
                  <a:cubicBezTo>
                    <a:pt x="85" y="5"/>
                    <a:pt x="85" y="5"/>
                    <a:pt x="86" y="5"/>
                  </a:cubicBezTo>
                  <a:cubicBezTo>
                    <a:pt x="86" y="5"/>
                    <a:pt x="86" y="4"/>
                    <a:pt x="87" y="4"/>
                  </a:cubicBezTo>
                  <a:cubicBezTo>
                    <a:pt x="86" y="4"/>
                    <a:pt x="86" y="4"/>
                    <a:pt x="86" y="4"/>
                  </a:cubicBezTo>
                  <a:moveTo>
                    <a:pt x="75" y="4"/>
                  </a:move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moveTo>
                    <a:pt x="77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7" y="4"/>
                    <a:pt x="77" y="4"/>
                  </a:cubicBezTo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moveTo>
                    <a:pt x="37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moveTo>
                    <a:pt x="78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2" y="4"/>
                    <a:pt x="62" y="4"/>
                  </a:cubicBezTo>
                  <a:moveTo>
                    <a:pt x="133" y="4"/>
                  </a:moveTo>
                  <a:cubicBezTo>
                    <a:pt x="133" y="4"/>
                    <a:pt x="132" y="5"/>
                    <a:pt x="132" y="5"/>
                  </a:cubicBezTo>
                  <a:cubicBezTo>
                    <a:pt x="132" y="4"/>
                    <a:pt x="133" y="4"/>
                    <a:pt x="133" y="4"/>
                  </a:cubicBezTo>
                  <a:moveTo>
                    <a:pt x="37" y="4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moveTo>
                    <a:pt x="75" y="3"/>
                  </a:move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5" y="4"/>
                    <a:pt x="75" y="3"/>
                  </a:cubicBezTo>
                  <a:moveTo>
                    <a:pt x="75" y="3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moveTo>
                    <a:pt x="94" y="3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ubicBezTo>
                    <a:pt x="96" y="4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6" y="4"/>
                    <a:pt x="96" y="4"/>
                  </a:cubicBezTo>
                  <a:cubicBezTo>
                    <a:pt x="96" y="4"/>
                    <a:pt x="95" y="4"/>
                    <a:pt x="94" y="3"/>
                  </a:cubicBezTo>
                  <a:moveTo>
                    <a:pt x="99" y="3"/>
                  </a:moveTo>
                  <a:cubicBezTo>
                    <a:pt x="99" y="3"/>
                    <a:pt x="99" y="3"/>
                    <a:pt x="99" y="3"/>
                  </a:cubicBezTo>
                  <a:cubicBezTo>
                    <a:pt x="99" y="3"/>
                    <a:pt x="99" y="3"/>
                    <a:pt x="99" y="3"/>
                  </a:cubicBezTo>
                  <a:moveTo>
                    <a:pt x="33" y="3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3" y="3"/>
                  </a:cubicBezTo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0" y="3"/>
                    <a:pt x="20" y="3"/>
                  </a:cubicBezTo>
                  <a:moveTo>
                    <a:pt x="129" y="3"/>
                  </a:moveTo>
                  <a:cubicBezTo>
                    <a:pt x="129" y="3"/>
                    <a:pt x="129" y="3"/>
                    <a:pt x="129" y="3"/>
                  </a:cubicBezTo>
                  <a:cubicBezTo>
                    <a:pt x="129" y="3"/>
                    <a:pt x="129" y="3"/>
                    <a:pt x="129" y="3"/>
                  </a:cubicBezTo>
                  <a:moveTo>
                    <a:pt x="7" y="3"/>
                  </a:move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moveTo>
                    <a:pt x="93" y="3"/>
                  </a:moveTo>
                  <a:cubicBezTo>
                    <a:pt x="91" y="5"/>
                    <a:pt x="91" y="5"/>
                    <a:pt x="91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4"/>
                    <a:pt x="93" y="4"/>
                    <a:pt x="93" y="3"/>
                  </a:cubicBezTo>
                  <a:moveTo>
                    <a:pt x="135" y="3"/>
                  </a:moveTo>
                  <a:cubicBezTo>
                    <a:pt x="134" y="4"/>
                    <a:pt x="133" y="5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2" y="6"/>
                    <a:pt x="132" y="6"/>
                    <a:pt x="132" y="6"/>
                  </a:cubicBezTo>
                  <a:cubicBezTo>
                    <a:pt x="132" y="6"/>
                    <a:pt x="132" y="7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7"/>
                    <a:pt x="131" y="7"/>
                  </a:cubicBezTo>
                  <a:cubicBezTo>
                    <a:pt x="131" y="7"/>
                    <a:pt x="131" y="7"/>
                    <a:pt x="131" y="7"/>
                  </a:cubicBezTo>
                  <a:cubicBezTo>
                    <a:pt x="131" y="7"/>
                    <a:pt x="131" y="7"/>
                    <a:pt x="130" y="8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30" y="8"/>
                    <a:pt x="130" y="8"/>
                    <a:pt x="130" y="7"/>
                  </a:cubicBezTo>
                  <a:cubicBezTo>
                    <a:pt x="130" y="7"/>
                    <a:pt x="131" y="7"/>
                    <a:pt x="130" y="7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29" y="9"/>
                    <a:pt x="129" y="9"/>
                    <a:pt x="129" y="10"/>
                  </a:cubicBezTo>
                  <a:cubicBezTo>
                    <a:pt x="130" y="9"/>
                    <a:pt x="132" y="9"/>
                    <a:pt x="134" y="6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5" y="3"/>
                    <a:pt x="135" y="3"/>
                    <a:pt x="135" y="3"/>
                  </a:cubicBezTo>
                  <a:moveTo>
                    <a:pt x="45" y="3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moveTo>
                    <a:pt x="133" y="3"/>
                  </a:moveTo>
                  <a:cubicBezTo>
                    <a:pt x="133" y="3"/>
                    <a:pt x="133" y="3"/>
                    <a:pt x="133" y="3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3" y="3"/>
                    <a:pt x="133" y="3"/>
                    <a:pt x="133" y="3"/>
                  </a:cubicBezTo>
                  <a:moveTo>
                    <a:pt x="134" y="3"/>
                  </a:moveTo>
                  <a:cubicBezTo>
                    <a:pt x="133" y="3"/>
                    <a:pt x="133" y="3"/>
                    <a:pt x="133" y="3"/>
                  </a:cubicBezTo>
                  <a:cubicBezTo>
                    <a:pt x="134" y="3"/>
                    <a:pt x="134" y="3"/>
                    <a:pt x="134" y="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moveTo>
                    <a:pt x="49" y="3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moveTo>
                    <a:pt x="36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moveTo>
                    <a:pt x="58" y="3"/>
                  </a:moveTo>
                  <a:cubicBezTo>
                    <a:pt x="58" y="3"/>
                    <a:pt x="58" y="3"/>
                    <a:pt x="58" y="4"/>
                  </a:cubicBezTo>
                  <a:cubicBezTo>
                    <a:pt x="57" y="3"/>
                    <a:pt x="57" y="4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4"/>
                    <a:pt x="58" y="4"/>
                    <a:pt x="6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3"/>
                    <a:pt x="61" y="4"/>
                  </a:cubicBezTo>
                  <a:cubicBezTo>
                    <a:pt x="61" y="4"/>
                    <a:pt x="61" y="4"/>
                    <a:pt x="60" y="3"/>
                  </a:cubicBezTo>
                  <a:cubicBezTo>
                    <a:pt x="59" y="3"/>
                    <a:pt x="58" y="3"/>
                    <a:pt x="58" y="3"/>
                  </a:cubicBezTo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4" y="3"/>
                  </a:cubicBezTo>
                  <a:moveTo>
                    <a:pt x="55" y="2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5" y="2"/>
                    <a:pt x="55" y="2"/>
                    <a:pt x="55" y="2"/>
                  </a:cubicBezTo>
                  <a:moveTo>
                    <a:pt x="28" y="2"/>
                  </a:moveTo>
                  <a:cubicBezTo>
                    <a:pt x="28" y="3"/>
                    <a:pt x="27" y="3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moveTo>
                    <a:pt x="0" y="2"/>
                  </a:moveTo>
                  <a:cubicBezTo>
                    <a:pt x="1" y="3"/>
                    <a:pt x="1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moveTo>
                    <a:pt x="107" y="2"/>
                  </a:move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moveTo>
                    <a:pt x="19" y="2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46" y="2"/>
                  </a:moveTo>
                  <a:cubicBezTo>
                    <a:pt x="45" y="3"/>
                    <a:pt x="47" y="3"/>
                    <a:pt x="46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4"/>
                    <a:pt x="45" y="4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5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6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8" y="5"/>
                    <a:pt x="48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7" y="2"/>
                    <a:pt x="46" y="2"/>
                  </a:cubicBezTo>
                  <a:moveTo>
                    <a:pt x="43" y="2"/>
                  </a:move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moveTo>
                    <a:pt x="20" y="2"/>
                  </a:moveTo>
                  <a:cubicBezTo>
                    <a:pt x="21" y="2"/>
                    <a:pt x="20" y="2"/>
                    <a:pt x="20" y="3"/>
                  </a:cubicBezTo>
                  <a:cubicBezTo>
                    <a:pt x="20" y="2"/>
                    <a:pt x="21" y="3"/>
                    <a:pt x="20" y="2"/>
                  </a:cubicBezTo>
                  <a:moveTo>
                    <a:pt x="108" y="2"/>
                  </a:moveTo>
                  <a:cubicBezTo>
                    <a:pt x="108" y="2"/>
                    <a:pt x="108" y="3"/>
                    <a:pt x="108" y="3"/>
                  </a:cubicBezTo>
                  <a:cubicBezTo>
                    <a:pt x="108" y="2"/>
                    <a:pt x="109" y="2"/>
                    <a:pt x="108" y="2"/>
                  </a:cubicBezTo>
                  <a:moveTo>
                    <a:pt x="18" y="2"/>
                  </a:moveTo>
                  <a:cubicBezTo>
                    <a:pt x="18" y="2"/>
                    <a:pt x="19" y="2"/>
                    <a:pt x="18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moveTo>
                    <a:pt x="35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moveTo>
                    <a:pt x="27" y="2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moveTo>
                    <a:pt x="42" y="1"/>
                  </a:move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2"/>
                    <a:pt x="43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1"/>
                    <a:pt x="42" y="1"/>
                  </a:cubicBezTo>
                  <a:moveTo>
                    <a:pt x="135" y="1"/>
                  </a:moveTo>
                  <a:cubicBezTo>
                    <a:pt x="135" y="3"/>
                    <a:pt x="135" y="3"/>
                    <a:pt x="135" y="3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1"/>
                    <a:pt x="135" y="1"/>
                    <a:pt x="135" y="1"/>
                  </a:cubicBezTo>
                  <a:moveTo>
                    <a:pt x="84" y="1"/>
                  </a:moveTo>
                  <a:cubicBezTo>
                    <a:pt x="84" y="1"/>
                    <a:pt x="84" y="1"/>
                    <a:pt x="84" y="1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moveTo>
                    <a:pt x="58" y="1"/>
                  </a:moveTo>
                  <a:cubicBezTo>
                    <a:pt x="58" y="1"/>
                    <a:pt x="58" y="1"/>
                    <a:pt x="57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moveTo>
                    <a:pt x="109" y="1"/>
                  </a:move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9" y="1"/>
                    <a:pt x="109" y="1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moveTo>
                    <a:pt x="48" y="1"/>
                  </a:moveTo>
                  <a:cubicBezTo>
                    <a:pt x="48" y="2"/>
                    <a:pt x="47" y="2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3"/>
                    <a:pt x="48" y="3"/>
                    <a:pt x="48" y="3"/>
                  </a:cubicBezTo>
                  <a:cubicBezTo>
                    <a:pt x="48" y="4"/>
                    <a:pt x="49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moveTo>
                    <a:pt x="27" y="1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moveTo>
                    <a:pt x="17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moveTo>
                    <a:pt x="110" y="1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10" y="0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moveTo>
                    <a:pt x="109" y="0"/>
                  </a:moveTo>
                  <a:cubicBezTo>
                    <a:pt x="109" y="1"/>
                    <a:pt x="109" y="1"/>
                    <a:pt x="109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moveTo>
                    <a:pt x="64" y="0"/>
                  </a:moveTo>
                  <a:cubicBezTo>
                    <a:pt x="64" y="1"/>
                    <a:pt x="64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4" y="0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moveTo>
                    <a:pt x="63" y="0"/>
                  </a:moveTo>
                  <a:cubicBezTo>
                    <a:pt x="63" y="0"/>
                    <a:pt x="63" y="1"/>
                    <a:pt x="63" y="1"/>
                  </a:cubicBezTo>
                  <a:cubicBezTo>
                    <a:pt x="64" y="1"/>
                    <a:pt x="64" y="1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16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9" y="5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9"/>
                    <a:pt x="22" y="9"/>
                    <a:pt x="23" y="11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2"/>
                    <a:pt x="25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8" y="12"/>
                    <a:pt x="27" y="13"/>
                  </a:cubicBezTo>
                  <a:cubicBezTo>
                    <a:pt x="29" y="14"/>
                    <a:pt x="31" y="17"/>
                    <a:pt x="33" y="19"/>
                  </a:cubicBezTo>
                  <a:cubicBezTo>
                    <a:pt x="35" y="19"/>
                    <a:pt x="35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6" y="22"/>
                    <a:pt x="36" y="22"/>
                  </a:cubicBezTo>
                  <a:cubicBezTo>
                    <a:pt x="35" y="22"/>
                    <a:pt x="34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19"/>
                    <a:pt x="28" y="18"/>
                    <a:pt x="30" y="18"/>
                  </a:cubicBezTo>
                  <a:cubicBezTo>
                    <a:pt x="28" y="18"/>
                    <a:pt x="29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4" y="15"/>
                    <a:pt x="23" y="14"/>
                    <a:pt x="23" y="13"/>
                  </a:cubicBezTo>
                  <a:cubicBezTo>
                    <a:pt x="23" y="14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4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1" y="12"/>
                    <a:pt x="19" y="12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5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4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6" y="18"/>
                    <a:pt x="26" y="18"/>
                  </a:cubicBezTo>
                  <a:cubicBezTo>
                    <a:pt x="26" y="18"/>
                    <a:pt x="26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30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4" y="23"/>
                    <a:pt x="34" y="23"/>
                  </a:cubicBezTo>
                  <a:cubicBezTo>
                    <a:pt x="34" y="23"/>
                    <a:pt x="35" y="23"/>
                    <a:pt x="35" y="23"/>
                  </a:cubicBezTo>
                  <a:cubicBezTo>
                    <a:pt x="36" y="24"/>
                    <a:pt x="36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9" y="25"/>
                    <a:pt x="40" y="25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5"/>
                  </a:cubicBezTo>
                  <a:cubicBezTo>
                    <a:pt x="41" y="26"/>
                    <a:pt x="41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4" y="27"/>
                    <a:pt x="45" y="27"/>
                  </a:cubicBezTo>
                  <a:cubicBezTo>
                    <a:pt x="47" y="28"/>
                    <a:pt x="47" y="28"/>
                    <a:pt x="49" y="29"/>
                  </a:cubicBezTo>
                  <a:cubicBezTo>
                    <a:pt x="52" y="29"/>
                    <a:pt x="54" y="29"/>
                    <a:pt x="57" y="30"/>
                  </a:cubicBezTo>
                  <a:cubicBezTo>
                    <a:pt x="57" y="30"/>
                    <a:pt x="58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60" y="30"/>
                  </a:cubicBezTo>
                  <a:cubicBezTo>
                    <a:pt x="61" y="30"/>
                    <a:pt x="60" y="30"/>
                    <a:pt x="61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31"/>
                    <a:pt x="61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5" y="30"/>
                  </a:cubicBezTo>
                  <a:cubicBezTo>
                    <a:pt x="65" y="30"/>
                    <a:pt x="66" y="30"/>
                    <a:pt x="66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6" y="29"/>
                    <a:pt x="68" y="30"/>
                    <a:pt x="68" y="29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29"/>
                    <a:pt x="69" y="29"/>
                    <a:pt x="70" y="29"/>
                  </a:cubicBezTo>
                  <a:cubicBezTo>
                    <a:pt x="70" y="29"/>
                    <a:pt x="69" y="29"/>
                    <a:pt x="69" y="29"/>
                  </a:cubicBezTo>
                  <a:cubicBezTo>
                    <a:pt x="69" y="29"/>
                    <a:pt x="69" y="29"/>
                    <a:pt x="68" y="29"/>
                  </a:cubicBezTo>
                  <a:cubicBezTo>
                    <a:pt x="68" y="29"/>
                    <a:pt x="67" y="29"/>
                    <a:pt x="67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5" y="29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8"/>
                    <a:pt x="64" y="28"/>
                  </a:cubicBezTo>
                  <a:cubicBezTo>
                    <a:pt x="63" y="28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3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7"/>
                    <a:pt x="60" y="27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7" y="26"/>
                    <a:pt x="56" y="26"/>
                  </a:cubicBezTo>
                  <a:cubicBezTo>
                    <a:pt x="57" y="26"/>
                    <a:pt x="57" y="26"/>
                    <a:pt x="56" y="26"/>
                  </a:cubicBezTo>
                  <a:cubicBezTo>
                    <a:pt x="56" y="26"/>
                    <a:pt x="56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5"/>
                    <a:pt x="57" y="26"/>
                    <a:pt x="58" y="25"/>
                  </a:cubicBezTo>
                  <a:cubicBezTo>
                    <a:pt x="56" y="25"/>
                    <a:pt x="55" y="24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ubicBezTo>
                    <a:pt x="51" y="23"/>
                    <a:pt x="50" y="23"/>
                    <a:pt x="50" y="24"/>
                  </a:cubicBezTo>
                  <a:cubicBezTo>
                    <a:pt x="50" y="24"/>
                    <a:pt x="49" y="25"/>
                    <a:pt x="50" y="25"/>
                  </a:cubicBezTo>
                  <a:cubicBezTo>
                    <a:pt x="51" y="25"/>
                    <a:pt x="51" y="24"/>
                    <a:pt x="51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5"/>
                    <a:pt x="52" y="25"/>
                    <a:pt x="53" y="25"/>
                  </a:cubicBezTo>
                  <a:cubicBezTo>
                    <a:pt x="53" y="26"/>
                    <a:pt x="52" y="25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4" y="27"/>
                    <a:pt x="54" y="27"/>
                  </a:cubicBezTo>
                  <a:cubicBezTo>
                    <a:pt x="53" y="27"/>
                    <a:pt x="52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7"/>
                    <a:pt x="50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7"/>
                    <a:pt x="50" y="27"/>
                    <a:pt x="48" y="27"/>
                  </a:cubicBezTo>
                  <a:cubicBezTo>
                    <a:pt x="47" y="27"/>
                    <a:pt x="49" y="27"/>
                    <a:pt x="49" y="27"/>
                  </a:cubicBezTo>
                  <a:cubicBezTo>
                    <a:pt x="49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6" y="26"/>
                    <a:pt x="46" y="26"/>
                  </a:cubicBezTo>
                  <a:cubicBezTo>
                    <a:pt x="46" y="26"/>
                    <a:pt x="47" y="26"/>
                    <a:pt x="47" y="26"/>
                  </a:cubicBezTo>
                  <a:cubicBezTo>
                    <a:pt x="46" y="26"/>
                    <a:pt x="45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4" y="26"/>
                  </a:cubicBezTo>
                  <a:cubicBezTo>
                    <a:pt x="44" y="26"/>
                    <a:pt x="43" y="26"/>
                    <a:pt x="43" y="25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1" y="25"/>
                    <a:pt x="41" y="25"/>
                    <a:pt x="39" y="24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9" y="24"/>
                  </a:cubicBezTo>
                  <a:cubicBezTo>
                    <a:pt x="37" y="24"/>
                    <a:pt x="38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7" y="22"/>
                    <a:pt x="37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1"/>
                    <a:pt x="37" y="21"/>
                    <a:pt x="36" y="20"/>
                  </a:cubicBezTo>
                  <a:cubicBezTo>
                    <a:pt x="36" y="20"/>
                    <a:pt x="35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7"/>
                    <a:pt x="32" y="16"/>
                    <a:pt x="31" y="16"/>
                  </a:cubicBezTo>
                  <a:cubicBezTo>
                    <a:pt x="30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0"/>
                    <a:pt x="26" y="10"/>
                  </a:cubicBezTo>
                  <a:cubicBezTo>
                    <a:pt x="25" y="10"/>
                    <a:pt x="26" y="10"/>
                    <a:pt x="2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0"/>
                    <a:pt x="25" y="10"/>
                    <a:pt x="24" y="9"/>
                  </a:cubicBezTo>
                  <a:cubicBezTo>
                    <a:pt x="25" y="9"/>
                    <a:pt x="25" y="9"/>
                    <a:pt x="26" y="9"/>
                  </a:cubicBezTo>
                  <a:cubicBezTo>
                    <a:pt x="26" y="9"/>
                    <a:pt x="24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6"/>
                    <a:pt x="22" y="7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3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3" y="7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8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5"/>
                    <a:pt x="19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1"/>
                    <a:pt x="16" y="0"/>
                  </a:cubicBezTo>
                  <a:moveTo>
                    <a:pt x="43" y="0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0"/>
                  </a:cubicBezTo>
                  <a:moveTo>
                    <a:pt x="14" y="0"/>
                  </a:moveTo>
                  <a:cubicBezTo>
                    <a:pt x="14" y="0"/>
                    <a:pt x="15" y="1"/>
                    <a:pt x="15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130" y="0"/>
                    <a:pt x="130" y="0"/>
                  </a:cubicBezTo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2" y="0"/>
                  </a:cubicBezTo>
                  <a:moveTo>
                    <a:pt x="15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0"/>
                    <a:pt x="15" y="0"/>
                    <a:pt x="15" y="0"/>
                  </a:cubicBezTo>
                  <a:moveTo>
                    <a:pt x="5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6" y="6"/>
                    <a:pt x="7" y="3"/>
                    <a:pt x="8" y="6"/>
                  </a:cubicBezTo>
                  <a:cubicBezTo>
                    <a:pt x="8" y="5"/>
                    <a:pt x="7" y="4"/>
                    <a:pt x="7" y="4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86" y="0"/>
                  </a:moveTo>
                  <a:cubicBezTo>
                    <a:pt x="86" y="0"/>
                    <a:pt x="86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0"/>
                    <a:pt x="86" y="0"/>
                    <a:pt x="86" y="0"/>
                  </a:cubicBezTo>
                </a:path>
              </a:pathLst>
            </a:custGeom>
            <a:solidFill>
              <a:srgbClr val="E4E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2"/>
            <p:cNvSpPr>
              <a:spLocks/>
            </p:cNvSpPr>
            <p:nvPr/>
          </p:nvSpPr>
          <p:spPr bwMode="auto">
            <a:xfrm>
              <a:off x="4314826" y="5428229"/>
              <a:ext cx="360363" cy="363538"/>
            </a:xfrm>
            <a:custGeom>
              <a:avLst/>
              <a:gdLst>
                <a:gd name="T0" fmla="*/ 141 w 141"/>
                <a:gd name="T1" fmla="*/ 71 h 141"/>
                <a:gd name="T2" fmla="*/ 70 w 141"/>
                <a:gd name="T3" fmla="*/ 140 h 141"/>
                <a:gd name="T4" fmla="*/ 1 w 141"/>
                <a:gd name="T5" fmla="*/ 69 h 141"/>
                <a:gd name="T6" fmla="*/ 71 w 141"/>
                <a:gd name="T7" fmla="*/ 0 h 141"/>
                <a:gd name="T8" fmla="*/ 141 w 141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1">
                  <a:moveTo>
                    <a:pt x="141" y="71"/>
                  </a:moveTo>
                  <a:cubicBezTo>
                    <a:pt x="141" y="109"/>
                    <a:pt x="109" y="141"/>
                    <a:pt x="70" y="140"/>
                  </a:cubicBezTo>
                  <a:cubicBezTo>
                    <a:pt x="31" y="140"/>
                    <a:pt x="0" y="108"/>
                    <a:pt x="1" y="69"/>
                  </a:cubicBezTo>
                  <a:cubicBezTo>
                    <a:pt x="1" y="31"/>
                    <a:pt x="33" y="0"/>
                    <a:pt x="71" y="0"/>
                  </a:cubicBezTo>
                  <a:cubicBezTo>
                    <a:pt x="110" y="0"/>
                    <a:pt x="141" y="32"/>
                    <a:pt x="141" y="71"/>
                  </a:cubicBezTo>
                  <a:close/>
                </a:path>
              </a:pathLst>
            </a:custGeom>
            <a:solidFill>
              <a:srgbClr val="FBE5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324" name="Picture 3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9701" y="5299642"/>
              <a:ext cx="374650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1" name="房1"/>
          <p:cNvGrpSpPr/>
          <p:nvPr/>
        </p:nvGrpSpPr>
        <p:grpSpPr>
          <a:xfrm>
            <a:off x="5829733" y="3373054"/>
            <a:ext cx="2232818" cy="2192983"/>
            <a:chOff x="5483550" y="1539488"/>
            <a:chExt cx="2760499" cy="2711250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483550" y="1539488"/>
              <a:ext cx="2340000" cy="2711250"/>
            </a:xfrm>
            <a:prstGeom prst="rect">
              <a:avLst/>
            </a:pr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96549" y="2016512"/>
              <a:ext cx="2047500" cy="2227500"/>
            </a:xfrm>
            <a:prstGeom prst="rect">
              <a:avLst/>
            </a:prstGeom>
          </p:spPr>
        </p:pic>
      </p:grpSp>
      <p:grpSp>
        <p:nvGrpSpPr>
          <p:cNvPr id="181" name="房2"/>
          <p:cNvGrpSpPr/>
          <p:nvPr/>
        </p:nvGrpSpPr>
        <p:grpSpPr>
          <a:xfrm>
            <a:off x="7458406" y="2287554"/>
            <a:ext cx="1723472" cy="3955424"/>
            <a:chOff x="7479902" y="706988"/>
            <a:chExt cx="1906836" cy="4376250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479902" y="706988"/>
              <a:ext cx="1383750" cy="4376250"/>
            </a:xfrm>
            <a:prstGeom prst="rect">
              <a:avLst/>
            </a:pr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070488" y="3284513"/>
              <a:ext cx="1316250" cy="1631250"/>
            </a:xfrm>
            <a:prstGeom prst="rect">
              <a:avLst/>
            </a:prstGeom>
          </p:spPr>
        </p:pic>
      </p:grpSp>
      <p:grpSp>
        <p:nvGrpSpPr>
          <p:cNvPr id="182" name="房3"/>
          <p:cNvGrpSpPr/>
          <p:nvPr/>
        </p:nvGrpSpPr>
        <p:grpSpPr>
          <a:xfrm>
            <a:off x="9119366" y="4432898"/>
            <a:ext cx="1496924" cy="1430742"/>
            <a:chOff x="9286946" y="594389"/>
            <a:chExt cx="2000968" cy="1912500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286946" y="594389"/>
              <a:ext cx="1428750" cy="1912500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005414" y="1005899"/>
              <a:ext cx="1282500" cy="1406250"/>
            </a:xfrm>
            <a:prstGeom prst="rect">
              <a:avLst/>
            </a:prstGeom>
          </p:spPr>
        </p:pic>
      </p:grpSp>
      <p:pic>
        <p:nvPicPr>
          <p:cNvPr id="137" name="图片 1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28534" y="4991407"/>
            <a:ext cx="4657234" cy="1817717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 rotWithShape="1">
          <a:blip r:embed="rId15"/>
          <a:srcRect b="61927"/>
          <a:stretch/>
        </p:blipFill>
        <p:spPr>
          <a:xfrm>
            <a:off x="7031789" y="5225159"/>
            <a:ext cx="3949410" cy="775720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1976" y="5902664"/>
            <a:ext cx="10584000" cy="202896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 rotWithShape="1">
          <a:blip r:embed="rId17"/>
          <a:srcRect b="56446"/>
          <a:stretch/>
        </p:blipFill>
        <p:spPr>
          <a:xfrm>
            <a:off x="2602386" y="4949610"/>
            <a:ext cx="3233147" cy="936840"/>
          </a:xfrm>
          <a:prstGeom prst="rect">
            <a:avLst/>
          </a:prstGeom>
        </p:spPr>
      </p:pic>
      <p:pic>
        <p:nvPicPr>
          <p:cNvPr id="122" name="花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2176" y="1692129"/>
            <a:ext cx="4410000" cy="4308750"/>
          </a:xfrm>
          <a:prstGeom prst="rect">
            <a:avLst/>
          </a:prstGeom>
        </p:spPr>
      </p:pic>
      <p:pic>
        <p:nvPicPr>
          <p:cNvPr id="117" name="左花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-35757" y="3526304"/>
            <a:ext cx="2002500" cy="2666250"/>
          </a:xfrm>
          <a:prstGeom prst="rect">
            <a:avLst/>
          </a:prstGeom>
        </p:spPr>
      </p:pic>
      <p:sp>
        <p:nvSpPr>
          <p:cNvPr id="16" name="Freeform 5"/>
          <p:cNvSpPr>
            <a:spLocks/>
          </p:cNvSpPr>
          <p:nvPr/>
        </p:nvSpPr>
        <p:spPr bwMode="auto">
          <a:xfrm>
            <a:off x="10896600" y="5813425"/>
            <a:ext cx="688975" cy="768350"/>
          </a:xfrm>
          <a:custGeom>
            <a:avLst/>
            <a:gdLst>
              <a:gd name="T0" fmla="*/ 100 w 191"/>
              <a:gd name="T1" fmla="*/ 21 h 214"/>
              <a:gd name="T2" fmla="*/ 0 w 191"/>
              <a:gd name="T3" fmla="*/ 52 h 214"/>
              <a:gd name="T4" fmla="*/ 7 w 191"/>
              <a:gd name="T5" fmla="*/ 60 h 214"/>
              <a:gd name="T6" fmla="*/ 156 w 191"/>
              <a:gd name="T7" fmla="*/ 67 h 214"/>
              <a:gd name="T8" fmla="*/ 112 w 191"/>
              <a:gd name="T9" fmla="*/ 180 h 214"/>
              <a:gd name="T10" fmla="*/ 52 w 191"/>
              <a:gd name="T11" fmla="*/ 145 h 214"/>
              <a:gd name="T12" fmla="*/ 89 w 191"/>
              <a:gd name="T13" fmla="*/ 108 h 214"/>
              <a:gd name="T14" fmla="*/ 112 w 191"/>
              <a:gd name="T15" fmla="*/ 140 h 214"/>
              <a:gd name="T16" fmla="*/ 88 w 191"/>
              <a:gd name="T17" fmla="*/ 131 h 214"/>
              <a:gd name="T18" fmla="*/ 90 w 191"/>
              <a:gd name="T19" fmla="*/ 158 h 214"/>
              <a:gd name="T20" fmla="*/ 114 w 191"/>
              <a:gd name="T21" fmla="*/ 151 h 214"/>
              <a:gd name="T22" fmla="*/ 109 w 191"/>
              <a:gd name="T23" fmla="*/ 110 h 214"/>
              <a:gd name="T24" fmla="*/ 130 w 191"/>
              <a:gd name="T25" fmla="*/ 83 h 214"/>
              <a:gd name="T26" fmla="*/ 101 w 191"/>
              <a:gd name="T27" fmla="*/ 66 h 214"/>
              <a:gd name="T28" fmla="*/ 101 w 191"/>
              <a:gd name="T29" fmla="*/ 78 h 214"/>
              <a:gd name="T30" fmla="*/ 120 w 191"/>
              <a:gd name="T31" fmla="*/ 77 h 214"/>
              <a:gd name="T32" fmla="*/ 101 w 191"/>
              <a:gd name="T33" fmla="*/ 104 h 214"/>
              <a:gd name="T34" fmla="*/ 53 w 191"/>
              <a:gd name="T35" fmla="*/ 118 h 214"/>
              <a:gd name="T36" fmla="*/ 50 w 191"/>
              <a:gd name="T37" fmla="*/ 168 h 214"/>
              <a:gd name="T38" fmla="*/ 173 w 191"/>
              <a:gd name="T39" fmla="*/ 138 h 214"/>
              <a:gd name="T40" fmla="*/ 100 w 191"/>
              <a:gd name="T41" fmla="*/ 2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1" h="214">
                <a:moveTo>
                  <a:pt x="100" y="21"/>
                </a:moveTo>
                <a:cubicBezTo>
                  <a:pt x="55" y="17"/>
                  <a:pt x="17" y="40"/>
                  <a:pt x="0" y="52"/>
                </a:cubicBezTo>
                <a:cubicBezTo>
                  <a:pt x="4" y="54"/>
                  <a:pt x="6" y="57"/>
                  <a:pt x="7" y="60"/>
                </a:cubicBezTo>
                <a:cubicBezTo>
                  <a:pt x="86" y="0"/>
                  <a:pt x="134" y="39"/>
                  <a:pt x="156" y="67"/>
                </a:cubicBezTo>
                <a:cubicBezTo>
                  <a:pt x="180" y="97"/>
                  <a:pt x="165" y="175"/>
                  <a:pt x="112" y="180"/>
                </a:cubicBezTo>
                <a:cubicBezTo>
                  <a:pt x="60" y="185"/>
                  <a:pt x="52" y="145"/>
                  <a:pt x="52" y="145"/>
                </a:cubicBezTo>
                <a:cubicBezTo>
                  <a:pt x="49" y="105"/>
                  <a:pt x="89" y="108"/>
                  <a:pt x="89" y="108"/>
                </a:cubicBezTo>
                <a:cubicBezTo>
                  <a:pt x="117" y="114"/>
                  <a:pt x="112" y="140"/>
                  <a:pt x="112" y="140"/>
                </a:cubicBezTo>
                <a:cubicBezTo>
                  <a:pt x="103" y="127"/>
                  <a:pt x="88" y="131"/>
                  <a:pt x="88" y="131"/>
                </a:cubicBezTo>
                <a:cubicBezTo>
                  <a:pt x="78" y="135"/>
                  <a:pt x="77" y="154"/>
                  <a:pt x="90" y="158"/>
                </a:cubicBezTo>
                <a:cubicBezTo>
                  <a:pt x="102" y="163"/>
                  <a:pt x="114" y="151"/>
                  <a:pt x="114" y="151"/>
                </a:cubicBezTo>
                <a:cubicBezTo>
                  <a:pt x="132" y="130"/>
                  <a:pt x="109" y="110"/>
                  <a:pt x="109" y="110"/>
                </a:cubicBezTo>
                <a:cubicBezTo>
                  <a:pt x="111" y="108"/>
                  <a:pt x="126" y="96"/>
                  <a:pt x="130" y="83"/>
                </a:cubicBezTo>
                <a:cubicBezTo>
                  <a:pt x="134" y="69"/>
                  <a:pt x="114" y="55"/>
                  <a:pt x="101" y="66"/>
                </a:cubicBezTo>
                <a:cubicBezTo>
                  <a:pt x="88" y="77"/>
                  <a:pt x="101" y="78"/>
                  <a:pt x="101" y="78"/>
                </a:cubicBezTo>
                <a:cubicBezTo>
                  <a:pt x="101" y="78"/>
                  <a:pt x="110" y="65"/>
                  <a:pt x="120" y="77"/>
                </a:cubicBezTo>
                <a:cubicBezTo>
                  <a:pt x="129" y="89"/>
                  <a:pt x="101" y="104"/>
                  <a:pt x="101" y="104"/>
                </a:cubicBezTo>
                <a:cubicBezTo>
                  <a:pt x="100" y="101"/>
                  <a:pt x="73" y="97"/>
                  <a:pt x="53" y="118"/>
                </a:cubicBezTo>
                <a:cubicBezTo>
                  <a:pt x="32" y="139"/>
                  <a:pt x="50" y="168"/>
                  <a:pt x="50" y="168"/>
                </a:cubicBezTo>
                <a:cubicBezTo>
                  <a:pt x="79" y="214"/>
                  <a:pt x="156" y="185"/>
                  <a:pt x="173" y="138"/>
                </a:cubicBezTo>
                <a:cubicBezTo>
                  <a:pt x="191" y="90"/>
                  <a:pt x="159" y="26"/>
                  <a:pt x="100" y="21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0677525" y="3359151"/>
            <a:ext cx="933450" cy="2681287"/>
          </a:xfrm>
          <a:custGeom>
            <a:avLst/>
            <a:gdLst>
              <a:gd name="T0" fmla="*/ 227 w 259"/>
              <a:gd name="T1" fmla="*/ 18 h 747"/>
              <a:gd name="T2" fmla="*/ 243 w 259"/>
              <a:gd name="T3" fmla="*/ 6 h 747"/>
              <a:gd name="T4" fmla="*/ 188 w 259"/>
              <a:gd name="T5" fmla="*/ 59 h 747"/>
              <a:gd name="T6" fmla="*/ 64 w 259"/>
              <a:gd name="T7" fmla="*/ 5 h 747"/>
              <a:gd name="T8" fmla="*/ 36 w 259"/>
              <a:gd name="T9" fmla="*/ 61 h 747"/>
              <a:gd name="T10" fmla="*/ 25 w 259"/>
              <a:gd name="T11" fmla="*/ 46 h 747"/>
              <a:gd name="T12" fmla="*/ 185 w 259"/>
              <a:gd name="T13" fmla="*/ 69 h 747"/>
              <a:gd name="T14" fmla="*/ 238 w 259"/>
              <a:gd name="T15" fmla="*/ 262 h 747"/>
              <a:gd name="T16" fmla="*/ 156 w 259"/>
              <a:gd name="T17" fmla="*/ 178 h 747"/>
              <a:gd name="T18" fmla="*/ 170 w 259"/>
              <a:gd name="T19" fmla="*/ 205 h 747"/>
              <a:gd name="T20" fmla="*/ 180 w 259"/>
              <a:gd name="T21" fmla="*/ 188 h 747"/>
              <a:gd name="T22" fmla="*/ 170 w 259"/>
              <a:gd name="T23" fmla="*/ 541 h 747"/>
              <a:gd name="T24" fmla="*/ 126 w 259"/>
              <a:gd name="T25" fmla="*/ 265 h 747"/>
              <a:gd name="T26" fmla="*/ 139 w 259"/>
              <a:gd name="T27" fmla="*/ 78 h 747"/>
              <a:gd name="T28" fmla="*/ 119 w 259"/>
              <a:gd name="T29" fmla="*/ 87 h 747"/>
              <a:gd name="T30" fmla="*/ 107 w 259"/>
              <a:gd name="T31" fmla="*/ 72 h 747"/>
              <a:gd name="T32" fmla="*/ 66 w 259"/>
              <a:gd name="T33" fmla="*/ 175 h 747"/>
              <a:gd name="T34" fmla="*/ 76 w 259"/>
              <a:gd name="T35" fmla="*/ 237 h 747"/>
              <a:gd name="T36" fmla="*/ 115 w 259"/>
              <a:gd name="T37" fmla="*/ 299 h 747"/>
              <a:gd name="T38" fmla="*/ 152 w 259"/>
              <a:gd name="T39" fmla="*/ 360 h 747"/>
              <a:gd name="T40" fmla="*/ 98 w 259"/>
              <a:gd name="T41" fmla="*/ 357 h 747"/>
              <a:gd name="T42" fmla="*/ 72 w 259"/>
              <a:gd name="T43" fmla="*/ 354 h 747"/>
              <a:gd name="T44" fmla="*/ 149 w 259"/>
              <a:gd name="T45" fmla="*/ 436 h 747"/>
              <a:gd name="T46" fmla="*/ 156 w 259"/>
              <a:gd name="T47" fmla="*/ 489 h 747"/>
              <a:gd name="T48" fmla="*/ 8 w 259"/>
              <a:gd name="T49" fmla="*/ 478 h 747"/>
              <a:gd name="T50" fmla="*/ 34 w 259"/>
              <a:gd name="T51" fmla="*/ 567 h 747"/>
              <a:gd name="T52" fmla="*/ 19 w 259"/>
              <a:gd name="T53" fmla="*/ 572 h 747"/>
              <a:gd name="T54" fmla="*/ 42 w 259"/>
              <a:gd name="T55" fmla="*/ 527 h 747"/>
              <a:gd name="T56" fmla="*/ 70 w 259"/>
              <a:gd name="T57" fmla="*/ 457 h 747"/>
              <a:gd name="T58" fmla="*/ 81 w 259"/>
              <a:gd name="T59" fmla="*/ 488 h 747"/>
              <a:gd name="T60" fmla="*/ 97 w 259"/>
              <a:gd name="T61" fmla="*/ 473 h 747"/>
              <a:gd name="T62" fmla="*/ 24 w 259"/>
              <a:gd name="T63" fmla="*/ 495 h 747"/>
              <a:gd name="T64" fmla="*/ 150 w 259"/>
              <a:gd name="T65" fmla="*/ 527 h 747"/>
              <a:gd name="T66" fmla="*/ 79 w 259"/>
              <a:gd name="T67" fmla="*/ 678 h 747"/>
              <a:gd name="T68" fmla="*/ 17 w 259"/>
              <a:gd name="T69" fmla="*/ 623 h 747"/>
              <a:gd name="T70" fmla="*/ 58 w 259"/>
              <a:gd name="T71" fmla="*/ 672 h 747"/>
              <a:gd name="T72" fmla="*/ 24 w 259"/>
              <a:gd name="T73" fmla="*/ 645 h 747"/>
              <a:gd name="T74" fmla="*/ 37 w 259"/>
              <a:gd name="T75" fmla="*/ 672 h 747"/>
              <a:gd name="T76" fmla="*/ 54 w 259"/>
              <a:gd name="T77" fmla="*/ 624 h 747"/>
              <a:gd name="T78" fmla="*/ 50 w 259"/>
              <a:gd name="T79" fmla="*/ 746 h 747"/>
              <a:gd name="T80" fmla="*/ 141 w 259"/>
              <a:gd name="T81" fmla="*/ 671 h 747"/>
              <a:gd name="T82" fmla="*/ 168 w 259"/>
              <a:gd name="T83" fmla="*/ 648 h 747"/>
              <a:gd name="T84" fmla="*/ 200 w 259"/>
              <a:gd name="T85" fmla="*/ 620 h 747"/>
              <a:gd name="T86" fmla="*/ 235 w 259"/>
              <a:gd name="T87" fmla="*/ 565 h 747"/>
              <a:gd name="T88" fmla="*/ 186 w 259"/>
              <a:gd name="T89" fmla="*/ 618 h 747"/>
              <a:gd name="T90" fmla="*/ 158 w 259"/>
              <a:gd name="T91" fmla="*/ 640 h 747"/>
              <a:gd name="T92" fmla="*/ 141 w 259"/>
              <a:gd name="T93" fmla="*/ 662 h 747"/>
              <a:gd name="T94" fmla="*/ 192 w 259"/>
              <a:gd name="T95" fmla="*/ 524 h 747"/>
              <a:gd name="T96" fmla="*/ 198 w 259"/>
              <a:gd name="T97" fmla="*/ 67 h 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9" h="747">
                <a:moveTo>
                  <a:pt x="198" y="67"/>
                </a:moveTo>
                <a:cubicBezTo>
                  <a:pt x="196" y="36"/>
                  <a:pt x="227" y="18"/>
                  <a:pt x="227" y="18"/>
                </a:cubicBezTo>
                <a:cubicBezTo>
                  <a:pt x="231" y="38"/>
                  <a:pt x="247" y="26"/>
                  <a:pt x="247" y="26"/>
                </a:cubicBezTo>
                <a:cubicBezTo>
                  <a:pt x="255" y="14"/>
                  <a:pt x="249" y="8"/>
                  <a:pt x="243" y="6"/>
                </a:cubicBezTo>
                <a:cubicBezTo>
                  <a:pt x="237" y="5"/>
                  <a:pt x="230" y="8"/>
                  <a:pt x="230" y="8"/>
                </a:cubicBezTo>
                <a:cubicBezTo>
                  <a:pt x="204" y="17"/>
                  <a:pt x="188" y="59"/>
                  <a:pt x="188" y="59"/>
                </a:cubicBezTo>
                <a:cubicBezTo>
                  <a:pt x="184" y="55"/>
                  <a:pt x="178" y="46"/>
                  <a:pt x="143" y="27"/>
                </a:cubicBezTo>
                <a:cubicBezTo>
                  <a:pt x="105" y="5"/>
                  <a:pt x="64" y="5"/>
                  <a:pt x="64" y="5"/>
                </a:cubicBezTo>
                <a:cubicBezTo>
                  <a:pt x="15" y="7"/>
                  <a:pt x="20" y="40"/>
                  <a:pt x="20" y="40"/>
                </a:cubicBezTo>
                <a:cubicBezTo>
                  <a:pt x="19" y="61"/>
                  <a:pt x="36" y="61"/>
                  <a:pt x="36" y="61"/>
                </a:cubicBezTo>
                <a:cubicBezTo>
                  <a:pt x="56" y="59"/>
                  <a:pt x="43" y="42"/>
                  <a:pt x="43" y="42"/>
                </a:cubicBezTo>
                <a:cubicBezTo>
                  <a:pt x="34" y="36"/>
                  <a:pt x="25" y="46"/>
                  <a:pt x="25" y="46"/>
                </a:cubicBezTo>
                <a:cubicBezTo>
                  <a:pt x="23" y="0"/>
                  <a:pt x="82" y="14"/>
                  <a:pt x="82" y="14"/>
                </a:cubicBezTo>
                <a:cubicBezTo>
                  <a:pt x="160" y="32"/>
                  <a:pt x="185" y="69"/>
                  <a:pt x="185" y="69"/>
                </a:cubicBezTo>
                <a:cubicBezTo>
                  <a:pt x="183" y="138"/>
                  <a:pt x="217" y="185"/>
                  <a:pt x="227" y="207"/>
                </a:cubicBezTo>
                <a:cubicBezTo>
                  <a:pt x="237" y="230"/>
                  <a:pt x="238" y="262"/>
                  <a:pt x="238" y="262"/>
                </a:cubicBezTo>
                <a:cubicBezTo>
                  <a:pt x="233" y="249"/>
                  <a:pt x="233" y="249"/>
                  <a:pt x="233" y="249"/>
                </a:cubicBezTo>
                <a:cubicBezTo>
                  <a:pt x="210" y="158"/>
                  <a:pt x="156" y="178"/>
                  <a:pt x="156" y="178"/>
                </a:cubicBezTo>
                <a:cubicBezTo>
                  <a:pt x="128" y="195"/>
                  <a:pt x="145" y="217"/>
                  <a:pt x="145" y="217"/>
                </a:cubicBezTo>
                <a:cubicBezTo>
                  <a:pt x="163" y="233"/>
                  <a:pt x="170" y="205"/>
                  <a:pt x="170" y="205"/>
                </a:cubicBezTo>
                <a:cubicBezTo>
                  <a:pt x="162" y="221"/>
                  <a:pt x="150" y="205"/>
                  <a:pt x="150" y="205"/>
                </a:cubicBezTo>
                <a:cubicBezTo>
                  <a:pt x="144" y="179"/>
                  <a:pt x="180" y="188"/>
                  <a:pt x="180" y="188"/>
                </a:cubicBezTo>
                <a:cubicBezTo>
                  <a:pt x="219" y="204"/>
                  <a:pt x="238" y="298"/>
                  <a:pt x="238" y="298"/>
                </a:cubicBezTo>
                <a:cubicBezTo>
                  <a:pt x="233" y="465"/>
                  <a:pt x="170" y="541"/>
                  <a:pt x="170" y="541"/>
                </a:cubicBezTo>
                <a:cubicBezTo>
                  <a:pt x="170" y="541"/>
                  <a:pt x="173" y="524"/>
                  <a:pt x="186" y="457"/>
                </a:cubicBezTo>
                <a:cubicBezTo>
                  <a:pt x="198" y="390"/>
                  <a:pt x="153" y="305"/>
                  <a:pt x="126" y="265"/>
                </a:cubicBezTo>
                <a:cubicBezTo>
                  <a:pt x="98" y="224"/>
                  <a:pt x="77" y="142"/>
                  <a:pt x="89" y="109"/>
                </a:cubicBezTo>
                <a:cubicBezTo>
                  <a:pt x="100" y="77"/>
                  <a:pt x="126" y="72"/>
                  <a:pt x="139" y="78"/>
                </a:cubicBezTo>
                <a:cubicBezTo>
                  <a:pt x="155" y="86"/>
                  <a:pt x="159" y="106"/>
                  <a:pt x="137" y="112"/>
                </a:cubicBezTo>
                <a:cubicBezTo>
                  <a:pt x="116" y="117"/>
                  <a:pt x="119" y="87"/>
                  <a:pt x="119" y="87"/>
                </a:cubicBezTo>
                <a:cubicBezTo>
                  <a:pt x="99" y="122"/>
                  <a:pt x="135" y="134"/>
                  <a:pt x="152" y="115"/>
                </a:cubicBezTo>
                <a:cubicBezTo>
                  <a:pt x="170" y="97"/>
                  <a:pt x="156" y="51"/>
                  <a:pt x="107" y="72"/>
                </a:cubicBezTo>
                <a:cubicBezTo>
                  <a:pt x="57" y="93"/>
                  <a:pt x="62" y="156"/>
                  <a:pt x="69" y="163"/>
                </a:cubicBezTo>
                <a:cubicBezTo>
                  <a:pt x="76" y="169"/>
                  <a:pt x="66" y="175"/>
                  <a:pt x="66" y="175"/>
                </a:cubicBezTo>
                <a:cubicBezTo>
                  <a:pt x="43" y="196"/>
                  <a:pt x="62" y="217"/>
                  <a:pt x="73" y="224"/>
                </a:cubicBezTo>
                <a:cubicBezTo>
                  <a:pt x="85" y="230"/>
                  <a:pt x="76" y="237"/>
                  <a:pt x="76" y="237"/>
                </a:cubicBezTo>
                <a:cubicBezTo>
                  <a:pt x="43" y="250"/>
                  <a:pt x="80" y="282"/>
                  <a:pt x="104" y="286"/>
                </a:cubicBezTo>
                <a:cubicBezTo>
                  <a:pt x="127" y="289"/>
                  <a:pt x="115" y="299"/>
                  <a:pt x="115" y="299"/>
                </a:cubicBezTo>
                <a:cubicBezTo>
                  <a:pt x="93" y="299"/>
                  <a:pt x="109" y="332"/>
                  <a:pt x="119" y="333"/>
                </a:cubicBezTo>
                <a:cubicBezTo>
                  <a:pt x="128" y="334"/>
                  <a:pt x="152" y="360"/>
                  <a:pt x="152" y="360"/>
                </a:cubicBezTo>
                <a:cubicBezTo>
                  <a:pt x="191" y="417"/>
                  <a:pt x="168" y="519"/>
                  <a:pt x="168" y="519"/>
                </a:cubicBezTo>
                <a:cubicBezTo>
                  <a:pt x="174" y="476"/>
                  <a:pt x="168" y="401"/>
                  <a:pt x="98" y="357"/>
                </a:cubicBezTo>
                <a:cubicBezTo>
                  <a:pt x="27" y="314"/>
                  <a:pt x="26" y="278"/>
                  <a:pt x="26" y="278"/>
                </a:cubicBezTo>
                <a:cubicBezTo>
                  <a:pt x="17" y="313"/>
                  <a:pt x="72" y="354"/>
                  <a:pt x="72" y="354"/>
                </a:cubicBezTo>
                <a:cubicBezTo>
                  <a:pt x="60" y="358"/>
                  <a:pt x="51" y="370"/>
                  <a:pt x="51" y="370"/>
                </a:cubicBezTo>
                <a:cubicBezTo>
                  <a:pt x="82" y="366"/>
                  <a:pt x="125" y="373"/>
                  <a:pt x="149" y="436"/>
                </a:cubicBezTo>
                <a:cubicBezTo>
                  <a:pt x="174" y="499"/>
                  <a:pt x="153" y="566"/>
                  <a:pt x="153" y="566"/>
                </a:cubicBezTo>
                <a:cubicBezTo>
                  <a:pt x="164" y="516"/>
                  <a:pt x="156" y="489"/>
                  <a:pt x="156" y="489"/>
                </a:cubicBezTo>
                <a:cubicBezTo>
                  <a:pt x="145" y="438"/>
                  <a:pt x="120" y="414"/>
                  <a:pt x="74" y="409"/>
                </a:cubicBezTo>
                <a:cubicBezTo>
                  <a:pt x="19" y="403"/>
                  <a:pt x="6" y="459"/>
                  <a:pt x="8" y="478"/>
                </a:cubicBezTo>
                <a:cubicBezTo>
                  <a:pt x="10" y="501"/>
                  <a:pt x="34" y="529"/>
                  <a:pt x="43" y="542"/>
                </a:cubicBezTo>
                <a:cubicBezTo>
                  <a:pt x="52" y="555"/>
                  <a:pt x="47" y="565"/>
                  <a:pt x="34" y="567"/>
                </a:cubicBezTo>
                <a:cubicBezTo>
                  <a:pt x="20" y="570"/>
                  <a:pt x="25" y="553"/>
                  <a:pt x="25" y="553"/>
                </a:cubicBezTo>
                <a:cubicBezTo>
                  <a:pt x="22" y="556"/>
                  <a:pt x="17" y="560"/>
                  <a:pt x="19" y="572"/>
                </a:cubicBezTo>
                <a:cubicBezTo>
                  <a:pt x="22" y="584"/>
                  <a:pt x="44" y="587"/>
                  <a:pt x="55" y="569"/>
                </a:cubicBezTo>
                <a:cubicBezTo>
                  <a:pt x="66" y="550"/>
                  <a:pt x="42" y="527"/>
                  <a:pt x="42" y="527"/>
                </a:cubicBezTo>
                <a:cubicBezTo>
                  <a:pt x="100" y="526"/>
                  <a:pt x="111" y="505"/>
                  <a:pt x="107" y="483"/>
                </a:cubicBezTo>
                <a:cubicBezTo>
                  <a:pt x="104" y="462"/>
                  <a:pt x="89" y="453"/>
                  <a:pt x="70" y="457"/>
                </a:cubicBezTo>
                <a:cubicBezTo>
                  <a:pt x="53" y="461"/>
                  <a:pt x="57" y="479"/>
                  <a:pt x="57" y="479"/>
                </a:cubicBezTo>
                <a:cubicBezTo>
                  <a:pt x="64" y="501"/>
                  <a:pt x="81" y="488"/>
                  <a:pt x="81" y="488"/>
                </a:cubicBezTo>
                <a:cubicBezTo>
                  <a:pt x="90" y="475"/>
                  <a:pt x="72" y="465"/>
                  <a:pt x="72" y="465"/>
                </a:cubicBezTo>
                <a:cubicBezTo>
                  <a:pt x="89" y="456"/>
                  <a:pt x="97" y="473"/>
                  <a:pt x="97" y="473"/>
                </a:cubicBezTo>
                <a:cubicBezTo>
                  <a:pt x="109" y="507"/>
                  <a:pt x="75" y="514"/>
                  <a:pt x="75" y="514"/>
                </a:cubicBezTo>
                <a:cubicBezTo>
                  <a:pt x="34" y="525"/>
                  <a:pt x="24" y="495"/>
                  <a:pt x="24" y="495"/>
                </a:cubicBezTo>
                <a:cubicBezTo>
                  <a:pt x="0" y="423"/>
                  <a:pt x="65" y="418"/>
                  <a:pt x="65" y="418"/>
                </a:cubicBezTo>
                <a:cubicBezTo>
                  <a:pt x="112" y="415"/>
                  <a:pt x="149" y="444"/>
                  <a:pt x="150" y="527"/>
                </a:cubicBezTo>
                <a:cubicBezTo>
                  <a:pt x="151" y="611"/>
                  <a:pt x="70" y="708"/>
                  <a:pt x="70" y="708"/>
                </a:cubicBezTo>
                <a:cubicBezTo>
                  <a:pt x="70" y="708"/>
                  <a:pt x="72" y="702"/>
                  <a:pt x="79" y="678"/>
                </a:cubicBezTo>
                <a:cubicBezTo>
                  <a:pt x="86" y="653"/>
                  <a:pt x="81" y="636"/>
                  <a:pt x="71" y="625"/>
                </a:cubicBezTo>
                <a:cubicBezTo>
                  <a:pt x="61" y="614"/>
                  <a:pt x="33" y="605"/>
                  <a:pt x="17" y="623"/>
                </a:cubicBezTo>
                <a:cubicBezTo>
                  <a:pt x="6" y="636"/>
                  <a:pt x="4" y="663"/>
                  <a:pt x="12" y="675"/>
                </a:cubicBezTo>
                <a:cubicBezTo>
                  <a:pt x="23" y="691"/>
                  <a:pt x="51" y="688"/>
                  <a:pt x="58" y="672"/>
                </a:cubicBezTo>
                <a:cubicBezTo>
                  <a:pt x="68" y="651"/>
                  <a:pt x="60" y="642"/>
                  <a:pt x="53" y="636"/>
                </a:cubicBezTo>
                <a:cubicBezTo>
                  <a:pt x="49" y="632"/>
                  <a:pt x="27" y="628"/>
                  <a:pt x="24" y="645"/>
                </a:cubicBezTo>
                <a:cubicBezTo>
                  <a:pt x="21" y="664"/>
                  <a:pt x="45" y="660"/>
                  <a:pt x="45" y="660"/>
                </a:cubicBezTo>
                <a:cubicBezTo>
                  <a:pt x="46" y="668"/>
                  <a:pt x="37" y="672"/>
                  <a:pt x="37" y="672"/>
                </a:cubicBezTo>
                <a:cubicBezTo>
                  <a:pt x="21" y="678"/>
                  <a:pt x="17" y="661"/>
                  <a:pt x="17" y="661"/>
                </a:cubicBezTo>
                <a:cubicBezTo>
                  <a:pt x="9" y="611"/>
                  <a:pt x="54" y="624"/>
                  <a:pt x="54" y="624"/>
                </a:cubicBezTo>
                <a:cubicBezTo>
                  <a:pt x="100" y="644"/>
                  <a:pt x="49" y="701"/>
                  <a:pt x="29" y="742"/>
                </a:cubicBezTo>
                <a:cubicBezTo>
                  <a:pt x="31" y="742"/>
                  <a:pt x="48" y="746"/>
                  <a:pt x="50" y="746"/>
                </a:cubicBezTo>
                <a:cubicBezTo>
                  <a:pt x="55" y="746"/>
                  <a:pt x="60" y="745"/>
                  <a:pt x="63" y="747"/>
                </a:cubicBezTo>
                <a:cubicBezTo>
                  <a:pt x="84" y="730"/>
                  <a:pt x="135" y="677"/>
                  <a:pt x="141" y="671"/>
                </a:cubicBezTo>
                <a:cubicBezTo>
                  <a:pt x="148" y="663"/>
                  <a:pt x="150" y="669"/>
                  <a:pt x="150" y="669"/>
                </a:cubicBezTo>
                <a:cubicBezTo>
                  <a:pt x="174" y="664"/>
                  <a:pt x="167" y="651"/>
                  <a:pt x="168" y="648"/>
                </a:cubicBezTo>
                <a:cubicBezTo>
                  <a:pt x="168" y="645"/>
                  <a:pt x="161" y="636"/>
                  <a:pt x="183" y="641"/>
                </a:cubicBezTo>
                <a:cubicBezTo>
                  <a:pt x="205" y="647"/>
                  <a:pt x="203" y="624"/>
                  <a:pt x="200" y="620"/>
                </a:cubicBezTo>
                <a:cubicBezTo>
                  <a:pt x="197" y="616"/>
                  <a:pt x="188" y="614"/>
                  <a:pt x="198" y="608"/>
                </a:cubicBezTo>
                <a:cubicBezTo>
                  <a:pt x="206" y="604"/>
                  <a:pt x="228" y="575"/>
                  <a:pt x="235" y="565"/>
                </a:cubicBezTo>
                <a:cubicBezTo>
                  <a:pt x="227" y="576"/>
                  <a:pt x="206" y="596"/>
                  <a:pt x="195" y="599"/>
                </a:cubicBezTo>
                <a:cubicBezTo>
                  <a:pt x="182" y="602"/>
                  <a:pt x="181" y="608"/>
                  <a:pt x="186" y="618"/>
                </a:cubicBezTo>
                <a:cubicBezTo>
                  <a:pt x="192" y="627"/>
                  <a:pt x="182" y="637"/>
                  <a:pt x="170" y="631"/>
                </a:cubicBezTo>
                <a:cubicBezTo>
                  <a:pt x="157" y="626"/>
                  <a:pt x="151" y="633"/>
                  <a:pt x="158" y="640"/>
                </a:cubicBezTo>
                <a:cubicBezTo>
                  <a:pt x="165" y="647"/>
                  <a:pt x="159" y="658"/>
                  <a:pt x="151" y="658"/>
                </a:cubicBezTo>
                <a:cubicBezTo>
                  <a:pt x="144" y="658"/>
                  <a:pt x="141" y="662"/>
                  <a:pt x="141" y="662"/>
                </a:cubicBezTo>
                <a:cubicBezTo>
                  <a:pt x="118" y="685"/>
                  <a:pt x="62" y="726"/>
                  <a:pt x="62" y="726"/>
                </a:cubicBezTo>
                <a:cubicBezTo>
                  <a:pt x="117" y="671"/>
                  <a:pt x="164" y="576"/>
                  <a:pt x="192" y="524"/>
                </a:cubicBezTo>
                <a:cubicBezTo>
                  <a:pt x="221" y="471"/>
                  <a:pt x="243" y="367"/>
                  <a:pt x="251" y="256"/>
                </a:cubicBezTo>
                <a:cubicBezTo>
                  <a:pt x="259" y="146"/>
                  <a:pt x="198" y="67"/>
                  <a:pt x="198" y="67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11539538" y="3481388"/>
            <a:ext cx="461963" cy="993775"/>
          </a:xfrm>
          <a:custGeom>
            <a:avLst/>
            <a:gdLst>
              <a:gd name="T0" fmla="*/ 1 w 128"/>
              <a:gd name="T1" fmla="*/ 277 h 277"/>
              <a:gd name="T2" fmla="*/ 31 w 128"/>
              <a:gd name="T3" fmla="*/ 214 h 277"/>
              <a:gd name="T4" fmla="*/ 94 w 128"/>
              <a:gd name="T5" fmla="*/ 190 h 277"/>
              <a:gd name="T6" fmla="*/ 85 w 128"/>
              <a:gd name="T7" fmla="*/ 178 h 277"/>
              <a:gd name="T8" fmla="*/ 120 w 128"/>
              <a:gd name="T9" fmla="*/ 142 h 277"/>
              <a:gd name="T10" fmla="*/ 70 w 128"/>
              <a:gd name="T11" fmla="*/ 177 h 277"/>
              <a:gd name="T12" fmla="*/ 9 w 128"/>
              <a:gd name="T13" fmla="*/ 257 h 277"/>
              <a:gd name="T14" fmla="*/ 40 w 128"/>
              <a:gd name="T15" fmla="*/ 171 h 277"/>
              <a:gd name="T16" fmla="*/ 62 w 128"/>
              <a:gd name="T17" fmla="*/ 160 h 277"/>
              <a:gd name="T18" fmla="*/ 69 w 128"/>
              <a:gd name="T19" fmla="*/ 142 h 277"/>
              <a:gd name="T20" fmla="*/ 76 w 128"/>
              <a:gd name="T21" fmla="*/ 136 h 277"/>
              <a:gd name="T22" fmla="*/ 98 w 128"/>
              <a:gd name="T23" fmla="*/ 112 h 277"/>
              <a:gd name="T24" fmla="*/ 101 w 128"/>
              <a:gd name="T25" fmla="*/ 106 h 277"/>
              <a:gd name="T26" fmla="*/ 112 w 128"/>
              <a:gd name="T27" fmla="*/ 79 h 277"/>
              <a:gd name="T28" fmla="*/ 112 w 128"/>
              <a:gd name="T29" fmla="*/ 73 h 277"/>
              <a:gd name="T30" fmla="*/ 103 w 128"/>
              <a:gd name="T31" fmla="*/ 17 h 277"/>
              <a:gd name="T32" fmla="*/ 72 w 128"/>
              <a:gd name="T33" fmla="*/ 36 h 277"/>
              <a:gd name="T34" fmla="*/ 94 w 128"/>
              <a:gd name="T35" fmla="*/ 24 h 277"/>
              <a:gd name="T36" fmla="*/ 81 w 128"/>
              <a:gd name="T37" fmla="*/ 36 h 277"/>
              <a:gd name="T38" fmla="*/ 85 w 128"/>
              <a:gd name="T39" fmla="*/ 17 h 277"/>
              <a:gd name="T40" fmla="*/ 108 w 128"/>
              <a:gd name="T41" fmla="*/ 41 h 277"/>
              <a:gd name="T42" fmla="*/ 67 w 128"/>
              <a:gd name="T43" fmla="*/ 122 h 277"/>
              <a:gd name="T44" fmla="*/ 8 w 128"/>
              <a:gd name="T45" fmla="*/ 220 h 277"/>
              <a:gd name="T46" fmla="*/ 1 w 128"/>
              <a:gd name="T47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277">
                <a:moveTo>
                  <a:pt x="1" y="277"/>
                </a:moveTo>
                <a:cubicBezTo>
                  <a:pt x="5" y="277"/>
                  <a:pt x="11" y="242"/>
                  <a:pt x="31" y="214"/>
                </a:cubicBezTo>
                <a:cubicBezTo>
                  <a:pt x="53" y="182"/>
                  <a:pt x="78" y="183"/>
                  <a:pt x="94" y="190"/>
                </a:cubicBezTo>
                <a:cubicBezTo>
                  <a:pt x="94" y="190"/>
                  <a:pt x="91" y="182"/>
                  <a:pt x="85" y="178"/>
                </a:cubicBezTo>
                <a:cubicBezTo>
                  <a:pt x="85" y="178"/>
                  <a:pt x="121" y="162"/>
                  <a:pt x="120" y="142"/>
                </a:cubicBezTo>
                <a:cubicBezTo>
                  <a:pt x="120" y="142"/>
                  <a:pt x="115" y="161"/>
                  <a:pt x="70" y="177"/>
                </a:cubicBezTo>
                <a:cubicBezTo>
                  <a:pt x="25" y="192"/>
                  <a:pt x="12" y="232"/>
                  <a:pt x="9" y="257"/>
                </a:cubicBezTo>
                <a:cubicBezTo>
                  <a:pt x="9" y="257"/>
                  <a:pt x="10" y="198"/>
                  <a:pt x="40" y="171"/>
                </a:cubicBezTo>
                <a:cubicBezTo>
                  <a:pt x="40" y="171"/>
                  <a:pt x="56" y="160"/>
                  <a:pt x="62" y="160"/>
                </a:cubicBezTo>
                <a:cubicBezTo>
                  <a:pt x="67" y="161"/>
                  <a:pt x="81" y="145"/>
                  <a:pt x="69" y="142"/>
                </a:cubicBezTo>
                <a:cubicBezTo>
                  <a:pt x="69" y="142"/>
                  <a:pt x="63" y="135"/>
                  <a:pt x="76" y="136"/>
                </a:cubicBezTo>
                <a:cubicBezTo>
                  <a:pt x="90" y="137"/>
                  <a:pt x="115" y="124"/>
                  <a:pt x="98" y="112"/>
                </a:cubicBezTo>
                <a:cubicBezTo>
                  <a:pt x="98" y="112"/>
                  <a:pt x="94" y="108"/>
                  <a:pt x="101" y="106"/>
                </a:cubicBezTo>
                <a:cubicBezTo>
                  <a:pt x="109" y="103"/>
                  <a:pt x="122" y="94"/>
                  <a:pt x="112" y="79"/>
                </a:cubicBezTo>
                <a:cubicBezTo>
                  <a:pt x="112" y="79"/>
                  <a:pt x="108" y="75"/>
                  <a:pt x="112" y="73"/>
                </a:cubicBezTo>
                <a:cubicBezTo>
                  <a:pt x="117" y="70"/>
                  <a:pt x="128" y="35"/>
                  <a:pt x="103" y="17"/>
                </a:cubicBezTo>
                <a:cubicBezTo>
                  <a:pt x="79" y="0"/>
                  <a:pt x="65" y="23"/>
                  <a:pt x="72" y="36"/>
                </a:cubicBezTo>
                <a:cubicBezTo>
                  <a:pt x="80" y="48"/>
                  <a:pt x="101" y="46"/>
                  <a:pt x="94" y="24"/>
                </a:cubicBezTo>
                <a:cubicBezTo>
                  <a:pt x="94" y="24"/>
                  <a:pt x="92" y="41"/>
                  <a:pt x="81" y="36"/>
                </a:cubicBezTo>
                <a:cubicBezTo>
                  <a:pt x="70" y="30"/>
                  <a:pt x="75" y="19"/>
                  <a:pt x="85" y="17"/>
                </a:cubicBezTo>
                <a:cubicBezTo>
                  <a:pt x="93" y="15"/>
                  <a:pt x="107" y="21"/>
                  <a:pt x="108" y="41"/>
                </a:cubicBezTo>
                <a:cubicBezTo>
                  <a:pt x="110" y="60"/>
                  <a:pt x="88" y="103"/>
                  <a:pt x="67" y="122"/>
                </a:cubicBezTo>
                <a:cubicBezTo>
                  <a:pt x="47" y="141"/>
                  <a:pt x="10" y="182"/>
                  <a:pt x="8" y="220"/>
                </a:cubicBezTo>
                <a:cubicBezTo>
                  <a:pt x="6" y="259"/>
                  <a:pt x="0" y="273"/>
                  <a:pt x="1" y="277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11041063" y="4987925"/>
            <a:ext cx="1103313" cy="796925"/>
          </a:xfrm>
          <a:custGeom>
            <a:avLst/>
            <a:gdLst>
              <a:gd name="T0" fmla="*/ 288 w 306"/>
              <a:gd name="T1" fmla="*/ 87 h 222"/>
              <a:gd name="T2" fmla="*/ 249 w 306"/>
              <a:gd name="T3" fmla="*/ 57 h 222"/>
              <a:gd name="T4" fmla="*/ 217 w 306"/>
              <a:gd name="T5" fmla="*/ 48 h 222"/>
              <a:gd name="T6" fmla="*/ 224 w 306"/>
              <a:gd name="T7" fmla="*/ 9 h 222"/>
              <a:gd name="T8" fmla="*/ 220 w 306"/>
              <a:gd name="T9" fmla="*/ 2 h 222"/>
              <a:gd name="T10" fmla="*/ 210 w 306"/>
              <a:gd name="T11" fmla="*/ 8 h 222"/>
              <a:gd name="T12" fmla="*/ 221 w 306"/>
              <a:gd name="T13" fmla="*/ 14 h 222"/>
              <a:gd name="T14" fmla="*/ 210 w 306"/>
              <a:gd name="T15" fmla="*/ 47 h 222"/>
              <a:gd name="T16" fmla="*/ 105 w 306"/>
              <a:gd name="T17" fmla="*/ 93 h 222"/>
              <a:gd name="T18" fmla="*/ 1 w 306"/>
              <a:gd name="T19" fmla="*/ 219 h 222"/>
              <a:gd name="T20" fmla="*/ 91 w 306"/>
              <a:gd name="T21" fmla="*/ 114 h 222"/>
              <a:gd name="T22" fmla="*/ 162 w 306"/>
              <a:gd name="T23" fmla="*/ 100 h 222"/>
              <a:gd name="T24" fmla="*/ 166 w 306"/>
              <a:gd name="T25" fmla="*/ 121 h 222"/>
              <a:gd name="T26" fmla="*/ 159 w 306"/>
              <a:gd name="T27" fmla="*/ 112 h 222"/>
              <a:gd name="T28" fmla="*/ 162 w 306"/>
              <a:gd name="T29" fmla="*/ 128 h 222"/>
              <a:gd name="T30" fmla="*/ 176 w 306"/>
              <a:gd name="T31" fmla="*/ 108 h 222"/>
              <a:gd name="T32" fmla="*/ 115 w 306"/>
              <a:gd name="T33" fmla="*/ 98 h 222"/>
              <a:gd name="T34" fmla="*/ 107 w 306"/>
              <a:gd name="T35" fmla="*/ 101 h 222"/>
              <a:gd name="T36" fmla="*/ 136 w 306"/>
              <a:gd name="T37" fmla="*/ 85 h 222"/>
              <a:gd name="T38" fmla="*/ 214 w 306"/>
              <a:gd name="T39" fmla="*/ 53 h 222"/>
              <a:gd name="T40" fmla="*/ 278 w 306"/>
              <a:gd name="T41" fmla="*/ 82 h 222"/>
              <a:gd name="T42" fmla="*/ 284 w 306"/>
              <a:gd name="T43" fmla="*/ 121 h 222"/>
              <a:gd name="T44" fmla="*/ 280 w 306"/>
              <a:gd name="T45" fmla="*/ 111 h 222"/>
              <a:gd name="T46" fmla="*/ 273 w 306"/>
              <a:gd name="T47" fmla="*/ 121 h 222"/>
              <a:gd name="T48" fmla="*/ 289 w 306"/>
              <a:gd name="T49" fmla="*/ 121 h 222"/>
              <a:gd name="T50" fmla="*/ 288 w 306"/>
              <a:gd name="T51" fmla="*/ 87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6" h="222">
                <a:moveTo>
                  <a:pt x="288" y="87"/>
                </a:moveTo>
                <a:cubicBezTo>
                  <a:pt x="288" y="87"/>
                  <a:pt x="273" y="67"/>
                  <a:pt x="249" y="57"/>
                </a:cubicBezTo>
                <a:cubicBezTo>
                  <a:pt x="227" y="48"/>
                  <a:pt x="221" y="49"/>
                  <a:pt x="217" y="48"/>
                </a:cubicBezTo>
                <a:cubicBezTo>
                  <a:pt x="217" y="48"/>
                  <a:pt x="230" y="25"/>
                  <a:pt x="224" y="9"/>
                </a:cubicBezTo>
                <a:cubicBezTo>
                  <a:pt x="224" y="9"/>
                  <a:pt x="223" y="5"/>
                  <a:pt x="220" y="2"/>
                </a:cubicBezTo>
                <a:cubicBezTo>
                  <a:pt x="217" y="0"/>
                  <a:pt x="213" y="0"/>
                  <a:pt x="210" y="8"/>
                </a:cubicBezTo>
                <a:cubicBezTo>
                  <a:pt x="210" y="8"/>
                  <a:pt x="211" y="20"/>
                  <a:pt x="221" y="14"/>
                </a:cubicBezTo>
                <a:cubicBezTo>
                  <a:pt x="221" y="14"/>
                  <a:pt x="225" y="36"/>
                  <a:pt x="210" y="47"/>
                </a:cubicBezTo>
                <a:cubicBezTo>
                  <a:pt x="210" y="47"/>
                  <a:pt x="152" y="47"/>
                  <a:pt x="105" y="93"/>
                </a:cubicBezTo>
                <a:cubicBezTo>
                  <a:pt x="59" y="138"/>
                  <a:pt x="13" y="186"/>
                  <a:pt x="1" y="219"/>
                </a:cubicBezTo>
                <a:cubicBezTo>
                  <a:pt x="0" y="222"/>
                  <a:pt x="41" y="159"/>
                  <a:pt x="91" y="114"/>
                </a:cubicBezTo>
                <a:cubicBezTo>
                  <a:pt x="91" y="114"/>
                  <a:pt x="141" y="88"/>
                  <a:pt x="162" y="100"/>
                </a:cubicBezTo>
                <a:cubicBezTo>
                  <a:pt x="162" y="100"/>
                  <a:pt x="180" y="114"/>
                  <a:pt x="166" y="121"/>
                </a:cubicBezTo>
                <a:cubicBezTo>
                  <a:pt x="166" y="121"/>
                  <a:pt x="155" y="121"/>
                  <a:pt x="159" y="112"/>
                </a:cubicBezTo>
                <a:cubicBezTo>
                  <a:pt x="159" y="112"/>
                  <a:pt x="149" y="126"/>
                  <a:pt x="162" y="128"/>
                </a:cubicBezTo>
                <a:cubicBezTo>
                  <a:pt x="162" y="128"/>
                  <a:pt x="179" y="127"/>
                  <a:pt x="176" y="108"/>
                </a:cubicBezTo>
                <a:cubicBezTo>
                  <a:pt x="176" y="108"/>
                  <a:pt x="164" y="75"/>
                  <a:pt x="115" y="98"/>
                </a:cubicBezTo>
                <a:cubicBezTo>
                  <a:pt x="107" y="101"/>
                  <a:pt x="107" y="101"/>
                  <a:pt x="107" y="101"/>
                </a:cubicBezTo>
                <a:cubicBezTo>
                  <a:pt x="107" y="101"/>
                  <a:pt x="122" y="89"/>
                  <a:pt x="136" y="85"/>
                </a:cubicBezTo>
                <a:cubicBezTo>
                  <a:pt x="150" y="82"/>
                  <a:pt x="184" y="80"/>
                  <a:pt x="214" y="53"/>
                </a:cubicBezTo>
                <a:cubicBezTo>
                  <a:pt x="214" y="53"/>
                  <a:pt x="240" y="51"/>
                  <a:pt x="278" y="82"/>
                </a:cubicBezTo>
                <a:cubicBezTo>
                  <a:pt x="278" y="82"/>
                  <a:pt x="306" y="105"/>
                  <a:pt x="284" y="121"/>
                </a:cubicBezTo>
                <a:cubicBezTo>
                  <a:pt x="284" y="121"/>
                  <a:pt x="285" y="113"/>
                  <a:pt x="280" y="111"/>
                </a:cubicBezTo>
                <a:cubicBezTo>
                  <a:pt x="280" y="111"/>
                  <a:pt x="267" y="111"/>
                  <a:pt x="273" y="121"/>
                </a:cubicBezTo>
                <a:cubicBezTo>
                  <a:pt x="273" y="121"/>
                  <a:pt x="280" y="129"/>
                  <a:pt x="289" y="121"/>
                </a:cubicBezTo>
                <a:cubicBezTo>
                  <a:pt x="289" y="121"/>
                  <a:pt x="306" y="111"/>
                  <a:pt x="288" y="87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11506200" y="4503738"/>
            <a:ext cx="487363" cy="466725"/>
          </a:xfrm>
          <a:custGeom>
            <a:avLst/>
            <a:gdLst>
              <a:gd name="T0" fmla="*/ 0 w 135"/>
              <a:gd name="T1" fmla="*/ 67 h 130"/>
              <a:gd name="T2" fmla="*/ 27 w 135"/>
              <a:gd name="T3" fmla="*/ 27 h 130"/>
              <a:gd name="T4" fmla="*/ 101 w 135"/>
              <a:gd name="T5" fmla="*/ 16 h 130"/>
              <a:gd name="T6" fmla="*/ 110 w 135"/>
              <a:gd name="T7" fmla="*/ 79 h 130"/>
              <a:gd name="T8" fmla="*/ 67 w 135"/>
              <a:gd name="T9" fmla="*/ 99 h 130"/>
              <a:gd name="T10" fmla="*/ 63 w 135"/>
              <a:gd name="T11" fmla="*/ 117 h 130"/>
              <a:gd name="T12" fmla="*/ 73 w 135"/>
              <a:gd name="T13" fmla="*/ 112 h 130"/>
              <a:gd name="T14" fmla="*/ 69 w 135"/>
              <a:gd name="T15" fmla="*/ 125 h 130"/>
              <a:gd name="T16" fmla="*/ 51 w 135"/>
              <a:gd name="T17" fmla="*/ 109 h 130"/>
              <a:gd name="T18" fmla="*/ 73 w 135"/>
              <a:gd name="T19" fmla="*/ 92 h 130"/>
              <a:gd name="T20" fmla="*/ 55 w 135"/>
              <a:gd name="T21" fmla="*/ 42 h 130"/>
              <a:gd name="T22" fmla="*/ 85 w 135"/>
              <a:gd name="T23" fmla="*/ 44 h 130"/>
              <a:gd name="T24" fmla="*/ 84 w 135"/>
              <a:gd name="T25" fmla="*/ 60 h 130"/>
              <a:gd name="T26" fmla="*/ 68 w 135"/>
              <a:gd name="T27" fmla="*/ 56 h 130"/>
              <a:gd name="T28" fmla="*/ 81 w 135"/>
              <a:gd name="T29" fmla="*/ 47 h 130"/>
              <a:gd name="T30" fmla="*/ 65 w 135"/>
              <a:gd name="T31" fmla="*/ 41 h 130"/>
              <a:gd name="T32" fmla="*/ 61 w 135"/>
              <a:gd name="T33" fmla="*/ 72 h 130"/>
              <a:gd name="T34" fmla="*/ 95 w 135"/>
              <a:gd name="T35" fmla="*/ 82 h 130"/>
              <a:gd name="T36" fmla="*/ 102 w 135"/>
              <a:gd name="T37" fmla="*/ 25 h 130"/>
              <a:gd name="T38" fmla="*/ 16 w 135"/>
              <a:gd name="T39" fmla="*/ 49 h 130"/>
              <a:gd name="T40" fmla="*/ 3 w 135"/>
              <a:gd name="T41" fmla="*/ 73 h 130"/>
              <a:gd name="T42" fmla="*/ 3 w 135"/>
              <a:gd name="T43" fmla="*/ 72 h 130"/>
              <a:gd name="T44" fmla="*/ 0 w 135"/>
              <a:gd name="T45" fmla="*/ 6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5" h="130">
                <a:moveTo>
                  <a:pt x="0" y="67"/>
                </a:moveTo>
                <a:cubicBezTo>
                  <a:pt x="13" y="37"/>
                  <a:pt x="27" y="27"/>
                  <a:pt x="27" y="27"/>
                </a:cubicBezTo>
                <a:cubicBezTo>
                  <a:pt x="52" y="4"/>
                  <a:pt x="75" y="0"/>
                  <a:pt x="101" y="16"/>
                </a:cubicBezTo>
                <a:cubicBezTo>
                  <a:pt x="133" y="35"/>
                  <a:pt x="118" y="70"/>
                  <a:pt x="110" y="79"/>
                </a:cubicBezTo>
                <a:cubicBezTo>
                  <a:pt x="101" y="91"/>
                  <a:pt x="77" y="96"/>
                  <a:pt x="67" y="99"/>
                </a:cubicBezTo>
                <a:cubicBezTo>
                  <a:pt x="58" y="102"/>
                  <a:pt x="57" y="110"/>
                  <a:pt x="63" y="117"/>
                </a:cubicBezTo>
                <a:cubicBezTo>
                  <a:pt x="69" y="123"/>
                  <a:pt x="73" y="112"/>
                  <a:pt x="73" y="112"/>
                </a:cubicBezTo>
                <a:cubicBezTo>
                  <a:pt x="73" y="115"/>
                  <a:pt x="74" y="119"/>
                  <a:pt x="69" y="125"/>
                </a:cubicBezTo>
                <a:cubicBezTo>
                  <a:pt x="63" y="130"/>
                  <a:pt x="50" y="123"/>
                  <a:pt x="51" y="109"/>
                </a:cubicBezTo>
                <a:cubicBezTo>
                  <a:pt x="52" y="94"/>
                  <a:pt x="73" y="92"/>
                  <a:pt x="73" y="92"/>
                </a:cubicBezTo>
                <a:cubicBezTo>
                  <a:pt x="43" y="68"/>
                  <a:pt x="45" y="53"/>
                  <a:pt x="55" y="42"/>
                </a:cubicBezTo>
                <a:cubicBezTo>
                  <a:pt x="65" y="33"/>
                  <a:pt x="76" y="34"/>
                  <a:pt x="85" y="44"/>
                </a:cubicBezTo>
                <a:cubicBezTo>
                  <a:pt x="92" y="52"/>
                  <a:pt x="84" y="60"/>
                  <a:pt x="84" y="60"/>
                </a:cubicBezTo>
                <a:cubicBezTo>
                  <a:pt x="72" y="69"/>
                  <a:pt x="68" y="56"/>
                  <a:pt x="68" y="56"/>
                </a:cubicBezTo>
                <a:cubicBezTo>
                  <a:pt x="67" y="45"/>
                  <a:pt x="81" y="47"/>
                  <a:pt x="81" y="47"/>
                </a:cubicBezTo>
                <a:cubicBezTo>
                  <a:pt x="75" y="35"/>
                  <a:pt x="65" y="41"/>
                  <a:pt x="65" y="41"/>
                </a:cubicBezTo>
                <a:cubicBezTo>
                  <a:pt x="45" y="55"/>
                  <a:pt x="61" y="72"/>
                  <a:pt x="61" y="72"/>
                </a:cubicBezTo>
                <a:cubicBezTo>
                  <a:pt x="79" y="94"/>
                  <a:pt x="95" y="82"/>
                  <a:pt x="95" y="82"/>
                </a:cubicBezTo>
                <a:cubicBezTo>
                  <a:pt x="135" y="53"/>
                  <a:pt x="102" y="25"/>
                  <a:pt x="102" y="25"/>
                </a:cubicBezTo>
                <a:cubicBezTo>
                  <a:pt x="78" y="4"/>
                  <a:pt x="48" y="5"/>
                  <a:pt x="16" y="49"/>
                </a:cubicBezTo>
                <a:cubicBezTo>
                  <a:pt x="11" y="56"/>
                  <a:pt x="7" y="64"/>
                  <a:pt x="3" y="73"/>
                </a:cubicBezTo>
                <a:cubicBezTo>
                  <a:pt x="3" y="73"/>
                  <a:pt x="3" y="72"/>
                  <a:pt x="3" y="72"/>
                </a:cubicBezTo>
                <a:cubicBezTo>
                  <a:pt x="2" y="73"/>
                  <a:pt x="1" y="72"/>
                  <a:pt x="0" y="67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10915650" y="5900738"/>
            <a:ext cx="357188" cy="222250"/>
          </a:xfrm>
          <a:custGeom>
            <a:avLst/>
            <a:gdLst>
              <a:gd name="T0" fmla="*/ 0 w 99"/>
              <a:gd name="T1" fmla="*/ 36 h 62"/>
              <a:gd name="T2" fmla="*/ 55 w 99"/>
              <a:gd name="T3" fmla="*/ 11 h 62"/>
              <a:gd name="T4" fmla="*/ 85 w 99"/>
              <a:gd name="T5" fmla="*/ 49 h 62"/>
              <a:gd name="T6" fmla="*/ 63 w 99"/>
              <a:gd name="T7" fmla="*/ 43 h 62"/>
              <a:gd name="T8" fmla="*/ 76 w 99"/>
              <a:gd name="T9" fmla="*/ 33 h 62"/>
              <a:gd name="T10" fmla="*/ 0 w 99"/>
              <a:gd name="T11" fmla="*/ 3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9" h="62">
                <a:moveTo>
                  <a:pt x="0" y="36"/>
                </a:moveTo>
                <a:cubicBezTo>
                  <a:pt x="0" y="36"/>
                  <a:pt x="29" y="10"/>
                  <a:pt x="55" y="11"/>
                </a:cubicBezTo>
                <a:cubicBezTo>
                  <a:pt x="81" y="12"/>
                  <a:pt x="99" y="33"/>
                  <a:pt x="85" y="49"/>
                </a:cubicBezTo>
                <a:cubicBezTo>
                  <a:pt x="74" y="62"/>
                  <a:pt x="62" y="49"/>
                  <a:pt x="63" y="43"/>
                </a:cubicBezTo>
                <a:cubicBezTo>
                  <a:pt x="63" y="40"/>
                  <a:pt x="68" y="29"/>
                  <a:pt x="76" y="33"/>
                </a:cubicBezTo>
                <a:cubicBezTo>
                  <a:pt x="76" y="33"/>
                  <a:pt x="64" y="0"/>
                  <a:pt x="0" y="36"/>
                </a:cubicBezTo>
                <a:close/>
              </a:path>
            </a:pathLst>
          </a:custGeom>
          <a:solidFill>
            <a:srgbClr val="1199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3273680" y="2172266"/>
            <a:ext cx="12750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blipFill>
                  <a:blip r:embed="rId20"/>
                  <a:stretch>
                    <a:fillRect/>
                  </a:stretch>
                </a:blip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工</a:t>
            </a:r>
            <a:endParaRPr lang="zh-CN" altLang="en-US" sz="9600" dirty="0">
              <a:blipFill>
                <a:blip r:embed="rId20"/>
                <a:stretch>
                  <a:fillRect/>
                </a:stretch>
              </a:blipFill>
              <a:latin typeface="汉仪秀英体简" panose="02010609000101010101" pitchFamily="49" charset="-122"/>
              <a:ea typeface="汉仪秀英体简" panose="0201060900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589500" y="2172266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9600" dirty="0" smtClean="0">
                <a:blipFill>
                  <a:blip r:embed="rId20"/>
                  <a:stretch>
                    <a:fillRect/>
                  </a:stretch>
                </a:blip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作</a:t>
            </a:r>
            <a:endParaRPr lang="zh-CN" altLang="en-US" sz="9600" dirty="0">
              <a:blipFill>
                <a:blip r:embed="rId20"/>
                <a:stretch>
                  <a:fillRect/>
                </a:stretch>
              </a:blipFill>
              <a:latin typeface="汉仪秀英体简" panose="02010609000101010101" pitchFamily="49" charset="-122"/>
              <a:ea typeface="汉仪秀英体简" panose="0201060900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046024" y="2172266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blipFill>
                  <a:blip r:embed="rId20"/>
                  <a:stretch>
                    <a:fillRect/>
                  </a:stretch>
                </a:blip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汇</a:t>
            </a:r>
            <a:endParaRPr lang="zh-CN" altLang="en-US" dirty="0"/>
          </a:p>
        </p:txBody>
      </p:sp>
      <p:sp>
        <p:nvSpPr>
          <p:cNvPr id="88" name="矩形 87"/>
          <p:cNvSpPr/>
          <p:nvPr/>
        </p:nvSpPr>
        <p:spPr>
          <a:xfrm>
            <a:off x="7502549" y="2172266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blipFill>
                  <a:blip r:embed="rId20"/>
                  <a:stretch>
                    <a:fillRect/>
                  </a:stretch>
                </a:blipFill>
                <a:latin typeface="汉仪秀英体简" panose="02010609000101010101" pitchFamily="49" charset="-122"/>
                <a:ea typeface="汉仪秀英体简" panose="02010609000101010101" pitchFamily="49" charset="-122"/>
              </a:rPr>
              <a:t>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79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85" grpId="0"/>
      <p:bldP spid="86" grpId="0"/>
      <p:bldP spid="87" grpId="0"/>
      <p:bldP spid="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Freeform 93"/>
          <p:cNvSpPr>
            <a:spLocks/>
          </p:cNvSpPr>
          <p:nvPr/>
        </p:nvSpPr>
        <p:spPr bwMode="auto">
          <a:xfrm>
            <a:off x="6224112" y="223044"/>
            <a:ext cx="3754403" cy="4976944"/>
          </a:xfrm>
          <a:custGeom>
            <a:avLst/>
            <a:gdLst>
              <a:gd name="T0" fmla="*/ 0 w 1322"/>
              <a:gd name="T1" fmla="*/ 1 h 1726"/>
              <a:gd name="T2" fmla="*/ 306 w 1322"/>
              <a:gd name="T3" fmla="*/ 35 h 1726"/>
              <a:gd name="T4" fmla="*/ 595 w 1322"/>
              <a:gd name="T5" fmla="*/ 142 h 1726"/>
              <a:gd name="T6" fmla="*/ 1058 w 1322"/>
              <a:gd name="T7" fmla="*/ 543 h 1726"/>
              <a:gd name="T8" fmla="*/ 1208 w 1322"/>
              <a:gd name="T9" fmla="*/ 814 h 1726"/>
              <a:gd name="T10" fmla="*/ 1290 w 1322"/>
              <a:gd name="T11" fmla="*/ 1113 h 1726"/>
              <a:gd name="T12" fmla="*/ 1239 w 1322"/>
              <a:gd name="T13" fmla="*/ 1726 h 1726"/>
              <a:gd name="T14" fmla="*/ 1216 w 1322"/>
              <a:gd name="T15" fmla="*/ 1719 h 1726"/>
              <a:gd name="T16" fmla="*/ 1269 w 1322"/>
              <a:gd name="T17" fmla="*/ 1116 h 1726"/>
              <a:gd name="T18" fmla="*/ 1191 w 1322"/>
              <a:gd name="T19" fmla="*/ 821 h 1726"/>
              <a:gd name="T20" fmla="*/ 1046 w 1322"/>
              <a:gd name="T21" fmla="*/ 552 h 1726"/>
              <a:gd name="T22" fmla="*/ 591 w 1322"/>
              <a:gd name="T23" fmla="*/ 149 h 1726"/>
              <a:gd name="T24" fmla="*/ 305 w 1322"/>
              <a:gd name="T25" fmla="*/ 39 h 1726"/>
              <a:gd name="T26" fmla="*/ 0 w 1322"/>
              <a:gd name="T27" fmla="*/ 1 h 1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22" h="1726">
                <a:moveTo>
                  <a:pt x="0" y="1"/>
                </a:moveTo>
                <a:cubicBezTo>
                  <a:pt x="103" y="0"/>
                  <a:pt x="206" y="12"/>
                  <a:pt x="306" y="35"/>
                </a:cubicBezTo>
                <a:cubicBezTo>
                  <a:pt x="406" y="59"/>
                  <a:pt x="503" y="95"/>
                  <a:pt x="595" y="142"/>
                </a:cubicBezTo>
                <a:cubicBezTo>
                  <a:pt x="778" y="236"/>
                  <a:pt x="938" y="375"/>
                  <a:pt x="1058" y="543"/>
                </a:cubicBezTo>
                <a:cubicBezTo>
                  <a:pt x="1119" y="627"/>
                  <a:pt x="1169" y="718"/>
                  <a:pt x="1208" y="814"/>
                </a:cubicBezTo>
                <a:cubicBezTo>
                  <a:pt x="1247" y="910"/>
                  <a:pt x="1275" y="1010"/>
                  <a:pt x="1290" y="1113"/>
                </a:cubicBezTo>
                <a:cubicBezTo>
                  <a:pt x="1322" y="1317"/>
                  <a:pt x="1305" y="1530"/>
                  <a:pt x="1239" y="1726"/>
                </a:cubicBezTo>
                <a:cubicBezTo>
                  <a:pt x="1216" y="1719"/>
                  <a:pt x="1216" y="1719"/>
                  <a:pt x="1216" y="1719"/>
                </a:cubicBezTo>
                <a:cubicBezTo>
                  <a:pt x="1279" y="1525"/>
                  <a:pt x="1297" y="1318"/>
                  <a:pt x="1269" y="1116"/>
                </a:cubicBezTo>
                <a:cubicBezTo>
                  <a:pt x="1255" y="1015"/>
                  <a:pt x="1228" y="916"/>
                  <a:pt x="1191" y="821"/>
                </a:cubicBezTo>
                <a:cubicBezTo>
                  <a:pt x="1153" y="726"/>
                  <a:pt x="1105" y="636"/>
                  <a:pt x="1046" y="552"/>
                </a:cubicBezTo>
                <a:cubicBezTo>
                  <a:pt x="929" y="385"/>
                  <a:pt x="772" y="245"/>
                  <a:pt x="591" y="149"/>
                </a:cubicBezTo>
                <a:cubicBezTo>
                  <a:pt x="500" y="102"/>
                  <a:pt x="404" y="64"/>
                  <a:pt x="305" y="39"/>
                </a:cubicBezTo>
                <a:cubicBezTo>
                  <a:pt x="205" y="14"/>
                  <a:pt x="103" y="1"/>
                  <a:pt x="0" y="1"/>
                </a:cubicBezTo>
                <a:close/>
              </a:path>
            </a:pathLst>
          </a:custGeom>
          <a:solidFill>
            <a:srgbClr val="FFFF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9" name="Freeform 93"/>
          <p:cNvSpPr>
            <a:spLocks/>
          </p:cNvSpPr>
          <p:nvPr/>
        </p:nvSpPr>
        <p:spPr bwMode="auto">
          <a:xfrm>
            <a:off x="6253081" y="219202"/>
            <a:ext cx="3754403" cy="4976944"/>
          </a:xfrm>
          <a:custGeom>
            <a:avLst/>
            <a:gdLst>
              <a:gd name="T0" fmla="*/ 0 w 1322"/>
              <a:gd name="T1" fmla="*/ 1 h 1726"/>
              <a:gd name="T2" fmla="*/ 306 w 1322"/>
              <a:gd name="T3" fmla="*/ 35 h 1726"/>
              <a:gd name="T4" fmla="*/ 595 w 1322"/>
              <a:gd name="T5" fmla="*/ 142 h 1726"/>
              <a:gd name="T6" fmla="*/ 1058 w 1322"/>
              <a:gd name="T7" fmla="*/ 543 h 1726"/>
              <a:gd name="T8" fmla="*/ 1208 w 1322"/>
              <a:gd name="T9" fmla="*/ 814 h 1726"/>
              <a:gd name="T10" fmla="*/ 1290 w 1322"/>
              <a:gd name="T11" fmla="*/ 1113 h 1726"/>
              <a:gd name="T12" fmla="*/ 1239 w 1322"/>
              <a:gd name="T13" fmla="*/ 1726 h 1726"/>
              <a:gd name="T14" fmla="*/ 1216 w 1322"/>
              <a:gd name="T15" fmla="*/ 1719 h 1726"/>
              <a:gd name="T16" fmla="*/ 1269 w 1322"/>
              <a:gd name="T17" fmla="*/ 1116 h 1726"/>
              <a:gd name="T18" fmla="*/ 1191 w 1322"/>
              <a:gd name="T19" fmla="*/ 821 h 1726"/>
              <a:gd name="T20" fmla="*/ 1046 w 1322"/>
              <a:gd name="T21" fmla="*/ 552 h 1726"/>
              <a:gd name="T22" fmla="*/ 591 w 1322"/>
              <a:gd name="T23" fmla="*/ 149 h 1726"/>
              <a:gd name="T24" fmla="*/ 305 w 1322"/>
              <a:gd name="T25" fmla="*/ 39 h 1726"/>
              <a:gd name="T26" fmla="*/ 0 w 1322"/>
              <a:gd name="T27" fmla="*/ 1 h 1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22" h="1726">
                <a:moveTo>
                  <a:pt x="0" y="1"/>
                </a:moveTo>
                <a:cubicBezTo>
                  <a:pt x="103" y="0"/>
                  <a:pt x="206" y="12"/>
                  <a:pt x="306" y="35"/>
                </a:cubicBezTo>
                <a:cubicBezTo>
                  <a:pt x="406" y="59"/>
                  <a:pt x="503" y="95"/>
                  <a:pt x="595" y="142"/>
                </a:cubicBezTo>
                <a:cubicBezTo>
                  <a:pt x="778" y="236"/>
                  <a:pt x="938" y="375"/>
                  <a:pt x="1058" y="543"/>
                </a:cubicBezTo>
                <a:cubicBezTo>
                  <a:pt x="1119" y="627"/>
                  <a:pt x="1169" y="718"/>
                  <a:pt x="1208" y="814"/>
                </a:cubicBezTo>
                <a:cubicBezTo>
                  <a:pt x="1247" y="910"/>
                  <a:pt x="1275" y="1010"/>
                  <a:pt x="1290" y="1113"/>
                </a:cubicBezTo>
                <a:cubicBezTo>
                  <a:pt x="1322" y="1317"/>
                  <a:pt x="1305" y="1530"/>
                  <a:pt x="1239" y="1726"/>
                </a:cubicBezTo>
                <a:cubicBezTo>
                  <a:pt x="1216" y="1719"/>
                  <a:pt x="1216" y="1719"/>
                  <a:pt x="1216" y="1719"/>
                </a:cubicBezTo>
                <a:cubicBezTo>
                  <a:pt x="1279" y="1525"/>
                  <a:pt x="1297" y="1318"/>
                  <a:pt x="1269" y="1116"/>
                </a:cubicBezTo>
                <a:cubicBezTo>
                  <a:pt x="1255" y="1015"/>
                  <a:pt x="1228" y="916"/>
                  <a:pt x="1191" y="821"/>
                </a:cubicBezTo>
                <a:cubicBezTo>
                  <a:pt x="1153" y="726"/>
                  <a:pt x="1105" y="636"/>
                  <a:pt x="1046" y="552"/>
                </a:cubicBezTo>
                <a:cubicBezTo>
                  <a:pt x="929" y="385"/>
                  <a:pt x="772" y="245"/>
                  <a:pt x="591" y="149"/>
                </a:cubicBezTo>
                <a:cubicBezTo>
                  <a:pt x="500" y="102"/>
                  <a:pt x="404" y="64"/>
                  <a:pt x="305" y="39"/>
                </a:cubicBezTo>
                <a:cubicBezTo>
                  <a:pt x="205" y="14"/>
                  <a:pt x="103" y="1"/>
                  <a:pt x="0" y="1"/>
                </a:cubicBezTo>
                <a:close/>
              </a:path>
            </a:pathLst>
          </a:custGeom>
          <a:solidFill>
            <a:srgbClr val="FFFF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93"/>
          <p:cNvSpPr>
            <a:spLocks/>
          </p:cNvSpPr>
          <p:nvPr/>
        </p:nvSpPr>
        <p:spPr bwMode="auto">
          <a:xfrm rot="1593872" flipH="1" flipV="1">
            <a:off x="1811010" y="1578280"/>
            <a:ext cx="3754403" cy="4976944"/>
          </a:xfrm>
          <a:custGeom>
            <a:avLst/>
            <a:gdLst>
              <a:gd name="T0" fmla="*/ 0 w 1322"/>
              <a:gd name="T1" fmla="*/ 1 h 1726"/>
              <a:gd name="T2" fmla="*/ 306 w 1322"/>
              <a:gd name="T3" fmla="*/ 35 h 1726"/>
              <a:gd name="T4" fmla="*/ 595 w 1322"/>
              <a:gd name="T5" fmla="*/ 142 h 1726"/>
              <a:gd name="T6" fmla="*/ 1058 w 1322"/>
              <a:gd name="T7" fmla="*/ 543 h 1726"/>
              <a:gd name="T8" fmla="*/ 1208 w 1322"/>
              <a:gd name="T9" fmla="*/ 814 h 1726"/>
              <a:gd name="T10" fmla="*/ 1290 w 1322"/>
              <a:gd name="T11" fmla="*/ 1113 h 1726"/>
              <a:gd name="T12" fmla="*/ 1239 w 1322"/>
              <a:gd name="T13" fmla="*/ 1726 h 1726"/>
              <a:gd name="T14" fmla="*/ 1216 w 1322"/>
              <a:gd name="T15" fmla="*/ 1719 h 1726"/>
              <a:gd name="T16" fmla="*/ 1269 w 1322"/>
              <a:gd name="T17" fmla="*/ 1116 h 1726"/>
              <a:gd name="T18" fmla="*/ 1191 w 1322"/>
              <a:gd name="T19" fmla="*/ 821 h 1726"/>
              <a:gd name="T20" fmla="*/ 1046 w 1322"/>
              <a:gd name="T21" fmla="*/ 552 h 1726"/>
              <a:gd name="T22" fmla="*/ 591 w 1322"/>
              <a:gd name="T23" fmla="*/ 149 h 1726"/>
              <a:gd name="T24" fmla="*/ 305 w 1322"/>
              <a:gd name="T25" fmla="*/ 39 h 1726"/>
              <a:gd name="T26" fmla="*/ 0 w 1322"/>
              <a:gd name="T27" fmla="*/ 1 h 1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22" h="1726">
                <a:moveTo>
                  <a:pt x="0" y="1"/>
                </a:moveTo>
                <a:cubicBezTo>
                  <a:pt x="103" y="0"/>
                  <a:pt x="206" y="12"/>
                  <a:pt x="306" y="35"/>
                </a:cubicBezTo>
                <a:cubicBezTo>
                  <a:pt x="406" y="59"/>
                  <a:pt x="503" y="95"/>
                  <a:pt x="595" y="142"/>
                </a:cubicBezTo>
                <a:cubicBezTo>
                  <a:pt x="778" y="236"/>
                  <a:pt x="938" y="375"/>
                  <a:pt x="1058" y="543"/>
                </a:cubicBezTo>
                <a:cubicBezTo>
                  <a:pt x="1119" y="627"/>
                  <a:pt x="1169" y="718"/>
                  <a:pt x="1208" y="814"/>
                </a:cubicBezTo>
                <a:cubicBezTo>
                  <a:pt x="1247" y="910"/>
                  <a:pt x="1275" y="1010"/>
                  <a:pt x="1290" y="1113"/>
                </a:cubicBezTo>
                <a:cubicBezTo>
                  <a:pt x="1322" y="1317"/>
                  <a:pt x="1305" y="1530"/>
                  <a:pt x="1239" y="1726"/>
                </a:cubicBezTo>
                <a:cubicBezTo>
                  <a:pt x="1216" y="1719"/>
                  <a:pt x="1216" y="1719"/>
                  <a:pt x="1216" y="1719"/>
                </a:cubicBezTo>
                <a:cubicBezTo>
                  <a:pt x="1279" y="1525"/>
                  <a:pt x="1297" y="1318"/>
                  <a:pt x="1269" y="1116"/>
                </a:cubicBezTo>
                <a:cubicBezTo>
                  <a:pt x="1255" y="1015"/>
                  <a:pt x="1228" y="916"/>
                  <a:pt x="1191" y="821"/>
                </a:cubicBezTo>
                <a:cubicBezTo>
                  <a:pt x="1153" y="726"/>
                  <a:pt x="1105" y="636"/>
                  <a:pt x="1046" y="552"/>
                </a:cubicBezTo>
                <a:cubicBezTo>
                  <a:pt x="929" y="385"/>
                  <a:pt x="772" y="245"/>
                  <a:pt x="591" y="149"/>
                </a:cubicBezTo>
                <a:cubicBezTo>
                  <a:pt x="500" y="102"/>
                  <a:pt x="404" y="64"/>
                  <a:pt x="305" y="39"/>
                </a:cubicBezTo>
                <a:cubicBezTo>
                  <a:pt x="205" y="14"/>
                  <a:pt x="103" y="1"/>
                  <a:pt x="0" y="1"/>
                </a:cubicBezTo>
                <a:close/>
              </a:path>
            </a:pathLst>
          </a:custGeom>
          <a:solidFill>
            <a:srgbClr val="FFFF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6233">
            <a:off x="6494731" y="97969"/>
            <a:ext cx="483750" cy="1716608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18267">
            <a:off x="7646172" y="2224196"/>
            <a:ext cx="1755000" cy="4275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995354" y="528829"/>
            <a:ext cx="1590675" cy="1787525"/>
            <a:chOff x="6805613" y="396875"/>
            <a:chExt cx="1590675" cy="1787525"/>
          </a:xfrm>
          <a:solidFill>
            <a:srgbClr val="EE4036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6805613" y="396875"/>
              <a:ext cx="1590675" cy="1787525"/>
            </a:xfrm>
            <a:custGeom>
              <a:avLst/>
              <a:gdLst>
                <a:gd name="T0" fmla="*/ 0 w 603"/>
                <a:gd name="T1" fmla="*/ 499 h 677"/>
                <a:gd name="T2" fmla="*/ 93 w 603"/>
                <a:gd name="T3" fmla="*/ 504 h 677"/>
                <a:gd name="T4" fmla="*/ 190 w 603"/>
                <a:gd name="T5" fmla="*/ 585 h 677"/>
                <a:gd name="T6" fmla="*/ 210 w 603"/>
                <a:gd name="T7" fmla="*/ 677 h 677"/>
                <a:gd name="T8" fmla="*/ 213 w 603"/>
                <a:gd name="T9" fmla="*/ 655 h 677"/>
                <a:gd name="T10" fmla="*/ 248 w 603"/>
                <a:gd name="T11" fmla="*/ 544 h 677"/>
                <a:gd name="T12" fmla="*/ 252 w 603"/>
                <a:gd name="T13" fmla="*/ 518 h 677"/>
                <a:gd name="T14" fmla="*/ 301 w 603"/>
                <a:gd name="T15" fmla="*/ 415 h 677"/>
                <a:gd name="T16" fmla="*/ 314 w 603"/>
                <a:gd name="T17" fmla="*/ 408 h 677"/>
                <a:gd name="T18" fmla="*/ 523 w 603"/>
                <a:gd name="T19" fmla="*/ 116 h 677"/>
                <a:gd name="T20" fmla="*/ 534 w 603"/>
                <a:gd name="T21" fmla="*/ 100 h 677"/>
                <a:gd name="T22" fmla="*/ 542 w 603"/>
                <a:gd name="T23" fmla="*/ 100 h 677"/>
                <a:gd name="T24" fmla="*/ 547 w 603"/>
                <a:gd name="T25" fmla="*/ 69 h 677"/>
                <a:gd name="T26" fmla="*/ 552 w 603"/>
                <a:gd name="T27" fmla="*/ 70 h 677"/>
                <a:gd name="T28" fmla="*/ 552 w 603"/>
                <a:gd name="T29" fmla="*/ 63 h 677"/>
                <a:gd name="T30" fmla="*/ 559 w 603"/>
                <a:gd name="T31" fmla="*/ 62 h 677"/>
                <a:gd name="T32" fmla="*/ 560 w 603"/>
                <a:gd name="T33" fmla="*/ 54 h 677"/>
                <a:gd name="T34" fmla="*/ 600 w 603"/>
                <a:gd name="T35" fmla="*/ 0 h 677"/>
                <a:gd name="T36" fmla="*/ 553 w 603"/>
                <a:gd name="T37" fmla="*/ 49 h 677"/>
                <a:gd name="T38" fmla="*/ 552 w 603"/>
                <a:gd name="T39" fmla="*/ 56 h 677"/>
                <a:gd name="T40" fmla="*/ 545 w 603"/>
                <a:gd name="T41" fmla="*/ 57 h 677"/>
                <a:gd name="T42" fmla="*/ 545 w 603"/>
                <a:gd name="T43" fmla="*/ 64 h 677"/>
                <a:gd name="T44" fmla="*/ 522 w 603"/>
                <a:gd name="T45" fmla="*/ 67 h 677"/>
                <a:gd name="T46" fmla="*/ 518 w 603"/>
                <a:gd name="T47" fmla="*/ 80 h 677"/>
                <a:gd name="T48" fmla="*/ 508 w 603"/>
                <a:gd name="T49" fmla="*/ 78 h 677"/>
                <a:gd name="T50" fmla="*/ 253 w 603"/>
                <a:gd name="T51" fmla="*/ 356 h 677"/>
                <a:gd name="T52" fmla="*/ 239 w 603"/>
                <a:gd name="T53" fmla="*/ 362 h 677"/>
                <a:gd name="T54" fmla="*/ 231 w 603"/>
                <a:gd name="T55" fmla="*/ 376 h 677"/>
                <a:gd name="T56" fmla="*/ 139 w 603"/>
                <a:gd name="T57" fmla="*/ 422 h 677"/>
                <a:gd name="T58" fmla="*/ 129 w 603"/>
                <a:gd name="T59" fmla="*/ 443 h 677"/>
                <a:gd name="T60" fmla="*/ 9 w 603"/>
                <a:gd name="T61" fmla="*/ 487 h 677"/>
                <a:gd name="T62" fmla="*/ 244 w 603"/>
                <a:gd name="T63" fmla="*/ 400 h 677"/>
                <a:gd name="T64" fmla="*/ 255 w 603"/>
                <a:gd name="T65" fmla="*/ 410 h 677"/>
                <a:gd name="T66" fmla="*/ 226 w 603"/>
                <a:gd name="T67" fmla="*/ 493 h 677"/>
                <a:gd name="T68" fmla="*/ 200 w 603"/>
                <a:gd name="T69" fmla="*/ 47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3" h="677">
                  <a:moveTo>
                    <a:pt x="9" y="487"/>
                  </a:moveTo>
                  <a:cubicBezTo>
                    <a:pt x="0" y="499"/>
                    <a:pt x="0" y="499"/>
                    <a:pt x="0" y="499"/>
                  </a:cubicBezTo>
                  <a:cubicBezTo>
                    <a:pt x="42" y="535"/>
                    <a:pt x="42" y="535"/>
                    <a:pt x="42" y="535"/>
                  </a:cubicBezTo>
                  <a:cubicBezTo>
                    <a:pt x="42" y="535"/>
                    <a:pt x="54" y="511"/>
                    <a:pt x="93" y="504"/>
                  </a:cubicBezTo>
                  <a:cubicBezTo>
                    <a:pt x="129" y="497"/>
                    <a:pt x="155" y="516"/>
                    <a:pt x="161" y="521"/>
                  </a:cubicBezTo>
                  <a:cubicBezTo>
                    <a:pt x="167" y="527"/>
                    <a:pt x="191" y="549"/>
                    <a:pt x="190" y="585"/>
                  </a:cubicBezTo>
                  <a:cubicBezTo>
                    <a:pt x="189" y="625"/>
                    <a:pt x="167" y="641"/>
                    <a:pt x="167" y="641"/>
                  </a:cubicBezTo>
                  <a:cubicBezTo>
                    <a:pt x="210" y="677"/>
                    <a:pt x="210" y="677"/>
                    <a:pt x="210" y="677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13" y="655"/>
                    <a:pt x="213" y="655"/>
                    <a:pt x="213" y="655"/>
                  </a:cubicBezTo>
                  <a:cubicBezTo>
                    <a:pt x="213" y="655"/>
                    <a:pt x="222" y="604"/>
                    <a:pt x="244" y="540"/>
                  </a:cubicBezTo>
                  <a:cubicBezTo>
                    <a:pt x="248" y="544"/>
                    <a:pt x="248" y="544"/>
                    <a:pt x="248" y="544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52" y="518"/>
                    <a:pt x="252" y="518"/>
                    <a:pt x="252" y="518"/>
                  </a:cubicBezTo>
                  <a:cubicBezTo>
                    <a:pt x="263" y="489"/>
                    <a:pt x="276" y="458"/>
                    <a:pt x="293" y="428"/>
                  </a:cubicBezTo>
                  <a:cubicBezTo>
                    <a:pt x="296" y="424"/>
                    <a:pt x="298" y="420"/>
                    <a:pt x="301" y="415"/>
                  </a:cubicBezTo>
                  <a:cubicBezTo>
                    <a:pt x="305" y="419"/>
                    <a:pt x="305" y="419"/>
                    <a:pt x="305" y="419"/>
                  </a:cubicBezTo>
                  <a:cubicBezTo>
                    <a:pt x="314" y="408"/>
                    <a:pt x="314" y="408"/>
                    <a:pt x="314" y="408"/>
                  </a:cubicBezTo>
                  <a:cubicBezTo>
                    <a:pt x="309" y="403"/>
                    <a:pt x="309" y="403"/>
                    <a:pt x="309" y="403"/>
                  </a:cubicBezTo>
                  <a:cubicBezTo>
                    <a:pt x="378" y="294"/>
                    <a:pt x="523" y="116"/>
                    <a:pt x="523" y="116"/>
                  </a:cubicBezTo>
                  <a:cubicBezTo>
                    <a:pt x="541" y="106"/>
                    <a:pt x="541" y="106"/>
                    <a:pt x="541" y="106"/>
                  </a:cubicBezTo>
                  <a:cubicBezTo>
                    <a:pt x="534" y="100"/>
                    <a:pt x="534" y="100"/>
                    <a:pt x="534" y="100"/>
                  </a:cubicBezTo>
                  <a:cubicBezTo>
                    <a:pt x="537" y="96"/>
                    <a:pt x="537" y="96"/>
                    <a:pt x="537" y="96"/>
                  </a:cubicBezTo>
                  <a:cubicBezTo>
                    <a:pt x="542" y="100"/>
                    <a:pt x="542" y="100"/>
                    <a:pt x="542" y="100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47" y="69"/>
                    <a:pt x="547" y="69"/>
                    <a:pt x="547" y="69"/>
                  </a:cubicBezTo>
                  <a:cubicBezTo>
                    <a:pt x="549" y="67"/>
                    <a:pt x="549" y="67"/>
                    <a:pt x="549" y="67"/>
                  </a:cubicBezTo>
                  <a:cubicBezTo>
                    <a:pt x="552" y="70"/>
                    <a:pt x="552" y="70"/>
                    <a:pt x="552" y="70"/>
                  </a:cubicBezTo>
                  <a:cubicBezTo>
                    <a:pt x="555" y="66"/>
                    <a:pt x="555" y="66"/>
                    <a:pt x="555" y="66"/>
                  </a:cubicBezTo>
                  <a:cubicBezTo>
                    <a:pt x="552" y="63"/>
                    <a:pt x="552" y="63"/>
                    <a:pt x="552" y="63"/>
                  </a:cubicBezTo>
                  <a:cubicBezTo>
                    <a:pt x="556" y="59"/>
                    <a:pt x="556" y="59"/>
                    <a:pt x="556" y="59"/>
                  </a:cubicBezTo>
                  <a:cubicBezTo>
                    <a:pt x="559" y="62"/>
                    <a:pt x="559" y="62"/>
                    <a:pt x="559" y="62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0" y="54"/>
                    <a:pt x="560" y="54"/>
                    <a:pt x="560" y="54"/>
                  </a:cubicBezTo>
                  <a:cubicBezTo>
                    <a:pt x="603" y="3"/>
                    <a:pt x="603" y="3"/>
                    <a:pt x="603" y="3"/>
                  </a:cubicBezTo>
                  <a:cubicBezTo>
                    <a:pt x="600" y="0"/>
                    <a:pt x="600" y="0"/>
                    <a:pt x="600" y="0"/>
                  </a:cubicBezTo>
                  <a:cubicBezTo>
                    <a:pt x="556" y="52"/>
                    <a:pt x="556" y="52"/>
                    <a:pt x="556" y="52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49" y="54"/>
                    <a:pt x="549" y="54"/>
                    <a:pt x="549" y="54"/>
                  </a:cubicBezTo>
                  <a:cubicBezTo>
                    <a:pt x="552" y="56"/>
                    <a:pt x="552" y="56"/>
                    <a:pt x="552" y="56"/>
                  </a:cubicBezTo>
                  <a:cubicBezTo>
                    <a:pt x="549" y="60"/>
                    <a:pt x="549" y="60"/>
                    <a:pt x="549" y="60"/>
                  </a:cubicBezTo>
                  <a:cubicBezTo>
                    <a:pt x="545" y="57"/>
                    <a:pt x="545" y="57"/>
                    <a:pt x="545" y="57"/>
                  </a:cubicBezTo>
                  <a:cubicBezTo>
                    <a:pt x="542" y="62"/>
                    <a:pt x="542" y="62"/>
                    <a:pt x="542" y="62"/>
                  </a:cubicBezTo>
                  <a:cubicBezTo>
                    <a:pt x="545" y="64"/>
                    <a:pt x="545" y="64"/>
                    <a:pt x="545" y="64"/>
                  </a:cubicBezTo>
                  <a:cubicBezTo>
                    <a:pt x="544" y="66"/>
                    <a:pt x="544" y="66"/>
                    <a:pt x="544" y="66"/>
                  </a:cubicBezTo>
                  <a:cubicBezTo>
                    <a:pt x="522" y="67"/>
                    <a:pt x="522" y="67"/>
                    <a:pt x="522" y="67"/>
                  </a:cubicBezTo>
                  <a:cubicBezTo>
                    <a:pt x="514" y="76"/>
                    <a:pt x="514" y="76"/>
                    <a:pt x="514" y="76"/>
                  </a:cubicBezTo>
                  <a:cubicBezTo>
                    <a:pt x="518" y="80"/>
                    <a:pt x="518" y="80"/>
                    <a:pt x="518" y="80"/>
                  </a:cubicBezTo>
                  <a:cubicBezTo>
                    <a:pt x="515" y="84"/>
                    <a:pt x="515" y="84"/>
                    <a:pt x="515" y="84"/>
                  </a:cubicBezTo>
                  <a:cubicBezTo>
                    <a:pt x="508" y="78"/>
                    <a:pt x="508" y="78"/>
                    <a:pt x="508" y="78"/>
                  </a:cubicBezTo>
                  <a:cubicBezTo>
                    <a:pt x="501" y="97"/>
                    <a:pt x="501" y="97"/>
                    <a:pt x="501" y="97"/>
                  </a:cubicBezTo>
                  <a:cubicBezTo>
                    <a:pt x="501" y="97"/>
                    <a:pt x="349" y="270"/>
                    <a:pt x="253" y="356"/>
                  </a:cubicBezTo>
                  <a:cubicBezTo>
                    <a:pt x="248" y="352"/>
                    <a:pt x="248" y="352"/>
                    <a:pt x="248" y="352"/>
                  </a:cubicBezTo>
                  <a:cubicBezTo>
                    <a:pt x="239" y="362"/>
                    <a:pt x="239" y="362"/>
                    <a:pt x="239" y="362"/>
                  </a:cubicBezTo>
                  <a:cubicBezTo>
                    <a:pt x="243" y="366"/>
                    <a:pt x="243" y="366"/>
                    <a:pt x="243" y="366"/>
                  </a:cubicBezTo>
                  <a:cubicBezTo>
                    <a:pt x="239" y="369"/>
                    <a:pt x="235" y="373"/>
                    <a:pt x="231" y="376"/>
                  </a:cubicBezTo>
                  <a:cubicBezTo>
                    <a:pt x="205" y="397"/>
                    <a:pt x="177" y="416"/>
                    <a:pt x="150" y="431"/>
                  </a:cubicBezTo>
                  <a:cubicBezTo>
                    <a:pt x="139" y="422"/>
                    <a:pt x="139" y="422"/>
                    <a:pt x="139" y="422"/>
                  </a:cubicBezTo>
                  <a:cubicBezTo>
                    <a:pt x="125" y="439"/>
                    <a:pt x="125" y="439"/>
                    <a:pt x="125" y="439"/>
                  </a:cubicBezTo>
                  <a:cubicBezTo>
                    <a:pt x="129" y="443"/>
                    <a:pt x="129" y="443"/>
                    <a:pt x="129" y="443"/>
                  </a:cubicBezTo>
                  <a:cubicBezTo>
                    <a:pt x="70" y="475"/>
                    <a:pt x="21" y="492"/>
                    <a:pt x="21" y="492"/>
                  </a:cubicBezTo>
                  <a:lnTo>
                    <a:pt x="9" y="487"/>
                  </a:lnTo>
                  <a:close/>
                  <a:moveTo>
                    <a:pt x="178" y="453"/>
                  </a:moveTo>
                  <a:cubicBezTo>
                    <a:pt x="200" y="441"/>
                    <a:pt x="244" y="400"/>
                    <a:pt x="244" y="400"/>
                  </a:cubicBezTo>
                  <a:cubicBezTo>
                    <a:pt x="249" y="405"/>
                    <a:pt x="249" y="405"/>
                    <a:pt x="249" y="405"/>
                  </a:cubicBezTo>
                  <a:cubicBezTo>
                    <a:pt x="255" y="410"/>
                    <a:pt x="255" y="410"/>
                    <a:pt x="255" y="410"/>
                  </a:cubicBezTo>
                  <a:cubicBezTo>
                    <a:pt x="267" y="420"/>
                    <a:pt x="267" y="420"/>
                    <a:pt x="267" y="420"/>
                  </a:cubicBezTo>
                  <a:cubicBezTo>
                    <a:pt x="267" y="420"/>
                    <a:pt x="234" y="469"/>
                    <a:pt x="226" y="493"/>
                  </a:cubicBezTo>
                  <a:cubicBezTo>
                    <a:pt x="203" y="474"/>
                    <a:pt x="203" y="474"/>
                    <a:pt x="203" y="474"/>
                  </a:cubicBezTo>
                  <a:cubicBezTo>
                    <a:pt x="200" y="472"/>
                    <a:pt x="200" y="472"/>
                    <a:pt x="200" y="472"/>
                  </a:cubicBezTo>
                  <a:lnTo>
                    <a:pt x="178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7432676" y="1317625"/>
              <a:ext cx="209550" cy="185738"/>
            </a:xfrm>
            <a:custGeom>
              <a:avLst/>
              <a:gdLst>
                <a:gd name="T0" fmla="*/ 0 w 132"/>
                <a:gd name="T1" fmla="*/ 22 h 117"/>
                <a:gd name="T2" fmla="*/ 113 w 132"/>
                <a:gd name="T3" fmla="*/ 117 h 117"/>
                <a:gd name="T4" fmla="*/ 132 w 132"/>
                <a:gd name="T5" fmla="*/ 97 h 117"/>
                <a:gd name="T6" fmla="*/ 17 w 132"/>
                <a:gd name="T7" fmla="*/ 0 h 117"/>
                <a:gd name="T8" fmla="*/ 0 w 132"/>
                <a:gd name="T9" fmla="*/ 2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7">
                  <a:moveTo>
                    <a:pt x="0" y="22"/>
                  </a:moveTo>
                  <a:lnTo>
                    <a:pt x="113" y="117"/>
                  </a:lnTo>
                  <a:lnTo>
                    <a:pt x="132" y="97"/>
                  </a:lnTo>
                  <a:lnTo>
                    <a:pt x="17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7124701" y="1504950"/>
              <a:ext cx="379413" cy="336550"/>
            </a:xfrm>
            <a:custGeom>
              <a:avLst/>
              <a:gdLst>
                <a:gd name="T0" fmla="*/ 0 w 239"/>
                <a:gd name="T1" fmla="*/ 34 h 212"/>
                <a:gd name="T2" fmla="*/ 211 w 239"/>
                <a:gd name="T3" fmla="*/ 212 h 212"/>
                <a:gd name="T4" fmla="*/ 239 w 239"/>
                <a:gd name="T5" fmla="*/ 178 h 212"/>
                <a:gd name="T6" fmla="*/ 30 w 239"/>
                <a:gd name="T7" fmla="*/ 0 h 212"/>
                <a:gd name="T8" fmla="*/ 0 w 239"/>
                <a:gd name="T9" fmla="*/ 3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12">
                  <a:moveTo>
                    <a:pt x="0" y="34"/>
                  </a:moveTo>
                  <a:lnTo>
                    <a:pt x="211" y="212"/>
                  </a:lnTo>
                  <a:lnTo>
                    <a:pt x="239" y="178"/>
                  </a:lnTo>
                  <a:lnTo>
                    <a:pt x="30" y="0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100"/>
          <p:cNvSpPr>
            <a:spLocks/>
          </p:cNvSpPr>
          <p:nvPr/>
        </p:nvSpPr>
        <p:spPr bwMode="auto">
          <a:xfrm rot="7344036">
            <a:off x="8266352" y="4251929"/>
            <a:ext cx="256224" cy="1814767"/>
          </a:xfrm>
          <a:custGeom>
            <a:avLst/>
            <a:gdLst>
              <a:gd name="T0" fmla="*/ 28 w 48"/>
              <a:gd name="T1" fmla="*/ 0 h 408"/>
              <a:gd name="T2" fmla="*/ 25 w 48"/>
              <a:gd name="T3" fmla="*/ 59 h 408"/>
              <a:gd name="T4" fmla="*/ 6 w 48"/>
              <a:gd name="T5" fmla="*/ 68 h 408"/>
              <a:gd name="T6" fmla="*/ 18 w 48"/>
              <a:gd name="T7" fmla="*/ 213 h 408"/>
              <a:gd name="T8" fmla="*/ 0 w 48"/>
              <a:gd name="T9" fmla="*/ 408 h 408"/>
              <a:gd name="T10" fmla="*/ 48 w 48"/>
              <a:gd name="T11" fmla="*/ 408 h 408"/>
              <a:gd name="T12" fmla="*/ 39 w 48"/>
              <a:gd name="T13" fmla="*/ 213 h 408"/>
              <a:gd name="T14" fmla="*/ 47 w 48"/>
              <a:gd name="T15" fmla="*/ 76 h 408"/>
              <a:gd name="T16" fmla="*/ 33 w 48"/>
              <a:gd name="T17" fmla="*/ 61 h 408"/>
              <a:gd name="T18" fmla="*/ 28 w 48"/>
              <a:gd name="T1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08">
                <a:moveTo>
                  <a:pt x="28" y="0"/>
                </a:moveTo>
                <a:cubicBezTo>
                  <a:pt x="25" y="59"/>
                  <a:pt x="25" y="59"/>
                  <a:pt x="25" y="59"/>
                </a:cubicBezTo>
                <a:cubicBezTo>
                  <a:pt x="6" y="68"/>
                  <a:pt x="6" y="68"/>
                  <a:pt x="6" y="68"/>
                </a:cubicBezTo>
                <a:cubicBezTo>
                  <a:pt x="6" y="68"/>
                  <a:pt x="18" y="137"/>
                  <a:pt x="18" y="213"/>
                </a:cubicBezTo>
                <a:cubicBezTo>
                  <a:pt x="18" y="288"/>
                  <a:pt x="0" y="408"/>
                  <a:pt x="0" y="408"/>
                </a:cubicBezTo>
                <a:cubicBezTo>
                  <a:pt x="48" y="408"/>
                  <a:pt x="48" y="408"/>
                  <a:pt x="48" y="408"/>
                </a:cubicBezTo>
                <a:cubicBezTo>
                  <a:pt x="48" y="408"/>
                  <a:pt x="39" y="270"/>
                  <a:pt x="39" y="213"/>
                </a:cubicBezTo>
                <a:cubicBezTo>
                  <a:pt x="39" y="155"/>
                  <a:pt x="47" y="76"/>
                  <a:pt x="47" y="76"/>
                </a:cubicBezTo>
                <a:cubicBezTo>
                  <a:pt x="33" y="61"/>
                  <a:pt x="33" y="61"/>
                  <a:pt x="33" y="61"/>
                </a:cubicBezTo>
                <a:lnTo>
                  <a:pt x="28" y="0"/>
                </a:lnTo>
                <a:close/>
              </a:path>
            </a:pathLst>
          </a:custGeom>
          <a:solidFill>
            <a:srgbClr val="A3C12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19800657">
            <a:off x="4161744" y="1250779"/>
            <a:ext cx="1016000" cy="996951"/>
            <a:chOff x="3684588" y="987425"/>
            <a:chExt cx="1016000" cy="996951"/>
          </a:xfrm>
        </p:grpSpPr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4178301" y="1631950"/>
              <a:ext cx="71438" cy="277813"/>
            </a:xfrm>
            <a:custGeom>
              <a:avLst/>
              <a:gdLst>
                <a:gd name="T0" fmla="*/ 15 w 19"/>
                <a:gd name="T1" fmla="*/ 73 h 73"/>
                <a:gd name="T2" fmla="*/ 19 w 19"/>
                <a:gd name="T3" fmla="*/ 68 h 73"/>
                <a:gd name="T4" fmla="*/ 10 w 19"/>
                <a:gd name="T5" fmla="*/ 4 h 73"/>
                <a:gd name="T6" fmla="*/ 5 w 19"/>
                <a:gd name="T7" fmla="*/ 0 h 73"/>
                <a:gd name="T8" fmla="*/ 1 w 19"/>
                <a:gd name="T9" fmla="*/ 5 h 73"/>
                <a:gd name="T10" fmla="*/ 9 w 19"/>
                <a:gd name="T11" fmla="*/ 69 h 73"/>
                <a:gd name="T12" fmla="*/ 15 w 19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3">
                  <a:moveTo>
                    <a:pt x="15" y="73"/>
                  </a:moveTo>
                  <a:cubicBezTo>
                    <a:pt x="17" y="73"/>
                    <a:pt x="19" y="70"/>
                    <a:pt x="19" y="6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7" y="0"/>
                    <a:pt x="5" y="0"/>
                  </a:cubicBezTo>
                  <a:cubicBezTo>
                    <a:pt x="2" y="0"/>
                    <a:pt x="0" y="3"/>
                    <a:pt x="1" y="5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2"/>
                    <a:pt x="12" y="73"/>
                    <a:pt x="15" y="73"/>
                  </a:cubicBez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4230688" y="1624013"/>
              <a:ext cx="71438" cy="280988"/>
            </a:xfrm>
            <a:custGeom>
              <a:avLst/>
              <a:gdLst>
                <a:gd name="T0" fmla="*/ 14 w 19"/>
                <a:gd name="T1" fmla="*/ 73 h 74"/>
                <a:gd name="T2" fmla="*/ 18 w 19"/>
                <a:gd name="T3" fmla="*/ 68 h 74"/>
                <a:gd name="T4" fmla="*/ 10 w 19"/>
                <a:gd name="T5" fmla="*/ 4 h 74"/>
                <a:gd name="T6" fmla="*/ 4 w 19"/>
                <a:gd name="T7" fmla="*/ 0 h 74"/>
                <a:gd name="T8" fmla="*/ 0 w 19"/>
                <a:gd name="T9" fmla="*/ 5 h 74"/>
                <a:gd name="T10" fmla="*/ 9 w 19"/>
                <a:gd name="T11" fmla="*/ 69 h 74"/>
                <a:gd name="T12" fmla="*/ 14 w 19"/>
                <a:gd name="T13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4">
                  <a:moveTo>
                    <a:pt x="14" y="73"/>
                  </a:moveTo>
                  <a:cubicBezTo>
                    <a:pt x="17" y="73"/>
                    <a:pt x="19" y="70"/>
                    <a:pt x="18" y="6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72"/>
                    <a:pt x="12" y="74"/>
                    <a:pt x="14" y="73"/>
                  </a:cubicBez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178301" y="1624013"/>
              <a:ext cx="101600" cy="136525"/>
            </a:xfrm>
            <a:custGeom>
              <a:avLst/>
              <a:gdLst>
                <a:gd name="T0" fmla="*/ 55 w 64"/>
                <a:gd name="T1" fmla="*/ 0 h 86"/>
                <a:gd name="T2" fmla="*/ 0 w 64"/>
                <a:gd name="T3" fmla="*/ 7 h 86"/>
                <a:gd name="T4" fmla="*/ 11 w 64"/>
                <a:gd name="T5" fmla="*/ 86 h 86"/>
                <a:gd name="T6" fmla="*/ 64 w 64"/>
                <a:gd name="T7" fmla="*/ 79 h 86"/>
                <a:gd name="T8" fmla="*/ 55 w 6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6">
                  <a:moveTo>
                    <a:pt x="55" y="0"/>
                  </a:moveTo>
                  <a:lnTo>
                    <a:pt x="0" y="7"/>
                  </a:lnTo>
                  <a:lnTo>
                    <a:pt x="11" y="86"/>
                  </a:lnTo>
                  <a:lnTo>
                    <a:pt x="64" y="7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4127501" y="1620838"/>
              <a:ext cx="111125" cy="177800"/>
            </a:xfrm>
            <a:custGeom>
              <a:avLst/>
              <a:gdLst>
                <a:gd name="T0" fmla="*/ 8 w 29"/>
                <a:gd name="T1" fmla="*/ 47 h 47"/>
                <a:gd name="T2" fmla="*/ 8 w 29"/>
                <a:gd name="T3" fmla="*/ 46 h 47"/>
                <a:gd name="T4" fmla="*/ 11 w 29"/>
                <a:gd name="T5" fmla="*/ 43 h 47"/>
                <a:gd name="T6" fmla="*/ 18 w 29"/>
                <a:gd name="T7" fmla="*/ 8 h 47"/>
                <a:gd name="T8" fmla="*/ 23 w 29"/>
                <a:gd name="T9" fmla="*/ 7 h 47"/>
                <a:gd name="T10" fmla="*/ 26 w 29"/>
                <a:gd name="T11" fmla="*/ 7 h 47"/>
                <a:gd name="T12" fmla="*/ 29 w 29"/>
                <a:gd name="T13" fmla="*/ 3 h 47"/>
                <a:gd name="T14" fmla="*/ 25 w 29"/>
                <a:gd name="T15" fmla="*/ 0 h 47"/>
                <a:gd name="T16" fmla="*/ 22 w 29"/>
                <a:gd name="T17" fmla="*/ 0 h 47"/>
                <a:gd name="T18" fmla="*/ 14 w 29"/>
                <a:gd name="T19" fmla="*/ 3 h 47"/>
                <a:gd name="T20" fmla="*/ 4 w 29"/>
                <a:gd name="T21" fmla="*/ 44 h 47"/>
                <a:gd name="T22" fmla="*/ 8 w 29"/>
                <a:gd name="T2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7">
                  <a:moveTo>
                    <a:pt x="8" y="47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10" y="46"/>
                    <a:pt x="11" y="44"/>
                    <a:pt x="11" y="43"/>
                  </a:cubicBezTo>
                  <a:cubicBezTo>
                    <a:pt x="10" y="35"/>
                    <a:pt x="9" y="15"/>
                    <a:pt x="18" y="8"/>
                  </a:cubicBezTo>
                  <a:cubicBezTo>
                    <a:pt x="19" y="7"/>
                    <a:pt x="21" y="7"/>
                    <a:pt x="23" y="7"/>
                  </a:cubicBezTo>
                  <a:cubicBezTo>
                    <a:pt x="24" y="7"/>
                    <a:pt x="25" y="7"/>
                    <a:pt x="26" y="7"/>
                  </a:cubicBezTo>
                  <a:cubicBezTo>
                    <a:pt x="28" y="6"/>
                    <a:pt x="29" y="5"/>
                    <a:pt x="29" y="3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0" y="0"/>
                    <a:pt x="16" y="1"/>
                    <a:pt x="14" y="3"/>
                  </a:cubicBezTo>
                  <a:cubicBezTo>
                    <a:pt x="0" y="13"/>
                    <a:pt x="4" y="42"/>
                    <a:pt x="4" y="44"/>
                  </a:cubicBezTo>
                  <a:cubicBezTo>
                    <a:pt x="5" y="46"/>
                    <a:pt x="6" y="47"/>
                    <a:pt x="8" y="47"/>
                  </a:cubicBez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4208463" y="1616075"/>
              <a:ext cx="131763" cy="160338"/>
            </a:xfrm>
            <a:custGeom>
              <a:avLst/>
              <a:gdLst>
                <a:gd name="T0" fmla="*/ 32 w 35"/>
                <a:gd name="T1" fmla="*/ 41 h 42"/>
                <a:gd name="T2" fmla="*/ 35 w 35"/>
                <a:gd name="T3" fmla="*/ 38 h 42"/>
                <a:gd name="T4" fmla="*/ 14 w 35"/>
                <a:gd name="T5" fmla="*/ 1 h 42"/>
                <a:gd name="T6" fmla="*/ 5 w 35"/>
                <a:gd name="T7" fmla="*/ 1 h 42"/>
                <a:gd name="T8" fmla="*/ 3 w 35"/>
                <a:gd name="T9" fmla="*/ 1 h 42"/>
                <a:gd name="T10" fmla="*/ 0 w 35"/>
                <a:gd name="T11" fmla="*/ 5 h 42"/>
                <a:gd name="T12" fmla="*/ 4 w 35"/>
                <a:gd name="T13" fmla="*/ 8 h 42"/>
                <a:gd name="T14" fmla="*/ 7 w 35"/>
                <a:gd name="T15" fmla="*/ 7 h 42"/>
                <a:gd name="T16" fmla="*/ 12 w 35"/>
                <a:gd name="T17" fmla="*/ 7 h 42"/>
                <a:gd name="T18" fmla="*/ 28 w 35"/>
                <a:gd name="T19" fmla="*/ 38 h 42"/>
                <a:gd name="T20" fmla="*/ 32 w 35"/>
                <a:gd name="T21" fmla="*/ 41 h 42"/>
                <a:gd name="T22" fmla="*/ 32 w 35"/>
                <a:gd name="T2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2">
                  <a:moveTo>
                    <a:pt x="32" y="41"/>
                  </a:moveTo>
                  <a:cubicBezTo>
                    <a:pt x="34" y="41"/>
                    <a:pt x="35" y="40"/>
                    <a:pt x="35" y="38"/>
                  </a:cubicBezTo>
                  <a:cubicBezTo>
                    <a:pt x="34" y="36"/>
                    <a:pt x="31" y="7"/>
                    <a:pt x="14" y="1"/>
                  </a:cubicBezTo>
                  <a:cubicBezTo>
                    <a:pt x="11" y="0"/>
                    <a:pt x="8" y="0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9" y="7"/>
                    <a:pt x="11" y="7"/>
                    <a:pt x="12" y="7"/>
                  </a:cubicBezTo>
                  <a:cubicBezTo>
                    <a:pt x="22" y="11"/>
                    <a:pt x="27" y="31"/>
                    <a:pt x="28" y="38"/>
                  </a:cubicBezTo>
                  <a:cubicBezTo>
                    <a:pt x="28" y="40"/>
                    <a:pt x="30" y="42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4170363" y="1533525"/>
              <a:ext cx="82550" cy="79375"/>
            </a:xfrm>
            <a:custGeom>
              <a:avLst/>
              <a:gdLst>
                <a:gd name="T0" fmla="*/ 1 w 22"/>
                <a:gd name="T1" fmla="*/ 12 h 21"/>
                <a:gd name="T2" fmla="*/ 12 w 22"/>
                <a:gd name="T3" fmla="*/ 20 h 21"/>
                <a:gd name="T4" fmla="*/ 21 w 22"/>
                <a:gd name="T5" fmla="*/ 9 h 21"/>
                <a:gd name="T6" fmla="*/ 10 w 22"/>
                <a:gd name="T7" fmla="*/ 1 h 21"/>
                <a:gd name="T8" fmla="*/ 1 w 22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" y="12"/>
                  </a:moveTo>
                  <a:cubicBezTo>
                    <a:pt x="2" y="17"/>
                    <a:pt x="7" y="21"/>
                    <a:pt x="12" y="20"/>
                  </a:cubicBezTo>
                  <a:cubicBezTo>
                    <a:pt x="18" y="20"/>
                    <a:pt x="22" y="15"/>
                    <a:pt x="21" y="9"/>
                  </a:cubicBezTo>
                  <a:cubicBezTo>
                    <a:pt x="20" y="4"/>
                    <a:pt x="15" y="0"/>
                    <a:pt x="10" y="1"/>
                  </a:cubicBezTo>
                  <a:cubicBezTo>
                    <a:pt x="4" y="1"/>
                    <a:pt x="0" y="6"/>
                    <a:pt x="1" y="12"/>
                  </a:cubicBez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3733801" y="1233488"/>
              <a:ext cx="936625" cy="750888"/>
            </a:xfrm>
            <a:custGeom>
              <a:avLst/>
              <a:gdLst>
                <a:gd name="T0" fmla="*/ 224 w 247"/>
                <a:gd name="T1" fmla="*/ 0 h 198"/>
                <a:gd name="T2" fmla="*/ 247 w 247"/>
                <a:gd name="T3" fmla="*/ 168 h 198"/>
                <a:gd name="T4" fmla="*/ 190 w 247"/>
                <a:gd name="T5" fmla="*/ 176 h 198"/>
                <a:gd name="T6" fmla="*/ 180 w 247"/>
                <a:gd name="T7" fmla="*/ 103 h 198"/>
                <a:gd name="T8" fmla="*/ 116 w 247"/>
                <a:gd name="T9" fmla="*/ 43 h 198"/>
                <a:gd name="T10" fmla="*/ 65 w 247"/>
                <a:gd name="T11" fmla="*/ 119 h 198"/>
                <a:gd name="T12" fmla="*/ 75 w 247"/>
                <a:gd name="T13" fmla="*/ 191 h 198"/>
                <a:gd name="T14" fmla="*/ 23 w 247"/>
                <a:gd name="T15" fmla="*/ 198 h 198"/>
                <a:gd name="T16" fmla="*/ 0 w 247"/>
                <a:gd name="T17" fmla="*/ 31 h 198"/>
                <a:gd name="T18" fmla="*/ 224 w 247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198">
                  <a:moveTo>
                    <a:pt x="224" y="0"/>
                  </a:moveTo>
                  <a:cubicBezTo>
                    <a:pt x="247" y="168"/>
                    <a:pt x="247" y="168"/>
                    <a:pt x="247" y="168"/>
                  </a:cubicBezTo>
                  <a:cubicBezTo>
                    <a:pt x="190" y="176"/>
                    <a:pt x="190" y="176"/>
                    <a:pt x="190" y="176"/>
                  </a:cubicBezTo>
                  <a:cubicBezTo>
                    <a:pt x="189" y="164"/>
                    <a:pt x="180" y="104"/>
                    <a:pt x="180" y="103"/>
                  </a:cubicBezTo>
                  <a:cubicBezTo>
                    <a:pt x="175" y="66"/>
                    <a:pt x="153" y="38"/>
                    <a:pt x="116" y="43"/>
                  </a:cubicBezTo>
                  <a:cubicBezTo>
                    <a:pt x="78" y="48"/>
                    <a:pt x="60" y="81"/>
                    <a:pt x="65" y="119"/>
                  </a:cubicBezTo>
                  <a:cubicBezTo>
                    <a:pt x="65" y="120"/>
                    <a:pt x="74" y="180"/>
                    <a:pt x="75" y="191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224" y="0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89376" y="1579563"/>
              <a:ext cx="71438" cy="325438"/>
            </a:xfrm>
            <a:custGeom>
              <a:avLst/>
              <a:gdLst>
                <a:gd name="T0" fmla="*/ 26 w 45"/>
                <a:gd name="T1" fmla="*/ 205 h 205"/>
                <a:gd name="T2" fmla="*/ 45 w 45"/>
                <a:gd name="T3" fmla="*/ 203 h 205"/>
                <a:gd name="T4" fmla="*/ 19 w 45"/>
                <a:gd name="T5" fmla="*/ 0 h 205"/>
                <a:gd name="T6" fmla="*/ 0 w 45"/>
                <a:gd name="T7" fmla="*/ 2 h 205"/>
                <a:gd name="T8" fmla="*/ 26 w 4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5">
                  <a:moveTo>
                    <a:pt x="26" y="205"/>
                  </a:moveTo>
                  <a:lnTo>
                    <a:pt x="45" y="203"/>
                  </a:lnTo>
                  <a:lnTo>
                    <a:pt x="19" y="0"/>
                  </a:lnTo>
                  <a:lnTo>
                    <a:pt x="0" y="2"/>
                  </a:lnTo>
                  <a:lnTo>
                    <a:pt x="26" y="205"/>
                  </a:lnTo>
                  <a:close/>
                </a:path>
              </a:pathLst>
            </a:custGeom>
            <a:solidFill>
              <a:srgbClr val="E8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821113" y="1585913"/>
              <a:ext cx="71438" cy="327025"/>
            </a:xfrm>
            <a:custGeom>
              <a:avLst/>
              <a:gdLst>
                <a:gd name="T0" fmla="*/ 26 w 45"/>
                <a:gd name="T1" fmla="*/ 206 h 206"/>
                <a:gd name="T2" fmla="*/ 45 w 45"/>
                <a:gd name="T3" fmla="*/ 204 h 206"/>
                <a:gd name="T4" fmla="*/ 19 w 45"/>
                <a:gd name="T5" fmla="*/ 0 h 206"/>
                <a:gd name="T6" fmla="*/ 0 w 45"/>
                <a:gd name="T7" fmla="*/ 3 h 206"/>
                <a:gd name="T8" fmla="*/ 26 w 45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06">
                  <a:moveTo>
                    <a:pt x="26" y="206"/>
                  </a:moveTo>
                  <a:lnTo>
                    <a:pt x="45" y="20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26" y="206"/>
                  </a:lnTo>
                  <a:close/>
                </a:path>
              </a:pathLst>
            </a:custGeom>
            <a:solidFill>
              <a:srgbClr val="E8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4533901" y="1487488"/>
              <a:ext cx="76200" cy="330200"/>
            </a:xfrm>
            <a:custGeom>
              <a:avLst/>
              <a:gdLst>
                <a:gd name="T0" fmla="*/ 29 w 48"/>
                <a:gd name="T1" fmla="*/ 208 h 208"/>
                <a:gd name="T2" fmla="*/ 48 w 48"/>
                <a:gd name="T3" fmla="*/ 203 h 208"/>
                <a:gd name="T4" fmla="*/ 19 w 48"/>
                <a:gd name="T5" fmla="*/ 0 h 208"/>
                <a:gd name="T6" fmla="*/ 0 w 48"/>
                <a:gd name="T7" fmla="*/ 3 h 208"/>
                <a:gd name="T8" fmla="*/ 29 w 4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8">
                  <a:moveTo>
                    <a:pt x="29" y="208"/>
                  </a:moveTo>
                  <a:lnTo>
                    <a:pt x="48" y="203"/>
                  </a:lnTo>
                  <a:lnTo>
                    <a:pt x="19" y="0"/>
                  </a:lnTo>
                  <a:lnTo>
                    <a:pt x="0" y="3"/>
                  </a:lnTo>
                  <a:lnTo>
                    <a:pt x="29" y="208"/>
                  </a:lnTo>
                  <a:close/>
                </a:path>
              </a:pathLst>
            </a:custGeom>
            <a:solidFill>
              <a:srgbClr val="E8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4465638" y="1498600"/>
              <a:ext cx="76200" cy="327025"/>
            </a:xfrm>
            <a:custGeom>
              <a:avLst/>
              <a:gdLst>
                <a:gd name="T0" fmla="*/ 29 w 48"/>
                <a:gd name="T1" fmla="*/ 206 h 206"/>
                <a:gd name="T2" fmla="*/ 48 w 48"/>
                <a:gd name="T3" fmla="*/ 204 h 206"/>
                <a:gd name="T4" fmla="*/ 19 w 48"/>
                <a:gd name="T5" fmla="*/ 0 h 206"/>
                <a:gd name="T6" fmla="*/ 0 w 48"/>
                <a:gd name="T7" fmla="*/ 3 h 206"/>
                <a:gd name="T8" fmla="*/ 29 w 4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6">
                  <a:moveTo>
                    <a:pt x="29" y="206"/>
                  </a:moveTo>
                  <a:lnTo>
                    <a:pt x="48" y="20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29" y="206"/>
                  </a:lnTo>
                  <a:close/>
                </a:path>
              </a:pathLst>
            </a:custGeom>
            <a:solidFill>
              <a:srgbClr val="E848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3730626" y="1130300"/>
              <a:ext cx="833438" cy="179388"/>
            </a:xfrm>
            <a:custGeom>
              <a:avLst/>
              <a:gdLst>
                <a:gd name="T0" fmla="*/ 7 w 525"/>
                <a:gd name="T1" fmla="*/ 113 h 113"/>
                <a:gd name="T2" fmla="*/ 525 w 525"/>
                <a:gd name="T3" fmla="*/ 44 h 113"/>
                <a:gd name="T4" fmla="*/ 521 w 525"/>
                <a:gd name="T5" fmla="*/ 0 h 113"/>
                <a:gd name="T6" fmla="*/ 0 w 525"/>
                <a:gd name="T7" fmla="*/ 72 h 113"/>
                <a:gd name="T8" fmla="*/ 7 w 52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5" h="113">
                  <a:moveTo>
                    <a:pt x="7" y="113"/>
                  </a:moveTo>
                  <a:lnTo>
                    <a:pt x="525" y="44"/>
                  </a:lnTo>
                  <a:lnTo>
                    <a:pt x="521" y="0"/>
                  </a:lnTo>
                  <a:lnTo>
                    <a:pt x="0" y="72"/>
                  </a:lnTo>
                  <a:lnTo>
                    <a:pt x="7" y="113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3"/>
            <p:cNvSpPr>
              <a:spLocks/>
            </p:cNvSpPr>
            <p:nvPr/>
          </p:nvSpPr>
          <p:spPr bwMode="auto">
            <a:xfrm>
              <a:off x="3744913" y="987425"/>
              <a:ext cx="777875" cy="254000"/>
            </a:xfrm>
            <a:custGeom>
              <a:avLst/>
              <a:gdLst>
                <a:gd name="T0" fmla="*/ 14 w 490"/>
                <a:gd name="T1" fmla="*/ 160 h 160"/>
                <a:gd name="T2" fmla="*/ 490 w 490"/>
                <a:gd name="T3" fmla="*/ 95 h 160"/>
                <a:gd name="T4" fmla="*/ 476 w 490"/>
                <a:gd name="T5" fmla="*/ 0 h 160"/>
                <a:gd name="T6" fmla="*/ 0 w 490"/>
                <a:gd name="T7" fmla="*/ 64 h 160"/>
                <a:gd name="T8" fmla="*/ 14 w 490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160">
                  <a:moveTo>
                    <a:pt x="14" y="160"/>
                  </a:moveTo>
                  <a:lnTo>
                    <a:pt x="490" y="95"/>
                  </a:lnTo>
                  <a:lnTo>
                    <a:pt x="476" y="0"/>
                  </a:lnTo>
                  <a:lnTo>
                    <a:pt x="0" y="64"/>
                  </a:lnTo>
                  <a:lnTo>
                    <a:pt x="14" y="160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"/>
            <p:cNvSpPr>
              <a:spLocks/>
            </p:cNvSpPr>
            <p:nvPr/>
          </p:nvSpPr>
          <p:spPr bwMode="auto">
            <a:xfrm>
              <a:off x="4356101" y="1028700"/>
              <a:ext cx="90488" cy="90488"/>
            </a:xfrm>
            <a:custGeom>
              <a:avLst/>
              <a:gdLst>
                <a:gd name="T0" fmla="*/ 7 w 57"/>
                <a:gd name="T1" fmla="*/ 57 h 57"/>
                <a:gd name="T2" fmla="*/ 57 w 57"/>
                <a:gd name="T3" fmla="*/ 50 h 57"/>
                <a:gd name="T4" fmla="*/ 50 w 57"/>
                <a:gd name="T5" fmla="*/ 0 h 57"/>
                <a:gd name="T6" fmla="*/ 0 w 57"/>
                <a:gd name="T7" fmla="*/ 7 h 57"/>
                <a:gd name="T8" fmla="*/ 7 w 57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7" y="57"/>
                  </a:moveTo>
                  <a:lnTo>
                    <a:pt x="57" y="50"/>
                  </a:lnTo>
                  <a:lnTo>
                    <a:pt x="50" y="0"/>
                  </a:lnTo>
                  <a:lnTo>
                    <a:pt x="0" y="7"/>
                  </a:lnTo>
                  <a:lnTo>
                    <a:pt x="7" y="57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"/>
            <p:cNvSpPr>
              <a:spLocks/>
            </p:cNvSpPr>
            <p:nvPr/>
          </p:nvSpPr>
          <p:spPr bwMode="auto">
            <a:xfrm>
              <a:off x="4462463" y="1328738"/>
              <a:ext cx="90488" cy="90488"/>
            </a:xfrm>
            <a:custGeom>
              <a:avLst/>
              <a:gdLst>
                <a:gd name="T0" fmla="*/ 7 w 57"/>
                <a:gd name="T1" fmla="*/ 57 h 57"/>
                <a:gd name="T2" fmla="*/ 57 w 57"/>
                <a:gd name="T3" fmla="*/ 50 h 57"/>
                <a:gd name="T4" fmla="*/ 50 w 57"/>
                <a:gd name="T5" fmla="*/ 0 h 57"/>
                <a:gd name="T6" fmla="*/ 0 w 57"/>
                <a:gd name="T7" fmla="*/ 7 h 57"/>
                <a:gd name="T8" fmla="*/ 7 w 57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7" y="57"/>
                  </a:moveTo>
                  <a:lnTo>
                    <a:pt x="57" y="50"/>
                  </a:lnTo>
                  <a:lnTo>
                    <a:pt x="50" y="0"/>
                  </a:lnTo>
                  <a:lnTo>
                    <a:pt x="0" y="7"/>
                  </a:lnTo>
                  <a:lnTo>
                    <a:pt x="7" y="57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"/>
            <p:cNvSpPr>
              <a:spLocks/>
            </p:cNvSpPr>
            <p:nvPr/>
          </p:nvSpPr>
          <p:spPr bwMode="auto">
            <a:xfrm>
              <a:off x="3802063" y="1419225"/>
              <a:ext cx="90488" cy="87313"/>
            </a:xfrm>
            <a:custGeom>
              <a:avLst/>
              <a:gdLst>
                <a:gd name="T0" fmla="*/ 7 w 57"/>
                <a:gd name="T1" fmla="*/ 55 h 55"/>
                <a:gd name="T2" fmla="*/ 57 w 57"/>
                <a:gd name="T3" fmla="*/ 50 h 55"/>
                <a:gd name="T4" fmla="*/ 50 w 57"/>
                <a:gd name="T5" fmla="*/ 0 h 55"/>
                <a:gd name="T6" fmla="*/ 0 w 57"/>
                <a:gd name="T7" fmla="*/ 5 h 55"/>
                <a:gd name="T8" fmla="*/ 7 w 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7" y="55"/>
                  </a:moveTo>
                  <a:lnTo>
                    <a:pt x="57" y="50"/>
                  </a:lnTo>
                  <a:lnTo>
                    <a:pt x="50" y="0"/>
                  </a:lnTo>
                  <a:lnTo>
                    <a:pt x="0" y="5"/>
                  </a:lnTo>
                  <a:lnTo>
                    <a:pt x="7" y="55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4178301" y="1055688"/>
              <a:ext cx="90488" cy="90488"/>
            </a:xfrm>
            <a:custGeom>
              <a:avLst/>
              <a:gdLst>
                <a:gd name="T0" fmla="*/ 7 w 57"/>
                <a:gd name="T1" fmla="*/ 57 h 57"/>
                <a:gd name="T2" fmla="*/ 57 w 57"/>
                <a:gd name="T3" fmla="*/ 50 h 57"/>
                <a:gd name="T4" fmla="*/ 50 w 57"/>
                <a:gd name="T5" fmla="*/ 0 h 57"/>
                <a:gd name="T6" fmla="*/ 0 w 57"/>
                <a:gd name="T7" fmla="*/ 7 h 57"/>
                <a:gd name="T8" fmla="*/ 7 w 57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7" y="57"/>
                  </a:moveTo>
                  <a:lnTo>
                    <a:pt x="57" y="50"/>
                  </a:lnTo>
                  <a:lnTo>
                    <a:pt x="50" y="0"/>
                  </a:lnTo>
                  <a:lnTo>
                    <a:pt x="0" y="7"/>
                  </a:lnTo>
                  <a:lnTo>
                    <a:pt x="7" y="57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3998913" y="1077913"/>
              <a:ext cx="92075" cy="90488"/>
            </a:xfrm>
            <a:custGeom>
              <a:avLst/>
              <a:gdLst>
                <a:gd name="T0" fmla="*/ 7 w 58"/>
                <a:gd name="T1" fmla="*/ 57 h 57"/>
                <a:gd name="T2" fmla="*/ 58 w 58"/>
                <a:gd name="T3" fmla="*/ 50 h 57"/>
                <a:gd name="T4" fmla="*/ 50 w 58"/>
                <a:gd name="T5" fmla="*/ 0 h 57"/>
                <a:gd name="T6" fmla="*/ 0 w 58"/>
                <a:gd name="T7" fmla="*/ 7 h 57"/>
                <a:gd name="T8" fmla="*/ 7 w 5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7">
                  <a:moveTo>
                    <a:pt x="7" y="57"/>
                  </a:moveTo>
                  <a:lnTo>
                    <a:pt x="58" y="50"/>
                  </a:lnTo>
                  <a:lnTo>
                    <a:pt x="50" y="0"/>
                  </a:lnTo>
                  <a:lnTo>
                    <a:pt x="0" y="7"/>
                  </a:lnTo>
                  <a:lnTo>
                    <a:pt x="7" y="57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821113" y="1104900"/>
              <a:ext cx="90488" cy="87313"/>
            </a:xfrm>
            <a:custGeom>
              <a:avLst/>
              <a:gdLst>
                <a:gd name="T0" fmla="*/ 7 w 57"/>
                <a:gd name="T1" fmla="*/ 55 h 55"/>
                <a:gd name="T2" fmla="*/ 57 w 57"/>
                <a:gd name="T3" fmla="*/ 50 h 55"/>
                <a:gd name="T4" fmla="*/ 50 w 57"/>
                <a:gd name="T5" fmla="*/ 0 h 55"/>
                <a:gd name="T6" fmla="*/ 0 w 57"/>
                <a:gd name="T7" fmla="*/ 5 h 55"/>
                <a:gd name="T8" fmla="*/ 7 w 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5">
                  <a:moveTo>
                    <a:pt x="7" y="55"/>
                  </a:moveTo>
                  <a:lnTo>
                    <a:pt x="57" y="50"/>
                  </a:lnTo>
                  <a:lnTo>
                    <a:pt x="50" y="0"/>
                  </a:lnTo>
                  <a:lnTo>
                    <a:pt x="0" y="5"/>
                  </a:lnTo>
                  <a:lnTo>
                    <a:pt x="7" y="55"/>
                  </a:lnTo>
                  <a:close/>
                </a:path>
              </a:pathLst>
            </a:custGeom>
            <a:solidFill>
              <a:srgbClr val="C52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3684588" y="1173163"/>
              <a:ext cx="944563" cy="207963"/>
            </a:xfrm>
            <a:custGeom>
              <a:avLst/>
              <a:gdLst>
                <a:gd name="T0" fmla="*/ 7 w 595"/>
                <a:gd name="T1" fmla="*/ 131 h 131"/>
                <a:gd name="T2" fmla="*/ 595 w 595"/>
                <a:gd name="T3" fmla="*/ 50 h 131"/>
                <a:gd name="T4" fmla="*/ 588 w 595"/>
                <a:gd name="T5" fmla="*/ 0 h 131"/>
                <a:gd name="T6" fmla="*/ 0 w 595"/>
                <a:gd name="T7" fmla="*/ 81 h 131"/>
                <a:gd name="T8" fmla="*/ 7 w 59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131">
                  <a:moveTo>
                    <a:pt x="7" y="131"/>
                  </a:moveTo>
                  <a:lnTo>
                    <a:pt x="595" y="50"/>
                  </a:lnTo>
                  <a:lnTo>
                    <a:pt x="588" y="0"/>
                  </a:lnTo>
                  <a:lnTo>
                    <a:pt x="0" y="81"/>
                  </a:lnTo>
                  <a:lnTo>
                    <a:pt x="7" y="131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4408488" y="1784350"/>
              <a:ext cx="292100" cy="98425"/>
            </a:xfrm>
            <a:custGeom>
              <a:avLst/>
              <a:gdLst>
                <a:gd name="T0" fmla="*/ 5 w 184"/>
                <a:gd name="T1" fmla="*/ 62 h 62"/>
                <a:gd name="T2" fmla="*/ 184 w 184"/>
                <a:gd name="T3" fmla="*/ 38 h 62"/>
                <a:gd name="T4" fmla="*/ 177 w 184"/>
                <a:gd name="T5" fmla="*/ 0 h 62"/>
                <a:gd name="T6" fmla="*/ 0 w 184"/>
                <a:gd name="T7" fmla="*/ 24 h 62"/>
                <a:gd name="T8" fmla="*/ 5 w 18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62">
                  <a:moveTo>
                    <a:pt x="5" y="62"/>
                  </a:moveTo>
                  <a:lnTo>
                    <a:pt x="184" y="38"/>
                  </a:lnTo>
                  <a:lnTo>
                    <a:pt x="177" y="0"/>
                  </a:lnTo>
                  <a:lnTo>
                    <a:pt x="0" y="24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3775076" y="1871663"/>
              <a:ext cx="277813" cy="98425"/>
            </a:xfrm>
            <a:custGeom>
              <a:avLst/>
              <a:gdLst>
                <a:gd name="T0" fmla="*/ 5 w 175"/>
                <a:gd name="T1" fmla="*/ 62 h 62"/>
                <a:gd name="T2" fmla="*/ 175 w 175"/>
                <a:gd name="T3" fmla="*/ 38 h 62"/>
                <a:gd name="T4" fmla="*/ 170 w 175"/>
                <a:gd name="T5" fmla="*/ 0 h 62"/>
                <a:gd name="T6" fmla="*/ 0 w 175"/>
                <a:gd name="T7" fmla="*/ 24 h 62"/>
                <a:gd name="T8" fmla="*/ 5 w 175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2">
                  <a:moveTo>
                    <a:pt x="5" y="62"/>
                  </a:moveTo>
                  <a:lnTo>
                    <a:pt x="175" y="38"/>
                  </a:lnTo>
                  <a:lnTo>
                    <a:pt x="170" y="0"/>
                  </a:lnTo>
                  <a:lnTo>
                    <a:pt x="0" y="24"/>
                  </a:lnTo>
                  <a:lnTo>
                    <a:pt x="5" y="62"/>
                  </a:lnTo>
                  <a:close/>
                </a:path>
              </a:pathLst>
            </a:custGeom>
            <a:solidFill>
              <a:srgbClr val="AD1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483309">
            <a:off x="2475184" y="3213423"/>
            <a:ext cx="1649413" cy="1482724"/>
            <a:chOff x="2794000" y="5364163"/>
            <a:chExt cx="1649413" cy="1482724"/>
          </a:xfrm>
        </p:grpSpPr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2906713" y="5632450"/>
              <a:ext cx="1071563" cy="1176337"/>
            </a:xfrm>
            <a:custGeom>
              <a:avLst/>
              <a:gdLst>
                <a:gd name="T0" fmla="*/ 65 w 284"/>
                <a:gd name="T1" fmla="*/ 107 h 311"/>
                <a:gd name="T2" fmla="*/ 91 w 284"/>
                <a:gd name="T3" fmla="*/ 112 h 311"/>
                <a:gd name="T4" fmla="*/ 75 w 284"/>
                <a:gd name="T5" fmla="*/ 134 h 311"/>
                <a:gd name="T6" fmla="*/ 72 w 284"/>
                <a:gd name="T7" fmla="*/ 153 h 311"/>
                <a:gd name="T8" fmla="*/ 57 w 284"/>
                <a:gd name="T9" fmla="*/ 152 h 311"/>
                <a:gd name="T10" fmla="*/ 27 w 284"/>
                <a:gd name="T11" fmla="*/ 127 h 311"/>
                <a:gd name="T12" fmla="*/ 45 w 284"/>
                <a:gd name="T13" fmla="*/ 155 h 311"/>
                <a:gd name="T14" fmla="*/ 42 w 284"/>
                <a:gd name="T15" fmla="*/ 160 h 311"/>
                <a:gd name="T16" fmla="*/ 8 w 284"/>
                <a:gd name="T17" fmla="*/ 157 h 311"/>
                <a:gd name="T18" fmla="*/ 40 w 284"/>
                <a:gd name="T19" fmla="*/ 170 h 311"/>
                <a:gd name="T20" fmla="*/ 40 w 284"/>
                <a:gd name="T21" fmla="*/ 177 h 311"/>
                <a:gd name="T22" fmla="*/ 13 w 284"/>
                <a:gd name="T23" fmla="*/ 198 h 311"/>
                <a:gd name="T24" fmla="*/ 45 w 284"/>
                <a:gd name="T25" fmla="*/ 185 h 311"/>
                <a:gd name="T26" fmla="*/ 47 w 284"/>
                <a:gd name="T27" fmla="*/ 189 h 311"/>
                <a:gd name="T28" fmla="*/ 38 w 284"/>
                <a:gd name="T29" fmla="*/ 223 h 311"/>
                <a:gd name="T30" fmla="*/ 56 w 284"/>
                <a:gd name="T31" fmla="*/ 193 h 311"/>
                <a:gd name="T32" fmla="*/ 76 w 284"/>
                <a:gd name="T33" fmla="*/ 182 h 311"/>
                <a:gd name="T34" fmla="*/ 85 w 284"/>
                <a:gd name="T35" fmla="*/ 174 h 311"/>
                <a:gd name="T36" fmla="*/ 76 w 284"/>
                <a:gd name="T37" fmla="*/ 198 h 311"/>
                <a:gd name="T38" fmla="*/ 69 w 284"/>
                <a:gd name="T39" fmla="*/ 212 h 311"/>
                <a:gd name="T40" fmla="*/ 70 w 284"/>
                <a:gd name="T41" fmla="*/ 220 h 311"/>
                <a:gd name="T42" fmla="*/ 28 w 284"/>
                <a:gd name="T43" fmla="*/ 271 h 311"/>
                <a:gd name="T44" fmla="*/ 21 w 284"/>
                <a:gd name="T45" fmla="*/ 259 h 311"/>
                <a:gd name="T46" fmla="*/ 0 w 284"/>
                <a:gd name="T47" fmla="*/ 270 h 311"/>
                <a:gd name="T48" fmla="*/ 23 w 284"/>
                <a:gd name="T49" fmla="*/ 311 h 311"/>
                <a:gd name="T50" fmla="*/ 44 w 284"/>
                <a:gd name="T51" fmla="*/ 300 h 311"/>
                <a:gd name="T52" fmla="*/ 33 w 284"/>
                <a:gd name="T53" fmla="*/ 283 h 311"/>
                <a:gd name="T54" fmla="*/ 88 w 284"/>
                <a:gd name="T55" fmla="*/ 233 h 311"/>
                <a:gd name="T56" fmla="*/ 101 w 284"/>
                <a:gd name="T57" fmla="*/ 225 h 311"/>
                <a:gd name="T58" fmla="*/ 101 w 284"/>
                <a:gd name="T59" fmla="*/ 218 h 311"/>
                <a:gd name="T60" fmla="*/ 108 w 284"/>
                <a:gd name="T61" fmla="*/ 212 h 311"/>
                <a:gd name="T62" fmla="*/ 128 w 284"/>
                <a:gd name="T63" fmla="*/ 177 h 311"/>
                <a:gd name="T64" fmla="*/ 263 w 284"/>
                <a:gd name="T65" fmla="*/ 111 h 311"/>
                <a:gd name="T66" fmla="*/ 269 w 284"/>
                <a:gd name="T67" fmla="*/ 121 h 311"/>
                <a:gd name="T68" fmla="*/ 284 w 284"/>
                <a:gd name="T69" fmla="*/ 113 h 311"/>
                <a:gd name="T70" fmla="*/ 222 w 284"/>
                <a:gd name="T71" fmla="*/ 0 h 311"/>
                <a:gd name="T72" fmla="*/ 207 w 284"/>
                <a:gd name="T73" fmla="*/ 8 h 311"/>
                <a:gd name="T74" fmla="*/ 212 w 284"/>
                <a:gd name="T75" fmla="*/ 17 h 311"/>
                <a:gd name="T76" fmla="*/ 128 w 284"/>
                <a:gd name="T77" fmla="*/ 86 h 311"/>
                <a:gd name="T78" fmla="*/ 100 w 284"/>
                <a:gd name="T79" fmla="*/ 73 h 311"/>
                <a:gd name="T80" fmla="*/ 84 w 284"/>
                <a:gd name="T81" fmla="*/ 68 h 311"/>
                <a:gd name="T82" fmla="*/ 69 w 284"/>
                <a:gd name="T83" fmla="*/ 70 h 311"/>
                <a:gd name="T84" fmla="*/ 65 w 284"/>
                <a:gd name="T85" fmla="*/ 10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4" h="311">
                  <a:moveTo>
                    <a:pt x="65" y="107"/>
                  </a:moveTo>
                  <a:cubicBezTo>
                    <a:pt x="68" y="113"/>
                    <a:pt x="85" y="109"/>
                    <a:pt x="91" y="112"/>
                  </a:cubicBezTo>
                  <a:cubicBezTo>
                    <a:pt x="98" y="115"/>
                    <a:pt x="81" y="124"/>
                    <a:pt x="75" y="134"/>
                  </a:cubicBezTo>
                  <a:cubicBezTo>
                    <a:pt x="69" y="144"/>
                    <a:pt x="76" y="156"/>
                    <a:pt x="72" y="153"/>
                  </a:cubicBezTo>
                  <a:cubicBezTo>
                    <a:pt x="69" y="150"/>
                    <a:pt x="57" y="152"/>
                    <a:pt x="57" y="152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40" y="170"/>
                    <a:pt x="40" y="170"/>
                    <a:pt x="40" y="170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38" y="223"/>
                    <a:pt x="38" y="223"/>
                    <a:pt x="38" y="223"/>
                  </a:cubicBezTo>
                  <a:cubicBezTo>
                    <a:pt x="56" y="193"/>
                    <a:pt x="56" y="193"/>
                    <a:pt x="56" y="193"/>
                  </a:cubicBezTo>
                  <a:cubicBezTo>
                    <a:pt x="56" y="193"/>
                    <a:pt x="68" y="189"/>
                    <a:pt x="76" y="182"/>
                  </a:cubicBezTo>
                  <a:cubicBezTo>
                    <a:pt x="84" y="175"/>
                    <a:pt x="80" y="169"/>
                    <a:pt x="85" y="174"/>
                  </a:cubicBezTo>
                  <a:cubicBezTo>
                    <a:pt x="90" y="178"/>
                    <a:pt x="82" y="182"/>
                    <a:pt x="76" y="198"/>
                  </a:cubicBezTo>
                  <a:cubicBezTo>
                    <a:pt x="74" y="204"/>
                    <a:pt x="70" y="210"/>
                    <a:pt x="69" y="212"/>
                  </a:cubicBezTo>
                  <a:cubicBezTo>
                    <a:pt x="68" y="216"/>
                    <a:pt x="73" y="212"/>
                    <a:pt x="70" y="220"/>
                  </a:cubicBezTo>
                  <a:cubicBezTo>
                    <a:pt x="65" y="231"/>
                    <a:pt x="28" y="271"/>
                    <a:pt x="28" y="271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3" y="311"/>
                    <a:pt x="23" y="311"/>
                    <a:pt x="23" y="311"/>
                  </a:cubicBezTo>
                  <a:cubicBezTo>
                    <a:pt x="44" y="300"/>
                    <a:pt x="44" y="300"/>
                    <a:pt x="44" y="300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33" y="283"/>
                    <a:pt x="70" y="248"/>
                    <a:pt x="88" y="233"/>
                  </a:cubicBezTo>
                  <a:cubicBezTo>
                    <a:pt x="90" y="232"/>
                    <a:pt x="99" y="228"/>
                    <a:pt x="101" y="225"/>
                  </a:cubicBezTo>
                  <a:cubicBezTo>
                    <a:pt x="104" y="223"/>
                    <a:pt x="99" y="221"/>
                    <a:pt x="101" y="218"/>
                  </a:cubicBezTo>
                  <a:cubicBezTo>
                    <a:pt x="103" y="216"/>
                    <a:pt x="107" y="214"/>
                    <a:pt x="108" y="212"/>
                  </a:cubicBezTo>
                  <a:cubicBezTo>
                    <a:pt x="120" y="192"/>
                    <a:pt x="128" y="177"/>
                    <a:pt x="128" y="177"/>
                  </a:cubicBezTo>
                  <a:cubicBezTo>
                    <a:pt x="161" y="158"/>
                    <a:pt x="200" y="149"/>
                    <a:pt x="263" y="111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84" y="113"/>
                    <a:pt x="284" y="113"/>
                    <a:pt x="284" y="113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182" y="47"/>
                    <a:pt x="128" y="86"/>
                    <a:pt x="128" y="86"/>
                  </a:cubicBezTo>
                  <a:cubicBezTo>
                    <a:pt x="128" y="86"/>
                    <a:pt x="108" y="83"/>
                    <a:pt x="100" y="73"/>
                  </a:cubicBezTo>
                  <a:cubicBezTo>
                    <a:pt x="92" y="63"/>
                    <a:pt x="92" y="63"/>
                    <a:pt x="84" y="68"/>
                  </a:cubicBezTo>
                  <a:cubicBezTo>
                    <a:pt x="76" y="72"/>
                    <a:pt x="76" y="68"/>
                    <a:pt x="69" y="70"/>
                  </a:cubicBezTo>
                  <a:cubicBezTo>
                    <a:pt x="63" y="71"/>
                    <a:pt x="62" y="102"/>
                    <a:pt x="65" y="107"/>
                  </a:cubicBezTo>
                  <a:close/>
                </a:path>
              </a:pathLst>
            </a:cu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3763963" y="5489575"/>
              <a:ext cx="528638" cy="528637"/>
            </a:xfrm>
            <a:custGeom>
              <a:avLst/>
              <a:gdLst>
                <a:gd name="T0" fmla="*/ 216 w 333"/>
                <a:gd name="T1" fmla="*/ 0 h 333"/>
                <a:gd name="T2" fmla="*/ 0 w 333"/>
                <a:gd name="T3" fmla="*/ 119 h 333"/>
                <a:gd name="T4" fmla="*/ 116 w 333"/>
                <a:gd name="T5" fmla="*/ 333 h 333"/>
                <a:gd name="T6" fmla="*/ 333 w 333"/>
                <a:gd name="T7" fmla="*/ 216 h 333"/>
                <a:gd name="T8" fmla="*/ 216 w 333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33">
                  <a:moveTo>
                    <a:pt x="216" y="0"/>
                  </a:moveTo>
                  <a:lnTo>
                    <a:pt x="0" y="119"/>
                  </a:lnTo>
                  <a:lnTo>
                    <a:pt x="116" y="333"/>
                  </a:lnTo>
                  <a:lnTo>
                    <a:pt x="333" y="216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"/>
            <p:cNvSpPr>
              <a:spLocks/>
            </p:cNvSpPr>
            <p:nvPr/>
          </p:nvSpPr>
          <p:spPr bwMode="auto">
            <a:xfrm>
              <a:off x="4065588" y="5364163"/>
              <a:ext cx="377825" cy="533400"/>
            </a:xfrm>
            <a:custGeom>
              <a:avLst/>
              <a:gdLst>
                <a:gd name="T0" fmla="*/ 157 w 238"/>
                <a:gd name="T1" fmla="*/ 336 h 336"/>
                <a:gd name="T2" fmla="*/ 238 w 238"/>
                <a:gd name="T3" fmla="*/ 293 h 336"/>
                <a:gd name="T4" fmla="*/ 78 w 238"/>
                <a:gd name="T5" fmla="*/ 0 h 336"/>
                <a:gd name="T6" fmla="*/ 0 w 238"/>
                <a:gd name="T7" fmla="*/ 45 h 336"/>
                <a:gd name="T8" fmla="*/ 157 w 23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336">
                  <a:moveTo>
                    <a:pt x="157" y="336"/>
                  </a:moveTo>
                  <a:lnTo>
                    <a:pt x="238" y="293"/>
                  </a:lnTo>
                  <a:lnTo>
                    <a:pt x="78" y="0"/>
                  </a:lnTo>
                  <a:lnTo>
                    <a:pt x="0" y="45"/>
                  </a:lnTo>
                  <a:lnTo>
                    <a:pt x="157" y="336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9"/>
            <p:cNvSpPr>
              <a:spLocks/>
            </p:cNvSpPr>
            <p:nvPr/>
          </p:nvSpPr>
          <p:spPr bwMode="auto">
            <a:xfrm>
              <a:off x="3959225" y="5780088"/>
              <a:ext cx="265113" cy="169862"/>
            </a:xfrm>
            <a:custGeom>
              <a:avLst/>
              <a:gdLst>
                <a:gd name="T0" fmla="*/ 152 w 167"/>
                <a:gd name="T1" fmla="*/ 0 h 107"/>
                <a:gd name="T2" fmla="*/ 167 w 167"/>
                <a:gd name="T3" fmla="*/ 24 h 107"/>
                <a:gd name="T4" fmla="*/ 12 w 167"/>
                <a:gd name="T5" fmla="*/ 107 h 107"/>
                <a:gd name="T6" fmla="*/ 0 w 167"/>
                <a:gd name="T7" fmla="*/ 83 h 107"/>
                <a:gd name="T8" fmla="*/ 152 w 16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07">
                  <a:moveTo>
                    <a:pt x="152" y="0"/>
                  </a:moveTo>
                  <a:lnTo>
                    <a:pt x="167" y="24"/>
                  </a:lnTo>
                  <a:lnTo>
                    <a:pt x="12" y="107"/>
                  </a:lnTo>
                  <a:lnTo>
                    <a:pt x="0" y="83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0"/>
            <p:cNvSpPr>
              <a:spLocks/>
            </p:cNvSpPr>
            <p:nvPr/>
          </p:nvSpPr>
          <p:spPr bwMode="auto">
            <a:xfrm>
              <a:off x="3917950" y="5703888"/>
              <a:ext cx="265113" cy="171450"/>
            </a:xfrm>
            <a:custGeom>
              <a:avLst/>
              <a:gdLst>
                <a:gd name="T0" fmla="*/ 155 w 167"/>
                <a:gd name="T1" fmla="*/ 0 h 108"/>
                <a:gd name="T2" fmla="*/ 167 w 167"/>
                <a:gd name="T3" fmla="*/ 24 h 108"/>
                <a:gd name="T4" fmla="*/ 12 w 167"/>
                <a:gd name="T5" fmla="*/ 108 h 108"/>
                <a:gd name="T6" fmla="*/ 0 w 167"/>
                <a:gd name="T7" fmla="*/ 84 h 108"/>
                <a:gd name="T8" fmla="*/ 155 w 167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08">
                  <a:moveTo>
                    <a:pt x="155" y="0"/>
                  </a:moveTo>
                  <a:lnTo>
                    <a:pt x="167" y="24"/>
                  </a:lnTo>
                  <a:lnTo>
                    <a:pt x="12" y="108"/>
                  </a:lnTo>
                  <a:lnTo>
                    <a:pt x="0" y="8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75A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1"/>
            <p:cNvSpPr>
              <a:spLocks/>
            </p:cNvSpPr>
            <p:nvPr/>
          </p:nvSpPr>
          <p:spPr bwMode="auto">
            <a:xfrm>
              <a:off x="3876675" y="5629275"/>
              <a:ext cx="263525" cy="169862"/>
            </a:xfrm>
            <a:custGeom>
              <a:avLst/>
              <a:gdLst>
                <a:gd name="T0" fmla="*/ 155 w 166"/>
                <a:gd name="T1" fmla="*/ 0 h 107"/>
                <a:gd name="T2" fmla="*/ 166 w 166"/>
                <a:gd name="T3" fmla="*/ 24 h 107"/>
                <a:gd name="T4" fmla="*/ 12 w 166"/>
                <a:gd name="T5" fmla="*/ 107 h 107"/>
                <a:gd name="T6" fmla="*/ 0 w 166"/>
                <a:gd name="T7" fmla="*/ 83 h 107"/>
                <a:gd name="T8" fmla="*/ 155 w 166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7">
                  <a:moveTo>
                    <a:pt x="155" y="0"/>
                  </a:moveTo>
                  <a:lnTo>
                    <a:pt x="166" y="24"/>
                  </a:lnTo>
                  <a:lnTo>
                    <a:pt x="12" y="107"/>
                  </a:lnTo>
                  <a:lnTo>
                    <a:pt x="0" y="83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75A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2"/>
            <p:cNvSpPr>
              <a:spLocks/>
            </p:cNvSpPr>
            <p:nvPr/>
          </p:nvSpPr>
          <p:spPr bwMode="auto">
            <a:xfrm>
              <a:off x="3835400" y="5553075"/>
              <a:ext cx="263525" cy="169862"/>
            </a:xfrm>
            <a:custGeom>
              <a:avLst/>
              <a:gdLst>
                <a:gd name="T0" fmla="*/ 154 w 166"/>
                <a:gd name="T1" fmla="*/ 0 h 107"/>
                <a:gd name="T2" fmla="*/ 166 w 166"/>
                <a:gd name="T3" fmla="*/ 24 h 107"/>
                <a:gd name="T4" fmla="*/ 14 w 166"/>
                <a:gd name="T5" fmla="*/ 107 h 107"/>
                <a:gd name="T6" fmla="*/ 0 w 166"/>
                <a:gd name="T7" fmla="*/ 83 h 107"/>
                <a:gd name="T8" fmla="*/ 154 w 166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7">
                  <a:moveTo>
                    <a:pt x="154" y="0"/>
                  </a:moveTo>
                  <a:lnTo>
                    <a:pt x="166" y="24"/>
                  </a:lnTo>
                  <a:lnTo>
                    <a:pt x="14" y="107"/>
                  </a:lnTo>
                  <a:lnTo>
                    <a:pt x="0" y="83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3"/>
            <p:cNvSpPr>
              <a:spLocks/>
            </p:cNvSpPr>
            <p:nvPr/>
          </p:nvSpPr>
          <p:spPr bwMode="auto">
            <a:xfrm>
              <a:off x="2794000" y="6657975"/>
              <a:ext cx="196850" cy="188912"/>
            </a:xfrm>
            <a:custGeom>
              <a:avLst/>
              <a:gdLst>
                <a:gd name="T0" fmla="*/ 31 w 52"/>
                <a:gd name="T1" fmla="*/ 0 h 50"/>
                <a:gd name="T2" fmla="*/ 0 w 52"/>
                <a:gd name="T3" fmla="*/ 38 h 50"/>
                <a:gd name="T4" fmla="*/ 33 w 52"/>
                <a:gd name="T5" fmla="*/ 46 h 50"/>
                <a:gd name="T6" fmla="*/ 52 w 52"/>
                <a:gd name="T7" fmla="*/ 40 h 50"/>
                <a:gd name="T8" fmla="*/ 31 w 5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0">
                  <a:moveTo>
                    <a:pt x="31" y="0"/>
                  </a:moveTo>
                  <a:cubicBezTo>
                    <a:pt x="7" y="1"/>
                    <a:pt x="0" y="38"/>
                    <a:pt x="0" y="38"/>
                  </a:cubicBezTo>
                  <a:cubicBezTo>
                    <a:pt x="9" y="29"/>
                    <a:pt x="17" y="39"/>
                    <a:pt x="33" y="46"/>
                  </a:cubicBezTo>
                  <a:cubicBezTo>
                    <a:pt x="43" y="50"/>
                    <a:pt x="49" y="44"/>
                    <a:pt x="52" y="40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4"/>
            <p:cNvSpPr>
              <a:spLocks/>
            </p:cNvSpPr>
            <p:nvPr/>
          </p:nvSpPr>
          <p:spPr bwMode="auto">
            <a:xfrm>
              <a:off x="3013075" y="6669088"/>
              <a:ext cx="57150" cy="85725"/>
            </a:xfrm>
            <a:custGeom>
              <a:avLst/>
              <a:gdLst>
                <a:gd name="T0" fmla="*/ 12 w 15"/>
                <a:gd name="T1" fmla="*/ 23 h 23"/>
                <a:gd name="T2" fmla="*/ 14 w 15"/>
                <a:gd name="T3" fmla="*/ 17 h 23"/>
                <a:gd name="T4" fmla="*/ 7 w 15"/>
                <a:gd name="T5" fmla="*/ 5 h 23"/>
                <a:gd name="T6" fmla="*/ 0 w 15"/>
                <a:gd name="T7" fmla="*/ 6 h 23"/>
                <a:gd name="T8" fmla="*/ 12 w 1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2" y="23"/>
                  </a:moveTo>
                  <a:cubicBezTo>
                    <a:pt x="12" y="23"/>
                    <a:pt x="15" y="20"/>
                    <a:pt x="14" y="17"/>
                  </a:cubicBezTo>
                  <a:cubicBezTo>
                    <a:pt x="14" y="13"/>
                    <a:pt x="10" y="11"/>
                    <a:pt x="7" y="5"/>
                  </a:cubicBezTo>
                  <a:cubicBezTo>
                    <a:pt x="4" y="0"/>
                    <a:pt x="0" y="6"/>
                    <a:pt x="0" y="6"/>
                  </a:cubicBezTo>
                  <a:lnTo>
                    <a:pt x="12" y="23"/>
                  </a:lnTo>
                  <a:close/>
                </a:path>
              </a:pathLst>
            </a:cu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935" y="5302924"/>
            <a:ext cx="960450" cy="1209798"/>
          </a:xfrm>
          <a:prstGeom prst="rect">
            <a:avLst/>
          </a:prstGeom>
        </p:spPr>
      </p:pic>
      <p:grpSp>
        <p:nvGrpSpPr>
          <p:cNvPr id="104" name="组合 103"/>
          <p:cNvGrpSpPr/>
          <p:nvPr/>
        </p:nvGrpSpPr>
        <p:grpSpPr>
          <a:xfrm rot="1162659">
            <a:off x="4155827" y="4573312"/>
            <a:ext cx="274636" cy="341313"/>
            <a:chOff x="782263" y="4937713"/>
            <a:chExt cx="274636" cy="341313"/>
          </a:xfrm>
        </p:grpSpPr>
        <p:sp>
          <p:nvSpPr>
            <p:cNvPr id="84" name="Freeform 48"/>
            <p:cNvSpPr>
              <a:spLocks/>
            </p:cNvSpPr>
            <p:nvPr/>
          </p:nvSpPr>
          <p:spPr bwMode="auto">
            <a:xfrm>
              <a:off x="867987" y="4967876"/>
              <a:ext cx="188912" cy="242888"/>
            </a:xfrm>
            <a:custGeom>
              <a:avLst/>
              <a:gdLst>
                <a:gd name="T0" fmla="*/ 48 w 50"/>
                <a:gd name="T1" fmla="*/ 2 h 64"/>
                <a:gd name="T2" fmla="*/ 41 w 50"/>
                <a:gd name="T3" fmla="*/ 3 h 64"/>
                <a:gd name="T4" fmla="*/ 2 w 50"/>
                <a:gd name="T5" fmla="*/ 56 h 64"/>
                <a:gd name="T6" fmla="*/ 3 w 50"/>
                <a:gd name="T7" fmla="*/ 63 h 64"/>
                <a:gd name="T8" fmla="*/ 10 w 50"/>
                <a:gd name="T9" fmla="*/ 61 h 64"/>
                <a:gd name="T10" fmla="*/ 49 w 50"/>
                <a:gd name="T11" fmla="*/ 8 h 64"/>
                <a:gd name="T12" fmla="*/ 48 w 50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4">
                  <a:moveTo>
                    <a:pt x="48" y="2"/>
                  </a:moveTo>
                  <a:cubicBezTo>
                    <a:pt x="45" y="0"/>
                    <a:pt x="42" y="0"/>
                    <a:pt x="41" y="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1" y="61"/>
                    <a:pt x="3" y="63"/>
                  </a:cubicBezTo>
                  <a:cubicBezTo>
                    <a:pt x="5" y="64"/>
                    <a:pt x="8" y="64"/>
                    <a:pt x="10" y="61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6"/>
                    <a:pt x="50" y="3"/>
                    <a:pt x="48" y="2"/>
                  </a:cubicBez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9"/>
            <p:cNvSpPr>
              <a:spLocks/>
            </p:cNvSpPr>
            <p:nvPr/>
          </p:nvSpPr>
          <p:spPr bwMode="auto">
            <a:xfrm>
              <a:off x="826712" y="4937713"/>
              <a:ext cx="188912" cy="242888"/>
            </a:xfrm>
            <a:custGeom>
              <a:avLst/>
              <a:gdLst>
                <a:gd name="T0" fmla="*/ 47 w 50"/>
                <a:gd name="T1" fmla="*/ 1 h 64"/>
                <a:gd name="T2" fmla="*/ 41 w 50"/>
                <a:gd name="T3" fmla="*/ 2 h 64"/>
                <a:gd name="T4" fmla="*/ 2 w 50"/>
                <a:gd name="T5" fmla="*/ 55 h 64"/>
                <a:gd name="T6" fmla="*/ 3 w 50"/>
                <a:gd name="T7" fmla="*/ 62 h 64"/>
                <a:gd name="T8" fmla="*/ 10 w 50"/>
                <a:gd name="T9" fmla="*/ 61 h 64"/>
                <a:gd name="T10" fmla="*/ 48 w 50"/>
                <a:gd name="T11" fmla="*/ 8 h 64"/>
                <a:gd name="T12" fmla="*/ 47 w 50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4">
                  <a:moveTo>
                    <a:pt x="47" y="1"/>
                  </a:moveTo>
                  <a:cubicBezTo>
                    <a:pt x="45" y="0"/>
                    <a:pt x="42" y="0"/>
                    <a:pt x="41" y="2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58"/>
                    <a:pt x="1" y="61"/>
                    <a:pt x="3" y="62"/>
                  </a:cubicBezTo>
                  <a:cubicBezTo>
                    <a:pt x="5" y="64"/>
                    <a:pt x="8" y="63"/>
                    <a:pt x="10" y="61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0" y="6"/>
                    <a:pt x="49" y="3"/>
                    <a:pt x="47" y="1"/>
                  </a:cubicBez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0"/>
            <p:cNvSpPr>
              <a:spLocks/>
            </p:cNvSpPr>
            <p:nvPr/>
          </p:nvSpPr>
          <p:spPr bwMode="auto">
            <a:xfrm>
              <a:off x="823537" y="5059951"/>
              <a:ext cx="147637" cy="153988"/>
            </a:xfrm>
            <a:custGeom>
              <a:avLst/>
              <a:gdLst>
                <a:gd name="T0" fmla="*/ 0 w 93"/>
                <a:gd name="T1" fmla="*/ 64 h 97"/>
                <a:gd name="T2" fmla="*/ 45 w 93"/>
                <a:gd name="T3" fmla="*/ 97 h 97"/>
                <a:gd name="T4" fmla="*/ 93 w 93"/>
                <a:gd name="T5" fmla="*/ 31 h 97"/>
                <a:gd name="T6" fmla="*/ 47 w 93"/>
                <a:gd name="T7" fmla="*/ 0 h 97"/>
                <a:gd name="T8" fmla="*/ 0 w 93"/>
                <a:gd name="T9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7">
                  <a:moveTo>
                    <a:pt x="0" y="64"/>
                  </a:moveTo>
                  <a:lnTo>
                    <a:pt x="45" y="97"/>
                  </a:lnTo>
                  <a:lnTo>
                    <a:pt x="93" y="31"/>
                  </a:lnTo>
                  <a:lnTo>
                    <a:pt x="47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1"/>
            <p:cNvSpPr>
              <a:spLocks/>
            </p:cNvSpPr>
            <p:nvPr/>
          </p:nvSpPr>
          <p:spPr bwMode="auto">
            <a:xfrm>
              <a:off x="845762" y="5104401"/>
              <a:ext cx="184150" cy="122238"/>
            </a:xfrm>
            <a:custGeom>
              <a:avLst/>
              <a:gdLst>
                <a:gd name="T0" fmla="*/ 47 w 49"/>
                <a:gd name="T1" fmla="*/ 1 h 32"/>
                <a:gd name="T2" fmla="*/ 47 w 49"/>
                <a:gd name="T3" fmla="*/ 1 h 32"/>
                <a:gd name="T4" fmla="*/ 42 w 49"/>
                <a:gd name="T5" fmla="*/ 2 h 32"/>
                <a:gd name="T6" fmla="*/ 13 w 49"/>
                <a:gd name="T7" fmla="*/ 23 h 32"/>
                <a:gd name="T8" fmla="*/ 8 w 49"/>
                <a:gd name="T9" fmla="*/ 20 h 32"/>
                <a:gd name="T10" fmla="*/ 5 w 49"/>
                <a:gd name="T11" fmla="*/ 18 h 32"/>
                <a:gd name="T12" fmla="*/ 1 w 49"/>
                <a:gd name="T13" fmla="*/ 19 h 32"/>
                <a:gd name="T14" fmla="*/ 1 w 49"/>
                <a:gd name="T15" fmla="*/ 23 h 32"/>
                <a:gd name="T16" fmla="*/ 4 w 49"/>
                <a:gd name="T17" fmla="*/ 25 h 32"/>
                <a:gd name="T18" fmla="*/ 12 w 49"/>
                <a:gd name="T19" fmla="*/ 29 h 32"/>
                <a:gd name="T20" fmla="*/ 48 w 49"/>
                <a:gd name="T21" fmla="*/ 6 h 32"/>
                <a:gd name="T22" fmla="*/ 47 w 49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32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5" y="0"/>
                    <a:pt x="43" y="0"/>
                    <a:pt x="42" y="2"/>
                  </a:cubicBezTo>
                  <a:cubicBezTo>
                    <a:pt x="38" y="8"/>
                    <a:pt x="24" y="24"/>
                    <a:pt x="13" y="23"/>
                  </a:cubicBezTo>
                  <a:cubicBezTo>
                    <a:pt x="11" y="22"/>
                    <a:pt x="10" y="21"/>
                    <a:pt x="8" y="20"/>
                  </a:cubicBezTo>
                  <a:cubicBezTo>
                    <a:pt x="7" y="19"/>
                    <a:pt x="6" y="18"/>
                    <a:pt x="5" y="18"/>
                  </a:cubicBezTo>
                  <a:cubicBezTo>
                    <a:pt x="4" y="17"/>
                    <a:pt x="2" y="17"/>
                    <a:pt x="1" y="19"/>
                  </a:cubicBezTo>
                  <a:cubicBezTo>
                    <a:pt x="0" y="20"/>
                    <a:pt x="0" y="22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7"/>
                    <a:pt x="8" y="29"/>
                    <a:pt x="12" y="29"/>
                  </a:cubicBezTo>
                  <a:cubicBezTo>
                    <a:pt x="30" y="32"/>
                    <a:pt x="47" y="7"/>
                    <a:pt x="48" y="6"/>
                  </a:cubicBezTo>
                  <a:cubicBezTo>
                    <a:pt x="49" y="4"/>
                    <a:pt x="49" y="2"/>
                    <a:pt x="47" y="1"/>
                  </a:cubicBez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2"/>
            <p:cNvSpPr>
              <a:spLocks/>
            </p:cNvSpPr>
            <p:nvPr/>
          </p:nvSpPr>
          <p:spPr bwMode="auto">
            <a:xfrm>
              <a:off x="793375" y="5002801"/>
              <a:ext cx="98425" cy="196850"/>
            </a:xfrm>
            <a:custGeom>
              <a:avLst/>
              <a:gdLst>
                <a:gd name="T0" fmla="*/ 24 w 26"/>
                <a:gd name="T1" fmla="*/ 1 h 52"/>
                <a:gd name="T2" fmla="*/ 19 w 26"/>
                <a:gd name="T3" fmla="*/ 2 h 52"/>
                <a:gd name="T4" fmla="*/ 8 w 26"/>
                <a:gd name="T5" fmla="*/ 43 h 52"/>
                <a:gd name="T6" fmla="*/ 14 w 26"/>
                <a:gd name="T7" fmla="*/ 50 h 52"/>
                <a:gd name="T8" fmla="*/ 17 w 26"/>
                <a:gd name="T9" fmla="*/ 51 h 52"/>
                <a:gd name="T10" fmla="*/ 22 w 26"/>
                <a:gd name="T11" fmla="*/ 51 h 52"/>
                <a:gd name="T12" fmla="*/ 21 w 26"/>
                <a:gd name="T13" fmla="*/ 46 h 52"/>
                <a:gd name="T14" fmla="*/ 18 w 26"/>
                <a:gd name="T15" fmla="*/ 44 h 52"/>
                <a:gd name="T16" fmla="*/ 14 w 26"/>
                <a:gd name="T17" fmla="*/ 40 h 52"/>
                <a:gd name="T18" fmla="*/ 25 w 26"/>
                <a:gd name="T19" fmla="*/ 6 h 52"/>
                <a:gd name="T20" fmla="*/ 24 w 26"/>
                <a:gd name="T21" fmla="*/ 1 h 52"/>
                <a:gd name="T22" fmla="*/ 24 w 26"/>
                <a:gd name="T2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2">
                  <a:moveTo>
                    <a:pt x="24" y="1"/>
                  </a:moveTo>
                  <a:cubicBezTo>
                    <a:pt x="22" y="0"/>
                    <a:pt x="20" y="0"/>
                    <a:pt x="19" y="2"/>
                  </a:cubicBezTo>
                  <a:cubicBezTo>
                    <a:pt x="18" y="3"/>
                    <a:pt x="0" y="27"/>
                    <a:pt x="8" y="43"/>
                  </a:cubicBezTo>
                  <a:cubicBezTo>
                    <a:pt x="9" y="46"/>
                    <a:pt x="12" y="48"/>
                    <a:pt x="14" y="50"/>
                  </a:cubicBezTo>
                  <a:cubicBezTo>
                    <a:pt x="15" y="50"/>
                    <a:pt x="16" y="51"/>
                    <a:pt x="17" y="51"/>
                  </a:cubicBezTo>
                  <a:cubicBezTo>
                    <a:pt x="18" y="52"/>
                    <a:pt x="20" y="52"/>
                    <a:pt x="22" y="51"/>
                  </a:cubicBezTo>
                  <a:cubicBezTo>
                    <a:pt x="23" y="49"/>
                    <a:pt x="22" y="47"/>
                    <a:pt x="21" y="46"/>
                  </a:cubicBezTo>
                  <a:cubicBezTo>
                    <a:pt x="20" y="45"/>
                    <a:pt x="19" y="44"/>
                    <a:pt x="18" y="44"/>
                  </a:cubicBezTo>
                  <a:cubicBezTo>
                    <a:pt x="16" y="43"/>
                    <a:pt x="15" y="42"/>
                    <a:pt x="14" y="40"/>
                  </a:cubicBezTo>
                  <a:cubicBezTo>
                    <a:pt x="9" y="30"/>
                    <a:pt x="20" y="12"/>
                    <a:pt x="25" y="6"/>
                  </a:cubicBezTo>
                  <a:cubicBezTo>
                    <a:pt x="26" y="4"/>
                    <a:pt x="25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3"/>
            <p:cNvSpPr>
              <a:spLocks/>
            </p:cNvSpPr>
            <p:nvPr/>
          </p:nvSpPr>
          <p:spPr bwMode="auto">
            <a:xfrm>
              <a:off x="782263" y="5191713"/>
              <a:ext cx="85725" cy="87313"/>
            </a:xfrm>
            <a:custGeom>
              <a:avLst/>
              <a:gdLst>
                <a:gd name="T0" fmla="*/ 20 w 23"/>
                <a:gd name="T1" fmla="*/ 18 h 23"/>
                <a:gd name="T2" fmla="*/ 18 w 23"/>
                <a:gd name="T3" fmla="*/ 4 h 23"/>
                <a:gd name="T4" fmla="*/ 4 w 23"/>
                <a:gd name="T5" fmla="*/ 6 h 23"/>
                <a:gd name="T6" fmla="*/ 6 w 23"/>
                <a:gd name="T7" fmla="*/ 20 h 23"/>
                <a:gd name="T8" fmla="*/ 20 w 23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18"/>
                  </a:moveTo>
                  <a:cubicBezTo>
                    <a:pt x="23" y="13"/>
                    <a:pt x="22" y="7"/>
                    <a:pt x="18" y="4"/>
                  </a:cubicBezTo>
                  <a:cubicBezTo>
                    <a:pt x="13" y="0"/>
                    <a:pt x="7" y="1"/>
                    <a:pt x="4" y="6"/>
                  </a:cubicBezTo>
                  <a:cubicBezTo>
                    <a:pt x="0" y="10"/>
                    <a:pt x="1" y="17"/>
                    <a:pt x="6" y="20"/>
                  </a:cubicBezTo>
                  <a:cubicBezTo>
                    <a:pt x="11" y="23"/>
                    <a:pt x="17" y="22"/>
                    <a:pt x="20" y="18"/>
                  </a:cubicBez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556895" y="4754391"/>
            <a:ext cx="1454432" cy="982596"/>
            <a:chOff x="1133100" y="5079001"/>
            <a:chExt cx="1482725" cy="1001712"/>
          </a:xfrm>
        </p:grpSpPr>
        <p:sp>
          <p:nvSpPr>
            <p:cNvPr id="90" name="Freeform 54"/>
            <p:cNvSpPr>
              <a:spLocks/>
            </p:cNvSpPr>
            <p:nvPr/>
          </p:nvSpPr>
          <p:spPr bwMode="auto">
            <a:xfrm>
              <a:off x="1133100" y="5079001"/>
              <a:ext cx="500062" cy="473075"/>
            </a:xfrm>
            <a:custGeom>
              <a:avLst/>
              <a:gdLst>
                <a:gd name="T0" fmla="*/ 0 w 315"/>
                <a:gd name="T1" fmla="*/ 0 h 298"/>
                <a:gd name="T2" fmla="*/ 28 w 315"/>
                <a:gd name="T3" fmla="*/ 298 h 298"/>
                <a:gd name="T4" fmla="*/ 315 w 315"/>
                <a:gd name="T5" fmla="*/ 221 h 298"/>
                <a:gd name="T6" fmla="*/ 0 w 315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98">
                  <a:moveTo>
                    <a:pt x="0" y="0"/>
                  </a:moveTo>
                  <a:lnTo>
                    <a:pt x="28" y="298"/>
                  </a:lnTo>
                  <a:lnTo>
                    <a:pt x="315" y="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5"/>
            <p:cNvSpPr>
              <a:spLocks/>
            </p:cNvSpPr>
            <p:nvPr/>
          </p:nvSpPr>
          <p:spPr bwMode="auto">
            <a:xfrm>
              <a:off x="1177550" y="5252038"/>
              <a:ext cx="455612" cy="300038"/>
            </a:xfrm>
            <a:custGeom>
              <a:avLst/>
              <a:gdLst>
                <a:gd name="T0" fmla="*/ 128 w 287"/>
                <a:gd name="T1" fmla="*/ 0 h 189"/>
                <a:gd name="T2" fmla="*/ 287 w 287"/>
                <a:gd name="T3" fmla="*/ 112 h 189"/>
                <a:gd name="T4" fmla="*/ 0 w 287"/>
                <a:gd name="T5" fmla="*/ 189 h 189"/>
                <a:gd name="T6" fmla="*/ 0 w 287"/>
                <a:gd name="T7" fmla="*/ 186 h 189"/>
                <a:gd name="T8" fmla="*/ 128 w 287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89">
                  <a:moveTo>
                    <a:pt x="128" y="0"/>
                  </a:moveTo>
                  <a:lnTo>
                    <a:pt x="287" y="112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6"/>
            <p:cNvSpPr>
              <a:spLocks/>
            </p:cNvSpPr>
            <p:nvPr/>
          </p:nvSpPr>
          <p:spPr bwMode="auto">
            <a:xfrm>
              <a:off x="2111000" y="5721938"/>
              <a:ext cx="504825" cy="358775"/>
            </a:xfrm>
            <a:custGeom>
              <a:avLst/>
              <a:gdLst>
                <a:gd name="T0" fmla="*/ 0 w 318"/>
                <a:gd name="T1" fmla="*/ 0 h 226"/>
                <a:gd name="T2" fmla="*/ 114 w 318"/>
                <a:gd name="T3" fmla="*/ 226 h 226"/>
                <a:gd name="T4" fmla="*/ 318 w 318"/>
                <a:gd name="T5" fmla="*/ 76 h 226"/>
                <a:gd name="T6" fmla="*/ 0 w 318"/>
                <a:gd name="T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226">
                  <a:moveTo>
                    <a:pt x="0" y="0"/>
                  </a:moveTo>
                  <a:lnTo>
                    <a:pt x="114" y="226"/>
                  </a:lnTo>
                  <a:lnTo>
                    <a:pt x="318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7"/>
            <p:cNvSpPr>
              <a:spLocks/>
            </p:cNvSpPr>
            <p:nvPr/>
          </p:nvSpPr>
          <p:spPr bwMode="auto">
            <a:xfrm>
              <a:off x="2291975" y="5779088"/>
              <a:ext cx="323850" cy="295275"/>
            </a:xfrm>
            <a:custGeom>
              <a:avLst/>
              <a:gdLst>
                <a:gd name="T0" fmla="*/ 0 w 204"/>
                <a:gd name="T1" fmla="*/ 186 h 186"/>
                <a:gd name="T2" fmla="*/ 45 w 204"/>
                <a:gd name="T3" fmla="*/ 0 h 186"/>
                <a:gd name="T4" fmla="*/ 204 w 204"/>
                <a:gd name="T5" fmla="*/ 38 h 186"/>
                <a:gd name="T6" fmla="*/ 0 w 204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6">
                  <a:moveTo>
                    <a:pt x="0" y="186"/>
                  </a:moveTo>
                  <a:lnTo>
                    <a:pt x="45" y="0"/>
                  </a:lnTo>
                  <a:lnTo>
                    <a:pt x="204" y="38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8"/>
            <p:cNvSpPr>
              <a:spLocks/>
            </p:cNvSpPr>
            <p:nvPr/>
          </p:nvSpPr>
          <p:spPr bwMode="auto">
            <a:xfrm>
              <a:off x="1468062" y="5320301"/>
              <a:ext cx="757237" cy="650875"/>
            </a:xfrm>
            <a:custGeom>
              <a:avLst/>
              <a:gdLst>
                <a:gd name="T0" fmla="*/ 0 w 477"/>
                <a:gd name="T1" fmla="*/ 0 h 410"/>
                <a:gd name="T2" fmla="*/ 88 w 477"/>
                <a:gd name="T3" fmla="*/ 410 h 410"/>
                <a:gd name="T4" fmla="*/ 477 w 477"/>
                <a:gd name="T5" fmla="*/ 255 h 410"/>
                <a:gd name="T6" fmla="*/ 0 w 477"/>
                <a:gd name="T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410">
                  <a:moveTo>
                    <a:pt x="0" y="0"/>
                  </a:moveTo>
                  <a:lnTo>
                    <a:pt x="88" y="410"/>
                  </a:lnTo>
                  <a:lnTo>
                    <a:pt x="477" y="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9"/>
            <p:cNvSpPr>
              <a:spLocks/>
            </p:cNvSpPr>
            <p:nvPr/>
          </p:nvSpPr>
          <p:spPr bwMode="auto">
            <a:xfrm>
              <a:off x="1607762" y="5525088"/>
              <a:ext cx="617537" cy="446088"/>
            </a:xfrm>
            <a:custGeom>
              <a:avLst/>
              <a:gdLst>
                <a:gd name="T0" fmla="*/ 149 w 389"/>
                <a:gd name="T1" fmla="*/ 0 h 281"/>
                <a:gd name="T2" fmla="*/ 389 w 389"/>
                <a:gd name="T3" fmla="*/ 126 h 281"/>
                <a:gd name="T4" fmla="*/ 0 w 389"/>
                <a:gd name="T5" fmla="*/ 281 h 281"/>
                <a:gd name="T6" fmla="*/ 0 w 389"/>
                <a:gd name="T7" fmla="*/ 279 h 281"/>
                <a:gd name="T8" fmla="*/ 149 w 389"/>
                <a:gd name="T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281">
                  <a:moveTo>
                    <a:pt x="149" y="0"/>
                  </a:moveTo>
                  <a:lnTo>
                    <a:pt x="389" y="126"/>
                  </a:lnTo>
                  <a:lnTo>
                    <a:pt x="0" y="281"/>
                  </a:lnTo>
                  <a:lnTo>
                    <a:pt x="0" y="279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D155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5" name="图片 10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427662">
            <a:off x="7466397" y="3071277"/>
            <a:ext cx="1440000" cy="13050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936677" y="1327355"/>
            <a:ext cx="4318646" cy="4203290"/>
            <a:chOff x="4012576" y="2244730"/>
            <a:chExt cx="4551942" cy="443035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12576" y="2244730"/>
              <a:ext cx="4551942" cy="4430354"/>
            </a:xfrm>
            <a:prstGeom prst="rect">
              <a:avLst/>
            </a:prstGeom>
          </p:spPr>
        </p:pic>
        <p:sp>
          <p:nvSpPr>
            <p:cNvPr id="31" name="椭圆 30"/>
            <p:cNvSpPr/>
            <p:nvPr/>
          </p:nvSpPr>
          <p:spPr>
            <a:xfrm>
              <a:off x="4308222" y="2662362"/>
              <a:ext cx="3888000" cy="388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浅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2332" y="1189829"/>
            <a:ext cx="1057500" cy="10462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1144" y="2294364"/>
            <a:ext cx="1226250" cy="1226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78868" y="4719453"/>
            <a:ext cx="686250" cy="68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13433" y="2618692"/>
            <a:ext cx="780114" cy="7853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88916" y="1387104"/>
            <a:ext cx="925526" cy="9255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40243" y="5218438"/>
            <a:ext cx="892784" cy="89278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04574" y="3859907"/>
            <a:ext cx="712574" cy="712574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99664" y="680606"/>
            <a:ext cx="506250" cy="607500"/>
          </a:xfrm>
          <a:prstGeom prst="rect">
            <a:avLst/>
          </a:prstGeom>
        </p:spPr>
      </p:pic>
      <p:sp>
        <p:nvSpPr>
          <p:cNvPr id="113" name="Freeform 71"/>
          <p:cNvSpPr>
            <a:spLocks/>
          </p:cNvSpPr>
          <p:nvPr/>
        </p:nvSpPr>
        <p:spPr bwMode="auto">
          <a:xfrm>
            <a:off x="4050806" y="531890"/>
            <a:ext cx="1103313" cy="390525"/>
          </a:xfrm>
          <a:custGeom>
            <a:avLst/>
            <a:gdLst>
              <a:gd name="T0" fmla="*/ 293 w 294"/>
              <a:gd name="T1" fmla="*/ 104 h 104"/>
              <a:gd name="T2" fmla="*/ 294 w 294"/>
              <a:gd name="T3" fmla="*/ 102 h 104"/>
              <a:gd name="T4" fmla="*/ 279 w 294"/>
              <a:gd name="T5" fmla="*/ 85 h 104"/>
              <a:gd name="T6" fmla="*/ 277 w 294"/>
              <a:gd name="T7" fmla="*/ 85 h 104"/>
              <a:gd name="T8" fmla="*/ 252 w 294"/>
              <a:gd name="T9" fmla="*/ 66 h 104"/>
              <a:gd name="T10" fmla="*/ 212 w 294"/>
              <a:gd name="T11" fmla="*/ 30 h 104"/>
              <a:gd name="T12" fmla="*/ 183 w 294"/>
              <a:gd name="T13" fmla="*/ 41 h 104"/>
              <a:gd name="T14" fmla="*/ 142 w 294"/>
              <a:gd name="T15" fmla="*/ 0 h 104"/>
              <a:gd name="T16" fmla="*/ 99 w 294"/>
              <a:gd name="T17" fmla="*/ 40 h 104"/>
              <a:gd name="T18" fmla="*/ 82 w 294"/>
              <a:gd name="T19" fmla="*/ 35 h 104"/>
              <a:gd name="T20" fmla="*/ 41 w 294"/>
              <a:gd name="T21" fmla="*/ 72 h 104"/>
              <a:gd name="T22" fmla="*/ 24 w 294"/>
              <a:gd name="T23" fmla="*/ 94 h 104"/>
              <a:gd name="T24" fmla="*/ 18 w 294"/>
              <a:gd name="T25" fmla="*/ 93 h 104"/>
              <a:gd name="T26" fmla="*/ 0 w 294"/>
              <a:gd name="T27" fmla="*/ 104 h 104"/>
              <a:gd name="T28" fmla="*/ 293 w 294"/>
              <a:gd name="T2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4" h="104">
                <a:moveTo>
                  <a:pt x="293" y="104"/>
                </a:moveTo>
                <a:cubicBezTo>
                  <a:pt x="294" y="103"/>
                  <a:pt x="294" y="102"/>
                  <a:pt x="294" y="102"/>
                </a:cubicBezTo>
                <a:cubicBezTo>
                  <a:pt x="294" y="93"/>
                  <a:pt x="287" y="85"/>
                  <a:pt x="279" y="85"/>
                </a:cubicBezTo>
                <a:cubicBezTo>
                  <a:pt x="278" y="85"/>
                  <a:pt x="277" y="85"/>
                  <a:pt x="277" y="85"/>
                </a:cubicBezTo>
                <a:cubicBezTo>
                  <a:pt x="273" y="75"/>
                  <a:pt x="263" y="67"/>
                  <a:pt x="252" y="66"/>
                </a:cubicBezTo>
                <a:cubicBezTo>
                  <a:pt x="248" y="46"/>
                  <a:pt x="232" y="31"/>
                  <a:pt x="212" y="30"/>
                </a:cubicBezTo>
                <a:cubicBezTo>
                  <a:pt x="201" y="30"/>
                  <a:pt x="190" y="34"/>
                  <a:pt x="183" y="41"/>
                </a:cubicBezTo>
                <a:cubicBezTo>
                  <a:pt x="181" y="19"/>
                  <a:pt x="164" y="1"/>
                  <a:pt x="142" y="0"/>
                </a:cubicBezTo>
                <a:cubicBezTo>
                  <a:pt x="120" y="0"/>
                  <a:pt x="101" y="17"/>
                  <a:pt x="99" y="40"/>
                </a:cubicBezTo>
                <a:cubicBezTo>
                  <a:pt x="94" y="37"/>
                  <a:pt x="88" y="35"/>
                  <a:pt x="82" y="35"/>
                </a:cubicBezTo>
                <a:cubicBezTo>
                  <a:pt x="61" y="35"/>
                  <a:pt x="43" y="51"/>
                  <a:pt x="41" y="72"/>
                </a:cubicBezTo>
                <a:cubicBezTo>
                  <a:pt x="32" y="76"/>
                  <a:pt x="25" y="84"/>
                  <a:pt x="24" y="94"/>
                </a:cubicBezTo>
                <a:cubicBezTo>
                  <a:pt x="22" y="94"/>
                  <a:pt x="20" y="93"/>
                  <a:pt x="18" y="93"/>
                </a:cubicBezTo>
                <a:cubicBezTo>
                  <a:pt x="10" y="93"/>
                  <a:pt x="3" y="97"/>
                  <a:pt x="0" y="104"/>
                </a:cubicBezTo>
                <a:lnTo>
                  <a:pt x="293" y="1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72"/>
          <p:cNvSpPr>
            <a:spLocks/>
          </p:cNvSpPr>
          <p:nvPr/>
        </p:nvSpPr>
        <p:spPr bwMode="auto">
          <a:xfrm>
            <a:off x="2010353" y="601289"/>
            <a:ext cx="1270000" cy="431800"/>
          </a:xfrm>
          <a:custGeom>
            <a:avLst/>
            <a:gdLst>
              <a:gd name="T0" fmla="*/ 337 w 338"/>
              <a:gd name="T1" fmla="*/ 115 h 115"/>
              <a:gd name="T2" fmla="*/ 337 w 338"/>
              <a:gd name="T3" fmla="*/ 113 h 115"/>
              <a:gd name="T4" fmla="*/ 320 w 338"/>
              <a:gd name="T5" fmla="*/ 94 h 115"/>
              <a:gd name="T6" fmla="*/ 318 w 338"/>
              <a:gd name="T7" fmla="*/ 94 h 115"/>
              <a:gd name="T8" fmla="*/ 289 w 338"/>
              <a:gd name="T9" fmla="*/ 73 h 115"/>
              <a:gd name="T10" fmla="*/ 243 w 338"/>
              <a:gd name="T11" fmla="*/ 34 h 115"/>
              <a:gd name="T12" fmla="*/ 210 w 338"/>
              <a:gd name="T13" fmla="*/ 46 h 115"/>
              <a:gd name="T14" fmla="*/ 163 w 338"/>
              <a:gd name="T15" fmla="*/ 1 h 115"/>
              <a:gd name="T16" fmla="*/ 114 w 338"/>
              <a:gd name="T17" fmla="*/ 44 h 115"/>
              <a:gd name="T18" fmla="*/ 95 w 338"/>
              <a:gd name="T19" fmla="*/ 39 h 115"/>
              <a:gd name="T20" fmla="*/ 47 w 338"/>
              <a:gd name="T21" fmla="*/ 80 h 115"/>
              <a:gd name="T22" fmla="*/ 28 w 338"/>
              <a:gd name="T23" fmla="*/ 104 h 115"/>
              <a:gd name="T24" fmla="*/ 21 w 338"/>
              <a:gd name="T25" fmla="*/ 103 h 115"/>
              <a:gd name="T26" fmla="*/ 0 w 338"/>
              <a:gd name="T27" fmla="*/ 115 h 115"/>
              <a:gd name="T28" fmla="*/ 337 w 338"/>
              <a:gd name="T29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8" h="115">
                <a:moveTo>
                  <a:pt x="337" y="115"/>
                </a:moveTo>
                <a:cubicBezTo>
                  <a:pt x="337" y="114"/>
                  <a:pt x="337" y="113"/>
                  <a:pt x="337" y="113"/>
                </a:cubicBezTo>
                <a:cubicBezTo>
                  <a:pt x="338" y="103"/>
                  <a:pt x="330" y="95"/>
                  <a:pt x="320" y="94"/>
                </a:cubicBezTo>
                <a:cubicBezTo>
                  <a:pt x="319" y="94"/>
                  <a:pt x="318" y="94"/>
                  <a:pt x="318" y="94"/>
                </a:cubicBezTo>
                <a:cubicBezTo>
                  <a:pt x="313" y="83"/>
                  <a:pt x="302" y="74"/>
                  <a:pt x="289" y="73"/>
                </a:cubicBezTo>
                <a:cubicBezTo>
                  <a:pt x="285" y="51"/>
                  <a:pt x="266" y="34"/>
                  <a:pt x="243" y="34"/>
                </a:cubicBezTo>
                <a:cubicBezTo>
                  <a:pt x="230" y="33"/>
                  <a:pt x="219" y="38"/>
                  <a:pt x="210" y="46"/>
                </a:cubicBezTo>
                <a:cubicBezTo>
                  <a:pt x="208" y="21"/>
                  <a:pt x="188" y="1"/>
                  <a:pt x="163" y="1"/>
                </a:cubicBezTo>
                <a:cubicBezTo>
                  <a:pt x="138" y="0"/>
                  <a:pt x="116" y="19"/>
                  <a:pt x="114" y="44"/>
                </a:cubicBezTo>
                <a:cubicBezTo>
                  <a:pt x="108" y="41"/>
                  <a:pt x="102" y="39"/>
                  <a:pt x="95" y="39"/>
                </a:cubicBezTo>
                <a:cubicBezTo>
                  <a:pt x="70" y="38"/>
                  <a:pt x="50" y="56"/>
                  <a:pt x="47" y="80"/>
                </a:cubicBezTo>
                <a:cubicBezTo>
                  <a:pt x="37" y="84"/>
                  <a:pt x="29" y="93"/>
                  <a:pt x="28" y="104"/>
                </a:cubicBezTo>
                <a:cubicBezTo>
                  <a:pt x="26" y="103"/>
                  <a:pt x="23" y="103"/>
                  <a:pt x="21" y="103"/>
                </a:cubicBezTo>
                <a:cubicBezTo>
                  <a:pt x="12" y="102"/>
                  <a:pt x="4" y="107"/>
                  <a:pt x="0" y="115"/>
                </a:cubicBezTo>
                <a:lnTo>
                  <a:pt x="337" y="11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719549" y="155995"/>
            <a:ext cx="1219200" cy="1220788"/>
            <a:chOff x="9359900" y="576262"/>
            <a:chExt cx="1219200" cy="1220788"/>
          </a:xfrm>
        </p:grpSpPr>
        <p:sp>
          <p:nvSpPr>
            <p:cNvPr id="115" name="Freeform 73"/>
            <p:cNvSpPr>
              <a:spLocks/>
            </p:cNvSpPr>
            <p:nvPr/>
          </p:nvSpPr>
          <p:spPr bwMode="auto">
            <a:xfrm>
              <a:off x="9648825" y="865187"/>
              <a:ext cx="638175" cy="638175"/>
            </a:xfrm>
            <a:custGeom>
              <a:avLst/>
              <a:gdLst>
                <a:gd name="T0" fmla="*/ 31 w 170"/>
                <a:gd name="T1" fmla="*/ 30 h 170"/>
                <a:gd name="T2" fmla="*/ 30 w 170"/>
                <a:gd name="T3" fmla="*/ 139 h 170"/>
                <a:gd name="T4" fmla="*/ 138 w 170"/>
                <a:gd name="T5" fmla="*/ 141 h 170"/>
                <a:gd name="T6" fmla="*/ 140 w 170"/>
                <a:gd name="T7" fmla="*/ 32 h 170"/>
                <a:gd name="T8" fmla="*/ 31 w 170"/>
                <a:gd name="T9" fmla="*/ 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70">
                  <a:moveTo>
                    <a:pt x="31" y="30"/>
                  </a:moveTo>
                  <a:cubicBezTo>
                    <a:pt x="1" y="60"/>
                    <a:pt x="0" y="108"/>
                    <a:pt x="30" y="139"/>
                  </a:cubicBezTo>
                  <a:cubicBezTo>
                    <a:pt x="59" y="169"/>
                    <a:pt x="108" y="170"/>
                    <a:pt x="138" y="141"/>
                  </a:cubicBezTo>
                  <a:cubicBezTo>
                    <a:pt x="169" y="111"/>
                    <a:pt x="170" y="62"/>
                    <a:pt x="140" y="32"/>
                  </a:cubicBezTo>
                  <a:cubicBezTo>
                    <a:pt x="111" y="1"/>
                    <a:pt x="62" y="0"/>
                    <a:pt x="31" y="30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4"/>
            <p:cNvSpPr>
              <a:spLocks/>
            </p:cNvSpPr>
            <p:nvPr/>
          </p:nvSpPr>
          <p:spPr bwMode="auto">
            <a:xfrm>
              <a:off x="9926638" y="576262"/>
              <a:ext cx="112713" cy="269875"/>
            </a:xfrm>
            <a:custGeom>
              <a:avLst/>
              <a:gdLst>
                <a:gd name="T0" fmla="*/ 0 w 30"/>
                <a:gd name="T1" fmla="*/ 71 h 72"/>
                <a:gd name="T2" fmla="*/ 18 w 30"/>
                <a:gd name="T3" fmla="*/ 0 h 72"/>
                <a:gd name="T4" fmla="*/ 30 w 30"/>
                <a:gd name="T5" fmla="*/ 72 h 72"/>
                <a:gd name="T6" fmla="*/ 0 w 30"/>
                <a:gd name="T7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72">
                  <a:moveTo>
                    <a:pt x="0" y="71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0" y="70"/>
                    <a:pt x="10" y="70"/>
                    <a:pt x="0" y="71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5"/>
            <p:cNvSpPr>
              <a:spLocks/>
            </p:cNvSpPr>
            <p:nvPr/>
          </p:nvSpPr>
          <p:spPr bwMode="auto">
            <a:xfrm>
              <a:off x="10182225" y="774700"/>
              <a:ext cx="236538" cy="222250"/>
            </a:xfrm>
            <a:custGeom>
              <a:avLst/>
              <a:gdLst>
                <a:gd name="T0" fmla="*/ 9 w 63"/>
                <a:gd name="T1" fmla="*/ 45 h 59"/>
                <a:gd name="T2" fmla="*/ 0 w 63"/>
                <a:gd name="T3" fmla="*/ 37 h 59"/>
                <a:gd name="T4" fmla="*/ 63 w 63"/>
                <a:gd name="T5" fmla="*/ 0 h 59"/>
                <a:gd name="T6" fmla="*/ 20 w 63"/>
                <a:gd name="T7" fmla="*/ 59 h 59"/>
                <a:gd name="T8" fmla="*/ 9 w 63"/>
                <a:gd name="T9" fmla="*/ 4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9" y="45"/>
                  </a:moveTo>
                  <a:cubicBezTo>
                    <a:pt x="6" y="42"/>
                    <a:pt x="3" y="39"/>
                    <a:pt x="0" y="37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7" y="54"/>
                    <a:pt x="13" y="49"/>
                    <a:pt x="9" y="45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6"/>
            <p:cNvSpPr>
              <a:spLocks/>
            </p:cNvSpPr>
            <p:nvPr/>
          </p:nvSpPr>
          <p:spPr bwMode="auto">
            <a:xfrm>
              <a:off x="9555163" y="733425"/>
              <a:ext cx="220663" cy="236538"/>
            </a:xfrm>
            <a:custGeom>
              <a:avLst/>
              <a:gdLst>
                <a:gd name="T0" fmla="*/ 0 w 59"/>
                <a:gd name="T1" fmla="*/ 0 h 63"/>
                <a:gd name="T2" fmla="*/ 59 w 59"/>
                <a:gd name="T3" fmla="*/ 43 h 63"/>
                <a:gd name="T4" fmla="*/ 46 w 59"/>
                <a:gd name="T5" fmla="*/ 54 h 63"/>
                <a:gd name="T6" fmla="*/ 38 w 59"/>
                <a:gd name="T7" fmla="*/ 63 h 63"/>
                <a:gd name="T8" fmla="*/ 0 w 59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3">
                  <a:moveTo>
                    <a:pt x="0" y="0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5" y="46"/>
                    <a:pt x="50" y="50"/>
                    <a:pt x="46" y="54"/>
                  </a:cubicBezTo>
                  <a:cubicBezTo>
                    <a:pt x="43" y="57"/>
                    <a:pt x="40" y="60"/>
                    <a:pt x="38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7"/>
            <p:cNvSpPr>
              <a:spLocks/>
            </p:cNvSpPr>
            <p:nvPr/>
          </p:nvSpPr>
          <p:spPr bwMode="auto">
            <a:xfrm>
              <a:off x="9896475" y="1525587"/>
              <a:ext cx="112713" cy="271463"/>
            </a:xfrm>
            <a:custGeom>
              <a:avLst/>
              <a:gdLst>
                <a:gd name="T0" fmla="*/ 30 w 30"/>
                <a:gd name="T1" fmla="*/ 1 h 72"/>
                <a:gd name="T2" fmla="*/ 12 w 30"/>
                <a:gd name="T3" fmla="*/ 72 h 72"/>
                <a:gd name="T4" fmla="*/ 0 w 30"/>
                <a:gd name="T5" fmla="*/ 0 h 72"/>
                <a:gd name="T6" fmla="*/ 30 w 30"/>
                <a:gd name="T7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72">
                  <a:moveTo>
                    <a:pt x="30" y="1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20" y="2"/>
                    <a:pt x="30" y="1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8"/>
            <p:cNvSpPr>
              <a:spLocks/>
            </p:cNvSpPr>
            <p:nvPr/>
          </p:nvSpPr>
          <p:spPr bwMode="auto">
            <a:xfrm>
              <a:off x="9517063" y="1376362"/>
              <a:ext cx="236538" cy="220663"/>
            </a:xfrm>
            <a:custGeom>
              <a:avLst/>
              <a:gdLst>
                <a:gd name="T0" fmla="*/ 54 w 63"/>
                <a:gd name="T1" fmla="*/ 13 h 59"/>
                <a:gd name="T2" fmla="*/ 63 w 63"/>
                <a:gd name="T3" fmla="*/ 22 h 59"/>
                <a:gd name="T4" fmla="*/ 0 w 63"/>
                <a:gd name="T5" fmla="*/ 59 h 59"/>
                <a:gd name="T6" fmla="*/ 43 w 63"/>
                <a:gd name="T7" fmla="*/ 0 h 59"/>
                <a:gd name="T8" fmla="*/ 54 w 63"/>
                <a:gd name="T9" fmla="*/ 1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54" y="13"/>
                  </a:moveTo>
                  <a:cubicBezTo>
                    <a:pt x="56" y="16"/>
                    <a:pt x="60" y="19"/>
                    <a:pt x="63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5"/>
                    <a:pt x="49" y="9"/>
                    <a:pt x="54" y="13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9"/>
            <p:cNvSpPr>
              <a:spLocks/>
            </p:cNvSpPr>
            <p:nvPr/>
          </p:nvSpPr>
          <p:spPr bwMode="auto">
            <a:xfrm>
              <a:off x="9359900" y="1117600"/>
              <a:ext cx="269875" cy="107950"/>
            </a:xfrm>
            <a:custGeom>
              <a:avLst/>
              <a:gdLst>
                <a:gd name="T0" fmla="*/ 70 w 72"/>
                <a:gd name="T1" fmla="*/ 29 h 29"/>
                <a:gd name="T2" fmla="*/ 0 w 72"/>
                <a:gd name="T3" fmla="*/ 11 h 29"/>
                <a:gd name="T4" fmla="*/ 72 w 72"/>
                <a:gd name="T5" fmla="*/ 0 h 29"/>
                <a:gd name="T6" fmla="*/ 70 w 72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9">
                  <a:moveTo>
                    <a:pt x="70" y="2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9"/>
                    <a:pt x="69" y="19"/>
                    <a:pt x="70" y="29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10309225" y="1143000"/>
              <a:ext cx="269875" cy="109538"/>
            </a:xfrm>
            <a:custGeom>
              <a:avLst/>
              <a:gdLst>
                <a:gd name="T0" fmla="*/ 1 w 72"/>
                <a:gd name="T1" fmla="*/ 0 h 29"/>
                <a:gd name="T2" fmla="*/ 72 w 72"/>
                <a:gd name="T3" fmla="*/ 18 h 29"/>
                <a:gd name="T4" fmla="*/ 0 w 72"/>
                <a:gd name="T5" fmla="*/ 29 h 29"/>
                <a:gd name="T6" fmla="*/ 1 w 72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29">
                  <a:moveTo>
                    <a:pt x="1" y="0"/>
                  </a:moveTo>
                  <a:cubicBezTo>
                    <a:pt x="72" y="18"/>
                    <a:pt x="72" y="18"/>
                    <a:pt x="72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20"/>
                    <a:pt x="2" y="10"/>
                    <a:pt x="1" y="0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10158413" y="1398587"/>
              <a:ext cx="222250" cy="236538"/>
            </a:xfrm>
            <a:custGeom>
              <a:avLst/>
              <a:gdLst>
                <a:gd name="T0" fmla="*/ 13 w 59"/>
                <a:gd name="T1" fmla="*/ 10 h 63"/>
                <a:gd name="T2" fmla="*/ 21 w 59"/>
                <a:gd name="T3" fmla="*/ 0 h 63"/>
                <a:gd name="T4" fmla="*/ 59 w 59"/>
                <a:gd name="T5" fmla="*/ 63 h 63"/>
                <a:gd name="T6" fmla="*/ 0 w 59"/>
                <a:gd name="T7" fmla="*/ 20 h 63"/>
                <a:gd name="T8" fmla="*/ 13 w 59"/>
                <a:gd name="T9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3">
                  <a:moveTo>
                    <a:pt x="13" y="10"/>
                  </a:moveTo>
                  <a:cubicBezTo>
                    <a:pt x="16" y="7"/>
                    <a:pt x="19" y="4"/>
                    <a:pt x="21" y="0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7"/>
                    <a:pt x="9" y="14"/>
                    <a:pt x="13" y="10"/>
                  </a:cubicBezTo>
                  <a:close/>
                </a:path>
              </a:pathLst>
            </a:custGeom>
            <a:solidFill>
              <a:srgbClr val="E56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10072688" y="696912"/>
              <a:ext cx="115888" cy="190500"/>
            </a:xfrm>
            <a:custGeom>
              <a:avLst/>
              <a:gdLst>
                <a:gd name="T0" fmla="*/ 0 w 31"/>
                <a:gd name="T1" fmla="*/ 42 h 51"/>
                <a:gd name="T2" fmla="*/ 31 w 31"/>
                <a:gd name="T3" fmla="*/ 0 h 51"/>
                <a:gd name="T4" fmla="*/ 20 w 31"/>
                <a:gd name="T5" fmla="*/ 51 h 51"/>
                <a:gd name="T6" fmla="*/ 0 w 31"/>
                <a:gd name="T7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1">
                  <a:moveTo>
                    <a:pt x="0" y="42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3" y="48"/>
                    <a:pt x="7" y="45"/>
                    <a:pt x="0" y="42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9780588" y="681037"/>
              <a:ext cx="104775" cy="195263"/>
            </a:xfrm>
            <a:custGeom>
              <a:avLst/>
              <a:gdLst>
                <a:gd name="T0" fmla="*/ 8 w 28"/>
                <a:gd name="T1" fmla="*/ 52 h 52"/>
                <a:gd name="T2" fmla="*/ 0 w 28"/>
                <a:gd name="T3" fmla="*/ 0 h 52"/>
                <a:gd name="T4" fmla="*/ 28 w 28"/>
                <a:gd name="T5" fmla="*/ 45 h 52"/>
                <a:gd name="T6" fmla="*/ 8 w 28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2">
                  <a:moveTo>
                    <a:pt x="8" y="5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1" y="46"/>
                    <a:pt x="14" y="49"/>
                    <a:pt x="8" y="52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10275888" y="996950"/>
              <a:ext cx="195263" cy="104775"/>
            </a:xfrm>
            <a:custGeom>
              <a:avLst/>
              <a:gdLst>
                <a:gd name="T0" fmla="*/ 0 w 52"/>
                <a:gd name="T1" fmla="*/ 8 h 28"/>
                <a:gd name="T2" fmla="*/ 52 w 52"/>
                <a:gd name="T3" fmla="*/ 0 h 28"/>
                <a:gd name="T4" fmla="*/ 7 w 52"/>
                <a:gd name="T5" fmla="*/ 28 h 28"/>
                <a:gd name="T6" fmla="*/ 0 w 52"/>
                <a:gd name="T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8">
                  <a:moveTo>
                    <a:pt x="0" y="8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1"/>
                    <a:pt x="3" y="14"/>
                    <a:pt x="0" y="8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9475788" y="963612"/>
              <a:ext cx="195263" cy="115888"/>
            </a:xfrm>
            <a:custGeom>
              <a:avLst/>
              <a:gdLst>
                <a:gd name="T0" fmla="*/ 52 w 52"/>
                <a:gd name="T1" fmla="*/ 12 h 31"/>
                <a:gd name="T2" fmla="*/ 43 w 52"/>
                <a:gd name="T3" fmla="*/ 31 h 31"/>
                <a:gd name="T4" fmla="*/ 0 w 52"/>
                <a:gd name="T5" fmla="*/ 0 h 31"/>
                <a:gd name="T6" fmla="*/ 52 w 52"/>
                <a:gd name="T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1">
                  <a:moveTo>
                    <a:pt x="52" y="12"/>
                  </a:moveTo>
                  <a:cubicBezTo>
                    <a:pt x="48" y="18"/>
                    <a:pt x="45" y="24"/>
                    <a:pt x="43" y="3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2" y="12"/>
                  </a:ln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10264775" y="1289050"/>
              <a:ext cx="190500" cy="120650"/>
            </a:xfrm>
            <a:custGeom>
              <a:avLst/>
              <a:gdLst>
                <a:gd name="T0" fmla="*/ 9 w 51"/>
                <a:gd name="T1" fmla="*/ 0 h 32"/>
                <a:gd name="T2" fmla="*/ 51 w 51"/>
                <a:gd name="T3" fmla="*/ 32 h 32"/>
                <a:gd name="T4" fmla="*/ 0 w 51"/>
                <a:gd name="T5" fmla="*/ 20 h 32"/>
                <a:gd name="T6" fmla="*/ 9 w 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2">
                  <a:moveTo>
                    <a:pt x="9" y="0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4"/>
                    <a:pt x="7" y="7"/>
                    <a:pt x="9" y="0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9464675" y="1266825"/>
              <a:ext cx="195263" cy="109538"/>
            </a:xfrm>
            <a:custGeom>
              <a:avLst/>
              <a:gdLst>
                <a:gd name="T0" fmla="*/ 52 w 52"/>
                <a:gd name="T1" fmla="*/ 20 h 29"/>
                <a:gd name="T2" fmla="*/ 0 w 52"/>
                <a:gd name="T3" fmla="*/ 29 h 29"/>
                <a:gd name="T4" fmla="*/ 44 w 52"/>
                <a:gd name="T5" fmla="*/ 0 h 29"/>
                <a:gd name="T6" fmla="*/ 52 w 52"/>
                <a:gd name="T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2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7"/>
                    <a:pt x="49" y="14"/>
                    <a:pt x="52" y="20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88"/>
            <p:cNvSpPr>
              <a:spLocks/>
            </p:cNvSpPr>
            <p:nvPr/>
          </p:nvSpPr>
          <p:spPr bwMode="auto">
            <a:xfrm>
              <a:off x="9745663" y="1481137"/>
              <a:ext cx="117475" cy="195263"/>
            </a:xfrm>
            <a:custGeom>
              <a:avLst/>
              <a:gdLst>
                <a:gd name="T0" fmla="*/ 31 w 31"/>
                <a:gd name="T1" fmla="*/ 9 h 52"/>
                <a:gd name="T2" fmla="*/ 0 w 31"/>
                <a:gd name="T3" fmla="*/ 52 h 52"/>
                <a:gd name="T4" fmla="*/ 11 w 31"/>
                <a:gd name="T5" fmla="*/ 0 h 52"/>
                <a:gd name="T6" fmla="*/ 31 w 31"/>
                <a:gd name="T7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2">
                  <a:moveTo>
                    <a:pt x="31" y="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4"/>
                    <a:pt x="24" y="7"/>
                    <a:pt x="31" y="9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10050463" y="1492250"/>
              <a:ext cx="104775" cy="195263"/>
            </a:xfrm>
            <a:custGeom>
              <a:avLst/>
              <a:gdLst>
                <a:gd name="T0" fmla="*/ 20 w 28"/>
                <a:gd name="T1" fmla="*/ 0 h 52"/>
                <a:gd name="T2" fmla="*/ 28 w 28"/>
                <a:gd name="T3" fmla="*/ 52 h 52"/>
                <a:gd name="T4" fmla="*/ 0 w 28"/>
                <a:gd name="T5" fmla="*/ 8 h 52"/>
                <a:gd name="T6" fmla="*/ 20 w 2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2">
                  <a:moveTo>
                    <a:pt x="20" y="0"/>
                  </a:moveTo>
                  <a:cubicBezTo>
                    <a:pt x="28" y="52"/>
                    <a:pt x="28" y="52"/>
                    <a:pt x="28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6"/>
                    <a:pt x="14" y="4"/>
                    <a:pt x="20" y="0"/>
                  </a:cubicBezTo>
                  <a:close/>
                </a:path>
              </a:pathLst>
            </a:custGeom>
            <a:solidFill>
              <a:srgbClr val="F27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551755" y="3024407"/>
            <a:ext cx="30884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32D0F1"/>
                </a:solidFill>
              </a:rPr>
              <a:t>THANKS</a:t>
            </a:r>
            <a:endParaRPr lang="zh-CN" altLang="en-US" sz="6000" b="1" dirty="0">
              <a:solidFill>
                <a:srgbClr val="32D0F1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9240125" y="4991628"/>
            <a:ext cx="873125" cy="841375"/>
            <a:chOff x="9115425" y="5059363"/>
            <a:chExt cx="873125" cy="841375"/>
          </a:xfrm>
          <a:solidFill>
            <a:srgbClr val="15AFE0"/>
          </a:solidFill>
        </p:grpSpPr>
        <p:sp>
          <p:nvSpPr>
            <p:cNvPr id="138" name="Freeform 94"/>
            <p:cNvSpPr>
              <a:spLocks/>
            </p:cNvSpPr>
            <p:nvPr/>
          </p:nvSpPr>
          <p:spPr bwMode="auto">
            <a:xfrm>
              <a:off x="9115425" y="5059363"/>
              <a:ext cx="506413" cy="828675"/>
            </a:xfrm>
            <a:custGeom>
              <a:avLst/>
              <a:gdLst>
                <a:gd name="T0" fmla="*/ 86 w 162"/>
                <a:gd name="T1" fmla="*/ 199 h 265"/>
                <a:gd name="T2" fmla="*/ 69 w 162"/>
                <a:gd name="T3" fmla="*/ 169 h 265"/>
                <a:gd name="T4" fmla="*/ 64 w 162"/>
                <a:gd name="T5" fmla="*/ 180 h 265"/>
                <a:gd name="T6" fmla="*/ 51 w 162"/>
                <a:gd name="T7" fmla="*/ 175 h 265"/>
                <a:gd name="T8" fmla="*/ 59 w 162"/>
                <a:gd name="T9" fmla="*/ 153 h 265"/>
                <a:gd name="T10" fmla="*/ 46 w 162"/>
                <a:gd name="T11" fmla="*/ 128 h 265"/>
                <a:gd name="T12" fmla="*/ 42 w 162"/>
                <a:gd name="T13" fmla="*/ 139 h 265"/>
                <a:gd name="T14" fmla="*/ 28 w 162"/>
                <a:gd name="T15" fmla="*/ 133 h 265"/>
                <a:gd name="T16" fmla="*/ 36 w 162"/>
                <a:gd name="T17" fmla="*/ 112 h 265"/>
                <a:gd name="T18" fmla="*/ 0 w 162"/>
                <a:gd name="T19" fmla="*/ 48 h 265"/>
                <a:gd name="T20" fmla="*/ 4 w 162"/>
                <a:gd name="T21" fmla="*/ 38 h 265"/>
                <a:gd name="T22" fmla="*/ 112 w 162"/>
                <a:gd name="T23" fmla="*/ 136 h 265"/>
                <a:gd name="T24" fmla="*/ 146 w 162"/>
                <a:gd name="T25" fmla="*/ 58 h 265"/>
                <a:gd name="T26" fmla="*/ 116 w 162"/>
                <a:gd name="T27" fmla="*/ 15 h 265"/>
                <a:gd name="T28" fmla="*/ 121 w 162"/>
                <a:gd name="T29" fmla="*/ 0 h 265"/>
                <a:gd name="T30" fmla="*/ 162 w 162"/>
                <a:gd name="T31" fmla="*/ 38 h 265"/>
                <a:gd name="T32" fmla="*/ 115 w 162"/>
                <a:gd name="T33" fmla="*/ 183 h 265"/>
                <a:gd name="T34" fmla="*/ 74 w 162"/>
                <a:gd name="T35" fmla="*/ 265 h 265"/>
                <a:gd name="T36" fmla="*/ 86 w 162"/>
                <a:gd name="T37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265">
                  <a:moveTo>
                    <a:pt x="86" y="199"/>
                  </a:moveTo>
                  <a:cubicBezTo>
                    <a:pt x="69" y="169"/>
                    <a:pt x="69" y="169"/>
                    <a:pt x="69" y="169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74" y="265"/>
                    <a:pt x="74" y="265"/>
                    <a:pt x="74" y="265"/>
                  </a:cubicBezTo>
                  <a:cubicBezTo>
                    <a:pt x="74" y="265"/>
                    <a:pt x="62" y="259"/>
                    <a:pt x="86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5"/>
            <p:cNvSpPr>
              <a:spLocks/>
            </p:cNvSpPr>
            <p:nvPr/>
          </p:nvSpPr>
          <p:spPr bwMode="auto">
            <a:xfrm>
              <a:off x="9347200" y="5175250"/>
              <a:ext cx="641350" cy="725488"/>
            </a:xfrm>
            <a:custGeom>
              <a:avLst/>
              <a:gdLst>
                <a:gd name="T0" fmla="*/ 36 w 205"/>
                <a:gd name="T1" fmla="*/ 171 h 232"/>
                <a:gd name="T2" fmla="*/ 69 w 205"/>
                <a:gd name="T3" fmla="*/ 161 h 232"/>
                <a:gd name="T4" fmla="*/ 64 w 205"/>
                <a:gd name="T5" fmla="*/ 172 h 232"/>
                <a:gd name="T6" fmla="*/ 78 w 205"/>
                <a:gd name="T7" fmla="*/ 177 h 232"/>
                <a:gd name="T8" fmla="*/ 86 w 205"/>
                <a:gd name="T9" fmla="*/ 155 h 232"/>
                <a:gd name="T10" fmla="*/ 113 w 205"/>
                <a:gd name="T11" fmla="*/ 146 h 232"/>
                <a:gd name="T12" fmla="*/ 109 w 205"/>
                <a:gd name="T13" fmla="*/ 156 h 232"/>
                <a:gd name="T14" fmla="*/ 123 w 205"/>
                <a:gd name="T15" fmla="*/ 162 h 232"/>
                <a:gd name="T16" fmla="*/ 131 w 205"/>
                <a:gd name="T17" fmla="*/ 140 h 232"/>
                <a:gd name="T18" fmla="*/ 201 w 205"/>
                <a:gd name="T19" fmla="*/ 117 h 232"/>
                <a:gd name="T20" fmla="*/ 205 w 205"/>
                <a:gd name="T21" fmla="*/ 107 h 232"/>
                <a:gd name="T22" fmla="*/ 59 w 205"/>
                <a:gd name="T23" fmla="*/ 108 h 232"/>
                <a:gd name="T24" fmla="*/ 87 w 205"/>
                <a:gd name="T25" fmla="*/ 27 h 232"/>
                <a:gd name="T26" fmla="*/ 138 w 205"/>
                <a:gd name="T27" fmla="*/ 15 h 232"/>
                <a:gd name="T28" fmla="*/ 144 w 205"/>
                <a:gd name="T29" fmla="*/ 0 h 232"/>
                <a:gd name="T30" fmla="*/ 88 w 205"/>
                <a:gd name="T31" fmla="*/ 1 h 232"/>
                <a:gd name="T32" fmla="*/ 0 w 205"/>
                <a:gd name="T33" fmla="*/ 228 h 232"/>
                <a:gd name="T34" fmla="*/ 36 w 205"/>
                <a:gd name="T35" fmla="*/ 17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5" h="232">
                  <a:moveTo>
                    <a:pt x="36" y="171"/>
                  </a:moveTo>
                  <a:cubicBezTo>
                    <a:pt x="69" y="161"/>
                    <a:pt x="69" y="161"/>
                    <a:pt x="69" y="161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113" y="146"/>
                    <a:pt x="113" y="146"/>
                    <a:pt x="113" y="146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201" y="117"/>
                    <a:pt x="201" y="117"/>
                    <a:pt x="201" y="117"/>
                  </a:cubicBezTo>
                  <a:cubicBezTo>
                    <a:pt x="205" y="107"/>
                    <a:pt x="205" y="107"/>
                    <a:pt x="205" y="107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28"/>
                    <a:pt x="12" y="232"/>
                    <a:pt x="3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12011633">
            <a:off x="3011546" y="400432"/>
            <a:ext cx="1031875" cy="1008063"/>
            <a:chOff x="-928571" y="5459069"/>
            <a:chExt cx="1031875" cy="1008063"/>
          </a:xfrm>
          <a:solidFill>
            <a:srgbClr val="EE4036"/>
          </a:solidFill>
        </p:grpSpPr>
        <p:sp>
          <p:nvSpPr>
            <p:cNvPr id="145" name="Freeform 100"/>
            <p:cNvSpPr>
              <a:spLocks/>
            </p:cNvSpPr>
            <p:nvPr/>
          </p:nvSpPr>
          <p:spPr bwMode="auto">
            <a:xfrm>
              <a:off x="-680921" y="5608294"/>
              <a:ext cx="784225" cy="858838"/>
            </a:xfrm>
            <a:custGeom>
              <a:avLst/>
              <a:gdLst>
                <a:gd name="T0" fmla="*/ 38 w 209"/>
                <a:gd name="T1" fmla="*/ 169 h 228"/>
                <a:gd name="T2" fmla="*/ 71 w 209"/>
                <a:gd name="T3" fmla="*/ 159 h 228"/>
                <a:gd name="T4" fmla="*/ 66 w 209"/>
                <a:gd name="T5" fmla="*/ 170 h 228"/>
                <a:gd name="T6" fmla="*/ 80 w 209"/>
                <a:gd name="T7" fmla="*/ 176 h 228"/>
                <a:gd name="T8" fmla="*/ 89 w 209"/>
                <a:gd name="T9" fmla="*/ 154 h 228"/>
                <a:gd name="T10" fmla="*/ 116 w 209"/>
                <a:gd name="T11" fmla="*/ 146 h 228"/>
                <a:gd name="T12" fmla="*/ 112 w 209"/>
                <a:gd name="T13" fmla="*/ 156 h 228"/>
                <a:gd name="T14" fmla="*/ 125 w 209"/>
                <a:gd name="T15" fmla="*/ 162 h 228"/>
                <a:gd name="T16" fmla="*/ 134 w 209"/>
                <a:gd name="T17" fmla="*/ 140 h 228"/>
                <a:gd name="T18" fmla="*/ 204 w 209"/>
                <a:gd name="T19" fmla="*/ 120 h 228"/>
                <a:gd name="T20" fmla="*/ 209 w 209"/>
                <a:gd name="T21" fmla="*/ 109 h 228"/>
                <a:gd name="T22" fmla="*/ 63 w 209"/>
                <a:gd name="T23" fmla="*/ 106 h 228"/>
                <a:gd name="T24" fmla="*/ 93 w 209"/>
                <a:gd name="T25" fmla="*/ 25 h 228"/>
                <a:gd name="T26" fmla="*/ 145 w 209"/>
                <a:gd name="T27" fmla="*/ 16 h 228"/>
                <a:gd name="T28" fmla="*/ 151 w 209"/>
                <a:gd name="T29" fmla="*/ 1 h 228"/>
                <a:gd name="T30" fmla="*/ 95 w 209"/>
                <a:gd name="T31" fmla="*/ 0 h 228"/>
                <a:gd name="T32" fmla="*/ 29 w 209"/>
                <a:gd name="T33" fmla="*/ 137 h 228"/>
                <a:gd name="T34" fmla="*/ 0 w 209"/>
                <a:gd name="T35" fmla="*/ 225 h 228"/>
                <a:gd name="T36" fmla="*/ 38 w 209"/>
                <a:gd name="T37" fmla="*/ 16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9" h="228">
                  <a:moveTo>
                    <a:pt x="38" y="169"/>
                  </a:moveTo>
                  <a:cubicBezTo>
                    <a:pt x="71" y="159"/>
                    <a:pt x="71" y="159"/>
                    <a:pt x="71" y="159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116" y="146"/>
                    <a:pt x="116" y="146"/>
                    <a:pt x="116" y="14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25" y="162"/>
                    <a:pt x="125" y="162"/>
                    <a:pt x="125" y="162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25"/>
                    <a:pt x="13" y="228"/>
                    <a:pt x="38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1"/>
            <p:cNvSpPr>
              <a:spLocks/>
            </p:cNvSpPr>
            <p:nvPr/>
          </p:nvSpPr>
          <p:spPr bwMode="auto">
            <a:xfrm>
              <a:off x="-928571" y="5459069"/>
              <a:ext cx="604838" cy="996950"/>
            </a:xfrm>
            <a:custGeom>
              <a:avLst/>
              <a:gdLst>
                <a:gd name="T0" fmla="*/ 80 w 161"/>
                <a:gd name="T1" fmla="*/ 199 h 265"/>
                <a:gd name="T2" fmla="*/ 64 w 161"/>
                <a:gd name="T3" fmla="*/ 168 h 265"/>
                <a:gd name="T4" fmla="*/ 59 w 161"/>
                <a:gd name="T5" fmla="*/ 179 h 265"/>
                <a:gd name="T6" fmla="*/ 46 w 161"/>
                <a:gd name="T7" fmla="*/ 174 h 265"/>
                <a:gd name="T8" fmla="*/ 55 w 161"/>
                <a:gd name="T9" fmla="*/ 151 h 265"/>
                <a:gd name="T10" fmla="*/ 42 w 161"/>
                <a:gd name="T11" fmla="*/ 126 h 265"/>
                <a:gd name="T12" fmla="*/ 38 w 161"/>
                <a:gd name="T13" fmla="*/ 137 h 265"/>
                <a:gd name="T14" fmla="*/ 25 w 161"/>
                <a:gd name="T15" fmla="*/ 131 h 265"/>
                <a:gd name="T16" fmla="*/ 34 w 161"/>
                <a:gd name="T17" fmla="*/ 110 h 265"/>
                <a:gd name="T18" fmla="*/ 0 w 161"/>
                <a:gd name="T19" fmla="*/ 45 h 265"/>
                <a:gd name="T20" fmla="*/ 4 w 161"/>
                <a:gd name="T21" fmla="*/ 35 h 265"/>
                <a:gd name="T22" fmla="*/ 108 w 161"/>
                <a:gd name="T23" fmla="*/ 137 h 265"/>
                <a:gd name="T24" fmla="*/ 145 w 161"/>
                <a:gd name="T25" fmla="*/ 59 h 265"/>
                <a:gd name="T26" fmla="*/ 116 w 161"/>
                <a:gd name="T27" fmla="*/ 15 h 265"/>
                <a:gd name="T28" fmla="*/ 122 w 161"/>
                <a:gd name="T29" fmla="*/ 0 h 265"/>
                <a:gd name="T30" fmla="*/ 161 w 161"/>
                <a:gd name="T31" fmla="*/ 40 h 265"/>
                <a:gd name="T32" fmla="*/ 66 w 161"/>
                <a:gd name="T33" fmla="*/ 265 h 265"/>
                <a:gd name="T34" fmla="*/ 80 w 161"/>
                <a:gd name="T35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265">
                  <a:moveTo>
                    <a:pt x="80" y="199"/>
                  </a:moveTo>
                  <a:cubicBezTo>
                    <a:pt x="64" y="168"/>
                    <a:pt x="64" y="168"/>
                    <a:pt x="64" y="168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8" y="137"/>
                    <a:pt x="108" y="137"/>
                    <a:pt x="108" y="137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55" y="258"/>
                    <a:pt x="80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53474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 rot="7953291">
            <a:off x="1194649" y="1834274"/>
            <a:ext cx="1450625" cy="1901615"/>
            <a:chOff x="5471625" y="2725875"/>
            <a:chExt cx="1491183" cy="144979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1625" y="2725875"/>
              <a:ext cx="1248750" cy="140625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82808" y="3005667"/>
              <a:ext cx="1080000" cy="1170000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73638">
            <a:off x="2034446" y="516488"/>
            <a:ext cx="1327500" cy="1327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73638">
            <a:off x="1598885" y="522878"/>
            <a:ext cx="1372500" cy="1361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648327">
            <a:off x="2617735" y="1769698"/>
            <a:ext cx="534906" cy="534906"/>
          </a:xfrm>
          <a:prstGeom prst="rect">
            <a:avLst/>
          </a:prstGeom>
        </p:spPr>
      </p:pic>
      <p:pic>
        <p:nvPicPr>
          <p:cNvPr id="7" name="浅蓝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648327">
            <a:off x="589121" y="2470118"/>
            <a:ext cx="824282" cy="815512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 rot="509009">
            <a:off x="-846139" y="229247"/>
            <a:ext cx="6144750" cy="2834287"/>
            <a:chOff x="3092440" y="-1143205"/>
            <a:chExt cx="6039165" cy="2834287"/>
          </a:xfrm>
        </p:grpSpPr>
        <p:sp>
          <p:nvSpPr>
            <p:cNvPr id="38" name="矩形 37"/>
            <p:cNvSpPr/>
            <p:nvPr/>
          </p:nvSpPr>
          <p:spPr>
            <a:xfrm>
              <a:off x="3092440" y="-195872"/>
              <a:ext cx="3712595" cy="719053"/>
            </a:xfrm>
            <a:prstGeom prst="rect">
              <a:avLst/>
            </a:prstGeom>
            <a:solidFill>
              <a:srgbClr val="37CA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7748845">
              <a:off x="5978630" y="-1461893"/>
              <a:ext cx="2834287" cy="347166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 rot="6752580">
            <a:off x="1599749" y="1605577"/>
            <a:ext cx="1450625" cy="1410357"/>
            <a:chOff x="5471625" y="2725875"/>
            <a:chExt cx="1491183" cy="144979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71625" y="2725875"/>
              <a:ext cx="1248750" cy="140625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82808" y="3005667"/>
              <a:ext cx="1080000" cy="117000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648327">
            <a:off x="2100350" y="784420"/>
            <a:ext cx="806744" cy="8067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648327">
            <a:off x="2031783" y="-61075"/>
            <a:ext cx="955816" cy="9558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rot="7648327">
            <a:off x="-771287" y="-600313"/>
            <a:ext cx="3548068" cy="3453294"/>
            <a:chOff x="4012576" y="2244730"/>
            <a:chExt cx="4551942" cy="443035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12576" y="2244730"/>
              <a:ext cx="4551942" cy="4430354"/>
            </a:xfrm>
            <a:prstGeom prst="rect">
              <a:avLst/>
            </a:prstGeom>
          </p:spPr>
        </p:pic>
        <p:sp>
          <p:nvSpPr>
            <p:cNvPr id="23" name="椭圆 22"/>
            <p:cNvSpPr/>
            <p:nvPr/>
          </p:nvSpPr>
          <p:spPr>
            <a:xfrm>
              <a:off x="4308222" y="2662362"/>
              <a:ext cx="3888000" cy="388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5802" y="-115536"/>
            <a:ext cx="20079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15AF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31406" y="1460261"/>
            <a:ext cx="4684232" cy="1372622"/>
            <a:chOff x="6131406" y="1460261"/>
            <a:chExt cx="4684232" cy="1372622"/>
          </a:xfrm>
        </p:grpSpPr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6164827" y="1460261"/>
              <a:ext cx="4650811" cy="1234272"/>
            </a:xfrm>
            <a:custGeom>
              <a:avLst/>
              <a:gdLst>
                <a:gd name="T0" fmla="*/ 4950 w 5364"/>
                <a:gd name="T1" fmla="*/ 1066 h 1346"/>
                <a:gd name="T2" fmla="*/ 4669 w 5364"/>
                <a:gd name="T3" fmla="*/ 1172 h 1346"/>
                <a:gd name="T4" fmla="*/ 4626 w 5364"/>
                <a:gd name="T5" fmla="*/ 1099 h 1346"/>
                <a:gd name="T6" fmla="*/ 4617 w 5364"/>
                <a:gd name="T7" fmla="*/ 1068 h 1346"/>
                <a:gd name="T8" fmla="*/ 4610 w 5364"/>
                <a:gd name="T9" fmla="*/ 1092 h 1346"/>
                <a:gd name="T10" fmla="*/ 4563 w 5364"/>
                <a:gd name="T11" fmla="*/ 1146 h 1346"/>
                <a:gd name="T12" fmla="*/ 4326 w 5364"/>
                <a:gd name="T13" fmla="*/ 707 h 1346"/>
                <a:gd name="T14" fmla="*/ 4272 w 5364"/>
                <a:gd name="T15" fmla="*/ 944 h 1346"/>
                <a:gd name="T16" fmla="*/ 4028 w 5364"/>
                <a:gd name="T17" fmla="*/ 940 h 1346"/>
                <a:gd name="T18" fmla="*/ 3780 w 5364"/>
                <a:gd name="T19" fmla="*/ 496 h 1346"/>
                <a:gd name="T20" fmla="*/ 3394 w 5364"/>
                <a:gd name="T21" fmla="*/ 401 h 1346"/>
                <a:gd name="T22" fmla="*/ 3371 w 5364"/>
                <a:gd name="T23" fmla="*/ 266 h 1346"/>
                <a:gd name="T24" fmla="*/ 3340 w 5364"/>
                <a:gd name="T25" fmla="*/ 218 h 1346"/>
                <a:gd name="T26" fmla="*/ 3309 w 5364"/>
                <a:gd name="T27" fmla="*/ 194 h 1346"/>
                <a:gd name="T28" fmla="*/ 3250 w 5364"/>
                <a:gd name="T29" fmla="*/ 379 h 1346"/>
                <a:gd name="T30" fmla="*/ 3245 w 5364"/>
                <a:gd name="T31" fmla="*/ 581 h 1346"/>
                <a:gd name="T32" fmla="*/ 3184 w 5364"/>
                <a:gd name="T33" fmla="*/ 664 h 1346"/>
                <a:gd name="T34" fmla="*/ 3153 w 5364"/>
                <a:gd name="T35" fmla="*/ 650 h 1346"/>
                <a:gd name="T36" fmla="*/ 3049 w 5364"/>
                <a:gd name="T37" fmla="*/ 634 h 1346"/>
                <a:gd name="T38" fmla="*/ 3025 w 5364"/>
                <a:gd name="T39" fmla="*/ 593 h 1346"/>
                <a:gd name="T40" fmla="*/ 2900 w 5364"/>
                <a:gd name="T41" fmla="*/ 591 h 1346"/>
                <a:gd name="T42" fmla="*/ 2675 w 5364"/>
                <a:gd name="T43" fmla="*/ 707 h 1346"/>
                <a:gd name="T44" fmla="*/ 2519 w 5364"/>
                <a:gd name="T45" fmla="*/ 774 h 1346"/>
                <a:gd name="T46" fmla="*/ 2519 w 5364"/>
                <a:gd name="T47" fmla="*/ 679 h 1346"/>
                <a:gd name="T48" fmla="*/ 2514 w 5364"/>
                <a:gd name="T49" fmla="*/ 771 h 1346"/>
                <a:gd name="T50" fmla="*/ 2467 w 5364"/>
                <a:gd name="T51" fmla="*/ 774 h 1346"/>
                <a:gd name="T52" fmla="*/ 2465 w 5364"/>
                <a:gd name="T53" fmla="*/ 676 h 1346"/>
                <a:gd name="T54" fmla="*/ 2462 w 5364"/>
                <a:gd name="T55" fmla="*/ 774 h 1346"/>
                <a:gd name="T56" fmla="*/ 2429 w 5364"/>
                <a:gd name="T57" fmla="*/ 793 h 1346"/>
                <a:gd name="T58" fmla="*/ 2361 w 5364"/>
                <a:gd name="T59" fmla="*/ 762 h 1346"/>
                <a:gd name="T60" fmla="*/ 2231 w 5364"/>
                <a:gd name="T61" fmla="*/ 795 h 1346"/>
                <a:gd name="T62" fmla="*/ 2143 w 5364"/>
                <a:gd name="T63" fmla="*/ 769 h 1346"/>
                <a:gd name="T64" fmla="*/ 2131 w 5364"/>
                <a:gd name="T65" fmla="*/ 800 h 1346"/>
                <a:gd name="T66" fmla="*/ 2032 w 5364"/>
                <a:gd name="T67" fmla="*/ 403 h 1346"/>
                <a:gd name="T68" fmla="*/ 1795 w 5364"/>
                <a:gd name="T69" fmla="*/ 652 h 1346"/>
                <a:gd name="T70" fmla="*/ 1630 w 5364"/>
                <a:gd name="T71" fmla="*/ 650 h 1346"/>
                <a:gd name="T72" fmla="*/ 1351 w 5364"/>
                <a:gd name="T73" fmla="*/ 914 h 1346"/>
                <a:gd name="T74" fmla="*/ 1311 w 5364"/>
                <a:gd name="T75" fmla="*/ 809 h 1346"/>
                <a:gd name="T76" fmla="*/ 1225 w 5364"/>
                <a:gd name="T77" fmla="*/ 788 h 1346"/>
                <a:gd name="T78" fmla="*/ 1136 w 5364"/>
                <a:gd name="T79" fmla="*/ 1170 h 1346"/>
                <a:gd name="T80" fmla="*/ 549 w 5364"/>
                <a:gd name="T81" fmla="*/ 1201 h 1346"/>
                <a:gd name="T82" fmla="*/ 388 w 5364"/>
                <a:gd name="T83" fmla="*/ 1020 h 1346"/>
                <a:gd name="T84" fmla="*/ 329 w 5364"/>
                <a:gd name="T85" fmla="*/ 444 h 1346"/>
                <a:gd name="T86" fmla="*/ 334 w 5364"/>
                <a:gd name="T87" fmla="*/ 308 h 1346"/>
                <a:gd name="T88" fmla="*/ 320 w 5364"/>
                <a:gd name="T89" fmla="*/ 137 h 1346"/>
                <a:gd name="T90" fmla="*/ 303 w 5364"/>
                <a:gd name="T91" fmla="*/ 135 h 1346"/>
                <a:gd name="T92" fmla="*/ 289 w 5364"/>
                <a:gd name="T93" fmla="*/ 296 h 1346"/>
                <a:gd name="T94" fmla="*/ 289 w 5364"/>
                <a:gd name="T95" fmla="*/ 410 h 1346"/>
                <a:gd name="T96" fmla="*/ 230 w 5364"/>
                <a:gd name="T97" fmla="*/ 1020 h 1346"/>
                <a:gd name="T98" fmla="*/ 230 w 5364"/>
                <a:gd name="T99" fmla="*/ 1244 h 1346"/>
                <a:gd name="T100" fmla="*/ 192 w 5364"/>
                <a:gd name="T101" fmla="*/ 1265 h 1346"/>
                <a:gd name="T102" fmla="*/ 119 w 5364"/>
                <a:gd name="T103" fmla="*/ 1265 h 1346"/>
                <a:gd name="T104" fmla="*/ 3527 w 5364"/>
                <a:gd name="T105" fmla="*/ 76 h 1346"/>
                <a:gd name="T106" fmla="*/ 2138 w 5364"/>
                <a:gd name="T107" fmla="*/ 850 h 1346"/>
                <a:gd name="T108" fmla="*/ 343 w 5364"/>
                <a:gd name="T109" fmla="*/ 1113 h 1346"/>
                <a:gd name="T110" fmla="*/ 301 w 5364"/>
                <a:gd name="T111" fmla="*/ 622 h 1346"/>
                <a:gd name="T112" fmla="*/ 308 w 5364"/>
                <a:gd name="T113" fmla="*/ 679 h 1346"/>
                <a:gd name="T114" fmla="*/ 305 w 5364"/>
                <a:gd name="T115" fmla="*/ 714 h 1346"/>
                <a:gd name="T116" fmla="*/ 294 w 5364"/>
                <a:gd name="T117" fmla="*/ 774 h 1346"/>
                <a:gd name="T118" fmla="*/ 294 w 5364"/>
                <a:gd name="T119" fmla="*/ 816 h 1346"/>
                <a:gd name="T120" fmla="*/ 305 w 5364"/>
                <a:gd name="T121" fmla="*/ 883 h 1346"/>
                <a:gd name="T122" fmla="*/ 308 w 5364"/>
                <a:gd name="T123" fmla="*/ 944 h 1346"/>
                <a:gd name="T124" fmla="*/ 426 w 5364"/>
                <a:gd name="T125" fmla="*/ 1258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4" h="1346">
                  <a:moveTo>
                    <a:pt x="5225" y="1225"/>
                  </a:moveTo>
                  <a:lnTo>
                    <a:pt x="5239" y="1225"/>
                  </a:lnTo>
                  <a:lnTo>
                    <a:pt x="5239" y="1108"/>
                  </a:lnTo>
                  <a:lnTo>
                    <a:pt x="5248" y="1106"/>
                  </a:lnTo>
                  <a:lnTo>
                    <a:pt x="5284" y="1092"/>
                  </a:lnTo>
                  <a:lnTo>
                    <a:pt x="5364" y="1049"/>
                  </a:lnTo>
                  <a:lnTo>
                    <a:pt x="5341" y="1049"/>
                  </a:lnTo>
                  <a:lnTo>
                    <a:pt x="5296" y="1068"/>
                  </a:lnTo>
                  <a:lnTo>
                    <a:pt x="5286" y="1070"/>
                  </a:lnTo>
                  <a:lnTo>
                    <a:pt x="5239" y="1070"/>
                  </a:lnTo>
                  <a:lnTo>
                    <a:pt x="5239" y="1063"/>
                  </a:lnTo>
                  <a:lnTo>
                    <a:pt x="5144" y="1063"/>
                  </a:lnTo>
                  <a:lnTo>
                    <a:pt x="5144" y="1068"/>
                  </a:lnTo>
                  <a:lnTo>
                    <a:pt x="5144" y="1068"/>
                  </a:lnTo>
                  <a:lnTo>
                    <a:pt x="5076" y="1068"/>
                  </a:lnTo>
                  <a:lnTo>
                    <a:pt x="5076" y="1070"/>
                  </a:lnTo>
                  <a:lnTo>
                    <a:pt x="5014" y="1070"/>
                  </a:lnTo>
                  <a:lnTo>
                    <a:pt x="5014" y="1068"/>
                  </a:lnTo>
                  <a:lnTo>
                    <a:pt x="5007" y="1068"/>
                  </a:lnTo>
                  <a:lnTo>
                    <a:pt x="4953" y="1068"/>
                  </a:lnTo>
                  <a:lnTo>
                    <a:pt x="4953" y="1068"/>
                  </a:lnTo>
                  <a:lnTo>
                    <a:pt x="4950" y="1066"/>
                  </a:lnTo>
                  <a:lnTo>
                    <a:pt x="4858" y="1066"/>
                  </a:lnTo>
                  <a:lnTo>
                    <a:pt x="4858" y="1070"/>
                  </a:lnTo>
                  <a:lnTo>
                    <a:pt x="4806" y="1070"/>
                  </a:lnTo>
                  <a:lnTo>
                    <a:pt x="4797" y="1068"/>
                  </a:lnTo>
                  <a:lnTo>
                    <a:pt x="4754" y="1051"/>
                  </a:lnTo>
                  <a:lnTo>
                    <a:pt x="4726" y="1051"/>
                  </a:lnTo>
                  <a:lnTo>
                    <a:pt x="4820" y="1092"/>
                  </a:lnTo>
                  <a:lnTo>
                    <a:pt x="4853" y="1106"/>
                  </a:lnTo>
                  <a:lnTo>
                    <a:pt x="4858" y="1108"/>
                  </a:lnTo>
                  <a:lnTo>
                    <a:pt x="4858" y="1225"/>
                  </a:lnTo>
                  <a:lnTo>
                    <a:pt x="4868" y="1225"/>
                  </a:lnTo>
                  <a:lnTo>
                    <a:pt x="4813" y="1253"/>
                  </a:lnTo>
                  <a:lnTo>
                    <a:pt x="4813" y="1194"/>
                  </a:lnTo>
                  <a:lnTo>
                    <a:pt x="4667" y="1194"/>
                  </a:lnTo>
                  <a:lnTo>
                    <a:pt x="4667" y="1180"/>
                  </a:lnTo>
                  <a:lnTo>
                    <a:pt x="4669" y="1180"/>
                  </a:lnTo>
                  <a:lnTo>
                    <a:pt x="4669" y="1180"/>
                  </a:lnTo>
                  <a:lnTo>
                    <a:pt x="4669" y="1180"/>
                  </a:lnTo>
                  <a:lnTo>
                    <a:pt x="4669" y="1177"/>
                  </a:lnTo>
                  <a:lnTo>
                    <a:pt x="4669" y="1177"/>
                  </a:lnTo>
                  <a:lnTo>
                    <a:pt x="4669" y="1177"/>
                  </a:lnTo>
                  <a:lnTo>
                    <a:pt x="4669" y="1172"/>
                  </a:lnTo>
                  <a:lnTo>
                    <a:pt x="4667" y="1172"/>
                  </a:lnTo>
                  <a:lnTo>
                    <a:pt x="4667" y="1156"/>
                  </a:lnTo>
                  <a:lnTo>
                    <a:pt x="4669" y="1156"/>
                  </a:lnTo>
                  <a:lnTo>
                    <a:pt x="4669" y="1153"/>
                  </a:lnTo>
                  <a:lnTo>
                    <a:pt x="4669" y="1153"/>
                  </a:lnTo>
                  <a:lnTo>
                    <a:pt x="4669" y="1153"/>
                  </a:lnTo>
                  <a:lnTo>
                    <a:pt x="4669" y="1151"/>
                  </a:lnTo>
                  <a:lnTo>
                    <a:pt x="4669" y="1149"/>
                  </a:lnTo>
                  <a:lnTo>
                    <a:pt x="4667" y="1149"/>
                  </a:lnTo>
                  <a:lnTo>
                    <a:pt x="4667" y="1139"/>
                  </a:lnTo>
                  <a:lnTo>
                    <a:pt x="4660" y="1139"/>
                  </a:lnTo>
                  <a:lnTo>
                    <a:pt x="4652" y="1139"/>
                  </a:lnTo>
                  <a:lnTo>
                    <a:pt x="4652" y="1130"/>
                  </a:lnTo>
                  <a:lnTo>
                    <a:pt x="4650" y="1127"/>
                  </a:lnTo>
                  <a:lnTo>
                    <a:pt x="4650" y="1123"/>
                  </a:lnTo>
                  <a:lnTo>
                    <a:pt x="4650" y="1123"/>
                  </a:lnTo>
                  <a:lnTo>
                    <a:pt x="4650" y="1123"/>
                  </a:lnTo>
                  <a:lnTo>
                    <a:pt x="4645" y="1113"/>
                  </a:lnTo>
                  <a:lnTo>
                    <a:pt x="4641" y="1106"/>
                  </a:lnTo>
                  <a:lnTo>
                    <a:pt x="4641" y="1106"/>
                  </a:lnTo>
                  <a:lnTo>
                    <a:pt x="4634" y="1101"/>
                  </a:lnTo>
                  <a:lnTo>
                    <a:pt x="4626" y="1099"/>
                  </a:lnTo>
                  <a:lnTo>
                    <a:pt x="4624" y="1096"/>
                  </a:lnTo>
                  <a:lnTo>
                    <a:pt x="4624" y="1096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2" y="1092"/>
                  </a:lnTo>
                  <a:lnTo>
                    <a:pt x="4622" y="1092"/>
                  </a:lnTo>
                  <a:lnTo>
                    <a:pt x="4622" y="1092"/>
                  </a:lnTo>
                  <a:lnTo>
                    <a:pt x="4619" y="1092"/>
                  </a:lnTo>
                  <a:lnTo>
                    <a:pt x="4619" y="1092"/>
                  </a:lnTo>
                  <a:lnTo>
                    <a:pt x="4619" y="1092"/>
                  </a:lnTo>
                  <a:lnTo>
                    <a:pt x="4619" y="1085"/>
                  </a:lnTo>
                  <a:lnTo>
                    <a:pt x="4619" y="1085"/>
                  </a:lnTo>
                  <a:lnTo>
                    <a:pt x="4619" y="1085"/>
                  </a:lnTo>
                  <a:lnTo>
                    <a:pt x="4617" y="1085"/>
                  </a:lnTo>
                  <a:lnTo>
                    <a:pt x="4617" y="1085"/>
                  </a:lnTo>
                  <a:lnTo>
                    <a:pt x="4617" y="1085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5" y="1068"/>
                  </a:lnTo>
                  <a:lnTo>
                    <a:pt x="4615" y="1068"/>
                  </a:lnTo>
                  <a:lnTo>
                    <a:pt x="4615" y="1068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92"/>
                  </a:lnTo>
                  <a:lnTo>
                    <a:pt x="4615" y="1092"/>
                  </a:lnTo>
                  <a:lnTo>
                    <a:pt x="4612" y="1092"/>
                  </a:lnTo>
                  <a:lnTo>
                    <a:pt x="4612" y="1092"/>
                  </a:lnTo>
                  <a:lnTo>
                    <a:pt x="4612" y="1092"/>
                  </a:lnTo>
                  <a:lnTo>
                    <a:pt x="4610" y="1092"/>
                  </a:lnTo>
                  <a:lnTo>
                    <a:pt x="4610" y="1092"/>
                  </a:lnTo>
                  <a:lnTo>
                    <a:pt x="4607" y="1094"/>
                  </a:lnTo>
                  <a:lnTo>
                    <a:pt x="4607" y="1094"/>
                  </a:lnTo>
                  <a:lnTo>
                    <a:pt x="4607" y="1094"/>
                  </a:lnTo>
                  <a:lnTo>
                    <a:pt x="4610" y="1094"/>
                  </a:lnTo>
                  <a:lnTo>
                    <a:pt x="4610" y="1094"/>
                  </a:lnTo>
                  <a:lnTo>
                    <a:pt x="4610" y="1096"/>
                  </a:lnTo>
                  <a:lnTo>
                    <a:pt x="4610" y="1096"/>
                  </a:lnTo>
                  <a:lnTo>
                    <a:pt x="4603" y="1101"/>
                  </a:lnTo>
                  <a:lnTo>
                    <a:pt x="4600" y="1101"/>
                  </a:lnTo>
                  <a:lnTo>
                    <a:pt x="4593" y="1106"/>
                  </a:lnTo>
                  <a:lnTo>
                    <a:pt x="4589" y="1113"/>
                  </a:lnTo>
                  <a:lnTo>
                    <a:pt x="4584" y="1120"/>
                  </a:lnTo>
                  <a:lnTo>
                    <a:pt x="4584" y="1123"/>
                  </a:lnTo>
                  <a:lnTo>
                    <a:pt x="4584" y="1123"/>
                  </a:lnTo>
                  <a:lnTo>
                    <a:pt x="4581" y="1123"/>
                  </a:lnTo>
                  <a:lnTo>
                    <a:pt x="4581" y="1139"/>
                  </a:lnTo>
                  <a:lnTo>
                    <a:pt x="4572" y="1139"/>
                  </a:lnTo>
                  <a:lnTo>
                    <a:pt x="4572" y="1139"/>
                  </a:lnTo>
                  <a:lnTo>
                    <a:pt x="4565" y="1139"/>
                  </a:lnTo>
                  <a:lnTo>
                    <a:pt x="4565" y="1146"/>
                  </a:lnTo>
                  <a:lnTo>
                    <a:pt x="4563" y="1146"/>
                  </a:lnTo>
                  <a:lnTo>
                    <a:pt x="4563" y="1151"/>
                  </a:lnTo>
                  <a:lnTo>
                    <a:pt x="4565" y="1151"/>
                  </a:lnTo>
                  <a:lnTo>
                    <a:pt x="4565" y="1172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94"/>
                  </a:lnTo>
                  <a:lnTo>
                    <a:pt x="4496" y="1194"/>
                  </a:lnTo>
                  <a:lnTo>
                    <a:pt x="4501" y="1073"/>
                  </a:lnTo>
                  <a:lnTo>
                    <a:pt x="4501" y="918"/>
                  </a:lnTo>
                  <a:lnTo>
                    <a:pt x="4501" y="705"/>
                  </a:lnTo>
                  <a:lnTo>
                    <a:pt x="4489" y="520"/>
                  </a:lnTo>
                  <a:lnTo>
                    <a:pt x="4485" y="477"/>
                  </a:lnTo>
                  <a:lnTo>
                    <a:pt x="4477" y="465"/>
                  </a:lnTo>
                  <a:lnTo>
                    <a:pt x="4395" y="486"/>
                  </a:lnTo>
                  <a:lnTo>
                    <a:pt x="4395" y="498"/>
                  </a:lnTo>
                  <a:lnTo>
                    <a:pt x="4383" y="498"/>
                  </a:lnTo>
                  <a:lnTo>
                    <a:pt x="4383" y="486"/>
                  </a:lnTo>
                  <a:lnTo>
                    <a:pt x="4338" y="474"/>
                  </a:lnTo>
                  <a:lnTo>
                    <a:pt x="4336" y="520"/>
                  </a:lnTo>
                  <a:lnTo>
                    <a:pt x="4326" y="707"/>
                  </a:lnTo>
                  <a:lnTo>
                    <a:pt x="4328" y="914"/>
                  </a:lnTo>
                  <a:lnTo>
                    <a:pt x="4328" y="1063"/>
                  </a:lnTo>
                  <a:lnTo>
                    <a:pt x="4328" y="1063"/>
                  </a:lnTo>
                  <a:lnTo>
                    <a:pt x="4321" y="1063"/>
                  </a:lnTo>
                  <a:lnTo>
                    <a:pt x="4321" y="1013"/>
                  </a:lnTo>
                  <a:lnTo>
                    <a:pt x="4309" y="1011"/>
                  </a:lnTo>
                  <a:lnTo>
                    <a:pt x="4309" y="992"/>
                  </a:lnTo>
                  <a:lnTo>
                    <a:pt x="4298" y="990"/>
                  </a:lnTo>
                  <a:lnTo>
                    <a:pt x="4298" y="990"/>
                  </a:lnTo>
                  <a:lnTo>
                    <a:pt x="4298" y="944"/>
                  </a:lnTo>
                  <a:lnTo>
                    <a:pt x="4298" y="944"/>
                  </a:lnTo>
                  <a:lnTo>
                    <a:pt x="4295" y="942"/>
                  </a:lnTo>
                  <a:lnTo>
                    <a:pt x="4295" y="942"/>
                  </a:lnTo>
                  <a:lnTo>
                    <a:pt x="4293" y="942"/>
                  </a:lnTo>
                  <a:lnTo>
                    <a:pt x="4288" y="942"/>
                  </a:lnTo>
                  <a:lnTo>
                    <a:pt x="4286" y="942"/>
                  </a:lnTo>
                  <a:lnTo>
                    <a:pt x="4281" y="942"/>
                  </a:lnTo>
                  <a:lnTo>
                    <a:pt x="4279" y="942"/>
                  </a:lnTo>
                  <a:lnTo>
                    <a:pt x="4276" y="942"/>
                  </a:lnTo>
                  <a:lnTo>
                    <a:pt x="4274" y="942"/>
                  </a:lnTo>
                  <a:lnTo>
                    <a:pt x="4272" y="942"/>
                  </a:lnTo>
                  <a:lnTo>
                    <a:pt x="4272" y="944"/>
                  </a:lnTo>
                  <a:lnTo>
                    <a:pt x="4272" y="952"/>
                  </a:lnTo>
                  <a:lnTo>
                    <a:pt x="4236" y="952"/>
                  </a:lnTo>
                  <a:lnTo>
                    <a:pt x="4234" y="947"/>
                  </a:lnTo>
                  <a:lnTo>
                    <a:pt x="4196" y="947"/>
                  </a:lnTo>
                  <a:lnTo>
                    <a:pt x="4196" y="916"/>
                  </a:lnTo>
                  <a:lnTo>
                    <a:pt x="4194" y="904"/>
                  </a:lnTo>
                  <a:lnTo>
                    <a:pt x="4191" y="904"/>
                  </a:lnTo>
                  <a:lnTo>
                    <a:pt x="4120" y="904"/>
                  </a:lnTo>
                  <a:lnTo>
                    <a:pt x="4118" y="902"/>
                  </a:lnTo>
                  <a:lnTo>
                    <a:pt x="4118" y="923"/>
                  </a:lnTo>
                  <a:lnTo>
                    <a:pt x="4118" y="947"/>
                  </a:lnTo>
                  <a:lnTo>
                    <a:pt x="4075" y="947"/>
                  </a:lnTo>
                  <a:lnTo>
                    <a:pt x="4075" y="949"/>
                  </a:lnTo>
                  <a:lnTo>
                    <a:pt x="4045" y="949"/>
                  </a:lnTo>
                  <a:lnTo>
                    <a:pt x="4045" y="942"/>
                  </a:lnTo>
                  <a:lnTo>
                    <a:pt x="4042" y="942"/>
                  </a:lnTo>
                  <a:lnTo>
                    <a:pt x="4042" y="942"/>
                  </a:lnTo>
                  <a:lnTo>
                    <a:pt x="4040" y="942"/>
                  </a:lnTo>
                  <a:lnTo>
                    <a:pt x="4038" y="942"/>
                  </a:lnTo>
                  <a:lnTo>
                    <a:pt x="4035" y="942"/>
                  </a:lnTo>
                  <a:lnTo>
                    <a:pt x="4030" y="940"/>
                  </a:lnTo>
                  <a:lnTo>
                    <a:pt x="4028" y="940"/>
                  </a:lnTo>
                  <a:lnTo>
                    <a:pt x="4026" y="940"/>
                  </a:lnTo>
                  <a:lnTo>
                    <a:pt x="4021" y="940"/>
                  </a:lnTo>
                  <a:lnTo>
                    <a:pt x="4019" y="942"/>
                  </a:lnTo>
                  <a:lnTo>
                    <a:pt x="4019" y="942"/>
                  </a:lnTo>
                  <a:lnTo>
                    <a:pt x="4016" y="942"/>
                  </a:lnTo>
                  <a:lnTo>
                    <a:pt x="4016" y="990"/>
                  </a:lnTo>
                  <a:lnTo>
                    <a:pt x="4009" y="990"/>
                  </a:lnTo>
                  <a:lnTo>
                    <a:pt x="4000" y="990"/>
                  </a:lnTo>
                  <a:lnTo>
                    <a:pt x="4000" y="1011"/>
                  </a:lnTo>
                  <a:lnTo>
                    <a:pt x="3990" y="1011"/>
                  </a:lnTo>
                  <a:lnTo>
                    <a:pt x="3988" y="1063"/>
                  </a:lnTo>
                  <a:lnTo>
                    <a:pt x="3985" y="1063"/>
                  </a:lnTo>
                  <a:lnTo>
                    <a:pt x="3978" y="1063"/>
                  </a:lnTo>
                  <a:lnTo>
                    <a:pt x="3976" y="1051"/>
                  </a:lnTo>
                  <a:lnTo>
                    <a:pt x="3976" y="498"/>
                  </a:lnTo>
                  <a:lnTo>
                    <a:pt x="3967" y="496"/>
                  </a:lnTo>
                  <a:lnTo>
                    <a:pt x="3964" y="389"/>
                  </a:lnTo>
                  <a:lnTo>
                    <a:pt x="3907" y="368"/>
                  </a:lnTo>
                  <a:lnTo>
                    <a:pt x="3872" y="365"/>
                  </a:lnTo>
                  <a:lnTo>
                    <a:pt x="3803" y="384"/>
                  </a:lnTo>
                  <a:lnTo>
                    <a:pt x="3801" y="491"/>
                  </a:lnTo>
                  <a:lnTo>
                    <a:pt x="3780" y="496"/>
                  </a:lnTo>
                  <a:lnTo>
                    <a:pt x="3780" y="698"/>
                  </a:lnTo>
                  <a:lnTo>
                    <a:pt x="3690" y="698"/>
                  </a:lnTo>
                  <a:lnTo>
                    <a:pt x="3690" y="28"/>
                  </a:lnTo>
                  <a:lnTo>
                    <a:pt x="3496" y="26"/>
                  </a:lnTo>
                  <a:lnTo>
                    <a:pt x="3491" y="698"/>
                  </a:lnTo>
                  <a:lnTo>
                    <a:pt x="3408" y="698"/>
                  </a:lnTo>
                  <a:lnTo>
                    <a:pt x="3408" y="695"/>
                  </a:lnTo>
                  <a:lnTo>
                    <a:pt x="3413" y="671"/>
                  </a:lnTo>
                  <a:lnTo>
                    <a:pt x="3406" y="671"/>
                  </a:lnTo>
                  <a:lnTo>
                    <a:pt x="3406" y="600"/>
                  </a:lnTo>
                  <a:lnTo>
                    <a:pt x="3408" y="579"/>
                  </a:lnTo>
                  <a:lnTo>
                    <a:pt x="3404" y="577"/>
                  </a:lnTo>
                  <a:lnTo>
                    <a:pt x="3404" y="536"/>
                  </a:lnTo>
                  <a:lnTo>
                    <a:pt x="3406" y="515"/>
                  </a:lnTo>
                  <a:lnTo>
                    <a:pt x="3401" y="515"/>
                  </a:lnTo>
                  <a:lnTo>
                    <a:pt x="3401" y="482"/>
                  </a:lnTo>
                  <a:lnTo>
                    <a:pt x="3404" y="463"/>
                  </a:lnTo>
                  <a:lnTo>
                    <a:pt x="3397" y="463"/>
                  </a:lnTo>
                  <a:lnTo>
                    <a:pt x="3397" y="434"/>
                  </a:lnTo>
                  <a:lnTo>
                    <a:pt x="3401" y="415"/>
                  </a:lnTo>
                  <a:lnTo>
                    <a:pt x="3394" y="415"/>
                  </a:lnTo>
                  <a:lnTo>
                    <a:pt x="3394" y="401"/>
                  </a:lnTo>
                  <a:lnTo>
                    <a:pt x="3399" y="382"/>
                  </a:lnTo>
                  <a:lnTo>
                    <a:pt x="3394" y="382"/>
                  </a:lnTo>
                  <a:lnTo>
                    <a:pt x="3394" y="370"/>
                  </a:lnTo>
                  <a:lnTo>
                    <a:pt x="3394" y="370"/>
                  </a:lnTo>
                  <a:lnTo>
                    <a:pt x="3394" y="358"/>
                  </a:lnTo>
                  <a:lnTo>
                    <a:pt x="3394" y="356"/>
                  </a:lnTo>
                  <a:lnTo>
                    <a:pt x="3394" y="351"/>
                  </a:lnTo>
                  <a:lnTo>
                    <a:pt x="3392" y="351"/>
                  </a:lnTo>
                  <a:lnTo>
                    <a:pt x="3394" y="332"/>
                  </a:lnTo>
                  <a:lnTo>
                    <a:pt x="3392" y="332"/>
                  </a:lnTo>
                  <a:lnTo>
                    <a:pt x="3394" y="313"/>
                  </a:lnTo>
                  <a:lnTo>
                    <a:pt x="3385" y="311"/>
                  </a:lnTo>
                  <a:lnTo>
                    <a:pt x="3385" y="299"/>
                  </a:lnTo>
                  <a:lnTo>
                    <a:pt x="3380" y="292"/>
                  </a:lnTo>
                  <a:lnTo>
                    <a:pt x="3380" y="292"/>
                  </a:lnTo>
                  <a:lnTo>
                    <a:pt x="3380" y="287"/>
                  </a:lnTo>
                  <a:lnTo>
                    <a:pt x="3378" y="285"/>
                  </a:lnTo>
                  <a:lnTo>
                    <a:pt x="3378" y="280"/>
                  </a:lnTo>
                  <a:lnTo>
                    <a:pt x="3373" y="270"/>
                  </a:lnTo>
                  <a:lnTo>
                    <a:pt x="3371" y="270"/>
                  </a:lnTo>
                  <a:lnTo>
                    <a:pt x="3371" y="266"/>
                  </a:lnTo>
                  <a:lnTo>
                    <a:pt x="3371" y="266"/>
                  </a:lnTo>
                  <a:lnTo>
                    <a:pt x="3371" y="266"/>
                  </a:lnTo>
                  <a:lnTo>
                    <a:pt x="3368" y="266"/>
                  </a:lnTo>
                  <a:lnTo>
                    <a:pt x="3371" y="263"/>
                  </a:lnTo>
                  <a:lnTo>
                    <a:pt x="3368" y="263"/>
                  </a:lnTo>
                  <a:lnTo>
                    <a:pt x="3368" y="261"/>
                  </a:lnTo>
                  <a:lnTo>
                    <a:pt x="3368" y="261"/>
                  </a:lnTo>
                  <a:lnTo>
                    <a:pt x="3368" y="258"/>
                  </a:lnTo>
                  <a:lnTo>
                    <a:pt x="3363" y="249"/>
                  </a:lnTo>
                  <a:lnTo>
                    <a:pt x="3361" y="249"/>
                  </a:lnTo>
                  <a:lnTo>
                    <a:pt x="3361" y="247"/>
                  </a:lnTo>
                  <a:lnTo>
                    <a:pt x="3361" y="247"/>
                  </a:lnTo>
                  <a:lnTo>
                    <a:pt x="3361" y="244"/>
                  </a:lnTo>
                  <a:lnTo>
                    <a:pt x="3361" y="244"/>
                  </a:lnTo>
                  <a:lnTo>
                    <a:pt x="3359" y="244"/>
                  </a:lnTo>
                  <a:lnTo>
                    <a:pt x="3359" y="239"/>
                  </a:lnTo>
                  <a:lnTo>
                    <a:pt x="3354" y="230"/>
                  </a:lnTo>
                  <a:lnTo>
                    <a:pt x="3352" y="230"/>
                  </a:lnTo>
                  <a:lnTo>
                    <a:pt x="3352" y="228"/>
                  </a:lnTo>
                  <a:lnTo>
                    <a:pt x="3349" y="228"/>
                  </a:lnTo>
                  <a:lnTo>
                    <a:pt x="3349" y="228"/>
                  </a:lnTo>
                  <a:lnTo>
                    <a:pt x="3345" y="216"/>
                  </a:lnTo>
                  <a:lnTo>
                    <a:pt x="3340" y="218"/>
                  </a:lnTo>
                  <a:lnTo>
                    <a:pt x="3337" y="213"/>
                  </a:lnTo>
                  <a:lnTo>
                    <a:pt x="3335" y="199"/>
                  </a:lnTo>
                  <a:lnTo>
                    <a:pt x="3335" y="199"/>
                  </a:lnTo>
                  <a:lnTo>
                    <a:pt x="3335" y="190"/>
                  </a:lnTo>
                  <a:lnTo>
                    <a:pt x="3335" y="190"/>
                  </a:lnTo>
                  <a:lnTo>
                    <a:pt x="3337" y="171"/>
                  </a:lnTo>
                  <a:lnTo>
                    <a:pt x="3335" y="171"/>
                  </a:lnTo>
                  <a:lnTo>
                    <a:pt x="3340" y="149"/>
                  </a:lnTo>
                  <a:lnTo>
                    <a:pt x="3326" y="152"/>
                  </a:lnTo>
                  <a:lnTo>
                    <a:pt x="3323" y="97"/>
                  </a:lnTo>
                  <a:lnTo>
                    <a:pt x="3321" y="144"/>
                  </a:lnTo>
                  <a:lnTo>
                    <a:pt x="3321" y="144"/>
                  </a:lnTo>
                  <a:lnTo>
                    <a:pt x="3316" y="149"/>
                  </a:lnTo>
                  <a:lnTo>
                    <a:pt x="3319" y="154"/>
                  </a:lnTo>
                  <a:lnTo>
                    <a:pt x="3307" y="152"/>
                  </a:lnTo>
                  <a:lnTo>
                    <a:pt x="3309" y="163"/>
                  </a:lnTo>
                  <a:lnTo>
                    <a:pt x="3309" y="163"/>
                  </a:lnTo>
                  <a:lnTo>
                    <a:pt x="3311" y="190"/>
                  </a:lnTo>
                  <a:lnTo>
                    <a:pt x="3311" y="192"/>
                  </a:lnTo>
                  <a:lnTo>
                    <a:pt x="3311" y="192"/>
                  </a:lnTo>
                  <a:lnTo>
                    <a:pt x="3311" y="194"/>
                  </a:lnTo>
                  <a:lnTo>
                    <a:pt x="3309" y="194"/>
                  </a:lnTo>
                  <a:lnTo>
                    <a:pt x="3304" y="220"/>
                  </a:lnTo>
                  <a:lnTo>
                    <a:pt x="3290" y="220"/>
                  </a:lnTo>
                  <a:lnTo>
                    <a:pt x="3293" y="235"/>
                  </a:lnTo>
                  <a:lnTo>
                    <a:pt x="3276" y="237"/>
                  </a:lnTo>
                  <a:lnTo>
                    <a:pt x="3278" y="254"/>
                  </a:lnTo>
                  <a:lnTo>
                    <a:pt x="3266" y="254"/>
                  </a:lnTo>
                  <a:lnTo>
                    <a:pt x="3269" y="270"/>
                  </a:lnTo>
                  <a:lnTo>
                    <a:pt x="3259" y="270"/>
                  </a:lnTo>
                  <a:lnTo>
                    <a:pt x="3262" y="289"/>
                  </a:lnTo>
                  <a:lnTo>
                    <a:pt x="3259" y="289"/>
                  </a:lnTo>
                  <a:lnTo>
                    <a:pt x="3250" y="296"/>
                  </a:lnTo>
                  <a:lnTo>
                    <a:pt x="3252" y="313"/>
                  </a:lnTo>
                  <a:lnTo>
                    <a:pt x="3250" y="315"/>
                  </a:lnTo>
                  <a:lnTo>
                    <a:pt x="3252" y="332"/>
                  </a:lnTo>
                  <a:lnTo>
                    <a:pt x="3250" y="334"/>
                  </a:lnTo>
                  <a:lnTo>
                    <a:pt x="3252" y="351"/>
                  </a:lnTo>
                  <a:lnTo>
                    <a:pt x="3250" y="353"/>
                  </a:lnTo>
                  <a:lnTo>
                    <a:pt x="3252" y="365"/>
                  </a:lnTo>
                  <a:lnTo>
                    <a:pt x="3252" y="368"/>
                  </a:lnTo>
                  <a:lnTo>
                    <a:pt x="3252" y="375"/>
                  </a:lnTo>
                  <a:lnTo>
                    <a:pt x="3252" y="377"/>
                  </a:lnTo>
                  <a:lnTo>
                    <a:pt x="3250" y="379"/>
                  </a:lnTo>
                  <a:lnTo>
                    <a:pt x="3252" y="389"/>
                  </a:lnTo>
                  <a:lnTo>
                    <a:pt x="3250" y="391"/>
                  </a:lnTo>
                  <a:lnTo>
                    <a:pt x="3252" y="410"/>
                  </a:lnTo>
                  <a:lnTo>
                    <a:pt x="3252" y="410"/>
                  </a:lnTo>
                  <a:lnTo>
                    <a:pt x="3250" y="413"/>
                  </a:lnTo>
                  <a:lnTo>
                    <a:pt x="3252" y="420"/>
                  </a:lnTo>
                  <a:lnTo>
                    <a:pt x="3250" y="420"/>
                  </a:lnTo>
                  <a:lnTo>
                    <a:pt x="3250" y="422"/>
                  </a:lnTo>
                  <a:lnTo>
                    <a:pt x="3248" y="425"/>
                  </a:lnTo>
                  <a:lnTo>
                    <a:pt x="3250" y="444"/>
                  </a:lnTo>
                  <a:lnTo>
                    <a:pt x="3250" y="467"/>
                  </a:lnTo>
                  <a:lnTo>
                    <a:pt x="3248" y="467"/>
                  </a:lnTo>
                  <a:lnTo>
                    <a:pt x="3248" y="470"/>
                  </a:lnTo>
                  <a:lnTo>
                    <a:pt x="3245" y="472"/>
                  </a:lnTo>
                  <a:lnTo>
                    <a:pt x="3248" y="491"/>
                  </a:lnTo>
                  <a:lnTo>
                    <a:pt x="3248" y="520"/>
                  </a:lnTo>
                  <a:lnTo>
                    <a:pt x="3245" y="520"/>
                  </a:lnTo>
                  <a:lnTo>
                    <a:pt x="3248" y="522"/>
                  </a:lnTo>
                  <a:lnTo>
                    <a:pt x="3243" y="524"/>
                  </a:lnTo>
                  <a:lnTo>
                    <a:pt x="3245" y="543"/>
                  </a:lnTo>
                  <a:lnTo>
                    <a:pt x="3245" y="581"/>
                  </a:lnTo>
                  <a:lnTo>
                    <a:pt x="3245" y="581"/>
                  </a:lnTo>
                  <a:lnTo>
                    <a:pt x="3245" y="584"/>
                  </a:lnTo>
                  <a:lnTo>
                    <a:pt x="3238" y="586"/>
                  </a:lnTo>
                  <a:lnTo>
                    <a:pt x="3243" y="607"/>
                  </a:lnTo>
                  <a:lnTo>
                    <a:pt x="3243" y="679"/>
                  </a:lnTo>
                  <a:lnTo>
                    <a:pt x="3236" y="681"/>
                  </a:lnTo>
                  <a:lnTo>
                    <a:pt x="3240" y="700"/>
                  </a:lnTo>
                  <a:lnTo>
                    <a:pt x="3238" y="790"/>
                  </a:lnTo>
                  <a:lnTo>
                    <a:pt x="3233" y="793"/>
                  </a:lnTo>
                  <a:lnTo>
                    <a:pt x="3236" y="814"/>
                  </a:lnTo>
                  <a:lnTo>
                    <a:pt x="3236" y="930"/>
                  </a:lnTo>
                  <a:lnTo>
                    <a:pt x="3231" y="933"/>
                  </a:lnTo>
                  <a:lnTo>
                    <a:pt x="3233" y="961"/>
                  </a:lnTo>
                  <a:lnTo>
                    <a:pt x="3233" y="1092"/>
                  </a:lnTo>
                  <a:lnTo>
                    <a:pt x="3226" y="1092"/>
                  </a:lnTo>
                  <a:lnTo>
                    <a:pt x="3231" y="1125"/>
                  </a:lnTo>
                  <a:lnTo>
                    <a:pt x="3229" y="1229"/>
                  </a:lnTo>
                  <a:lnTo>
                    <a:pt x="3222" y="1227"/>
                  </a:lnTo>
                  <a:lnTo>
                    <a:pt x="3222" y="1210"/>
                  </a:lnTo>
                  <a:lnTo>
                    <a:pt x="3222" y="671"/>
                  </a:lnTo>
                  <a:lnTo>
                    <a:pt x="3210" y="669"/>
                  </a:lnTo>
                  <a:lnTo>
                    <a:pt x="3198" y="667"/>
                  </a:lnTo>
                  <a:lnTo>
                    <a:pt x="3184" y="664"/>
                  </a:lnTo>
                  <a:lnTo>
                    <a:pt x="3170" y="664"/>
                  </a:lnTo>
                  <a:lnTo>
                    <a:pt x="3153" y="662"/>
                  </a:lnTo>
                  <a:lnTo>
                    <a:pt x="3136" y="662"/>
                  </a:lnTo>
                  <a:lnTo>
                    <a:pt x="3120" y="662"/>
                  </a:lnTo>
                  <a:lnTo>
                    <a:pt x="3103" y="662"/>
                  </a:lnTo>
                  <a:lnTo>
                    <a:pt x="3089" y="664"/>
                  </a:lnTo>
                  <a:lnTo>
                    <a:pt x="3077" y="664"/>
                  </a:lnTo>
                  <a:lnTo>
                    <a:pt x="3077" y="652"/>
                  </a:lnTo>
                  <a:lnTo>
                    <a:pt x="3063" y="650"/>
                  </a:lnTo>
                  <a:lnTo>
                    <a:pt x="3063" y="667"/>
                  </a:lnTo>
                  <a:lnTo>
                    <a:pt x="3065" y="667"/>
                  </a:lnTo>
                  <a:lnTo>
                    <a:pt x="3063" y="667"/>
                  </a:lnTo>
                  <a:lnTo>
                    <a:pt x="3054" y="669"/>
                  </a:lnTo>
                  <a:lnTo>
                    <a:pt x="3049" y="638"/>
                  </a:lnTo>
                  <a:lnTo>
                    <a:pt x="3049" y="638"/>
                  </a:lnTo>
                  <a:lnTo>
                    <a:pt x="3058" y="641"/>
                  </a:lnTo>
                  <a:lnTo>
                    <a:pt x="3073" y="645"/>
                  </a:lnTo>
                  <a:lnTo>
                    <a:pt x="3087" y="645"/>
                  </a:lnTo>
                  <a:lnTo>
                    <a:pt x="3103" y="648"/>
                  </a:lnTo>
                  <a:lnTo>
                    <a:pt x="3120" y="650"/>
                  </a:lnTo>
                  <a:lnTo>
                    <a:pt x="3136" y="650"/>
                  </a:lnTo>
                  <a:lnTo>
                    <a:pt x="3153" y="650"/>
                  </a:lnTo>
                  <a:lnTo>
                    <a:pt x="3170" y="648"/>
                  </a:lnTo>
                  <a:lnTo>
                    <a:pt x="3184" y="648"/>
                  </a:lnTo>
                  <a:lnTo>
                    <a:pt x="3198" y="645"/>
                  </a:lnTo>
                  <a:lnTo>
                    <a:pt x="3198" y="662"/>
                  </a:lnTo>
                  <a:lnTo>
                    <a:pt x="3210" y="664"/>
                  </a:lnTo>
                  <a:lnTo>
                    <a:pt x="3210" y="645"/>
                  </a:lnTo>
                  <a:lnTo>
                    <a:pt x="3207" y="645"/>
                  </a:lnTo>
                  <a:lnTo>
                    <a:pt x="3214" y="643"/>
                  </a:lnTo>
                  <a:lnTo>
                    <a:pt x="3226" y="641"/>
                  </a:lnTo>
                  <a:lnTo>
                    <a:pt x="3226" y="638"/>
                  </a:lnTo>
                  <a:lnTo>
                    <a:pt x="3214" y="634"/>
                  </a:lnTo>
                  <a:lnTo>
                    <a:pt x="3203" y="631"/>
                  </a:lnTo>
                  <a:lnTo>
                    <a:pt x="3188" y="629"/>
                  </a:lnTo>
                  <a:lnTo>
                    <a:pt x="3172" y="626"/>
                  </a:lnTo>
                  <a:lnTo>
                    <a:pt x="3155" y="626"/>
                  </a:lnTo>
                  <a:lnTo>
                    <a:pt x="3136" y="624"/>
                  </a:lnTo>
                  <a:lnTo>
                    <a:pt x="3120" y="624"/>
                  </a:lnTo>
                  <a:lnTo>
                    <a:pt x="3101" y="626"/>
                  </a:lnTo>
                  <a:lnTo>
                    <a:pt x="3087" y="626"/>
                  </a:lnTo>
                  <a:lnTo>
                    <a:pt x="3070" y="629"/>
                  </a:lnTo>
                  <a:lnTo>
                    <a:pt x="3058" y="631"/>
                  </a:lnTo>
                  <a:lnTo>
                    <a:pt x="3049" y="634"/>
                  </a:lnTo>
                  <a:lnTo>
                    <a:pt x="3049" y="634"/>
                  </a:lnTo>
                  <a:lnTo>
                    <a:pt x="3049" y="629"/>
                  </a:lnTo>
                  <a:lnTo>
                    <a:pt x="3049" y="553"/>
                  </a:lnTo>
                  <a:lnTo>
                    <a:pt x="3049" y="553"/>
                  </a:lnTo>
                  <a:lnTo>
                    <a:pt x="3047" y="553"/>
                  </a:lnTo>
                  <a:lnTo>
                    <a:pt x="3047" y="553"/>
                  </a:lnTo>
                  <a:lnTo>
                    <a:pt x="3047" y="688"/>
                  </a:lnTo>
                  <a:lnTo>
                    <a:pt x="3051" y="698"/>
                  </a:lnTo>
                  <a:lnTo>
                    <a:pt x="3049" y="1210"/>
                  </a:lnTo>
                  <a:lnTo>
                    <a:pt x="3049" y="1210"/>
                  </a:lnTo>
                  <a:lnTo>
                    <a:pt x="3049" y="1229"/>
                  </a:lnTo>
                  <a:lnTo>
                    <a:pt x="3047" y="1229"/>
                  </a:lnTo>
                  <a:lnTo>
                    <a:pt x="3047" y="1210"/>
                  </a:lnTo>
                  <a:lnTo>
                    <a:pt x="3044" y="1210"/>
                  </a:lnTo>
                  <a:lnTo>
                    <a:pt x="3039" y="1208"/>
                  </a:lnTo>
                  <a:lnTo>
                    <a:pt x="3032" y="1208"/>
                  </a:lnTo>
                  <a:lnTo>
                    <a:pt x="3028" y="1208"/>
                  </a:lnTo>
                  <a:lnTo>
                    <a:pt x="3023" y="629"/>
                  </a:lnTo>
                  <a:lnTo>
                    <a:pt x="3016" y="629"/>
                  </a:lnTo>
                  <a:lnTo>
                    <a:pt x="3016" y="600"/>
                  </a:lnTo>
                  <a:lnTo>
                    <a:pt x="3018" y="598"/>
                  </a:lnTo>
                  <a:lnTo>
                    <a:pt x="3025" y="593"/>
                  </a:lnTo>
                  <a:lnTo>
                    <a:pt x="3025" y="591"/>
                  </a:lnTo>
                  <a:lnTo>
                    <a:pt x="3025" y="584"/>
                  </a:lnTo>
                  <a:lnTo>
                    <a:pt x="3016" y="581"/>
                  </a:lnTo>
                  <a:lnTo>
                    <a:pt x="3016" y="517"/>
                  </a:lnTo>
                  <a:lnTo>
                    <a:pt x="2978" y="503"/>
                  </a:lnTo>
                  <a:lnTo>
                    <a:pt x="2976" y="505"/>
                  </a:lnTo>
                  <a:lnTo>
                    <a:pt x="2968" y="505"/>
                  </a:lnTo>
                  <a:lnTo>
                    <a:pt x="2954" y="508"/>
                  </a:lnTo>
                  <a:lnTo>
                    <a:pt x="2942" y="512"/>
                  </a:lnTo>
                  <a:lnTo>
                    <a:pt x="2933" y="515"/>
                  </a:lnTo>
                  <a:lnTo>
                    <a:pt x="2931" y="515"/>
                  </a:lnTo>
                  <a:lnTo>
                    <a:pt x="2928" y="524"/>
                  </a:lnTo>
                  <a:lnTo>
                    <a:pt x="2926" y="534"/>
                  </a:lnTo>
                  <a:lnTo>
                    <a:pt x="2924" y="543"/>
                  </a:lnTo>
                  <a:lnTo>
                    <a:pt x="2921" y="548"/>
                  </a:lnTo>
                  <a:lnTo>
                    <a:pt x="2921" y="555"/>
                  </a:lnTo>
                  <a:lnTo>
                    <a:pt x="2919" y="565"/>
                  </a:lnTo>
                  <a:lnTo>
                    <a:pt x="2916" y="574"/>
                  </a:lnTo>
                  <a:lnTo>
                    <a:pt x="2914" y="584"/>
                  </a:lnTo>
                  <a:lnTo>
                    <a:pt x="2914" y="593"/>
                  </a:lnTo>
                  <a:lnTo>
                    <a:pt x="2902" y="591"/>
                  </a:lnTo>
                  <a:lnTo>
                    <a:pt x="2900" y="591"/>
                  </a:lnTo>
                  <a:lnTo>
                    <a:pt x="2890" y="596"/>
                  </a:lnTo>
                  <a:lnTo>
                    <a:pt x="2883" y="598"/>
                  </a:lnTo>
                  <a:lnTo>
                    <a:pt x="2876" y="603"/>
                  </a:lnTo>
                  <a:lnTo>
                    <a:pt x="2872" y="607"/>
                  </a:lnTo>
                  <a:lnTo>
                    <a:pt x="2867" y="610"/>
                  </a:lnTo>
                  <a:lnTo>
                    <a:pt x="2867" y="959"/>
                  </a:lnTo>
                  <a:lnTo>
                    <a:pt x="2827" y="933"/>
                  </a:lnTo>
                  <a:lnTo>
                    <a:pt x="2805" y="930"/>
                  </a:lnTo>
                  <a:lnTo>
                    <a:pt x="2777" y="930"/>
                  </a:lnTo>
                  <a:lnTo>
                    <a:pt x="2732" y="956"/>
                  </a:lnTo>
                  <a:lnTo>
                    <a:pt x="2734" y="973"/>
                  </a:lnTo>
                  <a:lnTo>
                    <a:pt x="2727" y="973"/>
                  </a:lnTo>
                  <a:lnTo>
                    <a:pt x="2730" y="747"/>
                  </a:lnTo>
                  <a:lnTo>
                    <a:pt x="2727" y="747"/>
                  </a:lnTo>
                  <a:lnTo>
                    <a:pt x="2727" y="717"/>
                  </a:lnTo>
                  <a:lnTo>
                    <a:pt x="2751" y="705"/>
                  </a:lnTo>
                  <a:lnTo>
                    <a:pt x="2751" y="698"/>
                  </a:lnTo>
                  <a:lnTo>
                    <a:pt x="2727" y="695"/>
                  </a:lnTo>
                  <a:lnTo>
                    <a:pt x="2713" y="698"/>
                  </a:lnTo>
                  <a:lnTo>
                    <a:pt x="2701" y="700"/>
                  </a:lnTo>
                  <a:lnTo>
                    <a:pt x="2687" y="705"/>
                  </a:lnTo>
                  <a:lnTo>
                    <a:pt x="2675" y="707"/>
                  </a:lnTo>
                  <a:lnTo>
                    <a:pt x="2661" y="709"/>
                  </a:lnTo>
                  <a:lnTo>
                    <a:pt x="2649" y="712"/>
                  </a:lnTo>
                  <a:lnTo>
                    <a:pt x="2637" y="714"/>
                  </a:lnTo>
                  <a:lnTo>
                    <a:pt x="2623" y="717"/>
                  </a:lnTo>
                  <a:lnTo>
                    <a:pt x="2611" y="719"/>
                  </a:lnTo>
                  <a:lnTo>
                    <a:pt x="2600" y="721"/>
                  </a:lnTo>
                  <a:lnTo>
                    <a:pt x="2588" y="724"/>
                  </a:lnTo>
                  <a:lnTo>
                    <a:pt x="2576" y="726"/>
                  </a:lnTo>
                  <a:lnTo>
                    <a:pt x="2555" y="738"/>
                  </a:lnTo>
                  <a:lnTo>
                    <a:pt x="2555" y="747"/>
                  </a:lnTo>
                  <a:lnTo>
                    <a:pt x="2564" y="745"/>
                  </a:lnTo>
                  <a:lnTo>
                    <a:pt x="2564" y="755"/>
                  </a:lnTo>
                  <a:lnTo>
                    <a:pt x="2555" y="759"/>
                  </a:lnTo>
                  <a:lnTo>
                    <a:pt x="2550" y="980"/>
                  </a:lnTo>
                  <a:lnTo>
                    <a:pt x="2536" y="963"/>
                  </a:lnTo>
                  <a:lnTo>
                    <a:pt x="2536" y="840"/>
                  </a:lnTo>
                  <a:lnTo>
                    <a:pt x="2533" y="838"/>
                  </a:lnTo>
                  <a:lnTo>
                    <a:pt x="2533" y="838"/>
                  </a:lnTo>
                  <a:lnTo>
                    <a:pt x="2519" y="838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4" y="679"/>
                  </a:lnTo>
                  <a:lnTo>
                    <a:pt x="2517" y="679"/>
                  </a:lnTo>
                  <a:lnTo>
                    <a:pt x="2514" y="771"/>
                  </a:lnTo>
                  <a:lnTo>
                    <a:pt x="2514" y="771"/>
                  </a:lnTo>
                  <a:lnTo>
                    <a:pt x="2514" y="771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838"/>
                  </a:lnTo>
                  <a:lnTo>
                    <a:pt x="2505" y="838"/>
                  </a:lnTo>
                  <a:lnTo>
                    <a:pt x="2500" y="838"/>
                  </a:lnTo>
                  <a:lnTo>
                    <a:pt x="2481" y="838"/>
                  </a:lnTo>
                  <a:lnTo>
                    <a:pt x="2474" y="838"/>
                  </a:lnTo>
                  <a:lnTo>
                    <a:pt x="2467" y="838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838"/>
                  </a:lnTo>
                  <a:lnTo>
                    <a:pt x="2446" y="838"/>
                  </a:lnTo>
                  <a:lnTo>
                    <a:pt x="2446" y="838"/>
                  </a:lnTo>
                  <a:lnTo>
                    <a:pt x="2446" y="838"/>
                  </a:lnTo>
                  <a:lnTo>
                    <a:pt x="2446" y="961"/>
                  </a:lnTo>
                  <a:lnTo>
                    <a:pt x="2429" y="978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5" y="771"/>
                  </a:lnTo>
                  <a:lnTo>
                    <a:pt x="2415" y="769"/>
                  </a:lnTo>
                  <a:lnTo>
                    <a:pt x="2415" y="769"/>
                  </a:lnTo>
                  <a:lnTo>
                    <a:pt x="2415" y="769"/>
                  </a:lnTo>
                  <a:lnTo>
                    <a:pt x="2415" y="747"/>
                  </a:lnTo>
                  <a:lnTo>
                    <a:pt x="2361" y="762"/>
                  </a:lnTo>
                  <a:lnTo>
                    <a:pt x="2309" y="785"/>
                  </a:lnTo>
                  <a:lnTo>
                    <a:pt x="2309" y="774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6" y="771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81"/>
                  </a:lnTo>
                  <a:lnTo>
                    <a:pt x="2233" y="795"/>
                  </a:lnTo>
                  <a:lnTo>
                    <a:pt x="2233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947"/>
                  </a:lnTo>
                  <a:lnTo>
                    <a:pt x="2186" y="902"/>
                  </a:lnTo>
                  <a:lnTo>
                    <a:pt x="2148" y="864"/>
                  </a:lnTo>
                  <a:lnTo>
                    <a:pt x="2145" y="864"/>
                  </a:lnTo>
                  <a:lnTo>
                    <a:pt x="2143" y="800"/>
                  </a:lnTo>
                  <a:lnTo>
                    <a:pt x="2143" y="800"/>
                  </a:lnTo>
                  <a:lnTo>
                    <a:pt x="2143" y="800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97"/>
                  </a:lnTo>
                  <a:lnTo>
                    <a:pt x="2134" y="800"/>
                  </a:lnTo>
                  <a:lnTo>
                    <a:pt x="2134" y="771"/>
                  </a:lnTo>
                  <a:lnTo>
                    <a:pt x="2134" y="771"/>
                  </a:lnTo>
                  <a:lnTo>
                    <a:pt x="2134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800"/>
                  </a:lnTo>
                  <a:lnTo>
                    <a:pt x="2131" y="800"/>
                  </a:lnTo>
                  <a:lnTo>
                    <a:pt x="2131" y="800"/>
                  </a:lnTo>
                  <a:lnTo>
                    <a:pt x="2131" y="864"/>
                  </a:lnTo>
                  <a:lnTo>
                    <a:pt x="2124" y="864"/>
                  </a:lnTo>
                  <a:lnTo>
                    <a:pt x="2127" y="963"/>
                  </a:lnTo>
                  <a:lnTo>
                    <a:pt x="2089" y="994"/>
                  </a:lnTo>
                  <a:lnTo>
                    <a:pt x="2089" y="679"/>
                  </a:lnTo>
                  <a:lnTo>
                    <a:pt x="2077" y="674"/>
                  </a:lnTo>
                  <a:lnTo>
                    <a:pt x="2077" y="586"/>
                  </a:lnTo>
                  <a:lnTo>
                    <a:pt x="2067" y="581"/>
                  </a:lnTo>
                  <a:lnTo>
                    <a:pt x="2067" y="534"/>
                  </a:lnTo>
                  <a:lnTo>
                    <a:pt x="2051" y="529"/>
                  </a:lnTo>
                  <a:lnTo>
                    <a:pt x="2051" y="491"/>
                  </a:lnTo>
                  <a:lnTo>
                    <a:pt x="2039" y="491"/>
                  </a:lnTo>
                  <a:lnTo>
                    <a:pt x="2039" y="472"/>
                  </a:lnTo>
                  <a:lnTo>
                    <a:pt x="2037" y="472"/>
                  </a:lnTo>
                  <a:lnTo>
                    <a:pt x="2037" y="472"/>
                  </a:lnTo>
                  <a:lnTo>
                    <a:pt x="2037" y="403"/>
                  </a:lnTo>
                  <a:lnTo>
                    <a:pt x="2037" y="403"/>
                  </a:lnTo>
                  <a:lnTo>
                    <a:pt x="2034" y="403"/>
                  </a:lnTo>
                  <a:lnTo>
                    <a:pt x="2034" y="403"/>
                  </a:lnTo>
                  <a:lnTo>
                    <a:pt x="2034" y="403"/>
                  </a:lnTo>
                  <a:lnTo>
                    <a:pt x="2032" y="403"/>
                  </a:lnTo>
                  <a:lnTo>
                    <a:pt x="2032" y="403"/>
                  </a:lnTo>
                  <a:lnTo>
                    <a:pt x="2032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72"/>
                  </a:lnTo>
                  <a:lnTo>
                    <a:pt x="2025" y="472"/>
                  </a:lnTo>
                  <a:lnTo>
                    <a:pt x="2025" y="491"/>
                  </a:lnTo>
                  <a:lnTo>
                    <a:pt x="2013" y="491"/>
                  </a:lnTo>
                  <a:lnTo>
                    <a:pt x="2013" y="522"/>
                  </a:lnTo>
                  <a:lnTo>
                    <a:pt x="1944" y="524"/>
                  </a:lnTo>
                  <a:lnTo>
                    <a:pt x="1885" y="529"/>
                  </a:lnTo>
                  <a:lnTo>
                    <a:pt x="1885" y="574"/>
                  </a:lnTo>
                  <a:lnTo>
                    <a:pt x="1855" y="579"/>
                  </a:lnTo>
                  <a:lnTo>
                    <a:pt x="1857" y="662"/>
                  </a:lnTo>
                  <a:lnTo>
                    <a:pt x="1824" y="669"/>
                  </a:lnTo>
                  <a:lnTo>
                    <a:pt x="1836" y="1177"/>
                  </a:lnTo>
                  <a:lnTo>
                    <a:pt x="1800" y="1194"/>
                  </a:lnTo>
                  <a:lnTo>
                    <a:pt x="1795" y="652"/>
                  </a:lnTo>
                  <a:lnTo>
                    <a:pt x="1795" y="652"/>
                  </a:lnTo>
                  <a:lnTo>
                    <a:pt x="1795" y="652"/>
                  </a:lnTo>
                  <a:lnTo>
                    <a:pt x="1793" y="650"/>
                  </a:lnTo>
                  <a:lnTo>
                    <a:pt x="1793" y="650"/>
                  </a:lnTo>
                  <a:lnTo>
                    <a:pt x="1791" y="650"/>
                  </a:lnTo>
                  <a:lnTo>
                    <a:pt x="1788" y="650"/>
                  </a:lnTo>
                  <a:lnTo>
                    <a:pt x="1786" y="650"/>
                  </a:lnTo>
                  <a:lnTo>
                    <a:pt x="1784" y="648"/>
                  </a:lnTo>
                  <a:lnTo>
                    <a:pt x="1781" y="648"/>
                  </a:lnTo>
                  <a:lnTo>
                    <a:pt x="1779" y="648"/>
                  </a:lnTo>
                  <a:lnTo>
                    <a:pt x="1774" y="648"/>
                  </a:lnTo>
                  <a:lnTo>
                    <a:pt x="1772" y="648"/>
                  </a:lnTo>
                  <a:lnTo>
                    <a:pt x="1661" y="645"/>
                  </a:lnTo>
                  <a:lnTo>
                    <a:pt x="1656" y="645"/>
                  </a:lnTo>
                  <a:lnTo>
                    <a:pt x="1651" y="645"/>
                  </a:lnTo>
                  <a:lnTo>
                    <a:pt x="1646" y="648"/>
                  </a:lnTo>
                  <a:lnTo>
                    <a:pt x="1642" y="648"/>
                  </a:lnTo>
                  <a:lnTo>
                    <a:pt x="1639" y="648"/>
                  </a:lnTo>
                  <a:lnTo>
                    <a:pt x="1637" y="648"/>
                  </a:lnTo>
                  <a:lnTo>
                    <a:pt x="1635" y="648"/>
                  </a:lnTo>
                  <a:lnTo>
                    <a:pt x="1632" y="648"/>
                  </a:lnTo>
                  <a:lnTo>
                    <a:pt x="1630" y="650"/>
                  </a:lnTo>
                  <a:lnTo>
                    <a:pt x="1630" y="650"/>
                  </a:lnTo>
                  <a:lnTo>
                    <a:pt x="1644" y="1258"/>
                  </a:lnTo>
                  <a:lnTo>
                    <a:pt x="1630" y="1258"/>
                  </a:lnTo>
                  <a:lnTo>
                    <a:pt x="1630" y="909"/>
                  </a:lnTo>
                  <a:lnTo>
                    <a:pt x="1620" y="909"/>
                  </a:lnTo>
                  <a:lnTo>
                    <a:pt x="1620" y="904"/>
                  </a:lnTo>
                  <a:lnTo>
                    <a:pt x="1618" y="902"/>
                  </a:lnTo>
                  <a:lnTo>
                    <a:pt x="1616" y="899"/>
                  </a:lnTo>
                  <a:lnTo>
                    <a:pt x="1609" y="897"/>
                  </a:lnTo>
                  <a:lnTo>
                    <a:pt x="1601" y="897"/>
                  </a:lnTo>
                  <a:lnTo>
                    <a:pt x="1590" y="895"/>
                  </a:lnTo>
                  <a:lnTo>
                    <a:pt x="1580" y="895"/>
                  </a:lnTo>
                  <a:lnTo>
                    <a:pt x="1568" y="895"/>
                  </a:lnTo>
                  <a:lnTo>
                    <a:pt x="1557" y="895"/>
                  </a:lnTo>
                  <a:lnTo>
                    <a:pt x="1547" y="897"/>
                  </a:lnTo>
                  <a:lnTo>
                    <a:pt x="1540" y="897"/>
                  </a:lnTo>
                  <a:lnTo>
                    <a:pt x="1540" y="897"/>
                  </a:lnTo>
                  <a:lnTo>
                    <a:pt x="1542" y="738"/>
                  </a:lnTo>
                  <a:lnTo>
                    <a:pt x="1514" y="733"/>
                  </a:lnTo>
                  <a:lnTo>
                    <a:pt x="1384" y="705"/>
                  </a:lnTo>
                  <a:lnTo>
                    <a:pt x="1367" y="702"/>
                  </a:lnTo>
                  <a:lnTo>
                    <a:pt x="1370" y="914"/>
                  </a:lnTo>
                  <a:lnTo>
                    <a:pt x="1351" y="914"/>
                  </a:lnTo>
                  <a:lnTo>
                    <a:pt x="1351" y="883"/>
                  </a:lnTo>
                  <a:lnTo>
                    <a:pt x="1346" y="883"/>
                  </a:lnTo>
                  <a:lnTo>
                    <a:pt x="1346" y="883"/>
                  </a:lnTo>
                  <a:lnTo>
                    <a:pt x="1341" y="883"/>
                  </a:lnTo>
                  <a:lnTo>
                    <a:pt x="1341" y="809"/>
                  </a:lnTo>
                  <a:lnTo>
                    <a:pt x="1337" y="809"/>
                  </a:lnTo>
                  <a:lnTo>
                    <a:pt x="1337" y="788"/>
                  </a:lnTo>
                  <a:lnTo>
                    <a:pt x="1334" y="788"/>
                  </a:lnTo>
                  <a:lnTo>
                    <a:pt x="1334" y="788"/>
                  </a:lnTo>
                  <a:lnTo>
                    <a:pt x="1329" y="788"/>
                  </a:lnTo>
                  <a:lnTo>
                    <a:pt x="1329" y="724"/>
                  </a:lnTo>
                  <a:lnTo>
                    <a:pt x="1327" y="724"/>
                  </a:lnTo>
                  <a:lnTo>
                    <a:pt x="1327" y="726"/>
                  </a:lnTo>
                  <a:lnTo>
                    <a:pt x="1327" y="788"/>
                  </a:lnTo>
                  <a:lnTo>
                    <a:pt x="1320" y="788"/>
                  </a:lnTo>
                  <a:lnTo>
                    <a:pt x="1320" y="788"/>
                  </a:lnTo>
                  <a:lnTo>
                    <a:pt x="1318" y="788"/>
                  </a:lnTo>
                  <a:lnTo>
                    <a:pt x="1318" y="788"/>
                  </a:lnTo>
                  <a:lnTo>
                    <a:pt x="1313" y="797"/>
                  </a:lnTo>
                  <a:lnTo>
                    <a:pt x="1313" y="797"/>
                  </a:lnTo>
                  <a:lnTo>
                    <a:pt x="1313" y="809"/>
                  </a:lnTo>
                  <a:lnTo>
                    <a:pt x="1311" y="809"/>
                  </a:lnTo>
                  <a:lnTo>
                    <a:pt x="1303" y="809"/>
                  </a:lnTo>
                  <a:lnTo>
                    <a:pt x="1296" y="809"/>
                  </a:lnTo>
                  <a:lnTo>
                    <a:pt x="1289" y="809"/>
                  </a:lnTo>
                  <a:lnTo>
                    <a:pt x="1282" y="809"/>
                  </a:lnTo>
                  <a:lnTo>
                    <a:pt x="1275" y="809"/>
                  </a:lnTo>
                  <a:lnTo>
                    <a:pt x="1270" y="809"/>
                  </a:lnTo>
                  <a:lnTo>
                    <a:pt x="1263" y="809"/>
                  </a:lnTo>
                  <a:lnTo>
                    <a:pt x="1256" y="809"/>
                  </a:lnTo>
                  <a:lnTo>
                    <a:pt x="1249" y="809"/>
                  </a:lnTo>
                  <a:lnTo>
                    <a:pt x="1242" y="809"/>
                  </a:lnTo>
                  <a:lnTo>
                    <a:pt x="1237" y="809"/>
                  </a:lnTo>
                  <a:lnTo>
                    <a:pt x="1237" y="797"/>
                  </a:lnTo>
                  <a:lnTo>
                    <a:pt x="1237" y="797"/>
                  </a:lnTo>
                  <a:lnTo>
                    <a:pt x="1235" y="788"/>
                  </a:lnTo>
                  <a:lnTo>
                    <a:pt x="1235" y="788"/>
                  </a:lnTo>
                  <a:lnTo>
                    <a:pt x="1233" y="788"/>
                  </a:lnTo>
                  <a:lnTo>
                    <a:pt x="1233" y="788"/>
                  </a:lnTo>
                  <a:lnTo>
                    <a:pt x="1225" y="788"/>
                  </a:lnTo>
                  <a:lnTo>
                    <a:pt x="1225" y="726"/>
                  </a:lnTo>
                  <a:lnTo>
                    <a:pt x="1225" y="724"/>
                  </a:lnTo>
                  <a:lnTo>
                    <a:pt x="1225" y="724"/>
                  </a:lnTo>
                  <a:lnTo>
                    <a:pt x="1225" y="788"/>
                  </a:lnTo>
                  <a:lnTo>
                    <a:pt x="1221" y="788"/>
                  </a:lnTo>
                  <a:lnTo>
                    <a:pt x="1221" y="788"/>
                  </a:lnTo>
                  <a:lnTo>
                    <a:pt x="1216" y="788"/>
                  </a:lnTo>
                  <a:lnTo>
                    <a:pt x="1216" y="809"/>
                  </a:lnTo>
                  <a:lnTo>
                    <a:pt x="1214" y="809"/>
                  </a:lnTo>
                  <a:lnTo>
                    <a:pt x="1211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2" y="883"/>
                  </a:lnTo>
                  <a:lnTo>
                    <a:pt x="1202" y="1156"/>
                  </a:lnTo>
                  <a:lnTo>
                    <a:pt x="1192" y="1156"/>
                  </a:lnTo>
                  <a:lnTo>
                    <a:pt x="1192" y="1156"/>
                  </a:lnTo>
                  <a:lnTo>
                    <a:pt x="1188" y="1156"/>
                  </a:lnTo>
                  <a:lnTo>
                    <a:pt x="1188" y="1156"/>
                  </a:lnTo>
                  <a:lnTo>
                    <a:pt x="1185" y="1163"/>
                  </a:lnTo>
                  <a:lnTo>
                    <a:pt x="1185" y="1163"/>
                  </a:lnTo>
                  <a:lnTo>
                    <a:pt x="1185" y="1201"/>
                  </a:lnTo>
                  <a:lnTo>
                    <a:pt x="1138" y="1201"/>
                  </a:lnTo>
                  <a:lnTo>
                    <a:pt x="1138" y="1175"/>
                  </a:lnTo>
                  <a:lnTo>
                    <a:pt x="1138" y="1172"/>
                  </a:lnTo>
                  <a:lnTo>
                    <a:pt x="1138" y="1170"/>
                  </a:lnTo>
                  <a:lnTo>
                    <a:pt x="1136" y="1170"/>
                  </a:lnTo>
                  <a:lnTo>
                    <a:pt x="953" y="1170"/>
                  </a:lnTo>
                  <a:lnTo>
                    <a:pt x="953" y="1130"/>
                  </a:lnTo>
                  <a:lnTo>
                    <a:pt x="996" y="1115"/>
                  </a:lnTo>
                  <a:lnTo>
                    <a:pt x="1046" y="1096"/>
                  </a:lnTo>
                  <a:lnTo>
                    <a:pt x="1095" y="1070"/>
                  </a:lnTo>
                  <a:lnTo>
                    <a:pt x="1119" y="1058"/>
                  </a:lnTo>
                  <a:lnTo>
                    <a:pt x="1171" y="1023"/>
                  </a:lnTo>
                  <a:lnTo>
                    <a:pt x="1171" y="1013"/>
                  </a:lnTo>
                  <a:lnTo>
                    <a:pt x="1034" y="1013"/>
                  </a:lnTo>
                  <a:lnTo>
                    <a:pt x="1031" y="1018"/>
                  </a:lnTo>
                  <a:lnTo>
                    <a:pt x="620" y="1018"/>
                  </a:lnTo>
                  <a:lnTo>
                    <a:pt x="608" y="1013"/>
                  </a:lnTo>
                  <a:lnTo>
                    <a:pt x="473" y="1013"/>
                  </a:lnTo>
                  <a:lnTo>
                    <a:pt x="473" y="1023"/>
                  </a:lnTo>
                  <a:lnTo>
                    <a:pt x="525" y="1058"/>
                  </a:lnTo>
                  <a:lnTo>
                    <a:pt x="580" y="1087"/>
                  </a:lnTo>
                  <a:lnTo>
                    <a:pt x="639" y="1111"/>
                  </a:lnTo>
                  <a:lnTo>
                    <a:pt x="696" y="1125"/>
                  </a:lnTo>
                  <a:lnTo>
                    <a:pt x="696" y="1218"/>
                  </a:lnTo>
                  <a:lnTo>
                    <a:pt x="556" y="1218"/>
                  </a:lnTo>
                  <a:lnTo>
                    <a:pt x="554" y="1201"/>
                  </a:lnTo>
                  <a:lnTo>
                    <a:pt x="549" y="1201"/>
                  </a:lnTo>
                  <a:lnTo>
                    <a:pt x="523" y="1201"/>
                  </a:lnTo>
                  <a:lnTo>
                    <a:pt x="495" y="1201"/>
                  </a:lnTo>
                  <a:lnTo>
                    <a:pt x="485" y="1201"/>
                  </a:lnTo>
                  <a:lnTo>
                    <a:pt x="478" y="1263"/>
                  </a:lnTo>
                  <a:lnTo>
                    <a:pt x="454" y="1260"/>
                  </a:lnTo>
                  <a:lnTo>
                    <a:pt x="407" y="1180"/>
                  </a:lnTo>
                  <a:lnTo>
                    <a:pt x="407" y="1177"/>
                  </a:lnTo>
                  <a:lnTo>
                    <a:pt x="407" y="1172"/>
                  </a:lnTo>
                  <a:lnTo>
                    <a:pt x="407" y="1172"/>
                  </a:lnTo>
                  <a:lnTo>
                    <a:pt x="405" y="1168"/>
                  </a:lnTo>
                  <a:lnTo>
                    <a:pt x="405" y="1168"/>
                  </a:lnTo>
                  <a:lnTo>
                    <a:pt x="402" y="1165"/>
                  </a:lnTo>
                  <a:lnTo>
                    <a:pt x="400" y="1163"/>
                  </a:lnTo>
                  <a:lnTo>
                    <a:pt x="398" y="1163"/>
                  </a:lnTo>
                  <a:lnTo>
                    <a:pt x="362" y="1101"/>
                  </a:lnTo>
                  <a:lnTo>
                    <a:pt x="367" y="1099"/>
                  </a:lnTo>
                  <a:lnTo>
                    <a:pt x="379" y="1082"/>
                  </a:lnTo>
                  <a:lnTo>
                    <a:pt x="383" y="1073"/>
                  </a:lnTo>
                  <a:lnTo>
                    <a:pt x="388" y="1061"/>
                  </a:lnTo>
                  <a:lnTo>
                    <a:pt x="391" y="1042"/>
                  </a:lnTo>
                  <a:lnTo>
                    <a:pt x="391" y="1042"/>
                  </a:lnTo>
                  <a:lnTo>
                    <a:pt x="388" y="1020"/>
                  </a:lnTo>
                  <a:lnTo>
                    <a:pt x="383" y="1009"/>
                  </a:lnTo>
                  <a:lnTo>
                    <a:pt x="379" y="999"/>
                  </a:lnTo>
                  <a:lnTo>
                    <a:pt x="367" y="982"/>
                  </a:lnTo>
                  <a:lnTo>
                    <a:pt x="350" y="971"/>
                  </a:lnTo>
                  <a:lnTo>
                    <a:pt x="348" y="971"/>
                  </a:lnTo>
                  <a:lnTo>
                    <a:pt x="341" y="966"/>
                  </a:lnTo>
                  <a:lnTo>
                    <a:pt x="341" y="579"/>
                  </a:lnTo>
                  <a:lnTo>
                    <a:pt x="343" y="577"/>
                  </a:lnTo>
                  <a:lnTo>
                    <a:pt x="360" y="565"/>
                  </a:lnTo>
                  <a:lnTo>
                    <a:pt x="372" y="550"/>
                  </a:lnTo>
                  <a:lnTo>
                    <a:pt x="374" y="541"/>
                  </a:lnTo>
                  <a:lnTo>
                    <a:pt x="379" y="534"/>
                  </a:lnTo>
                  <a:lnTo>
                    <a:pt x="381" y="515"/>
                  </a:lnTo>
                  <a:lnTo>
                    <a:pt x="381" y="512"/>
                  </a:lnTo>
                  <a:lnTo>
                    <a:pt x="381" y="512"/>
                  </a:lnTo>
                  <a:lnTo>
                    <a:pt x="379" y="493"/>
                  </a:lnTo>
                  <a:lnTo>
                    <a:pt x="372" y="474"/>
                  </a:lnTo>
                  <a:lnTo>
                    <a:pt x="360" y="460"/>
                  </a:lnTo>
                  <a:lnTo>
                    <a:pt x="355" y="458"/>
                  </a:lnTo>
                  <a:lnTo>
                    <a:pt x="341" y="448"/>
                  </a:lnTo>
                  <a:lnTo>
                    <a:pt x="336" y="446"/>
                  </a:lnTo>
                  <a:lnTo>
                    <a:pt x="329" y="444"/>
                  </a:lnTo>
                  <a:lnTo>
                    <a:pt x="324" y="413"/>
                  </a:lnTo>
                  <a:lnTo>
                    <a:pt x="329" y="410"/>
                  </a:lnTo>
                  <a:lnTo>
                    <a:pt x="331" y="410"/>
                  </a:lnTo>
                  <a:lnTo>
                    <a:pt x="331" y="408"/>
                  </a:lnTo>
                  <a:lnTo>
                    <a:pt x="331" y="406"/>
                  </a:lnTo>
                  <a:lnTo>
                    <a:pt x="331" y="403"/>
                  </a:lnTo>
                  <a:lnTo>
                    <a:pt x="329" y="403"/>
                  </a:lnTo>
                  <a:lnTo>
                    <a:pt x="327" y="401"/>
                  </a:lnTo>
                  <a:lnTo>
                    <a:pt x="324" y="401"/>
                  </a:lnTo>
                  <a:lnTo>
                    <a:pt x="324" y="334"/>
                  </a:lnTo>
                  <a:lnTo>
                    <a:pt x="327" y="334"/>
                  </a:lnTo>
                  <a:lnTo>
                    <a:pt x="329" y="330"/>
                  </a:lnTo>
                  <a:lnTo>
                    <a:pt x="331" y="323"/>
                  </a:lnTo>
                  <a:lnTo>
                    <a:pt x="334" y="323"/>
                  </a:lnTo>
                  <a:lnTo>
                    <a:pt x="334" y="318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3"/>
                  </a:lnTo>
                  <a:lnTo>
                    <a:pt x="334" y="308"/>
                  </a:lnTo>
                  <a:lnTo>
                    <a:pt x="334" y="308"/>
                  </a:lnTo>
                  <a:lnTo>
                    <a:pt x="331" y="301"/>
                  </a:lnTo>
                  <a:lnTo>
                    <a:pt x="327" y="299"/>
                  </a:lnTo>
                  <a:lnTo>
                    <a:pt x="329" y="296"/>
                  </a:lnTo>
                  <a:lnTo>
                    <a:pt x="331" y="296"/>
                  </a:lnTo>
                  <a:lnTo>
                    <a:pt x="331" y="294"/>
                  </a:lnTo>
                  <a:lnTo>
                    <a:pt x="331" y="292"/>
                  </a:lnTo>
                  <a:lnTo>
                    <a:pt x="331" y="289"/>
                  </a:lnTo>
                  <a:lnTo>
                    <a:pt x="329" y="287"/>
                  </a:lnTo>
                  <a:lnTo>
                    <a:pt x="324" y="287"/>
                  </a:lnTo>
                  <a:lnTo>
                    <a:pt x="320" y="287"/>
                  </a:lnTo>
                  <a:lnTo>
                    <a:pt x="320" y="287"/>
                  </a:lnTo>
                  <a:lnTo>
                    <a:pt x="320" y="220"/>
                  </a:lnTo>
                  <a:lnTo>
                    <a:pt x="324" y="220"/>
                  </a:lnTo>
                  <a:lnTo>
                    <a:pt x="324" y="216"/>
                  </a:lnTo>
                  <a:lnTo>
                    <a:pt x="315" y="209"/>
                  </a:lnTo>
                  <a:lnTo>
                    <a:pt x="315" y="142"/>
                  </a:lnTo>
                  <a:lnTo>
                    <a:pt x="317" y="142"/>
                  </a:lnTo>
                  <a:lnTo>
                    <a:pt x="317" y="140"/>
                  </a:lnTo>
                  <a:lnTo>
                    <a:pt x="320" y="140"/>
                  </a:lnTo>
                  <a:lnTo>
                    <a:pt x="320" y="140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5"/>
                  </a:lnTo>
                  <a:lnTo>
                    <a:pt x="317" y="135"/>
                  </a:lnTo>
                  <a:lnTo>
                    <a:pt x="317" y="135"/>
                  </a:lnTo>
                  <a:lnTo>
                    <a:pt x="315" y="133"/>
                  </a:lnTo>
                  <a:lnTo>
                    <a:pt x="315" y="13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3" y="0"/>
                  </a:lnTo>
                  <a:lnTo>
                    <a:pt x="313" y="0"/>
                  </a:lnTo>
                  <a:lnTo>
                    <a:pt x="313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133"/>
                  </a:lnTo>
                  <a:lnTo>
                    <a:pt x="305" y="133"/>
                  </a:lnTo>
                  <a:lnTo>
                    <a:pt x="303" y="135"/>
                  </a:lnTo>
                  <a:lnTo>
                    <a:pt x="301" y="135"/>
                  </a:lnTo>
                  <a:lnTo>
                    <a:pt x="301" y="135"/>
                  </a:lnTo>
                  <a:lnTo>
                    <a:pt x="301" y="135"/>
                  </a:lnTo>
                  <a:lnTo>
                    <a:pt x="301" y="137"/>
                  </a:lnTo>
                  <a:lnTo>
                    <a:pt x="301" y="137"/>
                  </a:lnTo>
                  <a:lnTo>
                    <a:pt x="301" y="140"/>
                  </a:lnTo>
                  <a:lnTo>
                    <a:pt x="301" y="140"/>
                  </a:lnTo>
                  <a:lnTo>
                    <a:pt x="303" y="140"/>
                  </a:lnTo>
                  <a:lnTo>
                    <a:pt x="303" y="142"/>
                  </a:lnTo>
                  <a:lnTo>
                    <a:pt x="305" y="142"/>
                  </a:lnTo>
                  <a:lnTo>
                    <a:pt x="303" y="211"/>
                  </a:lnTo>
                  <a:lnTo>
                    <a:pt x="294" y="213"/>
                  </a:lnTo>
                  <a:lnTo>
                    <a:pt x="294" y="216"/>
                  </a:lnTo>
                  <a:lnTo>
                    <a:pt x="298" y="218"/>
                  </a:lnTo>
                  <a:lnTo>
                    <a:pt x="298" y="285"/>
                  </a:lnTo>
                  <a:lnTo>
                    <a:pt x="298" y="287"/>
                  </a:lnTo>
                  <a:lnTo>
                    <a:pt x="294" y="287"/>
                  </a:lnTo>
                  <a:lnTo>
                    <a:pt x="289" y="287"/>
                  </a:lnTo>
                  <a:lnTo>
                    <a:pt x="289" y="289"/>
                  </a:lnTo>
                  <a:lnTo>
                    <a:pt x="286" y="292"/>
                  </a:lnTo>
                  <a:lnTo>
                    <a:pt x="286" y="294"/>
                  </a:lnTo>
                  <a:lnTo>
                    <a:pt x="289" y="296"/>
                  </a:lnTo>
                  <a:lnTo>
                    <a:pt x="291" y="296"/>
                  </a:lnTo>
                  <a:lnTo>
                    <a:pt x="291" y="296"/>
                  </a:lnTo>
                  <a:lnTo>
                    <a:pt x="289" y="301"/>
                  </a:lnTo>
                  <a:lnTo>
                    <a:pt x="286" y="304"/>
                  </a:lnTo>
                  <a:lnTo>
                    <a:pt x="284" y="308"/>
                  </a:lnTo>
                  <a:lnTo>
                    <a:pt x="284" y="311"/>
                  </a:lnTo>
                  <a:lnTo>
                    <a:pt x="284" y="315"/>
                  </a:lnTo>
                  <a:lnTo>
                    <a:pt x="284" y="315"/>
                  </a:lnTo>
                  <a:lnTo>
                    <a:pt x="284" y="315"/>
                  </a:lnTo>
                  <a:lnTo>
                    <a:pt x="284" y="318"/>
                  </a:lnTo>
                  <a:lnTo>
                    <a:pt x="284" y="323"/>
                  </a:lnTo>
                  <a:lnTo>
                    <a:pt x="286" y="327"/>
                  </a:lnTo>
                  <a:lnTo>
                    <a:pt x="289" y="330"/>
                  </a:lnTo>
                  <a:lnTo>
                    <a:pt x="291" y="334"/>
                  </a:lnTo>
                  <a:lnTo>
                    <a:pt x="294" y="334"/>
                  </a:lnTo>
                  <a:lnTo>
                    <a:pt x="294" y="401"/>
                  </a:lnTo>
                  <a:lnTo>
                    <a:pt x="289" y="401"/>
                  </a:lnTo>
                  <a:lnTo>
                    <a:pt x="286" y="403"/>
                  </a:lnTo>
                  <a:lnTo>
                    <a:pt x="286" y="403"/>
                  </a:lnTo>
                  <a:lnTo>
                    <a:pt x="286" y="408"/>
                  </a:lnTo>
                  <a:lnTo>
                    <a:pt x="286" y="408"/>
                  </a:lnTo>
                  <a:lnTo>
                    <a:pt x="289" y="410"/>
                  </a:lnTo>
                  <a:lnTo>
                    <a:pt x="294" y="410"/>
                  </a:lnTo>
                  <a:lnTo>
                    <a:pt x="294" y="413"/>
                  </a:lnTo>
                  <a:lnTo>
                    <a:pt x="289" y="441"/>
                  </a:lnTo>
                  <a:lnTo>
                    <a:pt x="277" y="446"/>
                  </a:lnTo>
                  <a:lnTo>
                    <a:pt x="275" y="448"/>
                  </a:lnTo>
                  <a:lnTo>
                    <a:pt x="260" y="458"/>
                  </a:lnTo>
                  <a:lnTo>
                    <a:pt x="256" y="460"/>
                  </a:lnTo>
                  <a:lnTo>
                    <a:pt x="244" y="474"/>
                  </a:lnTo>
                  <a:lnTo>
                    <a:pt x="237" y="493"/>
                  </a:lnTo>
                  <a:lnTo>
                    <a:pt x="234" y="510"/>
                  </a:lnTo>
                  <a:lnTo>
                    <a:pt x="234" y="510"/>
                  </a:lnTo>
                  <a:lnTo>
                    <a:pt x="237" y="529"/>
                  </a:lnTo>
                  <a:lnTo>
                    <a:pt x="237" y="534"/>
                  </a:lnTo>
                  <a:lnTo>
                    <a:pt x="242" y="543"/>
                  </a:lnTo>
                  <a:lnTo>
                    <a:pt x="244" y="550"/>
                  </a:lnTo>
                  <a:lnTo>
                    <a:pt x="256" y="565"/>
                  </a:lnTo>
                  <a:lnTo>
                    <a:pt x="263" y="569"/>
                  </a:lnTo>
                  <a:lnTo>
                    <a:pt x="260" y="975"/>
                  </a:lnTo>
                  <a:lnTo>
                    <a:pt x="251" y="982"/>
                  </a:lnTo>
                  <a:lnTo>
                    <a:pt x="237" y="999"/>
                  </a:lnTo>
                  <a:lnTo>
                    <a:pt x="234" y="1009"/>
                  </a:lnTo>
                  <a:lnTo>
                    <a:pt x="230" y="1020"/>
                  </a:lnTo>
                  <a:lnTo>
                    <a:pt x="227" y="1042"/>
                  </a:lnTo>
                  <a:lnTo>
                    <a:pt x="227" y="1042"/>
                  </a:lnTo>
                  <a:lnTo>
                    <a:pt x="230" y="1061"/>
                  </a:lnTo>
                  <a:lnTo>
                    <a:pt x="234" y="1073"/>
                  </a:lnTo>
                  <a:lnTo>
                    <a:pt x="237" y="1082"/>
                  </a:lnTo>
                  <a:lnTo>
                    <a:pt x="251" y="1099"/>
                  </a:lnTo>
                  <a:lnTo>
                    <a:pt x="260" y="1106"/>
                  </a:lnTo>
                  <a:lnTo>
                    <a:pt x="260" y="1151"/>
                  </a:lnTo>
                  <a:lnTo>
                    <a:pt x="258" y="1161"/>
                  </a:lnTo>
                  <a:lnTo>
                    <a:pt x="256" y="1163"/>
                  </a:lnTo>
                  <a:lnTo>
                    <a:pt x="253" y="1165"/>
                  </a:lnTo>
                  <a:lnTo>
                    <a:pt x="253" y="1168"/>
                  </a:lnTo>
                  <a:lnTo>
                    <a:pt x="253" y="1168"/>
                  </a:lnTo>
                  <a:lnTo>
                    <a:pt x="251" y="1170"/>
                  </a:lnTo>
                  <a:lnTo>
                    <a:pt x="251" y="1172"/>
                  </a:lnTo>
                  <a:lnTo>
                    <a:pt x="251" y="1175"/>
                  </a:lnTo>
                  <a:lnTo>
                    <a:pt x="253" y="1177"/>
                  </a:lnTo>
                  <a:lnTo>
                    <a:pt x="253" y="1180"/>
                  </a:lnTo>
                  <a:lnTo>
                    <a:pt x="253" y="1180"/>
                  </a:lnTo>
                  <a:lnTo>
                    <a:pt x="253" y="1180"/>
                  </a:lnTo>
                  <a:lnTo>
                    <a:pt x="234" y="1244"/>
                  </a:lnTo>
                  <a:lnTo>
                    <a:pt x="230" y="1244"/>
                  </a:lnTo>
                  <a:lnTo>
                    <a:pt x="223" y="1244"/>
                  </a:lnTo>
                  <a:lnTo>
                    <a:pt x="213" y="1246"/>
                  </a:lnTo>
                  <a:lnTo>
                    <a:pt x="204" y="1246"/>
                  </a:lnTo>
                  <a:lnTo>
                    <a:pt x="197" y="1246"/>
                  </a:lnTo>
                  <a:lnTo>
                    <a:pt x="190" y="1246"/>
                  </a:lnTo>
                  <a:lnTo>
                    <a:pt x="180" y="1246"/>
                  </a:lnTo>
                  <a:lnTo>
                    <a:pt x="173" y="1246"/>
                  </a:lnTo>
                  <a:lnTo>
                    <a:pt x="173" y="1251"/>
                  </a:lnTo>
                  <a:lnTo>
                    <a:pt x="171" y="1251"/>
                  </a:lnTo>
                  <a:lnTo>
                    <a:pt x="164" y="1253"/>
                  </a:lnTo>
                  <a:lnTo>
                    <a:pt x="164" y="1255"/>
                  </a:lnTo>
                  <a:lnTo>
                    <a:pt x="175" y="1255"/>
                  </a:lnTo>
                  <a:lnTo>
                    <a:pt x="185" y="1255"/>
                  </a:lnTo>
                  <a:lnTo>
                    <a:pt x="192" y="1255"/>
                  </a:lnTo>
                  <a:lnTo>
                    <a:pt x="199" y="1255"/>
                  </a:lnTo>
                  <a:lnTo>
                    <a:pt x="208" y="1253"/>
                  </a:lnTo>
                  <a:lnTo>
                    <a:pt x="211" y="1253"/>
                  </a:lnTo>
                  <a:lnTo>
                    <a:pt x="227" y="1255"/>
                  </a:lnTo>
                  <a:lnTo>
                    <a:pt x="227" y="1265"/>
                  </a:lnTo>
                  <a:lnTo>
                    <a:pt x="187" y="1265"/>
                  </a:lnTo>
                  <a:lnTo>
                    <a:pt x="190" y="1265"/>
                  </a:lnTo>
                  <a:lnTo>
                    <a:pt x="192" y="1265"/>
                  </a:lnTo>
                  <a:lnTo>
                    <a:pt x="194" y="1263"/>
                  </a:lnTo>
                  <a:lnTo>
                    <a:pt x="199" y="1263"/>
                  </a:lnTo>
                  <a:lnTo>
                    <a:pt x="199" y="1263"/>
                  </a:lnTo>
                  <a:lnTo>
                    <a:pt x="197" y="1263"/>
                  </a:lnTo>
                  <a:lnTo>
                    <a:pt x="190" y="1260"/>
                  </a:lnTo>
                  <a:lnTo>
                    <a:pt x="182" y="1260"/>
                  </a:lnTo>
                  <a:lnTo>
                    <a:pt x="178" y="1260"/>
                  </a:lnTo>
                  <a:lnTo>
                    <a:pt x="173" y="1260"/>
                  </a:lnTo>
                  <a:lnTo>
                    <a:pt x="168" y="1260"/>
                  </a:lnTo>
                  <a:lnTo>
                    <a:pt x="164" y="1260"/>
                  </a:lnTo>
                  <a:lnTo>
                    <a:pt x="159" y="1258"/>
                  </a:lnTo>
                  <a:lnTo>
                    <a:pt x="156" y="1258"/>
                  </a:lnTo>
                  <a:lnTo>
                    <a:pt x="154" y="1258"/>
                  </a:lnTo>
                  <a:lnTo>
                    <a:pt x="152" y="1258"/>
                  </a:lnTo>
                  <a:lnTo>
                    <a:pt x="149" y="1258"/>
                  </a:lnTo>
                  <a:lnTo>
                    <a:pt x="145" y="1258"/>
                  </a:lnTo>
                  <a:lnTo>
                    <a:pt x="140" y="1258"/>
                  </a:lnTo>
                  <a:lnTo>
                    <a:pt x="135" y="1260"/>
                  </a:lnTo>
                  <a:lnTo>
                    <a:pt x="133" y="1260"/>
                  </a:lnTo>
                  <a:lnTo>
                    <a:pt x="128" y="1263"/>
                  </a:lnTo>
                  <a:lnTo>
                    <a:pt x="123" y="1263"/>
                  </a:lnTo>
                  <a:lnTo>
                    <a:pt x="119" y="1265"/>
                  </a:lnTo>
                  <a:lnTo>
                    <a:pt x="116" y="1265"/>
                  </a:lnTo>
                  <a:lnTo>
                    <a:pt x="0" y="1265"/>
                  </a:lnTo>
                  <a:lnTo>
                    <a:pt x="0" y="1346"/>
                  </a:lnTo>
                  <a:lnTo>
                    <a:pt x="5364" y="1346"/>
                  </a:lnTo>
                  <a:lnTo>
                    <a:pt x="5364" y="1265"/>
                  </a:lnTo>
                  <a:lnTo>
                    <a:pt x="5312" y="1265"/>
                  </a:lnTo>
                  <a:lnTo>
                    <a:pt x="5225" y="1225"/>
                  </a:lnTo>
                  <a:close/>
                  <a:moveTo>
                    <a:pt x="4331" y="1101"/>
                  </a:moveTo>
                  <a:lnTo>
                    <a:pt x="4331" y="1101"/>
                  </a:lnTo>
                  <a:lnTo>
                    <a:pt x="4331" y="1096"/>
                  </a:lnTo>
                  <a:lnTo>
                    <a:pt x="4331" y="1101"/>
                  </a:lnTo>
                  <a:close/>
                  <a:moveTo>
                    <a:pt x="3661" y="61"/>
                  </a:moveTo>
                  <a:lnTo>
                    <a:pt x="3659" y="76"/>
                  </a:lnTo>
                  <a:lnTo>
                    <a:pt x="3657" y="80"/>
                  </a:lnTo>
                  <a:lnTo>
                    <a:pt x="3652" y="114"/>
                  </a:lnTo>
                  <a:lnTo>
                    <a:pt x="3647" y="140"/>
                  </a:lnTo>
                  <a:lnTo>
                    <a:pt x="3645" y="149"/>
                  </a:lnTo>
                  <a:lnTo>
                    <a:pt x="3541" y="149"/>
                  </a:lnTo>
                  <a:lnTo>
                    <a:pt x="3538" y="140"/>
                  </a:lnTo>
                  <a:lnTo>
                    <a:pt x="3534" y="114"/>
                  </a:lnTo>
                  <a:lnTo>
                    <a:pt x="3529" y="80"/>
                  </a:lnTo>
                  <a:lnTo>
                    <a:pt x="3527" y="76"/>
                  </a:lnTo>
                  <a:lnTo>
                    <a:pt x="3524" y="59"/>
                  </a:lnTo>
                  <a:lnTo>
                    <a:pt x="3661" y="61"/>
                  </a:lnTo>
                  <a:close/>
                  <a:moveTo>
                    <a:pt x="2134" y="804"/>
                  </a:moveTo>
                  <a:lnTo>
                    <a:pt x="2136" y="816"/>
                  </a:lnTo>
                  <a:lnTo>
                    <a:pt x="2134" y="831"/>
                  </a:lnTo>
                  <a:lnTo>
                    <a:pt x="2134" y="804"/>
                  </a:lnTo>
                  <a:close/>
                  <a:moveTo>
                    <a:pt x="2134" y="864"/>
                  </a:moveTo>
                  <a:lnTo>
                    <a:pt x="2134" y="864"/>
                  </a:lnTo>
                  <a:lnTo>
                    <a:pt x="2134" y="838"/>
                  </a:lnTo>
                  <a:lnTo>
                    <a:pt x="2138" y="850"/>
                  </a:lnTo>
                  <a:lnTo>
                    <a:pt x="2134" y="864"/>
                  </a:lnTo>
                  <a:close/>
                  <a:moveTo>
                    <a:pt x="2138" y="852"/>
                  </a:moveTo>
                  <a:lnTo>
                    <a:pt x="2141" y="864"/>
                  </a:lnTo>
                  <a:lnTo>
                    <a:pt x="2134" y="864"/>
                  </a:lnTo>
                  <a:lnTo>
                    <a:pt x="2138" y="852"/>
                  </a:lnTo>
                  <a:close/>
                  <a:moveTo>
                    <a:pt x="2143" y="838"/>
                  </a:moveTo>
                  <a:lnTo>
                    <a:pt x="2143" y="864"/>
                  </a:lnTo>
                  <a:lnTo>
                    <a:pt x="2143" y="864"/>
                  </a:lnTo>
                  <a:lnTo>
                    <a:pt x="2138" y="850"/>
                  </a:lnTo>
                  <a:lnTo>
                    <a:pt x="2143" y="838"/>
                  </a:lnTo>
                  <a:close/>
                  <a:moveTo>
                    <a:pt x="2143" y="833"/>
                  </a:moveTo>
                  <a:lnTo>
                    <a:pt x="2138" y="850"/>
                  </a:lnTo>
                  <a:lnTo>
                    <a:pt x="2134" y="835"/>
                  </a:lnTo>
                  <a:lnTo>
                    <a:pt x="2134" y="835"/>
                  </a:lnTo>
                  <a:lnTo>
                    <a:pt x="2143" y="833"/>
                  </a:lnTo>
                  <a:lnTo>
                    <a:pt x="2143" y="833"/>
                  </a:lnTo>
                  <a:close/>
                  <a:moveTo>
                    <a:pt x="2143" y="833"/>
                  </a:moveTo>
                  <a:lnTo>
                    <a:pt x="2143" y="833"/>
                  </a:lnTo>
                  <a:lnTo>
                    <a:pt x="2134" y="833"/>
                  </a:lnTo>
                  <a:lnTo>
                    <a:pt x="2134" y="833"/>
                  </a:lnTo>
                  <a:lnTo>
                    <a:pt x="2138" y="819"/>
                  </a:lnTo>
                  <a:lnTo>
                    <a:pt x="2143" y="833"/>
                  </a:lnTo>
                  <a:close/>
                  <a:moveTo>
                    <a:pt x="2143" y="828"/>
                  </a:moveTo>
                  <a:lnTo>
                    <a:pt x="2138" y="816"/>
                  </a:lnTo>
                  <a:lnTo>
                    <a:pt x="2143" y="802"/>
                  </a:lnTo>
                  <a:lnTo>
                    <a:pt x="2143" y="828"/>
                  </a:lnTo>
                  <a:close/>
                  <a:moveTo>
                    <a:pt x="2143" y="800"/>
                  </a:moveTo>
                  <a:lnTo>
                    <a:pt x="2143" y="800"/>
                  </a:lnTo>
                  <a:lnTo>
                    <a:pt x="2138" y="814"/>
                  </a:lnTo>
                  <a:lnTo>
                    <a:pt x="2134" y="800"/>
                  </a:lnTo>
                  <a:lnTo>
                    <a:pt x="2134" y="800"/>
                  </a:lnTo>
                  <a:lnTo>
                    <a:pt x="2143" y="800"/>
                  </a:lnTo>
                  <a:close/>
                  <a:moveTo>
                    <a:pt x="341" y="1115"/>
                  </a:moveTo>
                  <a:lnTo>
                    <a:pt x="343" y="1113"/>
                  </a:lnTo>
                  <a:lnTo>
                    <a:pt x="379" y="1175"/>
                  </a:lnTo>
                  <a:lnTo>
                    <a:pt x="379" y="1175"/>
                  </a:lnTo>
                  <a:lnTo>
                    <a:pt x="341" y="1232"/>
                  </a:lnTo>
                  <a:lnTo>
                    <a:pt x="341" y="1115"/>
                  </a:lnTo>
                  <a:close/>
                  <a:moveTo>
                    <a:pt x="310" y="918"/>
                  </a:moveTo>
                  <a:lnTo>
                    <a:pt x="310" y="918"/>
                  </a:lnTo>
                  <a:lnTo>
                    <a:pt x="310" y="918"/>
                  </a:lnTo>
                  <a:lnTo>
                    <a:pt x="308" y="918"/>
                  </a:lnTo>
                  <a:lnTo>
                    <a:pt x="310" y="918"/>
                  </a:lnTo>
                  <a:close/>
                  <a:moveTo>
                    <a:pt x="291" y="586"/>
                  </a:moveTo>
                  <a:lnTo>
                    <a:pt x="294" y="586"/>
                  </a:lnTo>
                  <a:lnTo>
                    <a:pt x="296" y="586"/>
                  </a:lnTo>
                  <a:lnTo>
                    <a:pt x="301" y="586"/>
                  </a:lnTo>
                  <a:lnTo>
                    <a:pt x="305" y="586"/>
                  </a:lnTo>
                  <a:lnTo>
                    <a:pt x="308" y="586"/>
                  </a:lnTo>
                  <a:lnTo>
                    <a:pt x="308" y="619"/>
                  </a:lnTo>
                  <a:lnTo>
                    <a:pt x="308" y="619"/>
                  </a:lnTo>
                  <a:lnTo>
                    <a:pt x="305" y="619"/>
                  </a:lnTo>
                  <a:lnTo>
                    <a:pt x="305" y="619"/>
                  </a:lnTo>
                  <a:lnTo>
                    <a:pt x="305" y="619"/>
                  </a:lnTo>
                  <a:lnTo>
                    <a:pt x="303" y="619"/>
                  </a:lnTo>
                  <a:lnTo>
                    <a:pt x="301" y="622"/>
                  </a:lnTo>
                  <a:lnTo>
                    <a:pt x="298" y="622"/>
                  </a:lnTo>
                  <a:lnTo>
                    <a:pt x="298" y="624"/>
                  </a:lnTo>
                  <a:lnTo>
                    <a:pt x="296" y="626"/>
                  </a:lnTo>
                  <a:lnTo>
                    <a:pt x="294" y="629"/>
                  </a:lnTo>
                  <a:lnTo>
                    <a:pt x="294" y="629"/>
                  </a:lnTo>
                  <a:lnTo>
                    <a:pt x="294" y="629"/>
                  </a:lnTo>
                  <a:lnTo>
                    <a:pt x="291" y="629"/>
                  </a:lnTo>
                  <a:lnTo>
                    <a:pt x="291" y="586"/>
                  </a:lnTo>
                  <a:close/>
                  <a:moveTo>
                    <a:pt x="291" y="645"/>
                  </a:moveTo>
                  <a:lnTo>
                    <a:pt x="294" y="645"/>
                  </a:lnTo>
                  <a:lnTo>
                    <a:pt x="294" y="645"/>
                  </a:lnTo>
                  <a:lnTo>
                    <a:pt x="296" y="650"/>
                  </a:lnTo>
                  <a:lnTo>
                    <a:pt x="298" y="652"/>
                  </a:lnTo>
                  <a:lnTo>
                    <a:pt x="298" y="652"/>
                  </a:lnTo>
                  <a:lnTo>
                    <a:pt x="301" y="655"/>
                  </a:lnTo>
                  <a:lnTo>
                    <a:pt x="303" y="655"/>
                  </a:lnTo>
                  <a:lnTo>
                    <a:pt x="305" y="655"/>
                  </a:lnTo>
                  <a:lnTo>
                    <a:pt x="305" y="655"/>
                  </a:lnTo>
                  <a:lnTo>
                    <a:pt x="305" y="655"/>
                  </a:lnTo>
                  <a:lnTo>
                    <a:pt x="308" y="655"/>
                  </a:lnTo>
                  <a:lnTo>
                    <a:pt x="308" y="655"/>
                  </a:lnTo>
                  <a:lnTo>
                    <a:pt x="308" y="679"/>
                  </a:lnTo>
                  <a:lnTo>
                    <a:pt x="308" y="679"/>
                  </a:lnTo>
                  <a:lnTo>
                    <a:pt x="305" y="679"/>
                  </a:lnTo>
                  <a:lnTo>
                    <a:pt x="305" y="679"/>
                  </a:lnTo>
                  <a:lnTo>
                    <a:pt x="303" y="681"/>
                  </a:lnTo>
                  <a:lnTo>
                    <a:pt x="301" y="681"/>
                  </a:lnTo>
                  <a:lnTo>
                    <a:pt x="298" y="683"/>
                  </a:lnTo>
                  <a:lnTo>
                    <a:pt x="298" y="683"/>
                  </a:lnTo>
                  <a:lnTo>
                    <a:pt x="296" y="686"/>
                  </a:lnTo>
                  <a:lnTo>
                    <a:pt x="294" y="688"/>
                  </a:lnTo>
                  <a:lnTo>
                    <a:pt x="294" y="690"/>
                  </a:lnTo>
                  <a:lnTo>
                    <a:pt x="294" y="690"/>
                  </a:lnTo>
                  <a:lnTo>
                    <a:pt x="291" y="690"/>
                  </a:lnTo>
                  <a:lnTo>
                    <a:pt x="291" y="645"/>
                  </a:lnTo>
                  <a:close/>
                  <a:moveTo>
                    <a:pt x="291" y="705"/>
                  </a:moveTo>
                  <a:lnTo>
                    <a:pt x="294" y="705"/>
                  </a:lnTo>
                  <a:lnTo>
                    <a:pt x="294" y="707"/>
                  </a:lnTo>
                  <a:lnTo>
                    <a:pt x="296" y="709"/>
                  </a:lnTo>
                  <a:lnTo>
                    <a:pt x="298" y="712"/>
                  </a:lnTo>
                  <a:lnTo>
                    <a:pt x="298" y="712"/>
                  </a:lnTo>
                  <a:lnTo>
                    <a:pt x="301" y="714"/>
                  </a:lnTo>
                  <a:lnTo>
                    <a:pt x="305" y="714"/>
                  </a:lnTo>
                  <a:lnTo>
                    <a:pt x="305" y="714"/>
                  </a:lnTo>
                  <a:lnTo>
                    <a:pt x="305" y="714"/>
                  </a:lnTo>
                  <a:lnTo>
                    <a:pt x="308" y="714"/>
                  </a:lnTo>
                  <a:lnTo>
                    <a:pt x="308" y="714"/>
                  </a:lnTo>
                  <a:lnTo>
                    <a:pt x="308" y="745"/>
                  </a:lnTo>
                  <a:lnTo>
                    <a:pt x="308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1" y="745"/>
                  </a:lnTo>
                  <a:lnTo>
                    <a:pt x="298" y="747"/>
                  </a:lnTo>
                  <a:lnTo>
                    <a:pt x="298" y="747"/>
                  </a:lnTo>
                  <a:lnTo>
                    <a:pt x="296" y="750"/>
                  </a:lnTo>
                  <a:lnTo>
                    <a:pt x="294" y="752"/>
                  </a:lnTo>
                  <a:lnTo>
                    <a:pt x="294" y="755"/>
                  </a:lnTo>
                  <a:lnTo>
                    <a:pt x="294" y="755"/>
                  </a:lnTo>
                  <a:lnTo>
                    <a:pt x="291" y="755"/>
                  </a:lnTo>
                  <a:lnTo>
                    <a:pt x="291" y="705"/>
                  </a:lnTo>
                  <a:close/>
                  <a:moveTo>
                    <a:pt x="291" y="769"/>
                  </a:moveTo>
                  <a:lnTo>
                    <a:pt x="294" y="769"/>
                  </a:lnTo>
                  <a:lnTo>
                    <a:pt x="294" y="771"/>
                  </a:lnTo>
                  <a:lnTo>
                    <a:pt x="294" y="774"/>
                  </a:lnTo>
                  <a:lnTo>
                    <a:pt x="296" y="776"/>
                  </a:lnTo>
                  <a:lnTo>
                    <a:pt x="298" y="776"/>
                  </a:lnTo>
                  <a:lnTo>
                    <a:pt x="301" y="778"/>
                  </a:lnTo>
                  <a:lnTo>
                    <a:pt x="303" y="781"/>
                  </a:lnTo>
                  <a:lnTo>
                    <a:pt x="305" y="781"/>
                  </a:lnTo>
                  <a:lnTo>
                    <a:pt x="305" y="781"/>
                  </a:lnTo>
                  <a:lnTo>
                    <a:pt x="305" y="781"/>
                  </a:lnTo>
                  <a:lnTo>
                    <a:pt x="308" y="781"/>
                  </a:lnTo>
                  <a:lnTo>
                    <a:pt x="308" y="781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5" y="809"/>
                  </a:lnTo>
                  <a:lnTo>
                    <a:pt x="305" y="809"/>
                  </a:lnTo>
                  <a:lnTo>
                    <a:pt x="305" y="809"/>
                  </a:lnTo>
                  <a:lnTo>
                    <a:pt x="301" y="809"/>
                  </a:lnTo>
                  <a:lnTo>
                    <a:pt x="301" y="809"/>
                  </a:lnTo>
                  <a:lnTo>
                    <a:pt x="298" y="812"/>
                  </a:lnTo>
                  <a:lnTo>
                    <a:pt x="296" y="814"/>
                  </a:lnTo>
                  <a:lnTo>
                    <a:pt x="294" y="816"/>
                  </a:lnTo>
                  <a:lnTo>
                    <a:pt x="294" y="819"/>
                  </a:lnTo>
                  <a:lnTo>
                    <a:pt x="294" y="819"/>
                  </a:lnTo>
                  <a:lnTo>
                    <a:pt x="291" y="819"/>
                  </a:lnTo>
                  <a:lnTo>
                    <a:pt x="291" y="769"/>
                  </a:lnTo>
                  <a:close/>
                  <a:moveTo>
                    <a:pt x="291" y="833"/>
                  </a:moveTo>
                  <a:lnTo>
                    <a:pt x="294" y="833"/>
                  </a:lnTo>
                  <a:lnTo>
                    <a:pt x="294" y="835"/>
                  </a:lnTo>
                  <a:lnTo>
                    <a:pt x="296" y="838"/>
                  </a:lnTo>
                  <a:lnTo>
                    <a:pt x="298" y="840"/>
                  </a:lnTo>
                  <a:lnTo>
                    <a:pt x="301" y="842"/>
                  </a:lnTo>
                  <a:lnTo>
                    <a:pt x="301" y="842"/>
                  </a:lnTo>
                  <a:lnTo>
                    <a:pt x="305" y="845"/>
                  </a:lnTo>
                  <a:lnTo>
                    <a:pt x="305" y="845"/>
                  </a:lnTo>
                  <a:lnTo>
                    <a:pt x="305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83"/>
                  </a:lnTo>
                  <a:lnTo>
                    <a:pt x="305" y="883"/>
                  </a:lnTo>
                  <a:lnTo>
                    <a:pt x="305" y="883"/>
                  </a:lnTo>
                  <a:lnTo>
                    <a:pt x="303" y="883"/>
                  </a:lnTo>
                  <a:lnTo>
                    <a:pt x="301" y="883"/>
                  </a:lnTo>
                  <a:lnTo>
                    <a:pt x="301" y="883"/>
                  </a:lnTo>
                  <a:lnTo>
                    <a:pt x="296" y="885"/>
                  </a:lnTo>
                  <a:lnTo>
                    <a:pt x="294" y="888"/>
                  </a:lnTo>
                  <a:lnTo>
                    <a:pt x="294" y="890"/>
                  </a:lnTo>
                  <a:lnTo>
                    <a:pt x="294" y="892"/>
                  </a:lnTo>
                  <a:lnTo>
                    <a:pt x="291" y="892"/>
                  </a:lnTo>
                  <a:lnTo>
                    <a:pt x="291" y="892"/>
                  </a:lnTo>
                  <a:lnTo>
                    <a:pt x="291" y="833"/>
                  </a:lnTo>
                  <a:close/>
                  <a:moveTo>
                    <a:pt x="291" y="907"/>
                  </a:moveTo>
                  <a:lnTo>
                    <a:pt x="294" y="907"/>
                  </a:lnTo>
                  <a:lnTo>
                    <a:pt x="294" y="909"/>
                  </a:lnTo>
                  <a:lnTo>
                    <a:pt x="294" y="911"/>
                  </a:lnTo>
                  <a:lnTo>
                    <a:pt x="296" y="914"/>
                  </a:lnTo>
                  <a:lnTo>
                    <a:pt x="301" y="916"/>
                  </a:lnTo>
                  <a:lnTo>
                    <a:pt x="301" y="916"/>
                  </a:lnTo>
                  <a:lnTo>
                    <a:pt x="303" y="918"/>
                  </a:lnTo>
                  <a:lnTo>
                    <a:pt x="305" y="918"/>
                  </a:lnTo>
                  <a:lnTo>
                    <a:pt x="308" y="918"/>
                  </a:lnTo>
                  <a:lnTo>
                    <a:pt x="308" y="918"/>
                  </a:lnTo>
                  <a:lnTo>
                    <a:pt x="308" y="944"/>
                  </a:lnTo>
                  <a:lnTo>
                    <a:pt x="291" y="944"/>
                  </a:lnTo>
                  <a:lnTo>
                    <a:pt x="291" y="944"/>
                  </a:lnTo>
                  <a:lnTo>
                    <a:pt x="291" y="907"/>
                  </a:lnTo>
                  <a:close/>
                  <a:moveTo>
                    <a:pt x="291" y="1139"/>
                  </a:moveTo>
                  <a:lnTo>
                    <a:pt x="296" y="1120"/>
                  </a:lnTo>
                  <a:lnTo>
                    <a:pt x="308" y="1123"/>
                  </a:lnTo>
                  <a:lnTo>
                    <a:pt x="308" y="1177"/>
                  </a:lnTo>
                  <a:lnTo>
                    <a:pt x="291" y="1177"/>
                  </a:lnTo>
                  <a:lnTo>
                    <a:pt x="291" y="1139"/>
                  </a:lnTo>
                  <a:close/>
                  <a:moveTo>
                    <a:pt x="291" y="1196"/>
                  </a:moveTo>
                  <a:lnTo>
                    <a:pt x="308" y="1196"/>
                  </a:lnTo>
                  <a:lnTo>
                    <a:pt x="308" y="1263"/>
                  </a:lnTo>
                  <a:lnTo>
                    <a:pt x="305" y="1263"/>
                  </a:lnTo>
                  <a:lnTo>
                    <a:pt x="291" y="1213"/>
                  </a:lnTo>
                  <a:lnTo>
                    <a:pt x="291" y="1196"/>
                  </a:lnTo>
                  <a:close/>
                  <a:moveTo>
                    <a:pt x="374" y="1265"/>
                  </a:moveTo>
                  <a:lnTo>
                    <a:pt x="357" y="1263"/>
                  </a:lnTo>
                  <a:lnTo>
                    <a:pt x="341" y="1263"/>
                  </a:lnTo>
                  <a:lnTo>
                    <a:pt x="341" y="1263"/>
                  </a:lnTo>
                  <a:lnTo>
                    <a:pt x="388" y="1189"/>
                  </a:lnTo>
                  <a:lnTo>
                    <a:pt x="388" y="1191"/>
                  </a:lnTo>
                  <a:lnTo>
                    <a:pt x="426" y="1258"/>
                  </a:lnTo>
                  <a:lnTo>
                    <a:pt x="395" y="1255"/>
                  </a:lnTo>
                  <a:lnTo>
                    <a:pt x="395" y="1265"/>
                  </a:lnTo>
                  <a:lnTo>
                    <a:pt x="386" y="1265"/>
                  </a:lnTo>
                  <a:lnTo>
                    <a:pt x="374" y="1265"/>
                  </a:lnTo>
                  <a:close/>
                </a:path>
              </a:pathLst>
            </a:custGeom>
            <a:blipFill dpi="0" rotWithShape="1">
              <a:blip r:embed="rId12"/>
              <a:srcRect/>
              <a:tile tx="-2089150" ty="0" sx="81000" sy="66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6131406" y="1460261"/>
              <a:ext cx="4684232" cy="1257269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03011" y="2001886"/>
              <a:ext cx="33218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ONE</a:t>
              </a:r>
              <a:endParaRPr lang="zh-CN" altLang="en-US" sz="4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31406" y="3146649"/>
            <a:ext cx="4684232" cy="1057519"/>
            <a:chOff x="6131406" y="3146649"/>
            <a:chExt cx="4684232" cy="1057519"/>
          </a:xfrm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6195554" y="3190345"/>
              <a:ext cx="4620083" cy="880281"/>
            </a:xfrm>
            <a:custGeom>
              <a:avLst/>
              <a:gdLst>
                <a:gd name="T0" fmla="*/ 3930 w 4031"/>
                <a:gd name="T1" fmla="*/ 483 h 711"/>
                <a:gd name="T2" fmla="*/ 3903 w 4031"/>
                <a:gd name="T3" fmla="*/ 478 h 711"/>
                <a:gd name="T4" fmla="*/ 3885 w 4031"/>
                <a:gd name="T5" fmla="*/ 618 h 711"/>
                <a:gd name="T6" fmla="*/ 3848 w 4031"/>
                <a:gd name="T7" fmla="*/ 498 h 711"/>
                <a:gd name="T8" fmla="*/ 3834 w 4031"/>
                <a:gd name="T9" fmla="*/ 467 h 711"/>
                <a:gd name="T10" fmla="*/ 3786 w 4031"/>
                <a:gd name="T11" fmla="*/ 458 h 711"/>
                <a:gd name="T12" fmla="*/ 3697 w 4031"/>
                <a:gd name="T13" fmla="*/ 464 h 711"/>
                <a:gd name="T14" fmla="*/ 3551 w 4031"/>
                <a:gd name="T15" fmla="*/ 487 h 711"/>
                <a:gd name="T16" fmla="*/ 3464 w 4031"/>
                <a:gd name="T17" fmla="*/ 487 h 711"/>
                <a:gd name="T18" fmla="*/ 3373 w 4031"/>
                <a:gd name="T19" fmla="*/ 474 h 711"/>
                <a:gd name="T20" fmla="*/ 3316 w 4031"/>
                <a:gd name="T21" fmla="*/ 473 h 711"/>
                <a:gd name="T22" fmla="*/ 3263 w 4031"/>
                <a:gd name="T23" fmla="*/ 483 h 711"/>
                <a:gd name="T24" fmla="*/ 3242 w 4031"/>
                <a:gd name="T25" fmla="*/ 526 h 711"/>
                <a:gd name="T26" fmla="*/ 3243 w 4031"/>
                <a:gd name="T27" fmla="*/ 528 h 711"/>
                <a:gd name="T28" fmla="*/ 3251 w 4031"/>
                <a:gd name="T29" fmla="*/ 560 h 711"/>
                <a:gd name="T30" fmla="*/ 3258 w 4031"/>
                <a:gd name="T31" fmla="*/ 598 h 711"/>
                <a:gd name="T32" fmla="*/ 3051 w 4031"/>
                <a:gd name="T33" fmla="*/ 401 h 711"/>
                <a:gd name="T34" fmla="*/ 2849 w 4031"/>
                <a:gd name="T35" fmla="*/ 401 h 711"/>
                <a:gd name="T36" fmla="*/ 2795 w 4031"/>
                <a:gd name="T37" fmla="*/ 406 h 711"/>
                <a:gd name="T38" fmla="*/ 2486 w 4031"/>
                <a:gd name="T39" fmla="*/ 224 h 711"/>
                <a:gd name="T40" fmla="*/ 2392 w 4031"/>
                <a:gd name="T41" fmla="*/ 294 h 711"/>
                <a:gd name="T42" fmla="*/ 2390 w 4031"/>
                <a:gd name="T43" fmla="*/ 437 h 711"/>
                <a:gd name="T44" fmla="*/ 2354 w 4031"/>
                <a:gd name="T45" fmla="*/ 292 h 711"/>
                <a:gd name="T46" fmla="*/ 2075 w 4031"/>
                <a:gd name="T47" fmla="*/ 546 h 711"/>
                <a:gd name="T48" fmla="*/ 1879 w 4031"/>
                <a:gd name="T49" fmla="*/ 227 h 711"/>
                <a:gd name="T50" fmla="*/ 1755 w 4031"/>
                <a:gd name="T51" fmla="*/ 535 h 711"/>
                <a:gd name="T52" fmla="*/ 1702 w 4031"/>
                <a:gd name="T53" fmla="*/ 435 h 711"/>
                <a:gd name="T54" fmla="*/ 1695 w 4031"/>
                <a:gd name="T55" fmla="*/ 442 h 711"/>
                <a:gd name="T56" fmla="*/ 1641 w 4031"/>
                <a:gd name="T57" fmla="*/ 535 h 711"/>
                <a:gd name="T58" fmla="*/ 1410 w 4031"/>
                <a:gd name="T59" fmla="*/ 439 h 711"/>
                <a:gd name="T60" fmla="*/ 1138 w 4031"/>
                <a:gd name="T61" fmla="*/ 490 h 711"/>
                <a:gd name="T62" fmla="*/ 957 w 4031"/>
                <a:gd name="T63" fmla="*/ 399 h 711"/>
                <a:gd name="T64" fmla="*/ 784 w 4031"/>
                <a:gd name="T65" fmla="*/ 449 h 711"/>
                <a:gd name="T66" fmla="*/ 718 w 4031"/>
                <a:gd name="T67" fmla="*/ 433 h 711"/>
                <a:gd name="T68" fmla="*/ 709 w 4031"/>
                <a:gd name="T69" fmla="*/ 433 h 711"/>
                <a:gd name="T70" fmla="*/ 605 w 4031"/>
                <a:gd name="T71" fmla="*/ 422 h 711"/>
                <a:gd name="T72" fmla="*/ 540 w 4031"/>
                <a:gd name="T73" fmla="*/ 456 h 711"/>
                <a:gd name="T74" fmla="*/ 530 w 4031"/>
                <a:gd name="T75" fmla="*/ 567 h 711"/>
                <a:gd name="T76" fmla="*/ 443 w 4031"/>
                <a:gd name="T77" fmla="*/ 553 h 711"/>
                <a:gd name="T78" fmla="*/ 395 w 4031"/>
                <a:gd name="T79" fmla="*/ 519 h 711"/>
                <a:gd name="T80" fmla="*/ 372 w 4031"/>
                <a:gd name="T81" fmla="*/ 465 h 711"/>
                <a:gd name="T82" fmla="*/ 194 w 4031"/>
                <a:gd name="T83" fmla="*/ 469 h 711"/>
                <a:gd name="T84" fmla="*/ 188 w 4031"/>
                <a:gd name="T85" fmla="*/ 467 h 711"/>
                <a:gd name="T86" fmla="*/ 153 w 4031"/>
                <a:gd name="T87" fmla="*/ 551 h 711"/>
                <a:gd name="T88" fmla="*/ 83 w 4031"/>
                <a:gd name="T89" fmla="*/ 575 h 711"/>
                <a:gd name="T90" fmla="*/ 3240 w 4031"/>
                <a:gd name="T91" fmla="*/ 517 h 711"/>
                <a:gd name="T92" fmla="*/ 597 w 4031"/>
                <a:gd name="T93" fmla="*/ 614 h 711"/>
                <a:gd name="T94" fmla="*/ 546 w 4031"/>
                <a:gd name="T95" fmla="*/ 619 h 711"/>
                <a:gd name="T96" fmla="*/ 542 w 4031"/>
                <a:gd name="T97" fmla="*/ 600 h 711"/>
                <a:gd name="T98" fmla="*/ 706 w 4031"/>
                <a:gd name="T99" fmla="*/ 601 h 711"/>
                <a:gd name="T100" fmla="*/ 704 w 4031"/>
                <a:gd name="T101" fmla="*/ 621 h 711"/>
                <a:gd name="T102" fmla="*/ 613 w 4031"/>
                <a:gd name="T103" fmla="*/ 614 h 711"/>
                <a:gd name="T104" fmla="*/ 628 w 4031"/>
                <a:gd name="T105" fmla="*/ 539 h 711"/>
                <a:gd name="T106" fmla="*/ 775 w 4031"/>
                <a:gd name="T107" fmla="*/ 614 h 711"/>
                <a:gd name="T108" fmla="*/ 724 w 4031"/>
                <a:gd name="T109" fmla="*/ 621 h 711"/>
                <a:gd name="T110" fmla="*/ 724 w 4031"/>
                <a:gd name="T111" fmla="*/ 601 h 711"/>
                <a:gd name="T112" fmla="*/ 779 w 4031"/>
                <a:gd name="T113" fmla="*/ 594 h 711"/>
                <a:gd name="T114" fmla="*/ 1350 w 4031"/>
                <a:gd name="T115" fmla="*/ 598 h 711"/>
                <a:gd name="T116" fmla="*/ 1266 w 4031"/>
                <a:gd name="T117" fmla="*/ 601 h 711"/>
                <a:gd name="T118" fmla="*/ 1163 w 4031"/>
                <a:gd name="T119" fmla="*/ 605 h 711"/>
                <a:gd name="T120" fmla="*/ 3247 w 4031"/>
                <a:gd name="T121" fmla="*/ 627 h 711"/>
                <a:gd name="T122" fmla="*/ 3258 w 4031"/>
                <a:gd name="T123" fmla="*/ 5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31" h="711">
                  <a:moveTo>
                    <a:pt x="4029" y="627"/>
                  </a:moveTo>
                  <a:lnTo>
                    <a:pt x="4029" y="623"/>
                  </a:lnTo>
                  <a:lnTo>
                    <a:pt x="4006" y="623"/>
                  </a:lnTo>
                  <a:lnTo>
                    <a:pt x="4006" y="623"/>
                  </a:lnTo>
                  <a:lnTo>
                    <a:pt x="3988" y="623"/>
                  </a:lnTo>
                  <a:lnTo>
                    <a:pt x="3981" y="619"/>
                  </a:lnTo>
                  <a:lnTo>
                    <a:pt x="3976" y="618"/>
                  </a:lnTo>
                  <a:lnTo>
                    <a:pt x="3976" y="616"/>
                  </a:lnTo>
                  <a:lnTo>
                    <a:pt x="3940" y="616"/>
                  </a:lnTo>
                  <a:lnTo>
                    <a:pt x="3940" y="607"/>
                  </a:lnTo>
                  <a:lnTo>
                    <a:pt x="3942" y="603"/>
                  </a:lnTo>
                  <a:lnTo>
                    <a:pt x="3942" y="601"/>
                  </a:lnTo>
                  <a:lnTo>
                    <a:pt x="3932" y="601"/>
                  </a:lnTo>
                  <a:lnTo>
                    <a:pt x="3932" y="598"/>
                  </a:lnTo>
                  <a:lnTo>
                    <a:pt x="3930" y="596"/>
                  </a:lnTo>
                  <a:lnTo>
                    <a:pt x="3930" y="591"/>
                  </a:lnTo>
                  <a:lnTo>
                    <a:pt x="3930" y="587"/>
                  </a:lnTo>
                  <a:lnTo>
                    <a:pt x="3930" y="585"/>
                  </a:lnTo>
                  <a:lnTo>
                    <a:pt x="3928" y="585"/>
                  </a:lnTo>
                  <a:lnTo>
                    <a:pt x="3928" y="584"/>
                  </a:lnTo>
                  <a:lnTo>
                    <a:pt x="3928" y="503"/>
                  </a:lnTo>
                  <a:lnTo>
                    <a:pt x="3928" y="503"/>
                  </a:lnTo>
                  <a:lnTo>
                    <a:pt x="3928" y="498"/>
                  </a:lnTo>
                  <a:lnTo>
                    <a:pt x="3928" y="492"/>
                  </a:lnTo>
                  <a:lnTo>
                    <a:pt x="3930" y="490"/>
                  </a:lnTo>
                  <a:lnTo>
                    <a:pt x="3930" y="483"/>
                  </a:lnTo>
                  <a:lnTo>
                    <a:pt x="3930" y="482"/>
                  </a:lnTo>
                  <a:lnTo>
                    <a:pt x="3928" y="482"/>
                  </a:lnTo>
                  <a:lnTo>
                    <a:pt x="3928" y="478"/>
                  </a:lnTo>
                  <a:lnTo>
                    <a:pt x="3928" y="476"/>
                  </a:lnTo>
                  <a:lnTo>
                    <a:pt x="3928" y="474"/>
                  </a:lnTo>
                  <a:lnTo>
                    <a:pt x="3926" y="474"/>
                  </a:lnTo>
                  <a:lnTo>
                    <a:pt x="3926" y="476"/>
                  </a:lnTo>
                  <a:lnTo>
                    <a:pt x="3924" y="476"/>
                  </a:lnTo>
                  <a:lnTo>
                    <a:pt x="3924" y="478"/>
                  </a:lnTo>
                  <a:lnTo>
                    <a:pt x="3923" y="476"/>
                  </a:lnTo>
                  <a:lnTo>
                    <a:pt x="3923" y="473"/>
                  </a:lnTo>
                  <a:lnTo>
                    <a:pt x="3923" y="471"/>
                  </a:lnTo>
                  <a:lnTo>
                    <a:pt x="3921" y="471"/>
                  </a:lnTo>
                  <a:lnTo>
                    <a:pt x="3921" y="471"/>
                  </a:lnTo>
                  <a:lnTo>
                    <a:pt x="3919" y="473"/>
                  </a:lnTo>
                  <a:lnTo>
                    <a:pt x="3919" y="474"/>
                  </a:lnTo>
                  <a:lnTo>
                    <a:pt x="3919" y="474"/>
                  </a:lnTo>
                  <a:lnTo>
                    <a:pt x="3910" y="474"/>
                  </a:lnTo>
                  <a:lnTo>
                    <a:pt x="3910" y="474"/>
                  </a:lnTo>
                  <a:lnTo>
                    <a:pt x="3910" y="473"/>
                  </a:lnTo>
                  <a:lnTo>
                    <a:pt x="3908" y="471"/>
                  </a:lnTo>
                  <a:lnTo>
                    <a:pt x="3907" y="471"/>
                  </a:lnTo>
                  <a:lnTo>
                    <a:pt x="3907" y="471"/>
                  </a:lnTo>
                  <a:lnTo>
                    <a:pt x="3907" y="473"/>
                  </a:lnTo>
                  <a:lnTo>
                    <a:pt x="3907" y="476"/>
                  </a:lnTo>
                  <a:lnTo>
                    <a:pt x="3903" y="478"/>
                  </a:lnTo>
                  <a:lnTo>
                    <a:pt x="3903" y="476"/>
                  </a:lnTo>
                  <a:lnTo>
                    <a:pt x="3903" y="476"/>
                  </a:lnTo>
                  <a:lnTo>
                    <a:pt x="3901" y="474"/>
                  </a:lnTo>
                  <a:lnTo>
                    <a:pt x="3901" y="474"/>
                  </a:lnTo>
                  <a:lnTo>
                    <a:pt x="3901" y="476"/>
                  </a:lnTo>
                  <a:lnTo>
                    <a:pt x="3900" y="478"/>
                  </a:lnTo>
                  <a:lnTo>
                    <a:pt x="3900" y="480"/>
                  </a:lnTo>
                  <a:lnTo>
                    <a:pt x="3900" y="482"/>
                  </a:lnTo>
                  <a:lnTo>
                    <a:pt x="3900" y="483"/>
                  </a:lnTo>
                  <a:lnTo>
                    <a:pt x="3900" y="489"/>
                  </a:lnTo>
                  <a:lnTo>
                    <a:pt x="3900" y="490"/>
                  </a:lnTo>
                  <a:lnTo>
                    <a:pt x="3900" y="498"/>
                  </a:lnTo>
                  <a:lnTo>
                    <a:pt x="3901" y="501"/>
                  </a:lnTo>
                  <a:lnTo>
                    <a:pt x="3901" y="584"/>
                  </a:lnTo>
                  <a:lnTo>
                    <a:pt x="3901" y="585"/>
                  </a:lnTo>
                  <a:lnTo>
                    <a:pt x="3898" y="585"/>
                  </a:lnTo>
                  <a:lnTo>
                    <a:pt x="3898" y="587"/>
                  </a:lnTo>
                  <a:lnTo>
                    <a:pt x="3898" y="589"/>
                  </a:lnTo>
                  <a:lnTo>
                    <a:pt x="3898" y="596"/>
                  </a:lnTo>
                  <a:lnTo>
                    <a:pt x="3896" y="598"/>
                  </a:lnTo>
                  <a:lnTo>
                    <a:pt x="3896" y="601"/>
                  </a:lnTo>
                  <a:lnTo>
                    <a:pt x="3885" y="601"/>
                  </a:lnTo>
                  <a:lnTo>
                    <a:pt x="3885" y="603"/>
                  </a:lnTo>
                  <a:lnTo>
                    <a:pt x="3887" y="605"/>
                  </a:lnTo>
                  <a:lnTo>
                    <a:pt x="3887" y="618"/>
                  </a:lnTo>
                  <a:lnTo>
                    <a:pt x="3885" y="618"/>
                  </a:lnTo>
                  <a:lnTo>
                    <a:pt x="3885" y="616"/>
                  </a:lnTo>
                  <a:lnTo>
                    <a:pt x="3873" y="616"/>
                  </a:lnTo>
                  <a:lnTo>
                    <a:pt x="3873" y="614"/>
                  </a:lnTo>
                  <a:lnTo>
                    <a:pt x="3843" y="609"/>
                  </a:lnTo>
                  <a:lnTo>
                    <a:pt x="3843" y="601"/>
                  </a:lnTo>
                  <a:lnTo>
                    <a:pt x="3843" y="600"/>
                  </a:lnTo>
                  <a:lnTo>
                    <a:pt x="3843" y="598"/>
                  </a:lnTo>
                  <a:lnTo>
                    <a:pt x="3843" y="591"/>
                  </a:lnTo>
                  <a:lnTo>
                    <a:pt x="3836" y="591"/>
                  </a:lnTo>
                  <a:lnTo>
                    <a:pt x="3836" y="598"/>
                  </a:lnTo>
                  <a:lnTo>
                    <a:pt x="3834" y="598"/>
                  </a:lnTo>
                  <a:lnTo>
                    <a:pt x="3836" y="584"/>
                  </a:lnTo>
                  <a:lnTo>
                    <a:pt x="3837" y="573"/>
                  </a:lnTo>
                  <a:lnTo>
                    <a:pt x="3839" y="567"/>
                  </a:lnTo>
                  <a:lnTo>
                    <a:pt x="3839" y="567"/>
                  </a:lnTo>
                  <a:lnTo>
                    <a:pt x="3839" y="566"/>
                  </a:lnTo>
                  <a:lnTo>
                    <a:pt x="3839" y="564"/>
                  </a:lnTo>
                  <a:lnTo>
                    <a:pt x="3843" y="542"/>
                  </a:lnTo>
                  <a:lnTo>
                    <a:pt x="3848" y="503"/>
                  </a:lnTo>
                  <a:lnTo>
                    <a:pt x="3848" y="501"/>
                  </a:lnTo>
                  <a:lnTo>
                    <a:pt x="3848" y="501"/>
                  </a:lnTo>
                  <a:lnTo>
                    <a:pt x="3848" y="499"/>
                  </a:lnTo>
                  <a:lnTo>
                    <a:pt x="3848" y="494"/>
                  </a:lnTo>
                  <a:lnTo>
                    <a:pt x="3848" y="499"/>
                  </a:lnTo>
                  <a:lnTo>
                    <a:pt x="3848" y="498"/>
                  </a:lnTo>
                  <a:lnTo>
                    <a:pt x="3848" y="498"/>
                  </a:lnTo>
                  <a:lnTo>
                    <a:pt x="3848" y="498"/>
                  </a:lnTo>
                  <a:lnTo>
                    <a:pt x="3848" y="494"/>
                  </a:lnTo>
                  <a:lnTo>
                    <a:pt x="3846" y="496"/>
                  </a:lnTo>
                  <a:lnTo>
                    <a:pt x="3846" y="494"/>
                  </a:lnTo>
                  <a:lnTo>
                    <a:pt x="3848" y="494"/>
                  </a:lnTo>
                  <a:lnTo>
                    <a:pt x="3846" y="492"/>
                  </a:lnTo>
                  <a:lnTo>
                    <a:pt x="3846" y="492"/>
                  </a:lnTo>
                  <a:lnTo>
                    <a:pt x="3846" y="489"/>
                  </a:lnTo>
                  <a:lnTo>
                    <a:pt x="3846" y="489"/>
                  </a:lnTo>
                  <a:lnTo>
                    <a:pt x="3848" y="489"/>
                  </a:lnTo>
                  <a:lnTo>
                    <a:pt x="3848" y="489"/>
                  </a:lnTo>
                  <a:lnTo>
                    <a:pt x="3848" y="489"/>
                  </a:lnTo>
                  <a:lnTo>
                    <a:pt x="3846" y="480"/>
                  </a:lnTo>
                  <a:lnTo>
                    <a:pt x="3844" y="478"/>
                  </a:lnTo>
                  <a:lnTo>
                    <a:pt x="3844" y="478"/>
                  </a:lnTo>
                  <a:lnTo>
                    <a:pt x="3844" y="478"/>
                  </a:lnTo>
                  <a:lnTo>
                    <a:pt x="3843" y="474"/>
                  </a:lnTo>
                  <a:lnTo>
                    <a:pt x="3843" y="474"/>
                  </a:lnTo>
                  <a:lnTo>
                    <a:pt x="3841" y="473"/>
                  </a:lnTo>
                  <a:lnTo>
                    <a:pt x="3837" y="469"/>
                  </a:lnTo>
                  <a:lnTo>
                    <a:pt x="3837" y="469"/>
                  </a:lnTo>
                  <a:lnTo>
                    <a:pt x="3837" y="469"/>
                  </a:lnTo>
                  <a:lnTo>
                    <a:pt x="3837" y="469"/>
                  </a:lnTo>
                  <a:lnTo>
                    <a:pt x="3837" y="469"/>
                  </a:lnTo>
                  <a:lnTo>
                    <a:pt x="3836" y="469"/>
                  </a:lnTo>
                  <a:lnTo>
                    <a:pt x="3834" y="467"/>
                  </a:lnTo>
                  <a:lnTo>
                    <a:pt x="3832" y="467"/>
                  </a:lnTo>
                  <a:lnTo>
                    <a:pt x="3832" y="467"/>
                  </a:lnTo>
                  <a:lnTo>
                    <a:pt x="3832" y="467"/>
                  </a:lnTo>
                  <a:lnTo>
                    <a:pt x="3832" y="467"/>
                  </a:lnTo>
                  <a:lnTo>
                    <a:pt x="3830" y="467"/>
                  </a:lnTo>
                  <a:lnTo>
                    <a:pt x="3830" y="467"/>
                  </a:lnTo>
                  <a:lnTo>
                    <a:pt x="3830" y="467"/>
                  </a:lnTo>
                  <a:lnTo>
                    <a:pt x="3828" y="465"/>
                  </a:lnTo>
                  <a:lnTo>
                    <a:pt x="3828" y="465"/>
                  </a:lnTo>
                  <a:lnTo>
                    <a:pt x="3825" y="465"/>
                  </a:lnTo>
                  <a:lnTo>
                    <a:pt x="3825" y="464"/>
                  </a:lnTo>
                  <a:lnTo>
                    <a:pt x="3823" y="464"/>
                  </a:lnTo>
                  <a:lnTo>
                    <a:pt x="3823" y="464"/>
                  </a:lnTo>
                  <a:lnTo>
                    <a:pt x="3820" y="462"/>
                  </a:lnTo>
                  <a:lnTo>
                    <a:pt x="3820" y="462"/>
                  </a:lnTo>
                  <a:lnTo>
                    <a:pt x="3818" y="462"/>
                  </a:lnTo>
                  <a:lnTo>
                    <a:pt x="3816" y="462"/>
                  </a:lnTo>
                  <a:lnTo>
                    <a:pt x="3814" y="460"/>
                  </a:lnTo>
                  <a:lnTo>
                    <a:pt x="3804" y="458"/>
                  </a:lnTo>
                  <a:lnTo>
                    <a:pt x="3800" y="458"/>
                  </a:lnTo>
                  <a:lnTo>
                    <a:pt x="3798" y="458"/>
                  </a:lnTo>
                  <a:lnTo>
                    <a:pt x="3796" y="458"/>
                  </a:lnTo>
                  <a:lnTo>
                    <a:pt x="3795" y="458"/>
                  </a:lnTo>
                  <a:lnTo>
                    <a:pt x="3793" y="458"/>
                  </a:lnTo>
                  <a:lnTo>
                    <a:pt x="3789" y="458"/>
                  </a:lnTo>
                  <a:lnTo>
                    <a:pt x="3786" y="458"/>
                  </a:lnTo>
                  <a:lnTo>
                    <a:pt x="3784" y="458"/>
                  </a:lnTo>
                  <a:lnTo>
                    <a:pt x="3782" y="458"/>
                  </a:lnTo>
                  <a:lnTo>
                    <a:pt x="3782" y="458"/>
                  </a:lnTo>
                  <a:lnTo>
                    <a:pt x="3780" y="458"/>
                  </a:lnTo>
                  <a:lnTo>
                    <a:pt x="3779" y="458"/>
                  </a:lnTo>
                  <a:lnTo>
                    <a:pt x="3777" y="458"/>
                  </a:lnTo>
                  <a:lnTo>
                    <a:pt x="3768" y="458"/>
                  </a:lnTo>
                  <a:lnTo>
                    <a:pt x="3766" y="458"/>
                  </a:lnTo>
                  <a:lnTo>
                    <a:pt x="3764" y="458"/>
                  </a:lnTo>
                  <a:lnTo>
                    <a:pt x="3763" y="458"/>
                  </a:lnTo>
                  <a:lnTo>
                    <a:pt x="3754" y="458"/>
                  </a:lnTo>
                  <a:lnTo>
                    <a:pt x="3745" y="460"/>
                  </a:lnTo>
                  <a:lnTo>
                    <a:pt x="3743" y="458"/>
                  </a:lnTo>
                  <a:lnTo>
                    <a:pt x="3741" y="460"/>
                  </a:lnTo>
                  <a:lnTo>
                    <a:pt x="3740" y="460"/>
                  </a:lnTo>
                  <a:lnTo>
                    <a:pt x="3724" y="462"/>
                  </a:lnTo>
                  <a:lnTo>
                    <a:pt x="3722" y="462"/>
                  </a:lnTo>
                  <a:lnTo>
                    <a:pt x="3718" y="462"/>
                  </a:lnTo>
                  <a:lnTo>
                    <a:pt x="3716" y="462"/>
                  </a:lnTo>
                  <a:lnTo>
                    <a:pt x="3716" y="462"/>
                  </a:lnTo>
                  <a:lnTo>
                    <a:pt x="3706" y="464"/>
                  </a:lnTo>
                  <a:lnTo>
                    <a:pt x="3704" y="464"/>
                  </a:lnTo>
                  <a:lnTo>
                    <a:pt x="3700" y="464"/>
                  </a:lnTo>
                  <a:lnTo>
                    <a:pt x="3700" y="464"/>
                  </a:lnTo>
                  <a:lnTo>
                    <a:pt x="3700" y="464"/>
                  </a:lnTo>
                  <a:lnTo>
                    <a:pt x="3697" y="464"/>
                  </a:lnTo>
                  <a:lnTo>
                    <a:pt x="3697" y="465"/>
                  </a:lnTo>
                  <a:lnTo>
                    <a:pt x="3683" y="465"/>
                  </a:lnTo>
                  <a:lnTo>
                    <a:pt x="3674" y="467"/>
                  </a:lnTo>
                  <a:lnTo>
                    <a:pt x="3672" y="467"/>
                  </a:lnTo>
                  <a:lnTo>
                    <a:pt x="3670" y="467"/>
                  </a:lnTo>
                  <a:lnTo>
                    <a:pt x="3668" y="469"/>
                  </a:lnTo>
                  <a:lnTo>
                    <a:pt x="3643" y="473"/>
                  </a:lnTo>
                  <a:lnTo>
                    <a:pt x="3642" y="473"/>
                  </a:lnTo>
                  <a:lnTo>
                    <a:pt x="3638" y="473"/>
                  </a:lnTo>
                  <a:lnTo>
                    <a:pt x="3636" y="474"/>
                  </a:lnTo>
                  <a:lnTo>
                    <a:pt x="3635" y="474"/>
                  </a:lnTo>
                  <a:lnTo>
                    <a:pt x="3629" y="474"/>
                  </a:lnTo>
                  <a:lnTo>
                    <a:pt x="3629" y="474"/>
                  </a:lnTo>
                  <a:lnTo>
                    <a:pt x="3626" y="476"/>
                  </a:lnTo>
                  <a:lnTo>
                    <a:pt x="3622" y="476"/>
                  </a:lnTo>
                  <a:lnTo>
                    <a:pt x="3613" y="478"/>
                  </a:lnTo>
                  <a:lnTo>
                    <a:pt x="3613" y="478"/>
                  </a:lnTo>
                  <a:lnTo>
                    <a:pt x="3608" y="478"/>
                  </a:lnTo>
                  <a:lnTo>
                    <a:pt x="3603" y="480"/>
                  </a:lnTo>
                  <a:lnTo>
                    <a:pt x="3595" y="482"/>
                  </a:lnTo>
                  <a:lnTo>
                    <a:pt x="3588" y="482"/>
                  </a:lnTo>
                  <a:lnTo>
                    <a:pt x="3588" y="482"/>
                  </a:lnTo>
                  <a:lnTo>
                    <a:pt x="3587" y="482"/>
                  </a:lnTo>
                  <a:lnTo>
                    <a:pt x="3585" y="482"/>
                  </a:lnTo>
                  <a:lnTo>
                    <a:pt x="3551" y="489"/>
                  </a:lnTo>
                  <a:lnTo>
                    <a:pt x="3551" y="487"/>
                  </a:lnTo>
                  <a:lnTo>
                    <a:pt x="3547" y="489"/>
                  </a:lnTo>
                  <a:lnTo>
                    <a:pt x="3544" y="489"/>
                  </a:lnTo>
                  <a:lnTo>
                    <a:pt x="3542" y="489"/>
                  </a:lnTo>
                  <a:lnTo>
                    <a:pt x="3537" y="490"/>
                  </a:lnTo>
                  <a:lnTo>
                    <a:pt x="3531" y="490"/>
                  </a:lnTo>
                  <a:lnTo>
                    <a:pt x="3531" y="490"/>
                  </a:lnTo>
                  <a:lnTo>
                    <a:pt x="3528" y="492"/>
                  </a:lnTo>
                  <a:lnTo>
                    <a:pt x="3526" y="492"/>
                  </a:lnTo>
                  <a:lnTo>
                    <a:pt x="3515" y="494"/>
                  </a:lnTo>
                  <a:lnTo>
                    <a:pt x="3515" y="494"/>
                  </a:lnTo>
                  <a:lnTo>
                    <a:pt x="3515" y="494"/>
                  </a:lnTo>
                  <a:lnTo>
                    <a:pt x="3510" y="494"/>
                  </a:lnTo>
                  <a:lnTo>
                    <a:pt x="3508" y="496"/>
                  </a:lnTo>
                  <a:lnTo>
                    <a:pt x="3507" y="496"/>
                  </a:lnTo>
                  <a:lnTo>
                    <a:pt x="3491" y="492"/>
                  </a:lnTo>
                  <a:lnTo>
                    <a:pt x="3489" y="492"/>
                  </a:lnTo>
                  <a:lnTo>
                    <a:pt x="3487" y="490"/>
                  </a:lnTo>
                  <a:lnTo>
                    <a:pt x="3487" y="492"/>
                  </a:lnTo>
                  <a:lnTo>
                    <a:pt x="3480" y="490"/>
                  </a:lnTo>
                  <a:lnTo>
                    <a:pt x="3473" y="489"/>
                  </a:lnTo>
                  <a:lnTo>
                    <a:pt x="3469" y="489"/>
                  </a:lnTo>
                  <a:lnTo>
                    <a:pt x="3469" y="489"/>
                  </a:lnTo>
                  <a:lnTo>
                    <a:pt x="3467" y="487"/>
                  </a:lnTo>
                  <a:lnTo>
                    <a:pt x="3467" y="487"/>
                  </a:lnTo>
                  <a:lnTo>
                    <a:pt x="3466" y="487"/>
                  </a:lnTo>
                  <a:lnTo>
                    <a:pt x="3464" y="487"/>
                  </a:lnTo>
                  <a:lnTo>
                    <a:pt x="3464" y="487"/>
                  </a:lnTo>
                  <a:lnTo>
                    <a:pt x="3457" y="485"/>
                  </a:lnTo>
                  <a:lnTo>
                    <a:pt x="3453" y="485"/>
                  </a:lnTo>
                  <a:lnTo>
                    <a:pt x="3453" y="485"/>
                  </a:lnTo>
                  <a:lnTo>
                    <a:pt x="3451" y="485"/>
                  </a:lnTo>
                  <a:lnTo>
                    <a:pt x="3450" y="485"/>
                  </a:lnTo>
                  <a:lnTo>
                    <a:pt x="3448" y="485"/>
                  </a:lnTo>
                  <a:lnTo>
                    <a:pt x="3435" y="482"/>
                  </a:lnTo>
                  <a:lnTo>
                    <a:pt x="3432" y="482"/>
                  </a:lnTo>
                  <a:lnTo>
                    <a:pt x="3430" y="482"/>
                  </a:lnTo>
                  <a:lnTo>
                    <a:pt x="3428" y="482"/>
                  </a:lnTo>
                  <a:lnTo>
                    <a:pt x="3419" y="480"/>
                  </a:lnTo>
                  <a:lnTo>
                    <a:pt x="3412" y="478"/>
                  </a:lnTo>
                  <a:lnTo>
                    <a:pt x="3409" y="478"/>
                  </a:lnTo>
                  <a:lnTo>
                    <a:pt x="3407" y="478"/>
                  </a:lnTo>
                  <a:lnTo>
                    <a:pt x="3407" y="478"/>
                  </a:lnTo>
                  <a:lnTo>
                    <a:pt x="3395" y="476"/>
                  </a:lnTo>
                  <a:lnTo>
                    <a:pt x="3395" y="476"/>
                  </a:lnTo>
                  <a:lnTo>
                    <a:pt x="3393" y="476"/>
                  </a:lnTo>
                  <a:lnTo>
                    <a:pt x="3391" y="476"/>
                  </a:lnTo>
                  <a:lnTo>
                    <a:pt x="3389" y="476"/>
                  </a:lnTo>
                  <a:lnTo>
                    <a:pt x="3389" y="476"/>
                  </a:lnTo>
                  <a:lnTo>
                    <a:pt x="3384" y="474"/>
                  </a:lnTo>
                  <a:lnTo>
                    <a:pt x="3380" y="474"/>
                  </a:lnTo>
                  <a:lnTo>
                    <a:pt x="3379" y="474"/>
                  </a:lnTo>
                  <a:lnTo>
                    <a:pt x="3373" y="474"/>
                  </a:lnTo>
                  <a:lnTo>
                    <a:pt x="3371" y="474"/>
                  </a:lnTo>
                  <a:lnTo>
                    <a:pt x="3370" y="473"/>
                  </a:lnTo>
                  <a:lnTo>
                    <a:pt x="3370" y="474"/>
                  </a:lnTo>
                  <a:lnTo>
                    <a:pt x="3363" y="473"/>
                  </a:lnTo>
                  <a:lnTo>
                    <a:pt x="3357" y="473"/>
                  </a:lnTo>
                  <a:lnTo>
                    <a:pt x="3357" y="473"/>
                  </a:lnTo>
                  <a:lnTo>
                    <a:pt x="3355" y="473"/>
                  </a:lnTo>
                  <a:lnTo>
                    <a:pt x="3354" y="473"/>
                  </a:lnTo>
                  <a:lnTo>
                    <a:pt x="3354" y="473"/>
                  </a:lnTo>
                  <a:lnTo>
                    <a:pt x="3352" y="473"/>
                  </a:lnTo>
                  <a:lnTo>
                    <a:pt x="3352" y="473"/>
                  </a:lnTo>
                  <a:lnTo>
                    <a:pt x="3350" y="473"/>
                  </a:lnTo>
                  <a:lnTo>
                    <a:pt x="3341" y="473"/>
                  </a:lnTo>
                  <a:lnTo>
                    <a:pt x="3339" y="473"/>
                  </a:lnTo>
                  <a:lnTo>
                    <a:pt x="3338" y="473"/>
                  </a:lnTo>
                  <a:lnTo>
                    <a:pt x="3336" y="473"/>
                  </a:lnTo>
                  <a:lnTo>
                    <a:pt x="3334" y="473"/>
                  </a:lnTo>
                  <a:lnTo>
                    <a:pt x="3331" y="473"/>
                  </a:lnTo>
                  <a:lnTo>
                    <a:pt x="3329" y="473"/>
                  </a:lnTo>
                  <a:lnTo>
                    <a:pt x="3327" y="473"/>
                  </a:lnTo>
                  <a:lnTo>
                    <a:pt x="3327" y="473"/>
                  </a:lnTo>
                  <a:lnTo>
                    <a:pt x="3325" y="473"/>
                  </a:lnTo>
                  <a:lnTo>
                    <a:pt x="3325" y="473"/>
                  </a:lnTo>
                  <a:lnTo>
                    <a:pt x="3320" y="473"/>
                  </a:lnTo>
                  <a:lnTo>
                    <a:pt x="3318" y="473"/>
                  </a:lnTo>
                  <a:lnTo>
                    <a:pt x="3316" y="473"/>
                  </a:lnTo>
                  <a:lnTo>
                    <a:pt x="3315" y="473"/>
                  </a:lnTo>
                  <a:lnTo>
                    <a:pt x="3313" y="473"/>
                  </a:lnTo>
                  <a:lnTo>
                    <a:pt x="3311" y="473"/>
                  </a:lnTo>
                  <a:lnTo>
                    <a:pt x="3309" y="473"/>
                  </a:lnTo>
                  <a:lnTo>
                    <a:pt x="3309" y="473"/>
                  </a:lnTo>
                  <a:lnTo>
                    <a:pt x="3306" y="474"/>
                  </a:lnTo>
                  <a:lnTo>
                    <a:pt x="3297" y="476"/>
                  </a:lnTo>
                  <a:lnTo>
                    <a:pt x="3297" y="474"/>
                  </a:lnTo>
                  <a:lnTo>
                    <a:pt x="3295" y="476"/>
                  </a:lnTo>
                  <a:lnTo>
                    <a:pt x="3293" y="476"/>
                  </a:lnTo>
                  <a:lnTo>
                    <a:pt x="3293" y="476"/>
                  </a:lnTo>
                  <a:lnTo>
                    <a:pt x="3293" y="476"/>
                  </a:lnTo>
                  <a:lnTo>
                    <a:pt x="3291" y="476"/>
                  </a:lnTo>
                  <a:lnTo>
                    <a:pt x="3286" y="476"/>
                  </a:lnTo>
                  <a:lnTo>
                    <a:pt x="3286" y="476"/>
                  </a:lnTo>
                  <a:lnTo>
                    <a:pt x="3284" y="478"/>
                  </a:lnTo>
                  <a:lnTo>
                    <a:pt x="3281" y="478"/>
                  </a:lnTo>
                  <a:lnTo>
                    <a:pt x="3277" y="478"/>
                  </a:lnTo>
                  <a:lnTo>
                    <a:pt x="3274" y="480"/>
                  </a:lnTo>
                  <a:lnTo>
                    <a:pt x="3272" y="480"/>
                  </a:lnTo>
                  <a:lnTo>
                    <a:pt x="3268" y="480"/>
                  </a:lnTo>
                  <a:lnTo>
                    <a:pt x="3268" y="480"/>
                  </a:lnTo>
                  <a:lnTo>
                    <a:pt x="3268" y="482"/>
                  </a:lnTo>
                  <a:lnTo>
                    <a:pt x="3265" y="482"/>
                  </a:lnTo>
                  <a:lnTo>
                    <a:pt x="3265" y="483"/>
                  </a:lnTo>
                  <a:lnTo>
                    <a:pt x="3263" y="483"/>
                  </a:lnTo>
                  <a:lnTo>
                    <a:pt x="3261" y="485"/>
                  </a:lnTo>
                  <a:lnTo>
                    <a:pt x="3259" y="485"/>
                  </a:lnTo>
                  <a:lnTo>
                    <a:pt x="3259" y="485"/>
                  </a:lnTo>
                  <a:lnTo>
                    <a:pt x="3259" y="485"/>
                  </a:lnTo>
                  <a:lnTo>
                    <a:pt x="3258" y="485"/>
                  </a:lnTo>
                  <a:lnTo>
                    <a:pt x="3258" y="487"/>
                  </a:lnTo>
                  <a:lnTo>
                    <a:pt x="3258" y="487"/>
                  </a:lnTo>
                  <a:lnTo>
                    <a:pt x="3256" y="487"/>
                  </a:lnTo>
                  <a:lnTo>
                    <a:pt x="3256" y="487"/>
                  </a:lnTo>
                  <a:lnTo>
                    <a:pt x="3256" y="487"/>
                  </a:lnTo>
                  <a:lnTo>
                    <a:pt x="3252" y="489"/>
                  </a:lnTo>
                  <a:lnTo>
                    <a:pt x="3252" y="489"/>
                  </a:lnTo>
                  <a:lnTo>
                    <a:pt x="3251" y="490"/>
                  </a:lnTo>
                  <a:lnTo>
                    <a:pt x="3251" y="490"/>
                  </a:lnTo>
                  <a:lnTo>
                    <a:pt x="3249" y="490"/>
                  </a:lnTo>
                  <a:lnTo>
                    <a:pt x="3249" y="492"/>
                  </a:lnTo>
                  <a:lnTo>
                    <a:pt x="3249" y="492"/>
                  </a:lnTo>
                  <a:lnTo>
                    <a:pt x="3249" y="492"/>
                  </a:lnTo>
                  <a:lnTo>
                    <a:pt x="3245" y="496"/>
                  </a:lnTo>
                  <a:lnTo>
                    <a:pt x="3245" y="496"/>
                  </a:lnTo>
                  <a:lnTo>
                    <a:pt x="3242" y="501"/>
                  </a:lnTo>
                  <a:lnTo>
                    <a:pt x="3240" y="514"/>
                  </a:lnTo>
                  <a:lnTo>
                    <a:pt x="3240" y="516"/>
                  </a:lnTo>
                  <a:lnTo>
                    <a:pt x="3242" y="523"/>
                  </a:lnTo>
                  <a:lnTo>
                    <a:pt x="3242" y="523"/>
                  </a:lnTo>
                  <a:lnTo>
                    <a:pt x="3242" y="526"/>
                  </a:lnTo>
                  <a:lnTo>
                    <a:pt x="3243" y="530"/>
                  </a:lnTo>
                  <a:lnTo>
                    <a:pt x="3243" y="532"/>
                  </a:lnTo>
                  <a:lnTo>
                    <a:pt x="3245" y="535"/>
                  </a:lnTo>
                  <a:lnTo>
                    <a:pt x="3245" y="535"/>
                  </a:lnTo>
                  <a:lnTo>
                    <a:pt x="3249" y="553"/>
                  </a:lnTo>
                  <a:lnTo>
                    <a:pt x="3247" y="551"/>
                  </a:lnTo>
                  <a:lnTo>
                    <a:pt x="3247" y="550"/>
                  </a:lnTo>
                  <a:lnTo>
                    <a:pt x="3247" y="548"/>
                  </a:lnTo>
                  <a:lnTo>
                    <a:pt x="3247" y="546"/>
                  </a:lnTo>
                  <a:lnTo>
                    <a:pt x="3245" y="542"/>
                  </a:lnTo>
                  <a:lnTo>
                    <a:pt x="3245" y="541"/>
                  </a:lnTo>
                  <a:lnTo>
                    <a:pt x="3245" y="539"/>
                  </a:lnTo>
                  <a:lnTo>
                    <a:pt x="3247" y="544"/>
                  </a:lnTo>
                  <a:lnTo>
                    <a:pt x="3245" y="537"/>
                  </a:lnTo>
                  <a:lnTo>
                    <a:pt x="3245" y="535"/>
                  </a:lnTo>
                  <a:lnTo>
                    <a:pt x="3247" y="548"/>
                  </a:lnTo>
                  <a:lnTo>
                    <a:pt x="3245" y="535"/>
                  </a:lnTo>
                  <a:lnTo>
                    <a:pt x="3245" y="535"/>
                  </a:lnTo>
                  <a:lnTo>
                    <a:pt x="3245" y="537"/>
                  </a:lnTo>
                  <a:lnTo>
                    <a:pt x="3245" y="535"/>
                  </a:lnTo>
                  <a:lnTo>
                    <a:pt x="3245" y="535"/>
                  </a:lnTo>
                  <a:lnTo>
                    <a:pt x="3242" y="521"/>
                  </a:lnTo>
                  <a:lnTo>
                    <a:pt x="3242" y="521"/>
                  </a:lnTo>
                  <a:lnTo>
                    <a:pt x="3242" y="523"/>
                  </a:lnTo>
                  <a:lnTo>
                    <a:pt x="3243" y="532"/>
                  </a:lnTo>
                  <a:lnTo>
                    <a:pt x="3243" y="528"/>
                  </a:lnTo>
                  <a:lnTo>
                    <a:pt x="3242" y="523"/>
                  </a:lnTo>
                  <a:lnTo>
                    <a:pt x="3242" y="523"/>
                  </a:lnTo>
                  <a:lnTo>
                    <a:pt x="3243" y="526"/>
                  </a:lnTo>
                  <a:lnTo>
                    <a:pt x="3242" y="524"/>
                  </a:lnTo>
                  <a:lnTo>
                    <a:pt x="3242" y="524"/>
                  </a:lnTo>
                  <a:lnTo>
                    <a:pt x="3243" y="530"/>
                  </a:lnTo>
                  <a:lnTo>
                    <a:pt x="3247" y="550"/>
                  </a:lnTo>
                  <a:lnTo>
                    <a:pt x="3249" y="559"/>
                  </a:lnTo>
                  <a:lnTo>
                    <a:pt x="3243" y="526"/>
                  </a:lnTo>
                  <a:lnTo>
                    <a:pt x="3243" y="528"/>
                  </a:lnTo>
                  <a:lnTo>
                    <a:pt x="3245" y="539"/>
                  </a:lnTo>
                  <a:lnTo>
                    <a:pt x="3245" y="541"/>
                  </a:lnTo>
                  <a:lnTo>
                    <a:pt x="3251" y="559"/>
                  </a:lnTo>
                  <a:lnTo>
                    <a:pt x="3251" y="560"/>
                  </a:lnTo>
                  <a:lnTo>
                    <a:pt x="3251" y="562"/>
                  </a:lnTo>
                  <a:lnTo>
                    <a:pt x="3249" y="553"/>
                  </a:lnTo>
                  <a:lnTo>
                    <a:pt x="3251" y="566"/>
                  </a:lnTo>
                  <a:lnTo>
                    <a:pt x="3247" y="550"/>
                  </a:lnTo>
                  <a:lnTo>
                    <a:pt x="3247" y="546"/>
                  </a:lnTo>
                  <a:lnTo>
                    <a:pt x="3247" y="544"/>
                  </a:lnTo>
                  <a:lnTo>
                    <a:pt x="3247" y="542"/>
                  </a:lnTo>
                  <a:lnTo>
                    <a:pt x="3247" y="544"/>
                  </a:lnTo>
                  <a:lnTo>
                    <a:pt x="3247" y="550"/>
                  </a:lnTo>
                  <a:lnTo>
                    <a:pt x="3247" y="546"/>
                  </a:lnTo>
                  <a:lnTo>
                    <a:pt x="3249" y="559"/>
                  </a:lnTo>
                  <a:lnTo>
                    <a:pt x="3251" y="560"/>
                  </a:lnTo>
                  <a:lnTo>
                    <a:pt x="3251" y="560"/>
                  </a:lnTo>
                  <a:lnTo>
                    <a:pt x="3249" y="555"/>
                  </a:lnTo>
                  <a:lnTo>
                    <a:pt x="3251" y="560"/>
                  </a:lnTo>
                  <a:lnTo>
                    <a:pt x="3251" y="560"/>
                  </a:lnTo>
                  <a:lnTo>
                    <a:pt x="3256" y="591"/>
                  </a:lnTo>
                  <a:lnTo>
                    <a:pt x="3256" y="587"/>
                  </a:lnTo>
                  <a:lnTo>
                    <a:pt x="3256" y="587"/>
                  </a:lnTo>
                  <a:lnTo>
                    <a:pt x="3254" y="580"/>
                  </a:lnTo>
                  <a:lnTo>
                    <a:pt x="3254" y="582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4" y="584"/>
                  </a:lnTo>
                  <a:lnTo>
                    <a:pt x="3256" y="589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6" y="591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8" y="594"/>
                  </a:lnTo>
                  <a:lnTo>
                    <a:pt x="3258" y="594"/>
                  </a:lnTo>
                  <a:lnTo>
                    <a:pt x="3258" y="594"/>
                  </a:lnTo>
                  <a:lnTo>
                    <a:pt x="3258" y="598"/>
                  </a:lnTo>
                  <a:lnTo>
                    <a:pt x="3261" y="614"/>
                  </a:lnTo>
                  <a:lnTo>
                    <a:pt x="3261" y="614"/>
                  </a:lnTo>
                  <a:lnTo>
                    <a:pt x="3263" y="618"/>
                  </a:lnTo>
                  <a:lnTo>
                    <a:pt x="3263" y="618"/>
                  </a:lnTo>
                  <a:lnTo>
                    <a:pt x="3263" y="618"/>
                  </a:lnTo>
                  <a:lnTo>
                    <a:pt x="3251" y="619"/>
                  </a:lnTo>
                  <a:lnTo>
                    <a:pt x="3249" y="610"/>
                  </a:lnTo>
                  <a:lnTo>
                    <a:pt x="3251" y="610"/>
                  </a:lnTo>
                  <a:lnTo>
                    <a:pt x="3251" y="609"/>
                  </a:lnTo>
                  <a:lnTo>
                    <a:pt x="3245" y="607"/>
                  </a:lnTo>
                  <a:lnTo>
                    <a:pt x="3227" y="609"/>
                  </a:lnTo>
                  <a:lnTo>
                    <a:pt x="3233" y="507"/>
                  </a:lnTo>
                  <a:lnTo>
                    <a:pt x="3186" y="501"/>
                  </a:lnTo>
                  <a:lnTo>
                    <a:pt x="3195" y="453"/>
                  </a:lnTo>
                  <a:lnTo>
                    <a:pt x="3165" y="456"/>
                  </a:lnTo>
                  <a:lnTo>
                    <a:pt x="3165" y="455"/>
                  </a:lnTo>
                  <a:lnTo>
                    <a:pt x="3128" y="455"/>
                  </a:lnTo>
                  <a:lnTo>
                    <a:pt x="3121" y="456"/>
                  </a:lnTo>
                  <a:lnTo>
                    <a:pt x="3121" y="462"/>
                  </a:lnTo>
                  <a:lnTo>
                    <a:pt x="3117" y="462"/>
                  </a:lnTo>
                  <a:lnTo>
                    <a:pt x="3114" y="412"/>
                  </a:lnTo>
                  <a:lnTo>
                    <a:pt x="3098" y="412"/>
                  </a:lnTo>
                  <a:lnTo>
                    <a:pt x="3098" y="397"/>
                  </a:lnTo>
                  <a:lnTo>
                    <a:pt x="3094" y="397"/>
                  </a:lnTo>
                  <a:lnTo>
                    <a:pt x="3053" y="399"/>
                  </a:lnTo>
                  <a:lnTo>
                    <a:pt x="3051" y="401"/>
                  </a:lnTo>
                  <a:lnTo>
                    <a:pt x="3051" y="410"/>
                  </a:lnTo>
                  <a:lnTo>
                    <a:pt x="3051" y="410"/>
                  </a:lnTo>
                  <a:lnTo>
                    <a:pt x="3050" y="410"/>
                  </a:lnTo>
                  <a:lnTo>
                    <a:pt x="3042" y="410"/>
                  </a:lnTo>
                  <a:lnTo>
                    <a:pt x="3042" y="408"/>
                  </a:lnTo>
                  <a:lnTo>
                    <a:pt x="3023" y="408"/>
                  </a:lnTo>
                  <a:lnTo>
                    <a:pt x="3023" y="410"/>
                  </a:lnTo>
                  <a:lnTo>
                    <a:pt x="3010" y="410"/>
                  </a:lnTo>
                  <a:lnTo>
                    <a:pt x="3007" y="415"/>
                  </a:lnTo>
                  <a:lnTo>
                    <a:pt x="3007" y="559"/>
                  </a:lnTo>
                  <a:lnTo>
                    <a:pt x="3005" y="605"/>
                  </a:lnTo>
                  <a:lnTo>
                    <a:pt x="2925" y="607"/>
                  </a:lnTo>
                  <a:lnTo>
                    <a:pt x="2922" y="550"/>
                  </a:lnTo>
                  <a:lnTo>
                    <a:pt x="2918" y="505"/>
                  </a:lnTo>
                  <a:lnTo>
                    <a:pt x="2920" y="456"/>
                  </a:lnTo>
                  <a:lnTo>
                    <a:pt x="2929" y="408"/>
                  </a:lnTo>
                  <a:lnTo>
                    <a:pt x="2893" y="408"/>
                  </a:lnTo>
                  <a:lnTo>
                    <a:pt x="2893" y="396"/>
                  </a:lnTo>
                  <a:lnTo>
                    <a:pt x="2888" y="394"/>
                  </a:lnTo>
                  <a:lnTo>
                    <a:pt x="2849" y="396"/>
                  </a:lnTo>
                  <a:lnTo>
                    <a:pt x="2849" y="399"/>
                  </a:lnTo>
                  <a:lnTo>
                    <a:pt x="2849" y="399"/>
                  </a:lnTo>
                  <a:lnTo>
                    <a:pt x="2849" y="399"/>
                  </a:lnTo>
                  <a:lnTo>
                    <a:pt x="2849" y="399"/>
                  </a:lnTo>
                  <a:lnTo>
                    <a:pt x="2849" y="399"/>
                  </a:lnTo>
                  <a:lnTo>
                    <a:pt x="2849" y="401"/>
                  </a:lnTo>
                  <a:lnTo>
                    <a:pt x="2849" y="401"/>
                  </a:lnTo>
                  <a:lnTo>
                    <a:pt x="2849" y="401"/>
                  </a:lnTo>
                  <a:lnTo>
                    <a:pt x="2849" y="401"/>
                  </a:lnTo>
                  <a:lnTo>
                    <a:pt x="2849" y="403"/>
                  </a:lnTo>
                  <a:lnTo>
                    <a:pt x="2849" y="403"/>
                  </a:lnTo>
                  <a:lnTo>
                    <a:pt x="2849" y="403"/>
                  </a:lnTo>
                  <a:lnTo>
                    <a:pt x="2849" y="403"/>
                  </a:lnTo>
                  <a:lnTo>
                    <a:pt x="2849" y="405"/>
                  </a:lnTo>
                  <a:lnTo>
                    <a:pt x="2849" y="405"/>
                  </a:lnTo>
                  <a:lnTo>
                    <a:pt x="2849" y="405"/>
                  </a:lnTo>
                  <a:lnTo>
                    <a:pt x="2849" y="405"/>
                  </a:lnTo>
                  <a:lnTo>
                    <a:pt x="2849" y="406"/>
                  </a:lnTo>
                  <a:lnTo>
                    <a:pt x="2842" y="406"/>
                  </a:lnTo>
                  <a:lnTo>
                    <a:pt x="2842" y="408"/>
                  </a:lnTo>
                  <a:lnTo>
                    <a:pt x="2834" y="408"/>
                  </a:lnTo>
                  <a:lnTo>
                    <a:pt x="2826" y="408"/>
                  </a:lnTo>
                  <a:lnTo>
                    <a:pt x="2826" y="406"/>
                  </a:lnTo>
                  <a:lnTo>
                    <a:pt x="2826" y="406"/>
                  </a:lnTo>
                  <a:lnTo>
                    <a:pt x="2826" y="406"/>
                  </a:lnTo>
                  <a:lnTo>
                    <a:pt x="2824" y="406"/>
                  </a:lnTo>
                  <a:lnTo>
                    <a:pt x="2813" y="406"/>
                  </a:lnTo>
                  <a:lnTo>
                    <a:pt x="2813" y="406"/>
                  </a:lnTo>
                  <a:lnTo>
                    <a:pt x="2808" y="406"/>
                  </a:lnTo>
                  <a:lnTo>
                    <a:pt x="2808" y="406"/>
                  </a:lnTo>
                  <a:lnTo>
                    <a:pt x="2806" y="406"/>
                  </a:lnTo>
                  <a:lnTo>
                    <a:pt x="2795" y="406"/>
                  </a:lnTo>
                  <a:lnTo>
                    <a:pt x="2795" y="406"/>
                  </a:lnTo>
                  <a:lnTo>
                    <a:pt x="2776" y="406"/>
                  </a:lnTo>
                  <a:lnTo>
                    <a:pt x="2788" y="505"/>
                  </a:lnTo>
                  <a:lnTo>
                    <a:pt x="2783" y="627"/>
                  </a:lnTo>
                  <a:lnTo>
                    <a:pt x="2781" y="627"/>
                  </a:lnTo>
                  <a:lnTo>
                    <a:pt x="2781" y="627"/>
                  </a:lnTo>
                  <a:lnTo>
                    <a:pt x="2777" y="600"/>
                  </a:lnTo>
                  <a:lnTo>
                    <a:pt x="2738" y="288"/>
                  </a:lnTo>
                  <a:lnTo>
                    <a:pt x="2552" y="263"/>
                  </a:lnTo>
                  <a:lnTo>
                    <a:pt x="2543" y="344"/>
                  </a:lnTo>
                  <a:lnTo>
                    <a:pt x="2543" y="344"/>
                  </a:lnTo>
                  <a:lnTo>
                    <a:pt x="2546" y="365"/>
                  </a:lnTo>
                  <a:lnTo>
                    <a:pt x="2550" y="381"/>
                  </a:lnTo>
                  <a:lnTo>
                    <a:pt x="2543" y="473"/>
                  </a:lnTo>
                  <a:lnTo>
                    <a:pt x="2541" y="474"/>
                  </a:lnTo>
                  <a:lnTo>
                    <a:pt x="2532" y="584"/>
                  </a:lnTo>
                  <a:lnTo>
                    <a:pt x="2497" y="582"/>
                  </a:lnTo>
                  <a:lnTo>
                    <a:pt x="2493" y="247"/>
                  </a:lnTo>
                  <a:lnTo>
                    <a:pt x="2493" y="243"/>
                  </a:lnTo>
                  <a:lnTo>
                    <a:pt x="2493" y="240"/>
                  </a:lnTo>
                  <a:lnTo>
                    <a:pt x="2505" y="229"/>
                  </a:lnTo>
                  <a:lnTo>
                    <a:pt x="2505" y="227"/>
                  </a:lnTo>
                  <a:lnTo>
                    <a:pt x="2505" y="225"/>
                  </a:lnTo>
                  <a:lnTo>
                    <a:pt x="2486" y="225"/>
                  </a:lnTo>
                  <a:lnTo>
                    <a:pt x="2486" y="225"/>
                  </a:lnTo>
                  <a:lnTo>
                    <a:pt x="2486" y="224"/>
                  </a:lnTo>
                  <a:lnTo>
                    <a:pt x="2486" y="213"/>
                  </a:lnTo>
                  <a:lnTo>
                    <a:pt x="2445" y="213"/>
                  </a:lnTo>
                  <a:lnTo>
                    <a:pt x="2445" y="213"/>
                  </a:lnTo>
                  <a:lnTo>
                    <a:pt x="2399" y="213"/>
                  </a:lnTo>
                  <a:lnTo>
                    <a:pt x="2399" y="220"/>
                  </a:lnTo>
                  <a:lnTo>
                    <a:pt x="2397" y="220"/>
                  </a:lnTo>
                  <a:lnTo>
                    <a:pt x="2397" y="224"/>
                  </a:lnTo>
                  <a:lnTo>
                    <a:pt x="2397" y="225"/>
                  </a:lnTo>
                  <a:lnTo>
                    <a:pt x="2383" y="225"/>
                  </a:lnTo>
                  <a:lnTo>
                    <a:pt x="2383" y="229"/>
                  </a:lnTo>
                  <a:lnTo>
                    <a:pt x="2383" y="229"/>
                  </a:lnTo>
                  <a:lnTo>
                    <a:pt x="2388" y="234"/>
                  </a:lnTo>
                  <a:lnTo>
                    <a:pt x="2388" y="240"/>
                  </a:lnTo>
                  <a:lnTo>
                    <a:pt x="2393" y="243"/>
                  </a:lnTo>
                  <a:lnTo>
                    <a:pt x="2393" y="247"/>
                  </a:lnTo>
                  <a:lnTo>
                    <a:pt x="2388" y="247"/>
                  </a:lnTo>
                  <a:lnTo>
                    <a:pt x="2388" y="252"/>
                  </a:lnTo>
                  <a:lnTo>
                    <a:pt x="2388" y="252"/>
                  </a:lnTo>
                  <a:lnTo>
                    <a:pt x="2388" y="256"/>
                  </a:lnTo>
                  <a:lnTo>
                    <a:pt x="2393" y="260"/>
                  </a:lnTo>
                  <a:lnTo>
                    <a:pt x="2393" y="283"/>
                  </a:lnTo>
                  <a:lnTo>
                    <a:pt x="2388" y="283"/>
                  </a:lnTo>
                  <a:lnTo>
                    <a:pt x="2388" y="288"/>
                  </a:lnTo>
                  <a:lnTo>
                    <a:pt x="2388" y="288"/>
                  </a:lnTo>
                  <a:lnTo>
                    <a:pt x="2388" y="292"/>
                  </a:lnTo>
                  <a:lnTo>
                    <a:pt x="2392" y="294"/>
                  </a:lnTo>
                  <a:lnTo>
                    <a:pt x="2390" y="295"/>
                  </a:lnTo>
                  <a:lnTo>
                    <a:pt x="2390" y="295"/>
                  </a:lnTo>
                  <a:lnTo>
                    <a:pt x="2390" y="319"/>
                  </a:lnTo>
                  <a:lnTo>
                    <a:pt x="2390" y="319"/>
                  </a:lnTo>
                  <a:lnTo>
                    <a:pt x="2390" y="326"/>
                  </a:lnTo>
                  <a:lnTo>
                    <a:pt x="2388" y="326"/>
                  </a:lnTo>
                  <a:lnTo>
                    <a:pt x="2388" y="328"/>
                  </a:lnTo>
                  <a:lnTo>
                    <a:pt x="2390" y="328"/>
                  </a:lnTo>
                  <a:lnTo>
                    <a:pt x="2390" y="354"/>
                  </a:lnTo>
                  <a:lnTo>
                    <a:pt x="2390" y="354"/>
                  </a:lnTo>
                  <a:lnTo>
                    <a:pt x="2390" y="362"/>
                  </a:lnTo>
                  <a:lnTo>
                    <a:pt x="2388" y="362"/>
                  </a:lnTo>
                  <a:lnTo>
                    <a:pt x="2388" y="363"/>
                  </a:lnTo>
                  <a:lnTo>
                    <a:pt x="2390" y="363"/>
                  </a:lnTo>
                  <a:lnTo>
                    <a:pt x="2390" y="390"/>
                  </a:lnTo>
                  <a:lnTo>
                    <a:pt x="2390" y="390"/>
                  </a:lnTo>
                  <a:lnTo>
                    <a:pt x="2390" y="397"/>
                  </a:lnTo>
                  <a:lnTo>
                    <a:pt x="2390" y="397"/>
                  </a:lnTo>
                  <a:lnTo>
                    <a:pt x="2390" y="399"/>
                  </a:lnTo>
                  <a:lnTo>
                    <a:pt x="2390" y="401"/>
                  </a:lnTo>
                  <a:lnTo>
                    <a:pt x="2390" y="428"/>
                  </a:lnTo>
                  <a:lnTo>
                    <a:pt x="2390" y="428"/>
                  </a:lnTo>
                  <a:lnTo>
                    <a:pt x="2390" y="435"/>
                  </a:lnTo>
                  <a:lnTo>
                    <a:pt x="2390" y="435"/>
                  </a:lnTo>
                  <a:lnTo>
                    <a:pt x="2390" y="437"/>
                  </a:lnTo>
                  <a:lnTo>
                    <a:pt x="2390" y="437"/>
                  </a:lnTo>
                  <a:lnTo>
                    <a:pt x="2390" y="464"/>
                  </a:lnTo>
                  <a:lnTo>
                    <a:pt x="2390" y="464"/>
                  </a:lnTo>
                  <a:lnTo>
                    <a:pt x="2390" y="471"/>
                  </a:lnTo>
                  <a:lnTo>
                    <a:pt x="2390" y="471"/>
                  </a:lnTo>
                  <a:lnTo>
                    <a:pt x="2390" y="473"/>
                  </a:lnTo>
                  <a:lnTo>
                    <a:pt x="2390" y="474"/>
                  </a:lnTo>
                  <a:lnTo>
                    <a:pt x="2390" y="501"/>
                  </a:lnTo>
                  <a:lnTo>
                    <a:pt x="2390" y="501"/>
                  </a:lnTo>
                  <a:lnTo>
                    <a:pt x="2390" y="508"/>
                  </a:lnTo>
                  <a:lnTo>
                    <a:pt x="2390" y="508"/>
                  </a:lnTo>
                  <a:lnTo>
                    <a:pt x="2390" y="510"/>
                  </a:lnTo>
                  <a:lnTo>
                    <a:pt x="2390" y="510"/>
                  </a:lnTo>
                  <a:lnTo>
                    <a:pt x="2390" y="539"/>
                  </a:lnTo>
                  <a:lnTo>
                    <a:pt x="2390" y="539"/>
                  </a:lnTo>
                  <a:lnTo>
                    <a:pt x="2390" y="546"/>
                  </a:lnTo>
                  <a:lnTo>
                    <a:pt x="2390" y="546"/>
                  </a:lnTo>
                  <a:lnTo>
                    <a:pt x="2390" y="548"/>
                  </a:lnTo>
                  <a:lnTo>
                    <a:pt x="2390" y="548"/>
                  </a:lnTo>
                  <a:lnTo>
                    <a:pt x="2392" y="582"/>
                  </a:lnTo>
                  <a:lnTo>
                    <a:pt x="2358" y="582"/>
                  </a:lnTo>
                  <a:lnTo>
                    <a:pt x="2358" y="297"/>
                  </a:lnTo>
                  <a:lnTo>
                    <a:pt x="2360" y="297"/>
                  </a:lnTo>
                  <a:lnTo>
                    <a:pt x="2360" y="297"/>
                  </a:lnTo>
                  <a:lnTo>
                    <a:pt x="2360" y="294"/>
                  </a:lnTo>
                  <a:lnTo>
                    <a:pt x="2358" y="294"/>
                  </a:lnTo>
                  <a:lnTo>
                    <a:pt x="2354" y="292"/>
                  </a:lnTo>
                  <a:lnTo>
                    <a:pt x="2354" y="267"/>
                  </a:lnTo>
                  <a:lnTo>
                    <a:pt x="2354" y="260"/>
                  </a:lnTo>
                  <a:lnTo>
                    <a:pt x="2354" y="252"/>
                  </a:lnTo>
                  <a:lnTo>
                    <a:pt x="2349" y="252"/>
                  </a:lnTo>
                  <a:lnTo>
                    <a:pt x="2278" y="252"/>
                  </a:lnTo>
                  <a:lnTo>
                    <a:pt x="2278" y="263"/>
                  </a:lnTo>
                  <a:lnTo>
                    <a:pt x="2276" y="263"/>
                  </a:lnTo>
                  <a:lnTo>
                    <a:pt x="2276" y="292"/>
                  </a:lnTo>
                  <a:lnTo>
                    <a:pt x="2271" y="294"/>
                  </a:lnTo>
                  <a:lnTo>
                    <a:pt x="2271" y="297"/>
                  </a:lnTo>
                  <a:lnTo>
                    <a:pt x="2271" y="297"/>
                  </a:lnTo>
                  <a:lnTo>
                    <a:pt x="2271" y="308"/>
                  </a:lnTo>
                  <a:lnTo>
                    <a:pt x="2267" y="308"/>
                  </a:lnTo>
                  <a:lnTo>
                    <a:pt x="2265" y="582"/>
                  </a:lnTo>
                  <a:lnTo>
                    <a:pt x="2255" y="582"/>
                  </a:lnTo>
                  <a:lnTo>
                    <a:pt x="2253" y="132"/>
                  </a:lnTo>
                  <a:lnTo>
                    <a:pt x="2178" y="131"/>
                  </a:lnTo>
                  <a:lnTo>
                    <a:pt x="2171" y="156"/>
                  </a:lnTo>
                  <a:lnTo>
                    <a:pt x="2171" y="537"/>
                  </a:lnTo>
                  <a:lnTo>
                    <a:pt x="2159" y="537"/>
                  </a:lnTo>
                  <a:lnTo>
                    <a:pt x="2159" y="546"/>
                  </a:lnTo>
                  <a:lnTo>
                    <a:pt x="2148" y="546"/>
                  </a:lnTo>
                  <a:lnTo>
                    <a:pt x="2148" y="3"/>
                  </a:lnTo>
                  <a:lnTo>
                    <a:pt x="2088" y="0"/>
                  </a:lnTo>
                  <a:lnTo>
                    <a:pt x="2086" y="546"/>
                  </a:lnTo>
                  <a:lnTo>
                    <a:pt x="2075" y="546"/>
                  </a:lnTo>
                  <a:lnTo>
                    <a:pt x="2075" y="537"/>
                  </a:lnTo>
                  <a:lnTo>
                    <a:pt x="2064" y="537"/>
                  </a:lnTo>
                  <a:lnTo>
                    <a:pt x="2066" y="149"/>
                  </a:lnTo>
                  <a:lnTo>
                    <a:pt x="2059" y="122"/>
                  </a:lnTo>
                  <a:lnTo>
                    <a:pt x="1981" y="120"/>
                  </a:lnTo>
                  <a:lnTo>
                    <a:pt x="1979" y="557"/>
                  </a:lnTo>
                  <a:lnTo>
                    <a:pt x="1968" y="557"/>
                  </a:lnTo>
                  <a:lnTo>
                    <a:pt x="1968" y="544"/>
                  </a:lnTo>
                  <a:lnTo>
                    <a:pt x="1956" y="544"/>
                  </a:lnTo>
                  <a:lnTo>
                    <a:pt x="1954" y="308"/>
                  </a:lnTo>
                  <a:lnTo>
                    <a:pt x="1947" y="306"/>
                  </a:lnTo>
                  <a:lnTo>
                    <a:pt x="1947" y="297"/>
                  </a:lnTo>
                  <a:lnTo>
                    <a:pt x="1944" y="279"/>
                  </a:lnTo>
                  <a:lnTo>
                    <a:pt x="1931" y="279"/>
                  </a:lnTo>
                  <a:lnTo>
                    <a:pt x="1928" y="267"/>
                  </a:lnTo>
                  <a:lnTo>
                    <a:pt x="1913" y="267"/>
                  </a:lnTo>
                  <a:lnTo>
                    <a:pt x="1906" y="249"/>
                  </a:lnTo>
                  <a:lnTo>
                    <a:pt x="1910" y="234"/>
                  </a:lnTo>
                  <a:lnTo>
                    <a:pt x="1894" y="234"/>
                  </a:lnTo>
                  <a:lnTo>
                    <a:pt x="1892" y="224"/>
                  </a:lnTo>
                  <a:lnTo>
                    <a:pt x="1892" y="195"/>
                  </a:lnTo>
                  <a:lnTo>
                    <a:pt x="1888" y="123"/>
                  </a:lnTo>
                  <a:lnTo>
                    <a:pt x="1883" y="123"/>
                  </a:lnTo>
                  <a:lnTo>
                    <a:pt x="1883" y="127"/>
                  </a:lnTo>
                  <a:lnTo>
                    <a:pt x="1879" y="200"/>
                  </a:lnTo>
                  <a:lnTo>
                    <a:pt x="1879" y="227"/>
                  </a:lnTo>
                  <a:lnTo>
                    <a:pt x="1878" y="234"/>
                  </a:lnTo>
                  <a:lnTo>
                    <a:pt x="1863" y="234"/>
                  </a:lnTo>
                  <a:lnTo>
                    <a:pt x="1862" y="252"/>
                  </a:lnTo>
                  <a:lnTo>
                    <a:pt x="1865" y="252"/>
                  </a:lnTo>
                  <a:lnTo>
                    <a:pt x="1860" y="265"/>
                  </a:lnTo>
                  <a:lnTo>
                    <a:pt x="1846" y="265"/>
                  </a:lnTo>
                  <a:lnTo>
                    <a:pt x="1842" y="277"/>
                  </a:lnTo>
                  <a:lnTo>
                    <a:pt x="1833" y="277"/>
                  </a:lnTo>
                  <a:lnTo>
                    <a:pt x="1830" y="295"/>
                  </a:lnTo>
                  <a:lnTo>
                    <a:pt x="1830" y="304"/>
                  </a:lnTo>
                  <a:lnTo>
                    <a:pt x="1830" y="311"/>
                  </a:lnTo>
                  <a:lnTo>
                    <a:pt x="1823" y="311"/>
                  </a:lnTo>
                  <a:lnTo>
                    <a:pt x="1821" y="313"/>
                  </a:lnTo>
                  <a:lnTo>
                    <a:pt x="1817" y="555"/>
                  </a:lnTo>
                  <a:lnTo>
                    <a:pt x="1817" y="555"/>
                  </a:lnTo>
                  <a:lnTo>
                    <a:pt x="1817" y="557"/>
                  </a:lnTo>
                  <a:lnTo>
                    <a:pt x="1817" y="557"/>
                  </a:lnTo>
                  <a:lnTo>
                    <a:pt x="1817" y="587"/>
                  </a:lnTo>
                  <a:lnTo>
                    <a:pt x="1798" y="587"/>
                  </a:lnTo>
                  <a:lnTo>
                    <a:pt x="1764" y="587"/>
                  </a:lnTo>
                  <a:lnTo>
                    <a:pt x="1764" y="555"/>
                  </a:lnTo>
                  <a:lnTo>
                    <a:pt x="1764" y="555"/>
                  </a:lnTo>
                  <a:lnTo>
                    <a:pt x="1780" y="551"/>
                  </a:lnTo>
                  <a:lnTo>
                    <a:pt x="1751" y="535"/>
                  </a:lnTo>
                  <a:lnTo>
                    <a:pt x="1755" y="535"/>
                  </a:lnTo>
                  <a:lnTo>
                    <a:pt x="1755" y="535"/>
                  </a:lnTo>
                  <a:lnTo>
                    <a:pt x="1755" y="524"/>
                  </a:lnTo>
                  <a:lnTo>
                    <a:pt x="1755" y="524"/>
                  </a:lnTo>
                  <a:lnTo>
                    <a:pt x="1755" y="524"/>
                  </a:lnTo>
                  <a:lnTo>
                    <a:pt x="1766" y="519"/>
                  </a:lnTo>
                  <a:lnTo>
                    <a:pt x="1743" y="501"/>
                  </a:lnTo>
                  <a:lnTo>
                    <a:pt x="1743" y="501"/>
                  </a:lnTo>
                  <a:lnTo>
                    <a:pt x="1743" y="501"/>
                  </a:lnTo>
                  <a:lnTo>
                    <a:pt x="1743" y="492"/>
                  </a:lnTo>
                  <a:lnTo>
                    <a:pt x="1743" y="492"/>
                  </a:lnTo>
                  <a:lnTo>
                    <a:pt x="1757" y="489"/>
                  </a:lnTo>
                  <a:lnTo>
                    <a:pt x="1702" y="451"/>
                  </a:lnTo>
                  <a:lnTo>
                    <a:pt x="1702" y="451"/>
                  </a:lnTo>
                  <a:lnTo>
                    <a:pt x="1702" y="451"/>
                  </a:lnTo>
                  <a:lnTo>
                    <a:pt x="1703" y="451"/>
                  </a:lnTo>
                  <a:lnTo>
                    <a:pt x="1703" y="451"/>
                  </a:lnTo>
                  <a:lnTo>
                    <a:pt x="1703" y="448"/>
                  </a:lnTo>
                  <a:lnTo>
                    <a:pt x="1703" y="448"/>
                  </a:lnTo>
                  <a:lnTo>
                    <a:pt x="1703" y="448"/>
                  </a:lnTo>
                  <a:lnTo>
                    <a:pt x="1702" y="448"/>
                  </a:lnTo>
                  <a:lnTo>
                    <a:pt x="1702" y="448"/>
                  </a:lnTo>
                  <a:lnTo>
                    <a:pt x="1702" y="442"/>
                  </a:lnTo>
                  <a:lnTo>
                    <a:pt x="1702" y="440"/>
                  </a:lnTo>
                  <a:lnTo>
                    <a:pt x="1702" y="439"/>
                  </a:lnTo>
                  <a:lnTo>
                    <a:pt x="1702" y="439"/>
                  </a:lnTo>
                  <a:lnTo>
                    <a:pt x="1702" y="437"/>
                  </a:lnTo>
                  <a:lnTo>
                    <a:pt x="1702" y="435"/>
                  </a:lnTo>
                  <a:lnTo>
                    <a:pt x="1702" y="433"/>
                  </a:lnTo>
                  <a:lnTo>
                    <a:pt x="1700" y="433"/>
                  </a:lnTo>
                  <a:lnTo>
                    <a:pt x="1700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8" y="431"/>
                  </a:lnTo>
                  <a:lnTo>
                    <a:pt x="1696" y="431"/>
                  </a:lnTo>
                  <a:lnTo>
                    <a:pt x="1696" y="433"/>
                  </a:lnTo>
                  <a:lnTo>
                    <a:pt x="1695" y="433"/>
                  </a:lnTo>
                  <a:lnTo>
                    <a:pt x="1695" y="435"/>
                  </a:lnTo>
                  <a:lnTo>
                    <a:pt x="1695" y="437"/>
                  </a:lnTo>
                  <a:lnTo>
                    <a:pt x="1695" y="439"/>
                  </a:lnTo>
                  <a:lnTo>
                    <a:pt x="1695" y="439"/>
                  </a:lnTo>
                  <a:lnTo>
                    <a:pt x="1695" y="440"/>
                  </a:lnTo>
                  <a:lnTo>
                    <a:pt x="1695" y="442"/>
                  </a:lnTo>
                  <a:lnTo>
                    <a:pt x="1695" y="442"/>
                  </a:lnTo>
                  <a:lnTo>
                    <a:pt x="1695" y="448"/>
                  </a:lnTo>
                  <a:lnTo>
                    <a:pt x="1695" y="448"/>
                  </a:lnTo>
                  <a:lnTo>
                    <a:pt x="1693" y="448"/>
                  </a:lnTo>
                  <a:lnTo>
                    <a:pt x="1693" y="448"/>
                  </a:lnTo>
                  <a:lnTo>
                    <a:pt x="1693" y="448"/>
                  </a:lnTo>
                  <a:lnTo>
                    <a:pt x="1693" y="451"/>
                  </a:lnTo>
                  <a:lnTo>
                    <a:pt x="1693" y="451"/>
                  </a:lnTo>
                  <a:lnTo>
                    <a:pt x="1693" y="451"/>
                  </a:lnTo>
                  <a:lnTo>
                    <a:pt x="1693" y="451"/>
                  </a:lnTo>
                  <a:lnTo>
                    <a:pt x="1695" y="451"/>
                  </a:lnTo>
                  <a:lnTo>
                    <a:pt x="1695" y="451"/>
                  </a:lnTo>
                  <a:lnTo>
                    <a:pt x="1639" y="489"/>
                  </a:lnTo>
                  <a:lnTo>
                    <a:pt x="1652" y="492"/>
                  </a:lnTo>
                  <a:lnTo>
                    <a:pt x="1652" y="492"/>
                  </a:lnTo>
                  <a:lnTo>
                    <a:pt x="1652" y="492"/>
                  </a:lnTo>
                  <a:lnTo>
                    <a:pt x="1652" y="492"/>
                  </a:lnTo>
                  <a:lnTo>
                    <a:pt x="1652" y="501"/>
                  </a:lnTo>
                  <a:lnTo>
                    <a:pt x="1652" y="501"/>
                  </a:lnTo>
                  <a:lnTo>
                    <a:pt x="1629" y="519"/>
                  </a:lnTo>
                  <a:lnTo>
                    <a:pt x="1641" y="524"/>
                  </a:lnTo>
                  <a:lnTo>
                    <a:pt x="1641" y="524"/>
                  </a:lnTo>
                  <a:lnTo>
                    <a:pt x="1641" y="524"/>
                  </a:lnTo>
                  <a:lnTo>
                    <a:pt x="1641" y="524"/>
                  </a:lnTo>
                  <a:lnTo>
                    <a:pt x="1641" y="535"/>
                  </a:lnTo>
                  <a:lnTo>
                    <a:pt x="1641" y="535"/>
                  </a:lnTo>
                  <a:lnTo>
                    <a:pt x="1615" y="551"/>
                  </a:lnTo>
                  <a:lnTo>
                    <a:pt x="1631" y="555"/>
                  </a:lnTo>
                  <a:lnTo>
                    <a:pt x="1627" y="555"/>
                  </a:lnTo>
                  <a:lnTo>
                    <a:pt x="1629" y="555"/>
                  </a:lnTo>
                  <a:lnTo>
                    <a:pt x="1631" y="555"/>
                  </a:lnTo>
                  <a:lnTo>
                    <a:pt x="1631" y="596"/>
                  </a:lnTo>
                  <a:lnTo>
                    <a:pt x="1631" y="596"/>
                  </a:lnTo>
                  <a:lnTo>
                    <a:pt x="1631" y="596"/>
                  </a:lnTo>
                  <a:lnTo>
                    <a:pt x="1631" y="605"/>
                  </a:lnTo>
                  <a:lnTo>
                    <a:pt x="1602" y="605"/>
                  </a:lnTo>
                  <a:lnTo>
                    <a:pt x="1599" y="560"/>
                  </a:lnTo>
                  <a:lnTo>
                    <a:pt x="1597" y="553"/>
                  </a:lnTo>
                  <a:lnTo>
                    <a:pt x="1495" y="553"/>
                  </a:lnTo>
                  <a:lnTo>
                    <a:pt x="1494" y="550"/>
                  </a:lnTo>
                  <a:lnTo>
                    <a:pt x="1449" y="550"/>
                  </a:lnTo>
                  <a:lnTo>
                    <a:pt x="1449" y="533"/>
                  </a:lnTo>
                  <a:lnTo>
                    <a:pt x="1467" y="524"/>
                  </a:lnTo>
                  <a:lnTo>
                    <a:pt x="1438" y="514"/>
                  </a:lnTo>
                  <a:lnTo>
                    <a:pt x="1438" y="508"/>
                  </a:lnTo>
                  <a:lnTo>
                    <a:pt x="1451" y="499"/>
                  </a:lnTo>
                  <a:lnTo>
                    <a:pt x="1422" y="489"/>
                  </a:lnTo>
                  <a:lnTo>
                    <a:pt x="1408" y="451"/>
                  </a:lnTo>
                  <a:lnTo>
                    <a:pt x="1410" y="451"/>
                  </a:lnTo>
                  <a:lnTo>
                    <a:pt x="1410" y="451"/>
                  </a:lnTo>
                  <a:lnTo>
                    <a:pt x="1410" y="448"/>
                  </a:lnTo>
                  <a:lnTo>
                    <a:pt x="1410" y="439"/>
                  </a:lnTo>
                  <a:lnTo>
                    <a:pt x="1410" y="439"/>
                  </a:lnTo>
                  <a:lnTo>
                    <a:pt x="1408" y="439"/>
                  </a:lnTo>
                  <a:lnTo>
                    <a:pt x="1408" y="446"/>
                  </a:lnTo>
                  <a:lnTo>
                    <a:pt x="1406" y="446"/>
                  </a:lnTo>
                  <a:lnTo>
                    <a:pt x="1405" y="442"/>
                  </a:lnTo>
                  <a:lnTo>
                    <a:pt x="1403" y="439"/>
                  </a:lnTo>
                  <a:lnTo>
                    <a:pt x="1399" y="440"/>
                  </a:lnTo>
                  <a:lnTo>
                    <a:pt x="1399" y="440"/>
                  </a:lnTo>
                  <a:lnTo>
                    <a:pt x="1398" y="444"/>
                  </a:lnTo>
                  <a:lnTo>
                    <a:pt x="1399" y="449"/>
                  </a:lnTo>
                  <a:lnTo>
                    <a:pt x="1159" y="451"/>
                  </a:lnTo>
                  <a:lnTo>
                    <a:pt x="1163" y="446"/>
                  </a:lnTo>
                  <a:lnTo>
                    <a:pt x="1161" y="442"/>
                  </a:lnTo>
                  <a:lnTo>
                    <a:pt x="1161" y="442"/>
                  </a:lnTo>
                  <a:lnTo>
                    <a:pt x="1158" y="440"/>
                  </a:lnTo>
                  <a:lnTo>
                    <a:pt x="1156" y="444"/>
                  </a:lnTo>
                  <a:lnTo>
                    <a:pt x="1154" y="448"/>
                  </a:lnTo>
                  <a:lnTo>
                    <a:pt x="1152" y="448"/>
                  </a:lnTo>
                  <a:lnTo>
                    <a:pt x="1150" y="440"/>
                  </a:lnTo>
                  <a:lnTo>
                    <a:pt x="1150" y="440"/>
                  </a:lnTo>
                  <a:lnTo>
                    <a:pt x="1150" y="442"/>
                  </a:lnTo>
                  <a:lnTo>
                    <a:pt x="1150" y="449"/>
                  </a:lnTo>
                  <a:lnTo>
                    <a:pt x="1150" y="453"/>
                  </a:lnTo>
                  <a:lnTo>
                    <a:pt x="1150" y="453"/>
                  </a:lnTo>
                  <a:lnTo>
                    <a:pt x="1152" y="453"/>
                  </a:lnTo>
                  <a:lnTo>
                    <a:pt x="1138" y="490"/>
                  </a:lnTo>
                  <a:lnTo>
                    <a:pt x="1110" y="501"/>
                  </a:lnTo>
                  <a:lnTo>
                    <a:pt x="1122" y="510"/>
                  </a:lnTo>
                  <a:lnTo>
                    <a:pt x="1122" y="516"/>
                  </a:lnTo>
                  <a:lnTo>
                    <a:pt x="1094" y="526"/>
                  </a:lnTo>
                  <a:lnTo>
                    <a:pt x="1111" y="533"/>
                  </a:lnTo>
                  <a:lnTo>
                    <a:pt x="1111" y="551"/>
                  </a:lnTo>
                  <a:lnTo>
                    <a:pt x="1072" y="551"/>
                  </a:lnTo>
                  <a:lnTo>
                    <a:pt x="1070" y="555"/>
                  </a:lnTo>
                  <a:lnTo>
                    <a:pt x="1010" y="555"/>
                  </a:lnTo>
                  <a:lnTo>
                    <a:pt x="1010" y="501"/>
                  </a:lnTo>
                  <a:lnTo>
                    <a:pt x="1005" y="501"/>
                  </a:lnTo>
                  <a:lnTo>
                    <a:pt x="1005" y="467"/>
                  </a:lnTo>
                  <a:lnTo>
                    <a:pt x="994" y="464"/>
                  </a:lnTo>
                  <a:lnTo>
                    <a:pt x="994" y="448"/>
                  </a:lnTo>
                  <a:lnTo>
                    <a:pt x="997" y="446"/>
                  </a:lnTo>
                  <a:lnTo>
                    <a:pt x="999" y="433"/>
                  </a:lnTo>
                  <a:lnTo>
                    <a:pt x="964" y="408"/>
                  </a:lnTo>
                  <a:lnTo>
                    <a:pt x="962" y="408"/>
                  </a:lnTo>
                  <a:lnTo>
                    <a:pt x="962" y="401"/>
                  </a:lnTo>
                  <a:lnTo>
                    <a:pt x="962" y="401"/>
                  </a:lnTo>
                  <a:lnTo>
                    <a:pt x="960" y="401"/>
                  </a:lnTo>
                  <a:lnTo>
                    <a:pt x="960" y="399"/>
                  </a:lnTo>
                  <a:lnTo>
                    <a:pt x="960" y="399"/>
                  </a:lnTo>
                  <a:lnTo>
                    <a:pt x="958" y="399"/>
                  </a:lnTo>
                  <a:lnTo>
                    <a:pt x="958" y="399"/>
                  </a:lnTo>
                  <a:lnTo>
                    <a:pt x="957" y="399"/>
                  </a:lnTo>
                  <a:lnTo>
                    <a:pt x="957" y="399"/>
                  </a:lnTo>
                  <a:lnTo>
                    <a:pt x="955" y="399"/>
                  </a:lnTo>
                  <a:lnTo>
                    <a:pt x="955" y="399"/>
                  </a:lnTo>
                  <a:lnTo>
                    <a:pt x="955" y="401"/>
                  </a:lnTo>
                  <a:lnTo>
                    <a:pt x="955" y="401"/>
                  </a:lnTo>
                  <a:lnTo>
                    <a:pt x="955" y="406"/>
                  </a:lnTo>
                  <a:lnTo>
                    <a:pt x="951" y="408"/>
                  </a:lnTo>
                  <a:lnTo>
                    <a:pt x="912" y="431"/>
                  </a:lnTo>
                  <a:lnTo>
                    <a:pt x="919" y="442"/>
                  </a:lnTo>
                  <a:lnTo>
                    <a:pt x="919" y="462"/>
                  </a:lnTo>
                  <a:lnTo>
                    <a:pt x="907" y="465"/>
                  </a:lnTo>
                  <a:lnTo>
                    <a:pt x="907" y="499"/>
                  </a:lnTo>
                  <a:lnTo>
                    <a:pt x="901" y="501"/>
                  </a:lnTo>
                  <a:lnTo>
                    <a:pt x="901" y="562"/>
                  </a:lnTo>
                  <a:lnTo>
                    <a:pt x="788" y="562"/>
                  </a:lnTo>
                  <a:lnTo>
                    <a:pt x="788" y="503"/>
                  </a:lnTo>
                  <a:lnTo>
                    <a:pt x="786" y="458"/>
                  </a:lnTo>
                  <a:lnTo>
                    <a:pt x="786" y="458"/>
                  </a:lnTo>
                  <a:lnTo>
                    <a:pt x="786" y="458"/>
                  </a:lnTo>
                  <a:lnTo>
                    <a:pt x="784" y="458"/>
                  </a:lnTo>
                  <a:lnTo>
                    <a:pt x="784" y="458"/>
                  </a:lnTo>
                  <a:lnTo>
                    <a:pt x="784" y="456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84" y="451"/>
                  </a:lnTo>
                  <a:lnTo>
                    <a:pt x="784" y="449"/>
                  </a:lnTo>
                  <a:lnTo>
                    <a:pt x="784" y="449"/>
                  </a:lnTo>
                  <a:lnTo>
                    <a:pt x="784" y="449"/>
                  </a:lnTo>
                  <a:lnTo>
                    <a:pt x="784" y="449"/>
                  </a:lnTo>
                  <a:lnTo>
                    <a:pt x="784" y="448"/>
                  </a:lnTo>
                  <a:lnTo>
                    <a:pt x="782" y="448"/>
                  </a:lnTo>
                  <a:lnTo>
                    <a:pt x="781" y="448"/>
                  </a:lnTo>
                  <a:lnTo>
                    <a:pt x="781" y="448"/>
                  </a:lnTo>
                  <a:lnTo>
                    <a:pt x="781" y="449"/>
                  </a:lnTo>
                  <a:lnTo>
                    <a:pt x="781" y="449"/>
                  </a:lnTo>
                  <a:lnTo>
                    <a:pt x="781" y="451"/>
                  </a:lnTo>
                  <a:lnTo>
                    <a:pt x="779" y="455"/>
                  </a:lnTo>
                  <a:lnTo>
                    <a:pt x="779" y="458"/>
                  </a:lnTo>
                  <a:lnTo>
                    <a:pt x="779" y="458"/>
                  </a:lnTo>
                  <a:lnTo>
                    <a:pt x="777" y="458"/>
                  </a:lnTo>
                  <a:lnTo>
                    <a:pt x="777" y="458"/>
                  </a:lnTo>
                  <a:lnTo>
                    <a:pt x="777" y="458"/>
                  </a:lnTo>
                  <a:lnTo>
                    <a:pt x="777" y="458"/>
                  </a:lnTo>
                  <a:lnTo>
                    <a:pt x="777" y="490"/>
                  </a:lnTo>
                  <a:lnTo>
                    <a:pt x="772" y="490"/>
                  </a:lnTo>
                  <a:lnTo>
                    <a:pt x="772" y="490"/>
                  </a:lnTo>
                  <a:lnTo>
                    <a:pt x="772" y="498"/>
                  </a:lnTo>
                  <a:lnTo>
                    <a:pt x="722" y="498"/>
                  </a:lnTo>
                  <a:lnTo>
                    <a:pt x="722" y="490"/>
                  </a:lnTo>
                  <a:lnTo>
                    <a:pt x="718" y="490"/>
                  </a:lnTo>
                  <a:lnTo>
                    <a:pt x="718" y="473"/>
                  </a:lnTo>
                  <a:lnTo>
                    <a:pt x="718" y="433"/>
                  </a:lnTo>
                  <a:lnTo>
                    <a:pt x="718" y="433"/>
                  </a:lnTo>
                  <a:lnTo>
                    <a:pt x="717" y="433"/>
                  </a:lnTo>
                  <a:lnTo>
                    <a:pt x="717" y="433"/>
                  </a:lnTo>
                  <a:lnTo>
                    <a:pt x="715" y="433"/>
                  </a:lnTo>
                  <a:lnTo>
                    <a:pt x="715" y="433"/>
                  </a:lnTo>
                  <a:lnTo>
                    <a:pt x="715" y="433"/>
                  </a:lnTo>
                  <a:lnTo>
                    <a:pt x="715" y="431"/>
                  </a:lnTo>
                  <a:lnTo>
                    <a:pt x="715" y="428"/>
                  </a:lnTo>
                  <a:lnTo>
                    <a:pt x="715" y="428"/>
                  </a:lnTo>
                  <a:lnTo>
                    <a:pt x="715" y="426"/>
                  </a:lnTo>
                  <a:lnTo>
                    <a:pt x="715" y="424"/>
                  </a:lnTo>
                  <a:lnTo>
                    <a:pt x="715" y="424"/>
                  </a:lnTo>
                  <a:lnTo>
                    <a:pt x="715" y="424"/>
                  </a:lnTo>
                  <a:lnTo>
                    <a:pt x="715" y="424"/>
                  </a:lnTo>
                  <a:lnTo>
                    <a:pt x="715" y="422"/>
                  </a:lnTo>
                  <a:lnTo>
                    <a:pt x="715" y="422"/>
                  </a:lnTo>
                  <a:lnTo>
                    <a:pt x="711" y="422"/>
                  </a:lnTo>
                  <a:lnTo>
                    <a:pt x="711" y="422"/>
                  </a:lnTo>
                  <a:lnTo>
                    <a:pt x="711" y="424"/>
                  </a:lnTo>
                  <a:lnTo>
                    <a:pt x="711" y="424"/>
                  </a:lnTo>
                  <a:lnTo>
                    <a:pt x="711" y="426"/>
                  </a:lnTo>
                  <a:lnTo>
                    <a:pt x="711" y="430"/>
                  </a:lnTo>
                  <a:lnTo>
                    <a:pt x="711" y="433"/>
                  </a:lnTo>
                  <a:lnTo>
                    <a:pt x="711" y="433"/>
                  </a:lnTo>
                  <a:lnTo>
                    <a:pt x="709" y="433"/>
                  </a:lnTo>
                  <a:lnTo>
                    <a:pt x="709" y="433"/>
                  </a:lnTo>
                  <a:lnTo>
                    <a:pt x="708" y="433"/>
                  </a:lnTo>
                  <a:lnTo>
                    <a:pt x="708" y="433"/>
                  </a:lnTo>
                  <a:lnTo>
                    <a:pt x="708" y="451"/>
                  </a:lnTo>
                  <a:lnTo>
                    <a:pt x="701" y="451"/>
                  </a:lnTo>
                  <a:lnTo>
                    <a:pt x="701" y="451"/>
                  </a:lnTo>
                  <a:lnTo>
                    <a:pt x="701" y="458"/>
                  </a:lnTo>
                  <a:lnTo>
                    <a:pt x="617" y="458"/>
                  </a:lnTo>
                  <a:lnTo>
                    <a:pt x="617" y="451"/>
                  </a:lnTo>
                  <a:lnTo>
                    <a:pt x="617" y="451"/>
                  </a:lnTo>
                  <a:lnTo>
                    <a:pt x="610" y="451"/>
                  </a:lnTo>
                  <a:lnTo>
                    <a:pt x="610" y="433"/>
                  </a:lnTo>
                  <a:lnTo>
                    <a:pt x="610" y="433"/>
                  </a:lnTo>
                  <a:lnTo>
                    <a:pt x="610" y="433"/>
                  </a:lnTo>
                  <a:lnTo>
                    <a:pt x="610" y="431"/>
                  </a:lnTo>
                  <a:lnTo>
                    <a:pt x="608" y="431"/>
                  </a:lnTo>
                  <a:lnTo>
                    <a:pt x="608" y="431"/>
                  </a:lnTo>
                  <a:lnTo>
                    <a:pt x="608" y="430"/>
                  </a:lnTo>
                  <a:lnTo>
                    <a:pt x="608" y="426"/>
                  </a:lnTo>
                  <a:lnTo>
                    <a:pt x="608" y="424"/>
                  </a:lnTo>
                  <a:lnTo>
                    <a:pt x="608" y="424"/>
                  </a:lnTo>
                  <a:lnTo>
                    <a:pt x="608" y="422"/>
                  </a:lnTo>
                  <a:lnTo>
                    <a:pt x="608" y="422"/>
                  </a:lnTo>
                  <a:lnTo>
                    <a:pt x="605" y="422"/>
                  </a:lnTo>
                  <a:lnTo>
                    <a:pt x="605" y="422"/>
                  </a:lnTo>
                  <a:lnTo>
                    <a:pt x="605" y="422"/>
                  </a:lnTo>
                  <a:lnTo>
                    <a:pt x="605" y="422"/>
                  </a:lnTo>
                  <a:lnTo>
                    <a:pt x="605" y="424"/>
                  </a:lnTo>
                  <a:lnTo>
                    <a:pt x="605" y="424"/>
                  </a:lnTo>
                  <a:lnTo>
                    <a:pt x="605" y="424"/>
                  </a:lnTo>
                  <a:lnTo>
                    <a:pt x="605" y="426"/>
                  </a:lnTo>
                  <a:lnTo>
                    <a:pt x="605" y="428"/>
                  </a:lnTo>
                  <a:lnTo>
                    <a:pt x="605" y="430"/>
                  </a:lnTo>
                  <a:lnTo>
                    <a:pt x="605" y="431"/>
                  </a:lnTo>
                  <a:lnTo>
                    <a:pt x="605" y="431"/>
                  </a:lnTo>
                  <a:lnTo>
                    <a:pt x="603" y="431"/>
                  </a:lnTo>
                  <a:lnTo>
                    <a:pt x="603" y="431"/>
                  </a:lnTo>
                  <a:lnTo>
                    <a:pt x="601" y="433"/>
                  </a:lnTo>
                  <a:lnTo>
                    <a:pt x="601" y="433"/>
                  </a:lnTo>
                  <a:lnTo>
                    <a:pt x="601" y="433"/>
                  </a:lnTo>
                  <a:lnTo>
                    <a:pt x="601" y="471"/>
                  </a:lnTo>
                  <a:lnTo>
                    <a:pt x="601" y="489"/>
                  </a:lnTo>
                  <a:lnTo>
                    <a:pt x="597" y="489"/>
                  </a:lnTo>
                  <a:lnTo>
                    <a:pt x="597" y="496"/>
                  </a:lnTo>
                  <a:lnTo>
                    <a:pt x="546" y="496"/>
                  </a:lnTo>
                  <a:lnTo>
                    <a:pt x="546" y="489"/>
                  </a:lnTo>
                  <a:lnTo>
                    <a:pt x="546" y="489"/>
                  </a:lnTo>
                  <a:lnTo>
                    <a:pt x="542" y="489"/>
                  </a:lnTo>
                  <a:lnTo>
                    <a:pt x="540" y="501"/>
                  </a:lnTo>
                  <a:lnTo>
                    <a:pt x="540" y="501"/>
                  </a:lnTo>
                  <a:lnTo>
                    <a:pt x="540" y="458"/>
                  </a:lnTo>
                  <a:lnTo>
                    <a:pt x="540" y="458"/>
                  </a:lnTo>
                  <a:lnTo>
                    <a:pt x="540" y="456"/>
                  </a:lnTo>
                  <a:lnTo>
                    <a:pt x="540" y="456"/>
                  </a:lnTo>
                  <a:lnTo>
                    <a:pt x="539" y="456"/>
                  </a:lnTo>
                  <a:lnTo>
                    <a:pt x="539" y="456"/>
                  </a:lnTo>
                  <a:lnTo>
                    <a:pt x="539" y="455"/>
                  </a:lnTo>
                  <a:lnTo>
                    <a:pt x="539" y="449"/>
                  </a:lnTo>
                  <a:lnTo>
                    <a:pt x="539" y="449"/>
                  </a:lnTo>
                  <a:lnTo>
                    <a:pt x="539" y="448"/>
                  </a:lnTo>
                  <a:lnTo>
                    <a:pt x="539" y="448"/>
                  </a:lnTo>
                  <a:lnTo>
                    <a:pt x="537" y="446"/>
                  </a:lnTo>
                  <a:lnTo>
                    <a:pt x="535" y="446"/>
                  </a:lnTo>
                  <a:lnTo>
                    <a:pt x="535" y="448"/>
                  </a:lnTo>
                  <a:lnTo>
                    <a:pt x="535" y="448"/>
                  </a:lnTo>
                  <a:lnTo>
                    <a:pt x="535" y="448"/>
                  </a:lnTo>
                  <a:lnTo>
                    <a:pt x="535" y="448"/>
                  </a:lnTo>
                  <a:lnTo>
                    <a:pt x="535" y="449"/>
                  </a:lnTo>
                  <a:lnTo>
                    <a:pt x="535" y="449"/>
                  </a:lnTo>
                  <a:lnTo>
                    <a:pt x="535" y="451"/>
                  </a:lnTo>
                  <a:lnTo>
                    <a:pt x="535" y="451"/>
                  </a:lnTo>
                  <a:lnTo>
                    <a:pt x="535" y="455"/>
                  </a:lnTo>
                  <a:lnTo>
                    <a:pt x="535" y="456"/>
                  </a:lnTo>
                  <a:lnTo>
                    <a:pt x="533" y="456"/>
                  </a:lnTo>
                  <a:lnTo>
                    <a:pt x="532" y="456"/>
                  </a:lnTo>
                  <a:lnTo>
                    <a:pt x="532" y="456"/>
                  </a:lnTo>
                  <a:lnTo>
                    <a:pt x="532" y="456"/>
                  </a:lnTo>
                  <a:lnTo>
                    <a:pt x="532" y="503"/>
                  </a:lnTo>
                  <a:lnTo>
                    <a:pt x="530" y="567"/>
                  </a:lnTo>
                  <a:lnTo>
                    <a:pt x="530" y="600"/>
                  </a:lnTo>
                  <a:lnTo>
                    <a:pt x="526" y="598"/>
                  </a:lnTo>
                  <a:lnTo>
                    <a:pt x="521" y="596"/>
                  </a:lnTo>
                  <a:lnTo>
                    <a:pt x="516" y="593"/>
                  </a:lnTo>
                  <a:lnTo>
                    <a:pt x="512" y="591"/>
                  </a:lnTo>
                  <a:lnTo>
                    <a:pt x="507" y="587"/>
                  </a:lnTo>
                  <a:lnTo>
                    <a:pt x="503" y="585"/>
                  </a:lnTo>
                  <a:lnTo>
                    <a:pt x="498" y="582"/>
                  </a:lnTo>
                  <a:lnTo>
                    <a:pt x="494" y="578"/>
                  </a:lnTo>
                  <a:lnTo>
                    <a:pt x="489" y="575"/>
                  </a:lnTo>
                  <a:lnTo>
                    <a:pt x="487" y="571"/>
                  </a:lnTo>
                  <a:lnTo>
                    <a:pt x="487" y="567"/>
                  </a:lnTo>
                  <a:lnTo>
                    <a:pt x="487" y="567"/>
                  </a:lnTo>
                  <a:lnTo>
                    <a:pt x="484" y="567"/>
                  </a:lnTo>
                  <a:lnTo>
                    <a:pt x="484" y="567"/>
                  </a:lnTo>
                  <a:lnTo>
                    <a:pt x="484" y="571"/>
                  </a:lnTo>
                  <a:lnTo>
                    <a:pt x="482" y="575"/>
                  </a:lnTo>
                  <a:lnTo>
                    <a:pt x="476" y="578"/>
                  </a:lnTo>
                  <a:lnTo>
                    <a:pt x="475" y="580"/>
                  </a:lnTo>
                  <a:lnTo>
                    <a:pt x="469" y="580"/>
                  </a:lnTo>
                  <a:lnTo>
                    <a:pt x="469" y="580"/>
                  </a:lnTo>
                  <a:lnTo>
                    <a:pt x="455" y="575"/>
                  </a:lnTo>
                  <a:lnTo>
                    <a:pt x="455" y="555"/>
                  </a:lnTo>
                  <a:lnTo>
                    <a:pt x="455" y="555"/>
                  </a:lnTo>
                  <a:lnTo>
                    <a:pt x="455" y="553"/>
                  </a:lnTo>
                  <a:lnTo>
                    <a:pt x="443" y="553"/>
                  </a:lnTo>
                  <a:lnTo>
                    <a:pt x="443" y="542"/>
                  </a:lnTo>
                  <a:lnTo>
                    <a:pt x="443" y="542"/>
                  </a:lnTo>
                  <a:lnTo>
                    <a:pt x="443" y="542"/>
                  </a:lnTo>
                  <a:lnTo>
                    <a:pt x="446" y="539"/>
                  </a:lnTo>
                  <a:lnTo>
                    <a:pt x="439" y="533"/>
                  </a:lnTo>
                  <a:lnTo>
                    <a:pt x="434" y="535"/>
                  </a:lnTo>
                  <a:lnTo>
                    <a:pt x="427" y="541"/>
                  </a:lnTo>
                  <a:lnTo>
                    <a:pt x="430" y="542"/>
                  </a:lnTo>
                  <a:lnTo>
                    <a:pt x="430" y="542"/>
                  </a:lnTo>
                  <a:lnTo>
                    <a:pt x="430" y="553"/>
                  </a:lnTo>
                  <a:lnTo>
                    <a:pt x="416" y="553"/>
                  </a:lnTo>
                  <a:lnTo>
                    <a:pt x="416" y="553"/>
                  </a:lnTo>
                  <a:lnTo>
                    <a:pt x="416" y="553"/>
                  </a:lnTo>
                  <a:lnTo>
                    <a:pt x="416" y="551"/>
                  </a:lnTo>
                  <a:lnTo>
                    <a:pt x="386" y="551"/>
                  </a:lnTo>
                  <a:lnTo>
                    <a:pt x="386" y="546"/>
                  </a:lnTo>
                  <a:lnTo>
                    <a:pt x="386" y="546"/>
                  </a:lnTo>
                  <a:lnTo>
                    <a:pt x="384" y="546"/>
                  </a:lnTo>
                  <a:lnTo>
                    <a:pt x="384" y="526"/>
                  </a:lnTo>
                  <a:lnTo>
                    <a:pt x="384" y="526"/>
                  </a:lnTo>
                  <a:lnTo>
                    <a:pt x="402" y="521"/>
                  </a:lnTo>
                  <a:lnTo>
                    <a:pt x="400" y="521"/>
                  </a:lnTo>
                  <a:lnTo>
                    <a:pt x="398" y="521"/>
                  </a:lnTo>
                  <a:lnTo>
                    <a:pt x="396" y="519"/>
                  </a:lnTo>
                  <a:lnTo>
                    <a:pt x="395" y="519"/>
                  </a:lnTo>
                  <a:lnTo>
                    <a:pt x="395" y="519"/>
                  </a:lnTo>
                  <a:lnTo>
                    <a:pt x="393" y="519"/>
                  </a:lnTo>
                  <a:lnTo>
                    <a:pt x="391" y="517"/>
                  </a:lnTo>
                  <a:lnTo>
                    <a:pt x="389" y="517"/>
                  </a:lnTo>
                  <a:lnTo>
                    <a:pt x="388" y="517"/>
                  </a:lnTo>
                  <a:lnTo>
                    <a:pt x="388" y="516"/>
                  </a:lnTo>
                  <a:lnTo>
                    <a:pt x="386" y="514"/>
                  </a:lnTo>
                  <a:lnTo>
                    <a:pt x="384" y="514"/>
                  </a:lnTo>
                  <a:lnTo>
                    <a:pt x="386" y="514"/>
                  </a:lnTo>
                  <a:lnTo>
                    <a:pt x="380" y="480"/>
                  </a:lnTo>
                  <a:lnTo>
                    <a:pt x="380" y="474"/>
                  </a:lnTo>
                  <a:lnTo>
                    <a:pt x="380" y="469"/>
                  </a:lnTo>
                  <a:lnTo>
                    <a:pt x="380" y="469"/>
                  </a:lnTo>
                  <a:lnTo>
                    <a:pt x="379" y="467"/>
                  </a:lnTo>
                  <a:lnTo>
                    <a:pt x="379" y="467"/>
                  </a:lnTo>
                  <a:lnTo>
                    <a:pt x="379" y="467"/>
                  </a:lnTo>
                  <a:lnTo>
                    <a:pt x="379" y="467"/>
                  </a:lnTo>
                  <a:lnTo>
                    <a:pt x="379" y="467"/>
                  </a:lnTo>
                  <a:lnTo>
                    <a:pt x="379" y="467"/>
                  </a:lnTo>
                  <a:lnTo>
                    <a:pt x="379" y="465"/>
                  </a:lnTo>
                  <a:lnTo>
                    <a:pt x="377" y="465"/>
                  </a:lnTo>
                  <a:lnTo>
                    <a:pt x="377" y="465"/>
                  </a:lnTo>
                  <a:lnTo>
                    <a:pt x="377" y="465"/>
                  </a:lnTo>
                  <a:lnTo>
                    <a:pt x="377" y="465"/>
                  </a:lnTo>
                  <a:lnTo>
                    <a:pt x="377" y="465"/>
                  </a:lnTo>
                  <a:lnTo>
                    <a:pt x="375" y="465"/>
                  </a:lnTo>
                  <a:lnTo>
                    <a:pt x="372" y="465"/>
                  </a:lnTo>
                  <a:lnTo>
                    <a:pt x="372" y="465"/>
                  </a:lnTo>
                  <a:lnTo>
                    <a:pt x="372" y="465"/>
                  </a:lnTo>
                  <a:lnTo>
                    <a:pt x="370" y="465"/>
                  </a:lnTo>
                  <a:lnTo>
                    <a:pt x="370" y="467"/>
                  </a:lnTo>
                  <a:lnTo>
                    <a:pt x="370" y="467"/>
                  </a:lnTo>
                  <a:lnTo>
                    <a:pt x="370" y="469"/>
                  </a:lnTo>
                  <a:lnTo>
                    <a:pt x="372" y="469"/>
                  </a:lnTo>
                  <a:lnTo>
                    <a:pt x="372" y="469"/>
                  </a:lnTo>
                  <a:lnTo>
                    <a:pt x="372" y="469"/>
                  </a:lnTo>
                  <a:lnTo>
                    <a:pt x="373" y="469"/>
                  </a:lnTo>
                  <a:lnTo>
                    <a:pt x="373" y="469"/>
                  </a:lnTo>
                  <a:lnTo>
                    <a:pt x="373" y="469"/>
                  </a:lnTo>
                  <a:lnTo>
                    <a:pt x="373" y="469"/>
                  </a:lnTo>
                  <a:lnTo>
                    <a:pt x="373" y="471"/>
                  </a:lnTo>
                  <a:lnTo>
                    <a:pt x="373" y="471"/>
                  </a:lnTo>
                  <a:lnTo>
                    <a:pt x="375" y="473"/>
                  </a:lnTo>
                  <a:lnTo>
                    <a:pt x="375" y="474"/>
                  </a:lnTo>
                  <a:lnTo>
                    <a:pt x="373" y="474"/>
                  </a:lnTo>
                  <a:lnTo>
                    <a:pt x="373" y="474"/>
                  </a:lnTo>
                  <a:lnTo>
                    <a:pt x="194" y="474"/>
                  </a:lnTo>
                  <a:lnTo>
                    <a:pt x="192" y="473"/>
                  </a:lnTo>
                  <a:lnTo>
                    <a:pt x="192" y="473"/>
                  </a:lnTo>
                  <a:lnTo>
                    <a:pt x="192" y="473"/>
                  </a:lnTo>
                  <a:lnTo>
                    <a:pt x="192" y="471"/>
                  </a:lnTo>
                  <a:lnTo>
                    <a:pt x="194" y="469"/>
                  </a:lnTo>
                  <a:lnTo>
                    <a:pt x="194" y="469"/>
                  </a:lnTo>
                  <a:lnTo>
                    <a:pt x="194" y="469"/>
                  </a:lnTo>
                  <a:lnTo>
                    <a:pt x="194" y="469"/>
                  </a:lnTo>
                  <a:lnTo>
                    <a:pt x="194" y="469"/>
                  </a:lnTo>
                  <a:lnTo>
                    <a:pt x="196" y="469"/>
                  </a:lnTo>
                  <a:lnTo>
                    <a:pt x="196" y="469"/>
                  </a:lnTo>
                  <a:lnTo>
                    <a:pt x="196" y="469"/>
                  </a:lnTo>
                  <a:lnTo>
                    <a:pt x="196" y="467"/>
                  </a:lnTo>
                  <a:lnTo>
                    <a:pt x="197" y="467"/>
                  </a:lnTo>
                  <a:lnTo>
                    <a:pt x="197" y="465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2" y="465"/>
                  </a:lnTo>
                  <a:lnTo>
                    <a:pt x="190" y="465"/>
                  </a:lnTo>
                  <a:lnTo>
                    <a:pt x="190" y="465"/>
                  </a:lnTo>
                  <a:lnTo>
                    <a:pt x="190" y="465"/>
                  </a:lnTo>
                  <a:lnTo>
                    <a:pt x="190" y="465"/>
                  </a:lnTo>
                  <a:lnTo>
                    <a:pt x="190" y="465"/>
                  </a:lnTo>
                  <a:lnTo>
                    <a:pt x="188" y="465"/>
                  </a:lnTo>
                  <a:lnTo>
                    <a:pt x="188" y="465"/>
                  </a:lnTo>
                  <a:lnTo>
                    <a:pt x="188" y="465"/>
                  </a:lnTo>
                  <a:lnTo>
                    <a:pt x="188" y="467"/>
                  </a:lnTo>
                  <a:lnTo>
                    <a:pt x="188" y="467"/>
                  </a:lnTo>
                  <a:lnTo>
                    <a:pt x="188" y="467"/>
                  </a:lnTo>
                  <a:lnTo>
                    <a:pt x="188" y="467"/>
                  </a:lnTo>
                  <a:lnTo>
                    <a:pt x="187" y="467"/>
                  </a:lnTo>
                  <a:lnTo>
                    <a:pt x="187" y="467"/>
                  </a:lnTo>
                  <a:lnTo>
                    <a:pt x="187" y="474"/>
                  </a:lnTo>
                  <a:lnTo>
                    <a:pt x="187" y="480"/>
                  </a:lnTo>
                  <a:lnTo>
                    <a:pt x="185" y="514"/>
                  </a:lnTo>
                  <a:lnTo>
                    <a:pt x="183" y="514"/>
                  </a:lnTo>
                  <a:lnTo>
                    <a:pt x="181" y="516"/>
                  </a:lnTo>
                  <a:lnTo>
                    <a:pt x="181" y="516"/>
                  </a:lnTo>
                  <a:lnTo>
                    <a:pt x="180" y="517"/>
                  </a:lnTo>
                  <a:lnTo>
                    <a:pt x="178" y="517"/>
                  </a:lnTo>
                  <a:lnTo>
                    <a:pt x="178" y="519"/>
                  </a:lnTo>
                  <a:lnTo>
                    <a:pt x="176" y="519"/>
                  </a:lnTo>
                  <a:lnTo>
                    <a:pt x="174" y="519"/>
                  </a:lnTo>
                  <a:lnTo>
                    <a:pt x="172" y="519"/>
                  </a:lnTo>
                  <a:lnTo>
                    <a:pt x="171" y="519"/>
                  </a:lnTo>
                  <a:lnTo>
                    <a:pt x="171" y="519"/>
                  </a:lnTo>
                  <a:lnTo>
                    <a:pt x="167" y="519"/>
                  </a:lnTo>
                  <a:lnTo>
                    <a:pt x="178" y="526"/>
                  </a:lnTo>
                  <a:lnTo>
                    <a:pt x="185" y="528"/>
                  </a:lnTo>
                  <a:lnTo>
                    <a:pt x="185" y="542"/>
                  </a:lnTo>
                  <a:lnTo>
                    <a:pt x="185" y="542"/>
                  </a:lnTo>
                  <a:lnTo>
                    <a:pt x="183" y="546"/>
                  </a:lnTo>
                  <a:lnTo>
                    <a:pt x="167" y="546"/>
                  </a:lnTo>
                  <a:lnTo>
                    <a:pt x="167" y="551"/>
                  </a:lnTo>
                  <a:lnTo>
                    <a:pt x="153" y="551"/>
                  </a:lnTo>
                  <a:lnTo>
                    <a:pt x="153" y="553"/>
                  </a:lnTo>
                  <a:lnTo>
                    <a:pt x="153" y="553"/>
                  </a:lnTo>
                  <a:lnTo>
                    <a:pt x="153" y="553"/>
                  </a:lnTo>
                  <a:lnTo>
                    <a:pt x="128" y="553"/>
                  </a:lnTo>
                  <a:lnTo>
                    <a:pt x="128" y="542"/>
                  </a:lnTo>
                  <a:lnTo>
                    <a:pt x="128" y="542"/>
                  </a:lnTo>
                  <a:lnTo>
                    <a:pt x="130" y="541"/>
                  </a:lnTo>
                  <a:lnTo>
                    <a:pt x="123" y="535"/>
                  </a:lnTo>
                  <a:lnTo>
                    <a:pt x="119" y="533"/>
                  </a:lnTo>
                  <a:lnTo>
                    <a:pt x="112" y="539"/>
                  </a:lnTo>
                  <a:lnTo>
                    <a:pt x="116" y="541"/>
                  </a:lnTo>
                  <a:lnTo>
                    <a:pt x="116" y="553"/>
                  </a:lnTo>
                  <a:lnTo>
                    <a:pt x="107" y="553"/>
                  </a:lnTo>
                  <a:lnTo>
                    <a:pt x="107" y="555"/>
                  </a:lnTo>
                  <a:lnTo>
                    <a:pt x="107" y="555"/>
                  </a:lnTo>
                  <a:lnTo>
                    <a:pt x="107" y="575"/>
                  </a:lnTo>
                  <a:lnTo>
                    <a:pt x="92" y="580"/>
                  </a:lnTo>
                  <a:lnTo>
                    <a:pt x="91" y="580"/>
                  </a:lnTo>
                  <a:lnTo>
                    <a:pt x="91" y="580"/>
                  </a:lnTo>
                  <a:lnTo>
                    <a:pt x="89" y="578"/>
                  </a:lnTo>
                  <a:lnTo>
                    <a:pt x="85" y="575"/>
                  </a:lnTo>
                  <a:lnTo>
                    <a:pt x="85" y="571"/>
                  </a:lnTo>
                  <a:lnTo>
                    <a:pt x="85" y="571"/>
                  </a:lnTo>
                  <a:lnTo>
                    <a:pt x="85" y="571"/>
                  </a:lnTo>
                  <a:lnTo>
                    <a:pt x="83" y="571"/>
                  </a:lnTo>
                  <a:lnTo>
                    <a:pt x="83" y="575"/>
                  </a:lnTo>
                  <a:lnTo>
                    <a:pt x="82" y="578"/>
                  </a:lnTo>
                  <a:lnTo>
                    <a:pt x="76" y="582"/>
                  </a:lnTo>
                  <a:lnTo>
                    <a:pt x="73" y="585"/>
                  </a:lnTo>
                  <a:lnTo>
                    <a:pt x="69" y="589"/>
                  </a:lnTo>
                  <a:lnTo>
                    <a:pt x="64" y="591"/>
                  </a:lnTo>
                  <a:lnTo>
                    <a:pt x="60" y="594"/>
                  </a:lnTo>
                  <a:lnTo>
                    <a:pt x="55" y="596"/>
                  </a:lnTo>
                  <a:lnTo>
                    <a:pt x="51" y="598"/>
                  </a:lnTo>
                  <a:lnTo>
                    <a:pt x="46" y="601"/>
                  </a:lnTo>
                  <a:lnTo>
                    <a:pt x="43" y="601"/>
                  </a:lnTo>
                  <a:lnTo>
                    <a:pt x="37" y="603"/>
                  </a:lnTo>
                  <a:lnTo>
                    <a:pt x="34" y="605"/>
                  </a:lnTo>
                  <a:lnTo>
                    <a:pt x="44" y="618"/>
                  </a:lnTo>
                  <a:lnTo>
                    <a:pt x="44" y="627"/>
                  </a:lnTo>
                  <a:lnTo>
                    <a:pt x="0" y="627"/>
                  </a:lnTo>
                  <a:lnTo>
                    <a:pt x="0" y="711"/>
                  </a:lnTo>
                  <a:lnTo>
                    <a:pt x="4031" y="711"/>
                  </a:lnTo>
                  <a:lnTo>
                    <a:pt x="4031" y="627"/>
                  </a:lnTo>
                  <a:lnTo>
                    <a:pt x="4029" y="627"/>
                  </a:lnTo>
                  <a:close/>
                  <a:moveTo>
                    <a:pt x="3242" y="523"/>
                  </a:moveTo>
                  <a:lnTo>
                    <a:pt x="3242" y="523"/>
                  </a:lnTo>
                  <a:lnTo>
                    <a:pt x="3242" y="523"/>
                  </a:lnTo>
                  <a:lnTo>
                    <a:pt x="3242" y="523"/>
                  </a:lnTo>
                  <a:lnTo>
                    <a:pt x="3240" y="517"/>
                  </a:lnTo>
                  <a:lnTo>
                    <a:pt x="3240" y="517"/>
                  </a:lnTo>
                  <a:lnTo>
                    <a:pt x="3240" y="517"/>
                  </a:lnTo>
                  <a:lnTo>
                    <a:pt x="3240" y="517"/>
                  </a:lnTo>
                  <a:lnTo>
                    <a:pt x="3242" y="519"/>
                  </a:lnTo>
                  <a:lnTo>
                    <a:pt x="3242" y="519"/>
                  </a:lnTo>
                  <a:lnTo>
                    <a:pt x="3242" y="519"/>
                  </a:lnTo>
                  <a:lnTo>
                    <a:pt x="3242" y="523"/>
                  </a:lnTo>
                  <a:close/>
                  <a:moveTo>
                    <a:pt x="601" y="600"/>
                  </a:moveTo>
                  <a:lnTo>
                    <a:pt x="599" y="600"/>
                  </a:lnTo>
                  <a:lnTo>
                    <a:pt x="597" y="600"/>
                  </a:lnTo>
                  <a:lnTo>
                    <a:pt x="597" y="600"/>
                  </a:lnTo>
                  <a:lnTo>
                    <a:pt x="597" y="600"/>
                  </a:lnTo>
                  <a:lnTo>
                    <a:pt x="596" y="601"/>
                  </a:lnTo>
                  <a:lnTo>
                    <a:pt x="596" y="601"/>
                  </a:lnTo>
                  <a:lnTo>
                    <a:pt x="596" y="610"/>
                  </a:lnTo>
                  <a:lnTo>
                    <a:pt x="596" y="610"/>
                  </a:lnTo>
                  <a:lnTo>
                    <a:pt x="596" y="610"/>
                  </a:lnTo>
                  <a:lnTo>
                    <a:pt x="596" y="610"/>
                  </a:lnTo>
                  <a:lnTo>
                    <a:pt x="597" y="610"/>
                  </a:lnTo>
                  <a:lnTo>
                    <a:pt x="597" y="610"/>
                  </a:lnTo>
                  <a:lnTo>
                    <a:pt x="597" y="610"/>
                  </a:lnTo>
                  <a:lnTo>
                    <a:pt x="597" y="612"/>
                  </a:lnTo>
                  <a:lnTo>
                    <a:pt x="597" y="612"/>
                  </a:lnTo>
                  <a:lnTo>
                    <a:pt x="597" y="612"/>
                  </a:lnTo>
                  <a:lnTo>
                    <a:pt x="597" y="612"/>
                  </a:lnTo>
                  <a:lnTo>
                    <a:pt x="597" y="614"/>
                  </a:lnTo>
                  <a:lnTo>
                    <a:pt x="597" y="614"/>
                  </a:lnTo>
                  <a:lnTo>
                    <a:pt x="597" y="614"/>
                  </a:lnTo>
                  <a:lnTo>
                    <a:pt x="597" y="614"/>
                  </a:lnTo>
                  <a:lnTo>
                    <a:pt x="597" y="616"/>
                  </a:lnTo>
                  <a:lnTo>
                    <a:pt x="596" y="616"/>
                  </a:lnTo>
                  <a:lnTo>
                    <a:pt x="596" y="616"/>
                  </a:lnTo>
                  <a:lnTo>
                    <a:pt x="596" y="616"/>
                  </a:lnTo>
                  <a:lnTo>
                    <a:pt x="596" y="618"/>
                  </a:lnTo>
                  <a:lnTo>
                    <a:pt x="596" y="618"/>
                  </a:lnTo>
                  <a:lnTo>
                    <a:pt x="596" y="618"/>
                  </a:lnTo>
                  <a:lnTo>
                    <a:pt x="596" y="619"/>
                  </a:lnTo>
                  <a:lnTo>
                    <a:pt x="596" y="619"/>
                  </a:lnTo>
                  <a:lnTo>
                    <a:pt x="596" y="619"/>
                  </a:lnTo>
                  <a:lnTo>
                    <a:pt x="596" y="619"/>
                  </a:lnTo>
                  <a:lnTo>
                    <a:pt x="596" y="621"/>
                  </a:lnTo>
                  <a:lnTo>
                    <a:pt x="596" y="621"/>
                  </a:lnTo>
                  <a:lnTo>
                    <a:pt x="596" y="621"/>
                  </a:lnTo>
                  <a:lnTo>
                    <a:pt x="596" y="627"/>
                  </a:lnTo>
                  <a:lnTo>
                    <a:pt x="596" y="627"/>
                  </a:lnTo>
                  <a:lnTo>
                    <a:pt x="596" y="627"/>
                  </a:lnTo>
                  <a:lnTo>
                    <a:pt x="546" y="627"/>
                  </a:lnTo>
                  <a:lnTo>
                    <a:pt x="546" y="627"/>
                  </a:lnTo>
                  <a:lnTo>
                    <a:pt x="544" y="627"/>
                  </a:lnTo>
                  <a:lnTo>
                    <a:pt x="544" y="621"/>
                  </a:lnTo>
                  <a:lnTo>
                    <a:pt x="544" y="621"/>
                  </a:lnTo>
                  <a:lnTo>
                    <a:pt x="544" y="621"/>
                  </a:lnTo>
                  <a:lnTo>
                    <a:pt x="546" y="621"/>
                  </a:lnTo>
                  <a:lnTo>
                    <a:pt x="546" y="619"/>
                  </a:lnTo>
                  <a:lnTo>
                    <a:pt x="546" y="619"/>
                  </a:lnTo>
                  <a:lnTo>
                    <a:pt x="546" y="619"/>
                  </a:lnTo>
                  <a:lnTo>
                    <a:pt x="546" y="618"/>
                  </a:lnTo>
                  <a:lnTo>
                    <a:pt x="546" y="618"/>
                  </a:lnTo>
                  <a:lnTo>
                    <a:pt x="546" y="618"/>
                  </a:lnTo>
                  <a:lnTo>
                    <a:pt x="544" y="616"/>
                  </a:lnTo>
                  <a:lnTo>
                    <a:pt x="544" y="616"/>
                  </a:lnTo>
                  <a:lnTo>
                    <a:pt x="544" y="616"/>
                  </a:lnTo>
                  <a:lnTo>
                    <a:pt x="544" y="616"/>
                  </a:lnTo>
                  <a:lnTo>
                    <a:pt x="544" y="616"/>
                  </a:lnTo>
                  <a:lnTo>
                    <a:pt x="544" y="614"/>
                  </a:lnTo>
                  <a:lnTo>
                    <a:pt x="544" y="614"/>
                  </a:lnTo>
                  <a:lnTo>
                    <a:pt x="544" y="614"/>
                  </a:lnTo>
                  <a:lnTo>
                    <a:pt x="544" y="614"/>
                  </a:lnTo>
                  <a:lnTo>
                    <a:pt x="544" y="612"/>
                  </a:lnTo>
                  <a:lnTo>
                    <a:pt x="544" y="612"/>
                  </a:lnTo>
                  <a:lnTo>
                    <a:pt x="544" y="612"/>
                  </a:lnTo>
                  <a:lnTo>
                    <a:pt x="544" y="610"/>
                  </a:lnTo>
                  <a:lnTo>
                    <a:pt x="544" y="610"/>
                  </a:lnTo>
                  <a:lnTo>
                    <a:pt x="544" y="610"/>
                  </a:lnTo>
                  <a:lnTo>
                    <a:pt x="546" y="610"/>
                  </a:lnTo>
                  <a:lnTo>
                    <a:pt x="546" y="603"/>
                  </a:lnTo>
                  <a:lnTo>
                    <a:pt x="544" y="601"/>
                  </a:lnTo>
                  <a:lnTo>
                    <a:pt x="544" y="600"/>
                  </a:lnTo>
                  <a:lnTo>
                    <a:pt x="544" y="600"/>
                  </a:lnTo>
                  <a:lnTo>
                    <a:pt x="542" y="600"/>
                  </a:lnTo>
                  <a:lnTo>
                    <a:pt x="540" y="600"/>
                  </a:lnTo>
                  <a:lnTo>
                    <a:pt x="540" y="600"/>
                  </a:lnTo>
                  <a:lnTo>
                    <a:pt x="540" y="600"/>
                  </a:lnTo>
                  <a:lnTo>
                    <a:pt x="540" y="594"/>
                  </a:lnTo>
                  <a:lnTo>
                    <a:pt x="542" y="594"/>
                  </a:lnTo>
                  <a:lnTo>
                    <a:pt x="546" y="580"/>
                  </a:lnTo>
                  <a:lnTo>
                    <a:pt x="549" y="580"/>
                  </a:lnTo>
                  <a:lnTo>
                    <a:pt x="553" y="578"/>
                  </a:lnTo>
                  <a:lnTo>
                    <a:pt x="555" y="578"/>
                  </a:lnTo>
                  <a:lnTo>
                    <a:pt x="558" y="578"/>
                  </a:lnTo>
                  <a:lnTo>
                    <a:pt x="560" y="575"/>
                  </a:lnTo>
                  <a:lnTo>
                    <a:pt x="581" y="575"/>
                  </a:lnTo>
                  <a:lnTo>
                    <a:pt x="583" y="578"/>
                  </a:lnTo>
                  <a:lnTo>
                    <a:pt x="583" y="578"/>
                  </a:lnTo>
                  <a:lnTo>
                    <a:pt x="587" y="578"/>
                  </a:lnTo>
                  <a:lnTo>
                    <a:pt x="589" y="578"/>
                  </a:lnTo>
                  <a:lnTo>
                    <a:pt x="592" y="580"/>
                  </a:lnTo>
                  <a:lnTo>
                    <a:pt x="596" y="580"/>
                  </a:lnTo>
                  <a:lnTo>
                    <a:pt x="597" y="594"/>
                  </a:lnTo>
                  <a:lnTo>
                    <a:pt x="599" y="594"/>
                  </a:lnTo>
                  <a:lnTo>
                    <a:pt x="601" y="594"/>
                  </a:lnTo>
                  <a:lnTo>
                    <a:pt x="601" y="600"/>
                  </a:lnTo>
                  <a:close/>
                  <a:moveTo>
                    <a:pt x="708" y="600"/>
                  </a:moveTo>
                  <a:lnTo>
                    <a:pt x="706" y="600"/>
                  </a:lnTo>
                  <a:lnTo>
                    <a:pt x="706" y="600"/>
                  </a:lnTo>
                  <a:lnTo>
                    <a:pt x="706" y="601"/>
                  </a:lnTo>
                  <a:lnTo>
                    <a:pt x="706" y="601"/>
                  </a:lnTo>
                  <a:lnTo>
                    <a:pt x="704" y="603"/>
                  </a:lnTo>
                  <a:lnTo>
                    <a:pt x="704" y="610"/>
                  </a:lnTo>
                  <a:lnTo>
                    <a:pt x="704" y="610"/>
                  </a:lnTo>
                  <a:lnTo>
                    <a:pt x="704" y="610"/>
                  </a:lnTo>
                  <a:lnTo>
                    <a:pt x="706" y="610"/>
                  </a:lnTo>
                  <a:lnTo>
                    <a:pt x="706" y="612"/>
                  </a:lnTo>
                  <a:lnTo>
                    <a:pt x="706" y="612"/>
                  </a:lnTo>
                  <a:lnTo>
                    <a:pt x="706" y="612"/>
                  </a:lnTo>
                  <a:lnTo>
                    <a:pt x="706" y="612"/>
                  </a:lnTo>
                  <a:lnTo>
                    <a:pt x="706" y="614"/>
                  </a:lnTo>
                  <a:lnTo>
                    <a:pt x="706" y="614"/>
                  </a:lnTo>
                  <a:lnTo>
                    <a:pt x="706" y="614"/>
                  </a:lnTo>
                  <a:lnTo>
                    <a:pt x="706" y="614"/>
                  </a:lnTo>
                  <a:lnTo>
                    <a:pt x="706" y="616"/>
                  </a:lnTo>
                  <a:lnTo>
                    <a:pt x="706" y="616"/>
                  </a:lnTo>
                  <a:lnTo>
                    <a:pt x="704" y="616"/>
                  </a:lnTo>
                  <a:lnTo>
                    <a:pt x="704" y="616"/>
                  </a:lnTo>
                  <a:lnTo>
                    <a:pt x="704" y="616"/>
                  </a:lnTo>
                  <a:lnTo>
                    <a:pt x="704" y="618"/>
                  </a:lnTo>
                  <a:lnTo>
                    <a:pt x="704" y="618"/>
                  </a:lnTo>
                  <a:lnTo>
                    <a:pt x="704" y="618"/>
                  </a:lnTo>
                  <a:lnTo>
                    <a:pt x="704" y="619"/>
                  </a:lnTo>
                  <a:lnTo>
                    <a:pt x="704" y="619"/>
                  </a:lnTo>
                  <a:lnTo>
                    <a:pt x="704" y="619"/>
                  </a:lnTo>
                  <a:lnTo>
                    <a:pt x="704" y="621"/>
                  </a:lnTo>
                  <a:lnTo>
                    <a:pt x="704" y="621"/>
                  </a:lnTo>
                  <a:lnTo>
                    <a:pt x="704" y="621"/>
                  </a:lnTo>
                  <a:lnTo>
                    <a:pt x="704" y="621"/>
                  </a:lnTo>
                  <a:lnTo>
                    <a:pt x="704" y="627"/>
                  </a:lnTo>
                  <a:lnTo>
                    <a:pt x="704" y="627"/>
                  </a:lnTo>
                  <a:lnTo>
                    <a:pt x="704" y="627"/>
                  </a:lnTo>
                  <a:lnTo>
                    <a:pt x="615" y="627"/>
                  </a:lnTo>
                  <a:lnTo>
                    <a:pt x="615" y="627"/>
                  </a:lnTo>
                  <a:lnTo>
                    <a:pt x="613" y="627"/>
                  </a:lnTo>
                  <a:lnTo>
                    <a:pt x="613" y="621"/>
                  </a:lnTo>
                  <a:lnTo>
                    <a:pt x="613" y="621"/>
                  </a:lnTo>
                  <a:lnTo>
                    <a:pt x="613" y="621"/>
                  </a:lnTo>
                  <a:lnTo>
                    <a:pt x="615" y="621"/>
                  </a:lnTo>
                  <a:lnTo>
                    <a:pt x="615" y="619"/>
                  </a:lnTo>
                  <a:lnTo>
                    <a:pt x="615" y="619"/>
                  </a:lnTo>
                  <a:lnTo>
                    <a:pt x="615" y="619"/>
                  </a:lnTo>
                  <a:lnTo>
                    <a:pt x="615" y="618"/>
                  </a:lnTo>
                  <a:lnTo>
                    <a:pt x="615" y="618"/>
                  </a:lnTo>
                  <a:lnTo>
                    <a:pt x="615" y="618"/>
                  </a:lnTo>
                  <a:lnTo>
                    <a:pt x="613" y="616"/>
                  </a:lnTo>
                  <a:lnTo>
                    <a:pt x="613" y="616"/>
                  </a:lnTo>
                  <a:lnTo>
                    <a:pt x="613" y="616"/>
                  </a:lnTo>
                  <a:lnTo>
                    <a:pt x="613" y="616"/>
                  </a:lnTo>
                  <a:lnTo>
                    <a:pt x="613" y="616"/>
                  </a:lnTo>
                  <a:lnTo>
                    <a:pt x="613" y="614"/>
                  </a:lnTo>
                  <a:lnTo>
                    <a:pt x="613" y="614"/>
                  </a:lnTo>
                  <a:lnTo>
                    <a:pt x="613" y="614"/>
                  </a:lnTo>
                  <a:lnTo>
                    <a:pt x="613" y="614"/>
                  </a:lnTo>
                  <a:lnTo>
                    <a:pt x="613" y="612"/>
                  </a:lnTo>
                  <a:lnTo>
                    <a:pt x="613" y="612"/>
                  </a:lnTo>
                  <a:lnTo>
                    <a:pt x="613" y="612"/>
                  </a:lnTo>
                  <a:lnTo>
                    <a:pt x="613" y="612"/>
                  </a:lnTo>
                  <a:lnTo>
                    <a:pt x="613" y="610"/>
                  </a:lnTo>
                  <a:lnTo>
                    <a:pt x="613" y="610"/>
                  </a:lnTo>
                  <a:lnTo>
                    <a:pt x="615" y="610"/>
                  </a:lnTo>
                  <a:lnTo>
                    <a:pt x="615" y="603"/>
                  </a:lnTo>
                  <a:lnTo>
                    <a:pt x="613" y="601"/>
                  </a:lnTo>
                  <a:lnTo>
                    <a:pt x="613" y="601"/>
                  </a:lnTo>
                  <a:lnTo>
                    <a:pt x="613" y="600"/>
                  </a:lnTo>
                  <a:lnTo>
                    <a:pt x="613" y="600"/>
                  </a:lnTo>
                  <a:lnTo>
                    <a:pt x="612" y="600"/>
                  </a:lnTo>
                  <a:lnTo>
                    <a:pt x="612" y="600"/>
                  </a:lnTo>
                  <a:lnTo>
                    <a:pt x="610" y="600"/>
                  </a:lnTo>
                  <a:lnTo>
                    <a:pt x="610" y="600"/>
                  </a:lnTo>
                  <a:lnTo>
                    <a:pt x="610" y="553"/>
                  </a:lnTo>
                  <a:lnTo>
                    <a:pt x="610" y="553"/>
                  </a:lnTo>
                  <a:lnTo>
                    <a:pt x="613" y="553"/>
                  </a:lnTo>
                  <a:lnTo>
                    <a:pt x="617" y="541"/>
                  </a:lnTo>
                  <a:lnTo>
                    <a:pt x="621" y="541"/>
                  </a:lnTo>
                  <a:lnTo>
                    <a:pt x="624" y="539"/>
                  </a:lnTo>
                  <a:lnTo>
                    <a:pt x="626" y="539"/>
                  </a:lnTo>
                  <a:lnTo>
                    <a:pt x="628" y="539"/>
                  </a:lnTo>
                  <a:lnTo>
                    <a:pt x="631" y="533"/>
                  </a:lnTo>
                  <a:lnTo>
                    <a:pt x="690" y="533"/>
                  </a:lnTo>
                  <a:lnTo>
                    <a:pt x="692" y="539"/>
                  </a:lnTo>
                  <a:lnTo>
                    <a:pt x="693" y="539"/>
                  </a:lnTo>
                  <a:lnTo>
                    <a:pt x="697" y="539"/>
                  </a:lnTo>
                  <a:lnTo>
                    <a:pt x="699" y="541"/>
                  </a:lnTo>
                  <a:lnTo>
                    <a:pt x="702" y="541"/>
                  </a:lnTo>
                  <a:lnTo>
                    <a:pt x="706" y="553"/>
                  </a:lnTo>
                  <a:lnTo>
                    <a:pt x="709" y="553"/>
                  </a:lnTo>
                  <a:lnTo>
                    <a:pt x="709" y="600"/>
                  </a:lnTo>
                  <a:lnTo>
                    <a:pt x="708" y="600"/>
                  </a:lnTo>
                  <a:close/>
                  <a:moveTo>
                    <a:pt x="779" y="600"/>
                  </a:moveTo>
                  <a:lnTo>
                    <a:pt x="777" y="600"/>
                  </a:lnTo>
                  <a:lnTo>
                    <a:pt x="775" y="600"/>
                  </a:lnTo>
                  <a:lnTo>
                    <a:pt x="775" y="600"/>
                  </a:lnTo>
                  <a:lnTo>
                    <a:pt x="775" y="601"/>
                  </a:lnTo>
                  <a:lnTo>
                    <a:pt x="772" y="603"/>
                  </a:lnTo>
                  <a:lnTo>
                    <a:pt x="772" y="610"/>
                  </a:lnTo>
                  <a:lnTo>
                    <a:pt x="773" y="610"/>
                  </a:lnTo>
                  <a:lnTo>
                    <a:pt x="773" y="610"/>
                  </a:lnTo>
                  <a:lnTo>
                    <a:pt x="773" y="610"/>
                  </a:lnTo>
                  <a:lnTo>
                    <a:pt x="773" y="612"/>
                  </a:lnTo>
                  <a:lnTo>
                    <a:pt x="775" y="612"/>
                  </a:lnTo>
                  <a:lnTo>
                    <a:pt x="775" y="612"/>
                  </a:lnTo>
                  <a:lnTo>
                    <a:pt x="775" y="612"/>
                  </a:lnTo>
                  <a:lnTo>
                    <a:pt x="775" y="614"/>
                  </a:lnTo>
                  <a:lnTo>
                    <a:pt x="775" y="614"/>
                  </a:lnTo>
                  <a:lnTo>
                    <a:pt x="775" y="614"/>
                  </a:lnTo>
                  <a:lnTo>
                    <a:pt x="775" y="614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3" y="616"/>
                  </a:lnTo>
                  <a:lnTo>
                    <a:pt x="773" y="618"/>
                  </a:lnTo>
                  <a:lnTo>
                    <a:pt x="773" y="618"/>
                  </a:lnTo>
                  <a:lnTo>
                    <a:pt x="772" y="618"/>
                  </a:lnTo>
                  <a:lnTo>
                    <a:pt x="772" y="619"/>
                  </a:lnTo>
                  <a:lnTo>
                    <a:pt x="772" y="619"/>
                  </a:lnTo>
                  <a:lnTo>
                    <a:pt x="773" y="619"/>
                  </a:lnTo>
                  <a:lnTo>
                    <a:pt x="773" y="621"/>
                  </a:lnTo>
                  <a:lnTo>
                    <a:pt x="773" y="621"/>
                  </a:lnTo>
                  <a:lnTo>
                    <a:pt x="773" y="621"/>
                  </a:lnTo>
                  <a:lnTo>
                    <a:pt x="773" y="621"/>
                  </a:lnTo>
                  <a:lnTo>
                    <a:pt x="773" y="627"/>
                  </a:lnTo>
                  <a:lnTo>
                    <a:pt x="773" y="627"/>
                  </a:lnTo>
                  <a:lnTo>
                    <a:pt x="773" y="627"/>
                  </a:lnTo>
                  <a:lnTo>
                    <a:pt x="725" y="627"/>
                  </a:lnTo>
                  <a:lnTo>
                    <a:pt x="725" y="627"/>
                  </a:lnTo>
                  <a:lnTo>
                    <a:pt x="724" y="627"/>
                  </a:lnTo>
                  <a:lnTo>
                    <a:pt x="724" y="621"/>
                  </a:lnTo>
                  <a:lnTo>
                    <a:pt x="724" y="621"/>
                  </a:lnTo>
                  <a:lnTo>
                    <a:pt x="724" y="621"/>
                  </a:lnTo>
                  <a:lnTo>
                    <a:pt x="724" y="619"/>
                  </a:lnTo>
                  <a:lnTo>
                    <a:pt x="724" y="619"/>
                  </a:lnTo>
                  <a:lnTo>
                    <a:pt x="725" y="619"/>
                  </a:lnTo>
                  <a:lnTo>
                    <a:pt x="725" y="619"/>
                  </a:lnTo>
                  <a:lnTo>
                    <a:pt x="725" y="618"/>
                  </a:lnTo>
                  <a:lnTo>
                    <a:pt x="724" y="618"/>
                  </a:lnTo>
                  <a:lnTo>
                    <a:pt x="724" y="618"/>
                  </a:lnTo>
                  <a:lnTo>
                    <a:pt x="724" y="616"/>
                  </a:lnTo>
                  <a:lnTo>
                    <a:pt x="724" y="616"/>
                  </a:lnTo>
                  <a:lnTo>
                    <a:pt x="724" y="616"/>
                  </a:lnTo>
                  <a:lnTo>
                    <a:pt x="724" y="616"/>
                  </a:lnTo>
                  <a:lnTo>
                    <a:pt x="724" y="614"/>
                  </a:lnTo>
                  <a:lnTo>
                    <a:pt x="722" y="614"/>
                  </a:lnTo>
                  <a:lnTo>
                    <a:pt x="722" y="614"/>
                  </a:lnTo>
                  <a:lnTo>
                    <a:pt x="722" y="614"/>
                  </a:lnTo>
                  <a:lnTo>
                    <a:pt x="722" y="612"/>
                  </a:lnTo>
                  <a:lnTo>
                    <a:pt x="722" y="612"/>
                  </a:lnTo>
                  <a:lnTo>
                    <a:pt x="722" y="612"/>
                  </a:lnTo>
                  <a:lnTo>
                    <a:pt x="722" y="612"/>
                  </a:lnTo>
                  <a:lnTo>
                    <a:pt x="724" y="610"/>
                  </a:lnTo>
                  <a:lnTo>
                    <a:pt x="724" y="610"/>
                  </a:lnTo>
                  <a:lnTo>
                    <a:pt x="724" y="610"/>
                  </a:lnTo>
                  <a:lnTo>
                    <a:pt x="724" y="610"/>
                  </a:lnTo>
                  <a:lnTo>
                    <a:pt x="724" y="610"/>
                  </a:lnTo>
                  <a:lnTo>
                    <a:pt x="724" y="601"/>
                  </a:lnTo>
                  <a:lnTo>
                    <a:pt x="722" y="601"/>
                  </a:lnTo>
                  <a:lnTo>
                    <a:pt x="722" y="600"/>
                  </a:lnTo>
                  <a:lnTo>
                    <a:pt x="722" y="600"/>
                  </a:lnTo>
                  <a:lnTo>
                    <a:pt x="722" y="600"/>
                  </a:lnTo>
                  <a:lnTo>
                    <a:pt x="720" y="600"/>
                  </a:lnTo>
                  <a:lnTo>
                    <a:pt x="720" y="600"/>
                  </a:lnTo>
                  <a:lnTo>
                    <a:pt x="718" y="600"/>
                  </a:lnTo>
                  <a:lnTo>
                    <a:pt x="718" y="594"/>
                  </a:lnTo>
                  <a:lnTo>
                    <a:pt x="722" y="594"/>
                  </a:lnTo>
                  <a:lnTo>
                    <a:pt x="722" y="594"/>
                  </a:lnTo>
                  <a:lnTo>
                    <a:pt x="725" y="580"/>
                  </a:lnTo>
                  <a:lnTo>
                    <a:pt x="727" y="580"/>
                  </a:lnTo>
                  <a:lnTo>
                    <a:pt x="729" y="580"/>
                  </a:lnTo>
                  <a:lnTo>
                    <a:pt x="731" y="578"/>
                  </a:lnTo>
                  <a:lnTo>
                    <a:pt x="734" y="578"/>
                  </a:lnTo>
                  <a:lnTo>
                    <a:pt x="736" y="578"/>
                  </a:lnTo>
                  <a:lnTo>
                    <a:pt x="736" y="578"/>
                  </a:lnTo>
                  <a:lnTo>
                    <a:pt x="740" y="575"/>
                  </a:lnTo>
                  <a:lnTo>
                    <a:pt x="759" y="575"/>
                  </a:lnTo>
                  <a:lnTo>
                    <a:pt x="761" y="578"/>
                  </a:lnTo>
                  <a:lnTo>
                    <a:pt x="763" y="578"/>
                  </a:lnTo>
                  <a:lnTo>
                    <a:pt x="766" y="578"/>
                  </a:lnTo>
                  <a:lnTo>
                    <a:pt x="770" y="580"/>
                  </a:lnTo>
                  <a:lnTo>
                    <a:pt x="773" y="580"/>
                  </a:lnTo>
                  <a:lnTo>
                    <a:pt x="775" y="594"/>
                  </a:lnTo>
                  <a:lnTo>
                    <a:pt x="779" y="594"/>
                  </a:lnTo>
                  <a:lnTo>
                    <a:pt x="779" y="600"/>
                  </a:lnTo>
                  <a:lnTo>
                    <a:pt x="779" y="600"/>
                  </a:lnTo>
                  <a:close/>
                  <a:moveTo>
                    <a:pt x="1394" y="609"/>
                  </a:moveTo>
                  <a:lnTo>
                    <a:pt x="1396" y="607"/>
                  </a:lnTo>
                  <a:lnTo>
                    <a:pt x="1396" y="605"/>
                  </a:lnTo>
                  <a:lnTo>
                    <a:pt x="1398" y="603"/>
                  </a:lnTo>
                  <a:lnTo>
                    <a:pt x="1399" y="603"/>
                  </a:lnTo>
                  <a:lnTo>
                    <a:pt x="1401" y="603"/>
                  </a:lnTo>
                  <a:lnTo>
                    <a:pt x="1405" y="603"/>
                  </a:lnTo>
                  <a:lnTo>
                    <a:pt x="1406" y="603"/>
                  </a:lnTo>
                  <a:lnTo>
                    <a:pt x="1408" y="605"/>
                  </a:lnTo>
                  <a:lnTo>
                    <a:pt x="1408" y="607"/>
                  </a:lnTo>
                  <a:lnTo>
                    <a:pt x="1410" y="609"/>
                  </a:lnTo>
                  <a:lnTo>
                    <a:pt x="1410" y="612"/>
                  </a:lnTo>
                  <a:lnTo>
                    <a:pt x="1410" y="625"/>
                  </a:lnTo>
                  <a:lnTo>
                    <a:pt x="1394" y="625"/>
                  </a:lnTo>
                  <a:lnTo>
                    <a:pt x="1394" y="619"/>
                  </a:lnTo>
                  <a:lnTo>
                    <a:pt x="1394" y="612"/>
                  </a:lnTo>
                  <a:lnTo>
                    <a:pt x="1394" y="609"/>
                  </a:lnTo>
                  <a:close/>
                  <a:moveTo>
                    <a:pt x="1337" y="605"/>
                  </a:moveTo>
                  <a:lnTo>
                    <a:pt x="1339" y="603"/>
                  </a:lnTo>
                  <a:lnTo>
                    <a:pt x="1341" y="600"/>
                  </a:lnTo>
                  <a:lnTo>
                    <a:pt x="1342" y="598"/>
                  </a:lnTo>
                  <a:lnTo>
                    <a:pt x="1344" y="598"/>
                  </a:lnTo>
                  <a:lnTo>
                    <a:pt x="1348" y="598"/>
                  </a:lnTo>
                  <a:lnTo>
                    <a:pt x="1350" y="598"/>
                  </a:lnTo>
                  <a:lnTo>
                    <a:pt x="1353" y="598"/>
                  </a:lnTo>
                  <a:lnTo>
                    <a:pt x="1355" y="600"/>
                  </a:lnTo>
                  <a:lnTo>
                    <a:pt x="1357" y="603"/>
                  </a:lnTo>
                  <a:lnTo>
                    <a:pt x="1358" y="605"/>
                  </a:lnTo>
                  <a:lnTo>
                    <a:pt x="1358" y="609"/>
                  </a:lnTo>
                  <a:lnTo>
                    <a:pt x="1358" y="625"/>
                  </a:lnTo>
                  <a:lnTo>
                    <a:pt x="1337" y="625"/>
                  </a:lnTo>
                  <a:lnTo>
                    <a:pt x="1337" y="619"/>
                  </a:lnTo>
                  <a:lnTo>
                    <a:pt x="1337" y="609"/>
                  </a:lnTo>
                  <a:lnTo>
                    <a:pt x="1337" y="605"/>
                  </a:lnTo>
                  <a:close/>
                  <a:moveTo>
                    <a:pt x="1266" y="601"/>
                  </a:moveTo>
                  <a:lnTo>
                    <a:pt x="1268" y="598"/>
                  </a:lnTo>
                  <a:lnTo>
                    <a:pt x="1270" y="596"/>
                  </a:lnTo>
                  <a:lnTo>
                    <a:pt x="1273" y="593"/>
                  </a:lnTo>
                  <a:lnTo>
                    <a:pt x="1275" y="593"/>
                  </a:lnTo>
                  <a:lnTo>
                    <a:pt x="1278" y="591"/>
                  </a:lnTo>
                  <a:lnTo>
                    <a:pt x="1282" y="593"/>
                  </a:lnTo>
                  <a:lnTo>
                    <a:pt x="1286" y="593"/>
                  </a:lnTo>
                  <a:lnTo>
                    <a:pt x="1289" y="596"/>
                  </a:lnTo>
                  <a:lnTo>
                    <a:pt x="1291" y="598"/>
                  </a:lnTo>
                  <a:lnTo>
                    <a:pt x="1293" y="601"/>
                  </a:lnTo>
                  <a:lnTo>
                    <a:pt x="1293" y="605"/>
                  </a:lnTo>
                  <a:lnTo>
                    <a:pt x="1293" y="625"/>
                  </a:lnTo>
                  <a:lnTo>
                    <a:pt x="1266" y="625"/>
                  </a:lnTo>
                  <a:lnTo>
                    <a:pt x="1266" y="605"/>
                  </a:lnTo>
                  <a:lnTo>
                    <a:pt x="1266" y="601"/>
                  </a:lnTo>
                  <a:close/>
                  <a:moveTo>
                    <a:pt x="1200" y="605"/>
                  </a:moveTo>
                  <a:lnTo>
                    <a:pt x="1202" y="603"/>
                  </a:lnTo>
                  <a:lnTo>
                    <a:pt x="1204" y="601"/>
                  </a:lnTo>
                  <a:lnTo>
                    <a:pt x="1206" y="600"/>
                  </a:lnTo>
                  <a:lnTo>
                    <a:pt x="1209" y="598"/>
                  </a:lnTo>
                  <a:lnTo>
                    <a:pt x="1211" y="598"/>
                  </a:lnTo>
                  <a:lnTo>
                    <a:pt x="1214" y="598"/>
                  </a:lnTo>
                  <a:lnTo>
                    <a:pt x="1216" y="600"/>
                  </a:lnTo>
                  <a:lnTo>
                    <a:pt x="1218" y="600"/>
                  </a:lnTo>
                  <a:lnTo>
                    <a:pt x="1220" y="603"/>
                  </a:lnTo>
                  <a:lnTo>
                    <a:pt x="1222" y="605"/>
                  </a:lnTo>
                  <a:lnTo>
                    <a:pt x="1222" y="609"/>
                  </a:lnTo>
                  <a:lnTo>
                    <a:pt x="1222" y="619"/>
                  </a:lnTo>
                  <a:lnTo>
                    <a:pt x="1222" y="625"/>
                  </a:lnTo>
                  <a:lnTo>
                    <a:pt x="1200" y="625"/>
                  </a:lnTo>
                  <a:lnTo>
                    <a:pt x="1200" y="609"/>
                  </a:lnTo>
                  <a:lnTo>
                    <a:pt x="1200" y="605"/>
                  </a:lnTo>
                  <a:close/>
                  <a:moveTo>
                    <a:pt x="1150" y="609"/>
                  </a:moveTo>
                  <a:lnTo>
                    <a:pt x="1150" y="607"/>
                  </a:lnTo>
                  <a:lnTo>
                    <a:pt x="1152" y="605"/>
                  </a:lnTo>
                  <a:lnTo>
                    <a:pt x="1154" y="603"/>
                  </a:lnTo>
                  <a:lnTo>
                    <a:pt x="1156" y="603"/>
                  </a:lnTo>
                  <a:lnTo>
                    <a:pt x="1158" y="603"/>
                  </a:lnTo>
                  <a:lnTo>
                    <a:pt x="1159" y="603"/>
                  </a:lnTo>
                  <a:lnTo>
                    <a:pt x="1161" y="603"/>
                  </a:lnTo>
                  <a:lnTo>
                    <a:pt x="1163" y="605"/>
                  </a:lnTo>
                  <a:lnTo>
                    <a:pt x="1165" y="607"/>
                  </a:lnTo>
                  <a:lnTo>
                    <a:pt x="1165" y="609"/>
                  </a:lnTo>
                  <a:lnTo>
                    <a:pt x="1165" y="612"/>
                  </a:lnTo>
                  <a:lnTo>
                    <a:pt x="1165" y="619"/>
                  </a:lnTo>
                  <a:lnTo>
                    <a:pt x="1165" y="625"/>
                  </a:lnTo>
                  <a:lnTo>
                    <a:pt x="1149" y="625"/>
                  </a:lnTo>
                  <a:lnTo>
                    <a:pt x="1149" y="612"/>
                  </a:lnTo>
                  <a:lnTo>
                    <a:pt x="1150" y="609"/>
                  </a:lnTo>
                  <a:close/>
                  <a:moveTo>
                    <a:pt x="2664" y="550"/>
                  </a:moveTo>
                  <a:lnTo>
                    <a:pt x="2594" y="550"/>
                  </a:lnTo>
                  <a:lnTo>
                    <a:pt x="2603" y="448"/>
                  </a:lnTo>
                  <a:lnTo>
                    <a:pt x="2612" y="369"/>
                  </a:lnTo>
                  <a:lnTo>
                    <a:pt x="2653" y="369"/>
                  </a:lnTo>
                  <a:lnTo>
                    <a:pt x="2669" y="541"/>
                  </a:lnTo>
                  <a:lnTo>
                    <a:pt x="2664" y="550"/>
                  </a:lnTo>
                  <a:close/>
                  <a:moveTo>
                    <a:pt x="3233" y="627"/>
                  </a:moveTo>
                  <a:lnTo>
                    <a:pt x="3233" y="627"/>
                  </a:lnTo>
                  <a:lnTo>
                    <a:pt x="3233" y="627"/>
                  </a:lnTo>
                  <a:lnTo>
                    <a:pt x="3233" y="627"/>
                  </a:lnTo>
                  <a:close/>
                  <a:moveTo>
                    <a:pt x="3238" y="627"/>
                  </a:moveTo>
                  <a:lnTo>
                    <a:pt x="3238" y="627"/>
                  </a:lnTo>
                  <a:lnTo>
                    <a:pt x="3240" y="627"/>
                  </a:lnTo>
                  <a:lnTo>
                    <a:pt x="3240" y="627"/>
                  </a:lnTo>
                  <a:lnTo>
                    <a:pt x="3238" y="627"/>
                  </a:lnTo>
                  <a:close/>
                  <a:moveTo>
                    <a:pt x="3247" y="627"/>
                  </a:moveTo>
                  <a:lnTo>
                    <a:pt x="3247" y="627"/>
                  </a:lnTo>
                  <a:lnTo>
                    <a:pt x="3249" y="627"/>
                  </a:lnTo>
                  <a:lnTo>
                    <a:pt x="3249" y="627"/>
                  </a:lnTo>
                  <a:lnTo>
                    <a:pt x="3247" y="627"/>
                  </a:lnTo>
                  <a:close/>
                  <a:moveTo>
                    <a:pt x="3252" y="573"/>
                  </a:moveTo>
                  <a:lnTo>
                    <a:pt x="3251" y="566"/>
                  </a:lnTo>
                  <a:lnTo>
                    <a:pt x="3251" y="564"/>
                  </a:lnTo>
                  <a:lnTo>
                    <a:pt x="3251" y="564"/>
                  </a:lnTo>
                  <a:lnTo>
                    <a:pt x="3251" y="562"/>
                  </a:lnTo>
                  <a:lnTo>
                    <a:pt x="3251" y="562"/>
                  </a:lnTo>
                  <a:lnTo>
                    <a:pt x="3251" y="566"/>
                  </a:lnTo>
                  <a:lnTo>
                    <a:pt x="3251" y="567"/>
                  </a:lnTo>
                  <a:lnTo>
                    <a:pt x="3252" y="569"/>
                  </a:lnTo>
                  <a:lnTo>
                    <a:pt x="3254" y="576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2" y="575"/>
                  </a:lnTo>
                  <a:lnTo>
                    <a:pt x="3252" y="573"/>
                  </a:lnTo>
                  <a:close/>
                  <a:moveTo>
                    <a:pt x="3263" y="627"/>
                  </a:moveTo>
                  <a:lnTo>
                    <a:pt x="3251" y="627"/>
                  </a:lnTo>
                  <a:lnTo>
                    <a:pt x="3251" y="627"/>
                  </a:lnTo>
                  <a:lnTo>
                    <a:pt x="3263" y="625"/>
                  </a:lnTo>
                  <a:lnTo>
                    <a:pt x="3263" y="625"/>
                  </a:lnTo>
                  <a:lnTo>
                    <a:pt x="3263" y="627"/>
                  </a:lnTo>
                  <a:close/>
                  <a:moveTo>
                    <a:pt x="3263" y="625"/>
                  </a:moveTo>
                  <a:lnTo>
                    <a:pt x="3263" y="625"/>
                  </a:lnTo>
                  <a:lnTo>
                    <a:pt x="3258" y="593"/>
                  </a:lnTo>
                  <a:lnTo>
                    <a:pt x="3258" y="593"/>
                  </a:lnTo>
                  <a:lnTo>
                    <a:pt x="3254" y="580"/>
                  </a:lnTo>
                  <a:lnTo>
                    <a:pt x="3254" y="580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54" y="578"/>
                  </a:lnTo>
                  <a:lnTo>
                    <a:pt x="3263" y="619"/>
                  </a:lnTo>
                  <a:lnTo>
                    <a:pt x="3254" y="578"/>
                  </a:lnTo>
                  <a:lnTo>
                    <a:pt x="3263" y="619"/>
                  </a:lnTo>
                  <a:lnTo>
                    <a:pt x="3261" y="612"/>
                  </a:lnTo>
                  <a:lnTo>
                    <a:pt x="3261" y="616"/>
                  </a:lnTo>
                  <a:lnTo>
                    <a:pt x="3263" y="623"/>
                  </a:lnTo>
                  <a:lnTo>
                    <a:pt x="3263" y="625"/>
                  </a:lnTo>
                  <a:lnTo>
                    <a:pt x="3263" y="625"/>
                  </a:lnTo>
                  <a:close/>
                </a:path>
              </a:pathLst>
            </a:custGeom>
            <a:blipFill dpi="0" rotWithShape="1">
              <a:blip r:embed="rId13"/>
              <a:srcRect/>
              <a:tile tx="-2089150" ty="0" sx="81000" sy="66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131406" y="3146649"/>
              <a:ext cx="4684232" cy="926397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60642" y="3373171"/>
              <a:ext cx="36065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TWO</a:t>
              </a:r>
              <a:endParaRPr lang="zh-CN" altLang="en-US" sz="4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1406" y="4686299"/>
            <a:ext cx="4684232" cy="1111376"/>
            <a:chOff x="6131406" y="4686299"/>
            <a:chExt cx="4684232" cy="1111376"/>
          </a:xfrm>
        </p:grpSpPr>
        <p:grpSp>
          <p:nvGrpSpPr>
            <p:cNvPr id="33" name="组合 32"/>
            <p:cNvGrpSpPr/>
            <p:nvPr/>
          </p:nvGrpSpPr>
          <p:grpSpPr>
            <a:xfrm>
              <a:off x="6131488" y="4686299"/>
              <a:ext cx="4684149" cy="967871"/>
              <a:chOff x="1877120" y="4681529"/>
              <a:chExt cx="8512179" cy="1739901"/>
            </a:xfrm>
            <a:blipFill dpi="0" rotWithShape="1">
              <a:blip r:embed="rId14"/>
              <a:srcRect/>
              <a:tile tx="-2178050" ty="0" sx="84000" sy="45000" flip="none" algn="tl"/>
            </a:blipFill>
          </p:grpSpPr>
          <p:sp>
            <p:nvSpPr>
              <p:cNvPr id="34" name="Freeform 97"/>
              <p:cNvSpPr>
                <a:spLocks/>
              </p:cNvSpPr>
              <p:nvPr/>
            </p:nvSpPr>
            <p:spPr bwMode="auto">
              <a:xfrm>
                <a:off x="7290498" y="5221279"/>
                <a:ext cx="3098801" cy="1200151"/>
              </a:xfrm>
              <a:custGeom>
                <a:avLst/>
                <a:gdLst>
                  <a:gd name="T0" fmla="*/ 806 w 825"/>
                  <a:gd name="T1" fmla="*/ 237 h 318"/>
                  <a:gd name="T2" fmla="*/ 807 w 825"/>
                  <a:gd name="T3" fmla="*/ 199 h 318"/>
                  <a:gd name="T4" fmla="*/ 803 w 825"/>
                  <a:gd name="T5" fmla="*/ 98 h 318"/>
                  <a:gd name="T6" fmla="*/ 770 w 825"/>
                  <a:gd name="T7" fmla="*/ 84 h 318"/>
                  <a:gd name="T8" fmla="*/ 758 w 825"/>
                  <a:gd name="T9" fmla="*/ 105 h 318"/>
                  <a:gd name="T10" fmla="*/ 748 w 825"/>
                  <a:gd name="T11" fmla="*/ 117 h 318"/>
                  <a:gd name="T12" fmla="*/ 748 w 825"/>
                  <a:gd name="T13" fmla="*/ 158 h 318"/>
                  <a:gd name="T14" fmla="*/ 749 w 825"/>
                  <a:gd name="T15" fmla="*/ 217 h 318"/>
                  <a:gd name="T16" fmla="*/ 739 w 825"/>
                  <a:gd name="T17" fmla="*/ 235 h 318"/>
                  <a:gd name="T18" fmla="*/ 676 w 825"/>
                  <a:gd name="T19" fmla="*/ 231 h 318"/>
                  <a:gd name="T20" fmla="*/ 665 w 825"/>
                  <a:gd name="T21" fmla="*/ 213 h 318"/>
                  <a:gd name="T22" fmla="*/ 639 w 825"/>
                  <a:gd name="T23" fmla="*/ 57 h 318"/>
                  <a:gd name="T24" fmla="*/ 604 w 825"/>
                  <a:gd name="T25" fmla="*/ 231 h 318"/>
                  <a:gd name="T26" fmla="*/ 596 w 825"/>
                  <a:gd name="T27" fmla="*/ 246 h 318"/>
                  <a:gd name="T28" fmla="*/ 555 w 825"/>
                  <a:gd name="T29" fmla="*/ 248 h 318"/>
                  <a:gd name="T30" fmla="*/ 520 w 825"/>
                  <a:gd name="T31" fmla="*/ 248 h 318"/>
                  <a:gd name="T32" fmla="*/ 516 w 825"/>
                  <a:gd name="T33" fmla="*/ 237 h 318"/>
                  <a:gd name="T34" fmla="*/ 513 w 825"/>
                  <a:gd name="T35" fmla="*/ 187 h 318"/>
                  <a:gd name="T36" fmla="*/ 468 w 825"/>
                  <a:gd name="T37" fmla="*/ 197 h 318"/>
                  <a:gd name="T38" fmla="*/ 459 w 825"/>
                  <a:gd name="T39" fmla="*/ 243 h 318"/>
                  <a:gd name="T40" fmla="*/ 438 w 825"/>
                  <a:gd name="T41" fmla="*/ 207 h 318"/>
                  <a:gd name="T42" fmla="*/ 437 w 825"/>
                  <a:gd name="T43" fmla="*/ 159 h 318"/>
                  <a:gd name="T44" fmla="*/ 410 w 825"/>
                  <a:gd name="T45" fmla="*/ 84 h 318"/>
                  <a:gd name="T46" fmla="*/ 397 w 825"/>
                  <a:gd name="T47" fmla="*/ 88 h 318"/>
                  <a:gd name="T48" fmla="*/ 358 w 825"/>
                  <a:gd name="T49" fmla="*/ 104 h 318"/>
                  <a:gd name="T50" fmla="*/ 338 w 825"/>
                  <a:gd name="T51" fmla="*/ 116 h 318"/>
                  <a:gd name="T52" fmla="*/ 338 w 825"/>
                  <a:gd name="T53" fmla="*/ 189 h 318"/>
                  <a:gd name="T54" fmla="*/ 337 w 825"/>
                  <a:gd name="T55" fmla="*/ 224 h 318"/>
                  <a:gd name="T56" fmla="*/ 318 w 825"/>
                  <a:gd name="T57" fmla="*/ 225 h 318"/>
                  <a:gd name="T58" fmla="*/ 317 w 825"/>
                  <a:gd name="T59" fmla="*/ 213 h 318"/>
                  <a:gd name="T60" fmla="*/ 315 w 825"/>
                  <a:gd name="T61" fmla="*/ 178 h 318"/>
                  <a:gd name="T62" fmla="*/ 288 w 825"/>
                  <a:gd name="T63" fmla="*/ 165 h 318"/>
                  <a:gd name="T64" fmla="*/ 284 w 825"/>
                  <a:gd name="T65" fmla="*/ 210 h 318"/>
                  <a:gd name="T66" fmla="*/ 269 w 825"/>
                  <a:gd name="T67" fmla="*/ 92 h 318"/>
                  <a:gd name="T68" fmla="*/ 265 w 825"/>
                  <a:gd name="T69" fmla="*/ 10 h 318"/>
                  <a:gd name="T70" fmla="*/ 228 w 825"/>
                  <a:gd name="T71" fmla="*/ 9 h 318"/>
                  <a:gd name="T72" fmla="*/ 224 w 825"/>
                  <a:gd name="T73" fmla="*/ 70 h 318"/>
                  <a:gd name="T74" fmla="*/ 223 w 825"/>
                  <a:gd name="T75" fmla="*/ 179 h 318"/>
                  <a:gd name="T76" fmla="*/ 223 w 825"/>
                  <a:gd name="T77" fmla="*/ 216 h 318"/>
                  <a:gd name="T78" fmla="*/ 194 w 825"/>
                  <a:gd name="T79" fmla="*/ 247 h 318"/>
                  <a:gd name="T80" fmla="*/ 157 w 825"/>
                  <a:gd name="T81" fmla="*/ 243 h 318"/>
                  <a:gd name="T82" fmla="*/ 156 w 825"/>
                  <a:gd name="T83" fmla="*/ 204 h 318"/>
                  <a:gd name="T84" fmla="*/ 154 w 825"/>
                  <a:gd name="T85" fmla="*/ 108 h 318"/>
                  <a:gd name="T86" fmla="*/ 154 w 825"/>
                  <a:gd name="T87" fmla="*/ 59 h 318"/>
                  <a:gd name="T88" fmla="*/ 136 w 825"/>
                  <a:gd name="T89" fmla="*/ 31 h 318"/>
                  <a:gd name="T90" fmla="*/ 118 w 825"/>
                  <a:gd name="T91" fmla="*/ 50 h 318"/>
                  <a:gd name="T92" fmla="*/ 112 w 825"/>
                  <a:gd name="T93" fmla="*/ 58 h 318"/>
                  <a:gd name="T94" fmla="*/ 98 w 825"/>
                  <a:gd name="T95" fmla="*/ 179 h 318"/>
                  <a:gd name="T96" fmla="*/ 56 w 825"/>
                  <a:gd name="T97" fmla="*/ 212 h 318"/>
                  <a:gd name="T98" fmla="*/ 49 w 825"/>
                  <a:gd name="T99" fmla="*/ 176 h 318"/>
                  <a:gd name="T100" fmla="*/ 45 w 825"/>
                  <a:gd name="T101" fmla="*/ 141 h 318"/>
                  <a:gd name="T102" fmla="*/ 40 w 825"/>
                  <a:gd name="T103" fmla="*/ 132 h 318"/>
                  <a:gd name="T104" fmla="*/ 29 w 825"/>
                  <a:gd name="T105" fmla="*/ 125 h 318"/>
                  <a:gd name="T106" fmla="*/ 21 w 825"/>
                  <a:gd name="T107" fmla="*/ 95 h 318"/>
                  <a:gd name="T108" fmla="*/ 12 w 825"/>
                  <a:gd name="T109" fmla="*/ 131 h 318"/>
                  <a:gd name="T110" fmla="*/ 7 w 825"/>
                  <a:gd name="T111" fmla="*/ 253 h 318"/>
                  <a:gd name="T112" fmla="*/ 5 w 825"/>
                  <a:gd name="T113" fmla="*/ 318 h 318"/>
                  <a:gd name="T114" fmla="*/ 825 w 825"/>
                  <a:gd name="T115" fmla="*/ 23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25" h="318">
                    <a:moveTo>
                      <a:pt x="824" y="237"/>
                    </a:moveTo>
                    <a:cubicBezTo>
                      <a:pt x="818" y="237"/>
                      <a:pt x="812" y="237"/>
                      <a:pt x="806" y="237"/>
                    </a:cubicBezTo>
                    <a:cubicBezTo>
                      <a:pt x="806" y="228"/>
                      <a:pt x="804" y="220"/>
                      <a:pt x="806" y="212"/>
                    </a:cubicBezTo>
                    <a:cubicBezTo>
                      <a:pt x="807" y="207"/>
                      <a:pt x="807" y="204"/>
                      <a:pt x="807" y="199"/>
                    </a:cubicBezTo>
                    <a:cubicBezTo>
                      <a:pt x="807" y="197"/>
                      <a:pt x="803" y="190"/>
                      <a:pt x="803" y="189"/>
                    </a:cubicBezTo>
                    <a:cubicBezTo>
                      <a:pt x="807" y="161"/>
                      <a:pt x="802" y="135"/>
                      <a:pt x="803" y="98"/>
                    </a:cubicBezTo>
                    <a:cubicBezTo>
                      <a:pt x="800" y="93"/>
                      <a:pt x="793" y="92"/>
                      <a:pt x="788" y="90"/>
                    </a:cubicBezTo>
                    <a:cubicBezTo>
                      <a:pt x="782" y="87"/>
                      <a:pt x="778" y="84"/>
                      <a:pt x="770" y="84"/>
                    </a:cubicBezTo>
                    <a:cubicBezTo>
                      <a:pt x="766" y="84"/>
                      <a:pt x="762" y="88"/>
                      <a:pt x="760" y="92"/>
                    </a:cubicBezTo>
                    <a:cubicBezTo>
                      <a:pt x="758" y="96"/>
                      <a:pt x="761" y="101"/>
                      <a:pt x="758" y="105"/>
                    </a:cubicBezTo>
                    <a:cubicBezTo>
                      <a:pt x="757" y="107"/>
                      <a:pt x="754" y="108"/>
                      <a:pt x="751" y="109"/>
                    </a:cubicBezTo>
                    <a:cubicBezTo>
                      <a:pt x="748" y="111"/>
                      <a:pt x="748" y="114"/>
                      <a:pt x="748" y="117"/>
                    </a:cubicBezTo>
                    <a:cubicBezTo>
                      <a:pt x="748" y="122"/>
                      <a:pt x="748" y="126"/>
                      <a:pt x="748" y="131"/>
                    </a:cubicBezTo>
                    <a:cubicBezTo>
                      <a:pt x="748" y="140"/>
                      <a:pt x="748" y="149"/>
                      <a:pt x="748" y="158"/>
                    </a:cubicBezTo>
                    <a:cubicBezTo>
                      <a:pt x="747" y="170"/>
                      <a:pt x="747" y="181"/>
                      <a:pt x="747" y="192"/>
                    </a:cubicBezTo>
                    <a:cubicBezTo>
                      <a:pt x="747" y="200"/>
                      <a:pt x="749" y="208"/>
                      <a:pt x="749" y="217"/>
                    </a:cubicBezTo>
                    <a:cubicBezTo>
                      <a:pt x="749" y="222"/>
                      <a:pt x="752" y="228"/>
                      <a:pt x="749" y="233"/>
                    </a:cubicBezTo>
                    <a:cubicBezTo>
                      <a:pt x="747" y="237"/>
                      <a:pt x="744" y="235"/>
                      <a:pt x="739" y="235"/>
                    </a:cubicBezTo>
                    <a:cubicBezTo>
                      <a:pt x="729" y="235"/>
                      <a:pt x="718" y="236"/>
                      <a:pt x="708" y="235"/>
                    </a:cubicBezTo>
                    <a:cubicBezTo>
                      <a:pt x="697" y="234"/>
                      <a:pt x="686" y="232"/>
                      <a:pt x="676" y="231"/>
                    </a:cubicBezTo>
                    <a:cubicBezTo>
                      <a:pt x="671" y="231"/>
                      <a:pt x="667" y="233"/>
                      <a:pt x="665" y="228"/>
                    </a:cubicBezTo>
                    <a:cubicBezTo>
                      <a:pt x="663" y="224"/>
                      <a:pt x="665" y="218"/>
                      <a:pt x="665" y="213"/>
                    </a:cubicBezTo>
                    <a:cubicBezTo>
                      <a:pt x="665" y="208"/>
                      <a:pt x="663" y="48"/>
                      <a:pt x="650" y="38"/>
                    </a:cubicBezTo>
                    <a:cubicBezTo>
                      <a:pt x="643" y="41"/>
                      <a:pt x="640" y="48"/>
                      <a:pt x="639" y="57"/>
                    </a:cubicBezTo>
                    <a:cubicBezTo>
                      <a:pt x="629" y="63"/>
                      <a:pt x="624" y="73"/>
                      <a:pt x="617" y="82"/>
                    </a:cubicBezTo>
                    <a:cubicBezTo>
                      <a:pt x="602" y="130"/>
                      <a:pt x="604" y="226"/>
                      <a:pt x="604" y="231"/>
                    </a:cubicBezTo>
                    <a:cubicBezTo>
                      <a:pt x="604" y="234"/>
                      <a:pt x="603" y="240"/>
                      <a:pt x="605" y="242"/>
                    </a:cubicBezTo>
                    <a:cubicBezTo>
                      <a:pt x="602" y="242"/>
                      <a:pt x="597" y="242"/>
                      <a:pt x="596" y="246"/>
                    </a:cubicBezTo>
                    <a:cubicBezTo>
                      <a:pt x="589" y="246"/>
                      <a:pt x="583" y="247"/>
                      <a:pt x="576" y="248"/>
                    </a:cubicBezTo>
                    <a:cubicBezTo>
                      <a:pt x="569" y="248"/>
                      <a:pt x="562" y="248"/>
                      <a:pt x="555" y="248"/>
                    </a:cubicBezTo>
                    <a:cubicBezTo>
                      <a:pt x="548" y="248"/>
                      <a:pt x="541" y="248"/>
                      <a:pt x="534" y="248"/>
                    </a:cubicBezTo>
                    <a:cubicBezTo>
                      <a:pt x="530" y="248"/>
                      <a:pt x="524" y="249"/>
                      <a:pt x="520" y="248"/>
                    </a:cubicBezTo>
                    <a:cubicBezTo>
                      <a:pt x="516" y="246"/>
                      <a:pt x="518" y="247"/>
                      <a:pt x="517" y="243"/>
                    </a:cubicBezTo>
                    <a:cubicBezTo>
                      <a:pt x="516" y="241"/>
                      <a:pt x="516" y="239"/>
                      <a:pt x="516" y="237"/>
                    </a:cubicBezTo>
                    <a:cubicBezTo>
                      <a:pt x="515" y="229"/>
                      <a:pt x="514" y="223"/>
                      <a:pt x="515" y="215"/>
                    </a:cubicBezTo>
                    <a:cubicBezTo>
                      <a:pt x="515" y="212"/>
                      <a:pt x="515" y="188"/>
                      <a:pt x="513" y="187"/>
                    </a:cubicBezTo>
                    <a:cubicBezTo>
                      <a:pt x="504" y="183"/>
                      <a:pt x="491" y="183"/>
                      <a:pt x="482" y="179"/>
                    </a:cubicBezTo>
                    <a:cubicBezTo>
                      <a:pt x="476" y="177"/>
                      <a:pt x="469" y="193"/>
                      <a:pt x="468" y="197"/>
                    </a:cubicBezTo>
                    <a:cubicBezTo>
                      <a:pt x="465" y="205"/>
                      <a:pt x="467" y="214"/>
                      <a:pt x="467" y="223"/>
                    </a:cubicBezTo>
                    <a:cubicBezTo>
                      <a:pt x="467" y="231"/>
                      <a:pt x="468" y="240"/>
                      <a:pt x="459" y="243"/>
                    </a:cubicBezTo>
                    <a:cubicBezTo>
                      <a:pt x="452" y="245"/>
                      <a:pt x="442" y="246"/>
                      <a:pt x="441" y="238"/>
                    </a:cubicBezTo>
                    <a:cubicBezTo>
                      <a:pt x="439" y="228"/>
                      <a:pt x="438" y="217"/>
                      <a:pt x="438" y="207"/>
                    </a:cubicBezTo>
                    <a:cubicBezTo>
                      <a:pt x="438" y="201"/>
                      <a:pt x="437" y="196"/>
                      <a:pt x="437" y="191"/>
                    </a:cubicBezTo>
                    <a:cubicBezTo>
                      <a:pt x="437" y="181"/>
                      <a:pt x="437" y="170"/>
                      <a:pt x="437" y="159"/>
                    </a:cubicBezTo>
                    <a:cubicBezTo>
                      <a:pt x="437" y="138"/>
                      <a:pt x="438" y="117"/>
                      <a:pt x="437" y="96"/>
                    </a:cubicBezTo>
                    <a:cubicBezTo>
                      <a:pt x="430" y="90"/>
                      <a:pt x="420" y="87"/>
                      <a:pt x="410" y="84"/>
                    </a:cubicBezTo>
                    <a:cubicBezTo>
                      <a:pt x="409" y="84"/>
                      <a:pt x="405" y="86"/>
                      <a:pt x="404" y="86"/>
                    </a:cubicBezTo>
                    <a:cubicBezTo>
                      <a:pt x="402" y="87"/>
                      <a:pt x="399" y="88"/>
                      <a:pt x="397" y="88"/>
                    </a:cubicBezTo>
                    <a:cubicBezTo>
                      <a:pt x="393" y="90"/>
                      <a:pt x="388" y="92"/>
                      <a:pt x="384" y="93"/>
                    </a:cubicBezTo>
                    <a:cubicBezTo>
                      <a:pt x="375" y="97"/>
                      <a:pt x="366" y="100"/>
                      <a:pt x="358" y="104"/>
                    </a:cubicBezTo>
                    <a:cubicBezTo>
                      <a:pt x="353" y="106"/>
                      <a:pt x="349" y="107"/>
                      <a:pt x="345" y="109"/>
                    </a:cubicBezTo>
                    <a:cubicBezTo>
                      <a:pt x="339" y="111"/>
                      <a:pt x="338" y="111"/>
                      <a:pt x="338" y="116"/>
                    </a:cubicBezTo>
                    <a:cubicBezTo>
                      <a:pt x="338" y="132"/>
                      <a:pt x="338" y="148"/>
                      <a:pt x="338" y="165"/>
                    </a:cubicBezTo>
                    <a:cubicBezTo>
                      <a:pt x="338" y="173"/>
                      <a:pt x="338" y="181"/>
                      <a:pt x="338" y="189"/>
                    </a:cubicBezTo>
                    <a:cubicBezTo>
                      <a:pt x="338" y="196"/>
                      <a:pt x="339" y="204"/>
                      <a:pt x="338" y="211"/>
                    </a:cubicBezTo>
                    <a:cubicBezTo>
                      <a:pt x="337" y="212"/>
                      <a:pt x="338" y="224"/>
                      <a:pt x="337" y="224"/>
                    </a:cubicBezTo>
                    <a:cubicBezTo>
                      <a:pt x="333" y="226"/>
                      <a:pt x="327" y="225"/>
                      <a:pt x="322" y="225"/>
                    </a:cubicBezTo>
                    <a:cubicBezTo>
                      <a:pt x="321" y="225"/>
                      <a:pt x="319" y="225"/>
                      <a:pt x="318" y="225"/>
                    </a:cubicBezTo>
                    <a:cubicBezTo>
                      <a:pt x="317" y="224"/>
                      <a:pt x="318" y="224"/>
                      <a:pt x="318" y="222"/>
                    </a:cubicBezTo>
                    <a:cubicBezTo>
                      <a:pt x="318" y="219"/>
                      <a:pt x="318" y="216"/>
                      <a:pt x="317" y="213"/>
                    </a:cubicBezTo>
                    <a:cubicBezTo>
                      <a:pt x="316" y="206"/>
                      <a:pt x="316" y="199"/>
                      <a:pt x="316" y="192"/>
                    </a:cubicBezTo>
                    <a:cubicBezTo>
                      <a:pt x="316" y="187"/>
                      <a:pt x="315" y="182"/>
                      <a:pt x="315" y="178"/>
                    </a:cubicBezTo>
                    <a:cubicBezTo>
                      <a:pt x="315" y="176"/>
                      <a:pt x="314" y="163"/>
                      <a:pt x="313" y="163"/>
                    </a:cubicBezTo>
                    <a:cubicBezTo>
                      <a:pt x="301" y="164"/>
                      <a:pt x="296" y="161"/>
                      <a:pt x="288" y="165"/>
                    </a:cubicBezTo>
                    <a:cubicBezTo>
                      <a:pt x="285" y="166"/>
                      <a:pt x="287" y="171"/>
                      <a:pt x="284" y="171"/>
                    </a:cubicBezTo>
                    <a:cubicBezTo>
                      <a:pt x="285" y="185"/>
                      <a:pt x="283" y="202"/>
                      <a:pt x="284" y="210"/>
                    </a:cubicBezTo>
                    <a:cubicBezTo>
                      <a:pt x="279" y="212"/>
                      <a:pt x="276" y="204"/>
                      <a:pt x="274" y="210"/>
                    </a:cubicBezTo>
                    <a:cubicBezTo>
                      <a:pt x="267" y="177"/>
                      <a:pt x="269" y="132"/>
                      <a:pt x="269" y="92"/>
                    </a:cubicBezTo>
                    <a:cubicBezTo>
                      <a:pt x="270" y="87"/>
                      <a:pt x="265" y="88"/>
                      <a:pt x="265" y="84"/>
                    </a:cubicBezTo>
                    <a:cubicBezTo>
                      <a:pt x="267" y="59"/>
                      <a:pt x="262" y="30"/>
                      <a:pt x="265" y="10"/>
                    </a:cubicBezTo>
                    <a:cubicBezTo>
                      <a:pt x="263" y="7"/>
                      <a:pt x="259" y="4"/>
                      <a:pt x="255" y="3"/>
                    </a:cubicBezTo>
                    <a:cubicBezTo>
                      <a:pt x="246" y="0"/>
                      <a:pt x="234" y="6"/>
                      <a:pt x="228" y="9"/>
                    </a:cubicBezTo>
                    <a:cubicBezTo>
                      <a:pt x="226" y="10"/>
                      <a:pt x="226" y="34"/>
                      <a:pt x="226" y="38"/>
                    </a:cubicBezTo>
                    <a:cubicBezTo>
                      <a:pt x="225" y="48"/>
                      <a:pt x="224" y="59"/>
                      <a:pt x="224" y="70"/>
                    </a:cubicBezTo>
                    <a:cubicBezTo>
                      <a:pt x="223" y="91"/>
                      <a:pt x="223" y="112"/>
                      <a:pt x="223" y="134"/>
                    </a:cubicBezTo>
                    <a:cubicBezTo>
                      <a:pt x="222" y="149"/>
                      <a:pt x="223" y="164"/>
                      <a:pt x="223" y="179"/>
                    </a:cubicBezTo>
                    <a:cubicBezTo>
                      <a:pt x="223" y="185"/>
                      <a:pt x="223" y="191"/>
                      <a:pt x="223" y="197"/>
                    </a:cubicBezTo>
                    <a:cubicBezTo>
                      <a:pt x="223" y="203"/>
                      <a:pt x="223" y="210"/>
                      <a:pt x="223" y="216"/>
                    </a:cubicBezTo>
                    <a:cubicBezTo>
                      <a:pt x="223" y="223"/>
                      <a:pt x="226" y="245"/>
                      <a:pt x="220" y="249"/>
                    </a:cubicBezTo>
                    <a:cubicBezTo>
                      <a:pt x="216" y="253"/>
                      <a:pt x="200" y="248"/>
                      <a:pt x="194" y="247"/>
                    </a:cubicBezTo>
                    <a:cubicBezTo>
                      <a:pt x="188" y="247"/>
                      <a:pt x="182" y="246"/>
                      <a:pt x="176" y="245"/>
                    </a:cubicBezTo>
                    <a:cubicBezTo>
                      <a:pt x="174" y="245"/>
                      <a:pt x="157" y="244"/>
                      <a:pt x="157" y="243"/>
                    </a:cubicBezTo>
                    <a:cubicBezTo>
                      <a:pt x="154" y="237"/>
                      <a:pt x="154" y="231"/>
                      <a:pt x="155" y="225"/>
                    </a:cubicBezTo>
                    <a:cubicBezTo>
                      <a:pt x="156" y="218"/>
                      <a:pt x="156" y="211"/>
                      <a:pt x="156" y="204"/>
                    </a:cubicBezTo>
                    <a:cubicBezTo>
                      <a:pt x="156" y="188"/>
                      <a:pt x="156" y="172"/>
                      <a:pt x="155" y="156"/>
                    </a:cubicBezTo>
                    <a:cubicBezTo>
                      <a:pt x="155" y="140"/>
                      <a:pt x="154" y="124"/>
                      <a:pt x="154" y="108"/>
                    </a:cubicBezTo>
                    <a:cubicBezTo>
                      <a:pt x="154" y="100"/>
                      <a:pt x="154" y="91"/>
                      <a:pt x="154" y="83"/>
                    </a:cubicBezTo>
                    <a:cubicBezTo>
                      <a:pt x="154" y="80"/>
                      <a:pt x="156" y="60"/>
                      <a:pt x="154" y="59"/>
                    </a:cubicBezTo>
                    <a:cubicBezTo>
                      <a:pt x="150" y="56"/>
                      <a:pt x="144" y="54"/>
                      <a:pt x="137" y="53"/>
                    </a:cubicBezTo>
                    <a:cubicBezTo>
                      <a:pt x="136" y="31"/>
                      <a:pt x="136" y="31"/>
                      <a:pt x="136" y="31"/>
                    </a:cubicBezTo>
                    <a:cubicBezTo>
                      <a:pt x="136" y="31"/>
                      <a:pt x="135" y="47"/>
                      <a:pt x="135" y="52"/>
                    </a:cubicBezTo>
                    <a:cubicBezTo>
                      <a:pt x="135" y="53"/>
                      <a:pt x="119" y="51"/>
                      <a:pt x="118" y="50"/>
                    </a:cubicBezTo>
                    <a:cubicBezTo>
                      <a:pt x="115" y="49"/>
                      <a:pt x="114" y="23"/>
                      <a:pt x="114" y="23"/>
                    </a:cubicBezTo>
                    <a:cubicBezTo>
                      <a:pt x="114" y="23"/>
                      <a:pt x="114" y="49"/>
                      <a:pt x="112" y="58"/>
                    </a:cubicBezTo>
                    <a:cubicBezTo>
                      <a:pt x="106" y="60"/>
                      <a:pt x="101" y="67"/>
                      <a:pt x="98" y="72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83" y="178"/>
                      <a:pt x="76" y="179"/>
                      <a:pt x="65" y="177"/>
                    </a:cubicBezTo>
                    <a:cubicBezTo>
                      <a:pt x="55" y="184"/>
                      <a:pt x="68" y="211"/>
                      <a:pt x="56" y="212"/>
                    </a:cubicBezTo>
                    <a:cubicBezTo>
                      <a:pt x="51" y="208"/>
                      <a:pt x="52" y="199"/>
                      <a:pt x="52" y="191"/>
                    </a:cubicBezTo>
                    <a:cubicBezTo>
                      <a:pt x="52" y="186"/>
                      <a:pt x="49" y="180"/>
                      <a:pt x="49" y="176"/>
                    </a:cubicBezTo>
                    <a:cubicBezTo>
                      <a:pt x="48" y="170"/>
                      <a:pt x="47" y="165"/>
                      <a:pt x="47" y="160"/>
                    </a:cubicBezTo>
                    <a:cubicBezTo>
                      <a:pt x="46" y="153"/>
                      <a:pt x="46" y="147"/>
                      <a:pt x="45" y="141"/>
                    </a:cubicBezTo>
                    <a:cubicBezTo>
                      <a:pt x="45" y="139"/>
                      <a:pt x="45" y="135"/>
                      <a:pt x="44" y="133"/>
                    </a:cubicBezTo>
                    <a:cubicBezTo>
                      <a:pt x="42" y="132"/>
                      <a:pt x="41" y="133"/>
                      <a:pt x="40" y="132"/>
                    </a:cubicBezTo>
                    <a:cubicBezTo>
                      <a:pt x="40" y="130"/>
                      <a:pt x="39" y="126"/>
                      <a:pt x="41" y="125"/>
                    </a:cubicBezTo>
                    <a:cubicBezTo>
                      <a:pt x="37" y="125"/>
                      <a:pt x="33" y="125"/>
                      <a:pt x="29" y="125"/>
                    </a:cubicBezTo>
                    <a:cubicBezTo>
                      <a:pt x="28" y="125"/>
                      <a:pt x="24" y="122"/>
                      <a:pt x="24" y="122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0" y="122"/>
                      <a:pt x="14" y="129"/>
                      <a:pt x="12" y="131"/>
                    </a:cubicBezTo>
                    <a:cubicBezTo>
                      <a:pt x="11" y="151"/>
                      <a:pt x="10" y="171"/>
                      <a:pt x="9" y="191"/>
                    </a:cubicBezTo>
                    <a:cubicBezTo>
                      <a:pt x="8" y="212"/>
                      <a:pt x="8" y="232"/>
                      <a:pt x="7" y="253"/>
                    </a:cubicBezTo>
                    <a:cubicBezTo>
                      <a:pt x="5" y="253"/>
                      <a:pt x="3" y="253"/>
                      <a:pt x="0" y="253"/>
                    </a:cubicBezTo>
                    <a:cubicBezTo>
                      <a:pt x="3" y="275"/>
                      <a:pt x="4" y="297"/>
                      <a:pt x="5" y="318"/>
                    </a:cubicBezTo>
                    <a:cubicBezTo>
                      <a:pt x="825" y="318"/>
                      <a:pt x="825" y="318"/>
                      <a:pt x="825" y="318"/>
                    </a:cubicBezTo>
                    <a:cubicBezTo>
                      <a:pt x="825" y="291"/>
                      <a:pt x="825" y="264"/>
                      <a:pt x="825" y="237"/>
                    </a:cubicBezTo>
                    <a:cubicBezTo>
                      <a:pt x="825" y="237"/>
                      <a:pt x="825" y="237"/>
                      <a:pt x="824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8"/>
              <p:cNvSpPr>
                <a:spLocks/>
              </p:cNvSpPr>
              <p:nvPr/>
            </p:nvSpPr>
            <p:spPr bwMode="auto">
              <a:xfrm>
                <a:off x="1877120" y="5840405"/>
                <a:ext cx="682625" cy="581025"/>
              </a:xfrm>
              <a:custGeom>
                <a:avLst/>
                <a:gdLst>
                  <a:gd name="T0" fmla="*/ 0 w 182"/>
                  <a:gd name="T1" fmla="*/ 107 h 154"/>
                  <a:gd name="T2" fmla="*/ 8 w 182"/>
                  <a:gd name="T3" fmla="*/ 99 h 154"/>
                  <a:gd name="T4" fmla="*/ 9 w 182"/>
                  <a:gd name="T5" fmla="*/ 88 h 154"/>
                  <a:gd name="T6" fmla="*/ 29 w 182"/>
                  <a:gd name="T7" fmla="*/ 76 h 154"/>
                  <a:gd name="T8" fmla="*/ 88 w 182"/>
                  <a:gd name="T9" fmla="*/ 78 h 154"/>
                  <a:gd name="T10" fmla="*/ 85 w 182"/>
                  <a:gd name="T11" fmla="*/ 74 h 154"/>
                  <a:gd name="T12" fmla="*/ 86 w 182"/>
                  <a:gd name="T13" fmla="*/ 72 h 154"/>
                  <a:gd name="T14" fmla="*/ 93 w 182"/>
                  <a:gd name="T15" fmla="*/ 71 h 154"/>
                  <a:gd name="T16" fmla="*/ 95 w 182"/>
                  <a:gd name="T17" fmla="*/ 15 h 154"/>
                  <a:gd name="T18" fmla="*/ 132 w 182"/>
                  <a:gd name="T19" fmla="*/ 0 h 154"/>
                  <a:gd name="T20" fmla="*/ 166 w 182"/>
                  <a:gd name="T21" fmla="*/ 0 h 154"/>
                  <a:gd name="T22" fmla="*/ 163 w 182"/>
                  <a:gd name="T23" fmla="*/ 87 h 154"/>
                  <a:gd name="T24" fmla="*/ 166 w 182"/>
                  <a:gd name="T25" fmla="*/ 94 h 154"/>
                  <a:gd name="T26" fmla="*/ 182 w 182"/>
                  <a:gd name="T27" fmla="*/ 94 h 154"/>
                  <a:gd name="T28" fmla="*/ 182 w 182"/>
                  <a:gd name="T29" fmla="*/ 154 h 154"/>
                  <a:gd name="T30" fmla="*/ 0 w 182"/>
                  <a:gd name="T31" fmla="*/ 154 h 154"/>
                  <a:gd name="T32" fmla="*/ 0 w 182"/>
                  <a:gd name="T33" fmla="*/ 10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2" h="154">
                    <a:moveTo>
                      <a:pt x="0" y="107"/>
                    </a:moveTo>
                    <a:cubicBezTo>
                      <a:pt x="4" y="108"/>
                      <a:pt x="7" y="102"/>
                      <a:pt x="8" y="99"/>
                    </a:cubicBezTo>
                    <a:cubicBezTo>
                      <a:pt x="9" y="96"/>
                      <a:pt x="8" y="92"/>
                      <a:pt x="9" y="88"/>
                    </a:cubicBezTo>
                    <a:cubicBezTo>
                      <a:pt x="12" y="81"/>
                      <a:pt x="22" y="76"/>
                      <a:pt x="29" y="76"/>
                    </a:cubicBezTo>
                    <a:cubicBezTo>
                      <a:pt x="49" y="77"/>
                      <a:pt x="68" y="78"/>
                      <a:pt x="88" y="78"/>
                    </a:cubicBezTo>
                    <a:cubicBezTo>
                      <a:pt x="87" y="76"/>
                      <a:pt x="87" y="75"/>
                      <a:pt x="85" y="74"/>
                    </a:cubicBezTo>
                    <a:cubicBezTo>
                      <a:pt x="85" y="73"/>
                      <a:pt x="86" y="73"/>
                      <a:pt x="86" y="72"/>
                    </a:cubicBezTo>
                    <a:cubicBezTo>
                      <a:pt x="87" y="65"/>
                      <a:pt x="93" y="74"/>
                      <a:pt x="93" y="71"/>
                    </a:cubicBezTo>
                    <a:cubicBezTo>
                      <a:pt x="92" y="51"/>
                      <a:pt x="95" y="34"/>
                      <a:pt x="95" y="15"/>
                    </a:cubicBezTo>
                    <a:cubicBezTo>
                      <a:pt x="106" y="8"/>
                      <a:pt x="120" y="5"/>
                      <a:pt x="132" y="0"/>
                    </a:cubicBezTo>
                    <a:cubicBezTo>
                      <a:pt x="132" y="0"/>
                      <a:pt x="166" y="0"/>
                      <a:pt x="166" y="0"/>
                    </a:cubicBezTo>
                    <a:cubicBezTo>
                      <a:pt x="167" y="0"/>
                      <a:pt x="163" y="80"/>
                      <a:pt x="163" y="87"/>
                    </a:cubicBezTo>
                    <a:cubicBezTo>
                      <a:pt x="163" y="91"/>
                      <a:pt x="163" y="93"/>
                      <a:pt x="166" y="94"/>
                    </a:cubicBezTo>
                    <a:cubicBezTo>
                      <a:pt x="171" y="95"/>
                      <a:pt x="177" y="94"/>
                      <a:pt x="182" y="94"/>
                    </a:cubicBezTo>
                    <a:cubicBezTo>
                      <a:pt x="182" y="114"/>
                      <a:pt x="182" y="134"/>
                      <a:pt x="182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38"/>
                      <a:pt x="0" y="122"/>
                      <a:pt x="0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99"/>
              <p:cNvSpPr>
                <a:spLocks/>
              </p:cNvSpPr>
              <p:nvPr/>
            </p:nvSpPr>
            <p:spPr bwMode="auto">
              <a:xfrm>
                <a:off x="2339083" y="5640380"/>
                <a:ext cx="2278064" cy="781050"/>
              </a:xfrm>
              <a:custGeom>
                <a:avLst/>
                <a:gdLst>
                  <a:gd name="T0" fmla="*/ 582 w 607"/>
                  <a:gd name="T1" fmla="*/ 139 h 207"/>
                  <a:gd name="T2" fmla="*/ 582 w 607"/>
                  <a:gd name="T3" fmla="*/ 120 h 207"/>
                  <a:gd name="T4" fmla="*/ 583 w 607"/>
                  <a:gd name="T5" fmla="*/ 69 h 207"/>
                  <a:gd name="T6" fmla="*/ 582 w 607"/>
                  <a:gd name="T7" fmla="*/ 40 h 207"/>
                  <a:gd name="T8" fmla="*/ 581 w 607"/>
                  <a:gd name="T9" fmla="*/ 14 h 207"/>
                  <a:gd name="T10" fmla="*/ 565 w 607"/>
                  <a:gd name="T11" fmla="*/ 0 h 207"/>
                  <a:gd name="T12" fmla="*/ 544 w 607"/>
                  <a:gd name="T13" fmla="*/ 14 h 207"/>
                  <a:gd name="T14" fmla="*/ 540 w 607"/>
                  <a:gd name="T15" fmla="*/ 107 h 207"/>
                  <a:gd name="T16" fmla="*/ 523 w 607"/>
                  <a:gd name="T17" fmla="*/ 99 h 207"/>
                  <a:gd name="T18" fmla="*/ 521 w 607"/>
                  <a:gd name="T19" fmla="*/ 87 h 207"/>
                  <a:gd name="T20" fmla="*/ 507 w 607"/>
                  <a:gd name="T21" fmla="*/ 89 h 207"/>
                  <a:gd name="T22" fmla="*/ 457 w 607"/>
                  <a:gd name="T23" fmla="*/ 97 h 207"/>
                  <a:gd name="T24" fmla="*/ 443 w 607"/>
                  <a:gd name="T25" fmla="*/ 99 h 207"/>
                  <a:gd name="T26" fmla="*/ 436 w 607"/>
                  <a:gd name="T27" fmla="*/ 105 h 207"/>
                  <a:gd name="T28" fmla="*/ 430 w 607"/>
                  <a:gd name="T29" fmla="*/ 101 h 207"/>
                  <a:gd name="T30" fmla="*/ 374 w 607"/>
                  <a:gd name="T31" fmla="*/ 123 h 207"/>
                  <a:gd name="T32" fmla="*/ 332 w 607"/>
                  <a:gd name="T33" fmla="*/ 116 h 207"/>
                  <a:gd name="T34" fmla="*/ 299 w 607"/>
                  <a:gd name="T35" fmla="*/ 122 h 207"/>
                  <a:gd name="T36" fmla="*/ 240 w 607"/>
                  <a:gd name="T37" fmla="*/ 98 h 207"/>
                  <a:gd name="T38" fmla="*/ 233 w 607"/>
                  <a:gd name="T39" fmla="*/ 90 h 207"/>
                  <a:gd name="T40" fmla="*/ 213 w 607"/>
                  <a:gd name="T41" fmla="*/ 93 h 207"/>
                  <a:gd name="T42" fmla="*/ 219 w 607"/>
                  <a:gd name="T43" fmla="*/ 78 h 207"/>
                  <a:gd name="T44" fmla="*/ 209 w 607"/>
                  <a:gd name="T45" fmla="*/ 72 h 207"/>
                  <a:gd name="T46" fmla="*/ 215 w 607"/>
                  <a:gd name="T47" fmla="*/ 56 h 207"/>
                  <a:gd name="T48" fmla="*/ 79 w 607"/>
                  <a:gd name="T49" fmla="*/ 20 h 207"/>
                  <a:gd name="T50" fmla="*/ 38 w 607"/>
                  <a:gd name="T51" fmla="*/ 4 h 207"/>
                  <a:gd name="T52" fmla="*/ 37 w 607"/>
                  <a:gd name="T53" fmla="*/ 11 h 207"/>
                  <a:gd name="T54" fmla="*/ 36 w 607"/>
                  <a:gd name="T55" fmla="*/ 14 h 207"/>
                  <a:gd name="T56" fmla="*/ 28 w 607"/>
                  <a:gd name="T57" fmla="*/ 14 h 207"/>
                  <a:gd name="T58" fmla="*/ 18 w 607"/>
                  <a:gd name="T59" fmla="*/ 12 h 207"/>
                  <a:gd name="T60" fmla="*/ 20 w 607"/>
                  <a:gd name="T61" fmla="*/ 28 h 207"/>
                  <a:gd name="T62" fmla="*/ 5 w 607"/>
                  <a:gd name="T63" fmla="*/ 31 h 207"/>
                  <a:gd name="T64" fmla="*/ 7 w 607"/>
                  <a:gd name="T65" fmla="*/ 39 h 207"/>
                  <a:gd name="T66" fmla="*/ 3 w 607"/>
                  <a:gd name="T67" fmla="*/ 46 h 207"/>
                  <a:gd name="T68" fmla="*/ 0 w 607"/>
                  <a:gd name="T69" fmla="*/ 207 h 207"/>
                  <a:gd name="T70" fmla="*/ 607 w 607"/>
                  <a:gd name="T71" fmla="*/ 207 h 207"/>
                  <a:gd name="T72" fmla="*/ 603 w 607"/>
                  <a:gd name="T73" fmla="*/ 142 h 207"/>
                  <a:gd name="T74" fmla="*/ 582 w 607"/>
                  <a:gd name="T75" fmla="*/ 13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7" h="207">
                    <a:moveTo>
                      <a:pt x="582" y="139"/>
                    </a:moveTo>
                    <a:cubicBezTo>
                      <a:pt x="582" y="133"/>
                      <a:pt x="582" y="126"/>
                      <a:pt x="582" y="120"/>
                    </a:cubicBezTo>
                    <a:cubicBezTo>
                      <a:pt x="583" y="103"/>
                      <a:pt x="583" y="86"/>
                      <a:pt x="583" y="69"/>
                    </a:cubicBezTo>
                    <a:cubicBezTo>
                      <a:pt x="583" y="59"/>
                      <a:pt x="582" y="50"/>
                      <a:pt x="582" y="40"/>
                    </a:cubicBezTo>
                    <a:cubicBezTo>
                      <a:pt x="582" y="32"/>
                      <a:pt x="583" y="22"/>
                      <a:pt x="581" y="14"/>
                    </a:cubicBezTo>
                    <a:cubicBezTo>
                      <a:pt x="579" y="6"/>
                      <a:pt x="571" y="4"/>
                      <a:pt x="565" y="0"/>
                    </a:cubicBezTo>
                    <a:cubicBezTo>
                      <a:pt x="556" y="3"/>
                      <a:pt x="551" y="9"/>
                      <a:pt x="544" y="14"/>
                    </a:cubicBezTo>
                    <a:cubicBezTo>
                      <a:pt x="541" y="43"/>
                      <a:pt x="542" y="76"/>
                      <a:pt x="540" y="107"/>
                    </a:cubicBezTo>
                    <a:cubicBezTo>
                      <a:pt x="533" y="106"/>
                      <a:pt x="531" y="99"/>
                      <a:pt x="523" y="99"/>
                    </a:cubicBezTo>
                    <a:cubicBezTo>
                      <a:pt x="523" y="94"/>
                      <a:pt x="523" y="90"/>
                      <a:pt x="521" y="87"/>
                    </a:cubicBezTo>
                    <a:cubicBezTo>
                      <a:pt x="514" y="91"/>
                      <a:pt x="517" y="90"/>
                      <a:pt x="507" y="89"/>
                    </a:cubicBezTo>
                    <a:cubicBezTo>
                      <a:pt x="491" y="86"/>
                      <a:pt x="468" y="89"/>
                      <a:pt x="457" y="97"/>
                    </a:cubicBezTo>
                    <a:cubicBezTo>
                      <a:pt x="453" y="94"/>
                      <a:pt x="447" y="97"/>
                      <a:pt x="443" y="99"/>
                    </a:cubicBezTo>
                    <a:cubicBezTo>
                      <a:pt x="440" y="101"/>
                      <a:pt x="439" y="105"/>
                      <a:pt x="436" y="105"/>
                    </a:cubicBezTo>
                    <a:cubicBezTo>
                      <a:pt x="435" y="101"/>
                      <a:pt x="433" y="101"/>
                      <a:pt x="430" y="101"/>
                    </a:cubicBezTo>
                    <a:cubicBezTo>
                      <a:pt x="415" y="115"/>
                      <a:pt x="395" y="124"/>
                      <a:pt x="374" y="123"/>
                    </a:cubicBezTo>
                    <a:cubicBezTo>
                      <a:pt x="360" y="122"/>
                      <a:pt x="346" y="120"/>
                      <a:pt x="332" y="116"/>
                    </a:cubicBezTo>
                    <a:cubicBezTo>
                      <a:pt x="322" y="120"/>
                      <a:pt x="314" y="122"/>
                      <a:pt x="299" y="122"/>
                    </a:cubicBezTo>
                    <a:cubicBezTo>
                      <a:pt x="278" y="123"/>
                      <a:pt x="255" y="113"/>
                      <a:pt x="240" y="98"/>
                    </a:cubicBezTo>
                    <a:cubicBezTo>
                      <a:pt x="238" y="95"/>
                      <a:pt x="235" y="92"/>
                      <a:pt x="233" y="90"/>
                    </a:cubicBezTo>
                    <a:cubicBezTo>
                      <a:pt x="227" y="91"/>
                      <a:pt x="219" y="91"/>
                      <a:pt x="213" y="93"/>
                    </a:cubicBezTo>
                    <a:cubicBezTo>
                      <a:pt x="211" y="84"/>
                      <a:pt x="216" y="82"/>
                      <a:pt x="219" y="78"/>
                    </a:cubicBezTo>
                    <a:cubicBezTo>
                      <a:pt x="218" y="73"/>
                      <a:pt x="210" y="76"/>
                      <a:pt x="209" y="72"/>
                    </a:cubicBezTo>
                    <a:cubicBezTo>
                      <a:pt x="207" y="63"/>
                      <a:pt x="212" y="61"/>
                      <a:pt x="215" y="56"/>
                    </a:cubicBezTo>
                    <a:cubicBezTo>
                      <a:pt x="168" y="49"/>
                      <a:pt x="124" y="32"/>
                      <a:pt x="79" y="20"/>
                    </a:cubicBezTo>
                    <a:cubicBezTo>
                      <a:pt x="65" y="16"/>
                      <a:pt x="50" y="15"/>
                      <a:pt x="38" y="4"/>
                    </a:cubicBezTo>
                    <a:cubicBezTo>
                      <a:pt x="35" y="4"/>
                      <a:pt x="37" y="9"/>
                      <a:pt x="37" y="11"/>
                    </a:cubicBezTo>
                    <a:cubicBezTo>
                      <a:pt x="37" y="13"/>
                      <a:pt x="37" y="13"/>
                      <a:pt x="36" y="14"/>
                    </a:cubicBezTo>
                    <a:cubicBezTo>
                      <a:pt x="34" y="15"/>
                      <a:pt x="30" y="14"/>
                      <a:pt x="28" y="14"/>
                    </a:cubicBezTo>
                    <a:cubicBezTo>
                      <a:pt x="24" y="14"/>
                      <a:pt x="21" y="12"/>
                      <a:pt x="18" y="12"/>
                    </a:cubicBezTo>
                    <a:cubicBezTo>
                      <a:pt x="16" y="17"/>
                      <a:pt x="23" y="24"/>
                      <a:pt x="20" y="28"/>
                    </a:cubicBezTo>
                    <a:cubicBezTo>
                      <a:pt x="17" y="33"/>
                      <a:pt x="9" y="31"/>
                      <a:pt x="5" y="31"/>
                    </a:cubicBezTo>
                    <a:cubicBezTo>
                      <a:pt x="4" y="35"/>
                      <a:pt x="6" y="36"/>
                      <a:pt x="7" y="39"/>
                    </a:cubicBezTo>
                    <a:cubicBezTo>
                      <a:pt x="8" y="42"/>
                      <a:pt x="5" y="44"/>
                      <a:pt x="3" y="4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607" y="207"/>
                      <a:pt x="607" y="207"/>
                      <a:pt x="607" y="207"/>
                    </a:cubicBezTo>
                    <a:cubicBezTo>
                      <a:pt x="607" y="186"/>
                      <a:pt x="605" y="164"/>
                      <a:pt x="603" y="142"/>
                    </a:cubicBezTo>
                    <a:cubicBezTo>
                      <a:pt x="596" y="142"/>
                      <a:pt x="589" y="140"/>
                      <a:pt x="582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00"/>
              <p:cNvSpPr>
                <a:spLocks/>
              </p:cNvSpPr>
              <p:nvPr/>
            </p:nvSpPr>
            <p:spPr bwMode="auto">
              <a:xfrm>
                <a:off x="5474397" y="4681529"/>
                <a:ext cx="179388" cy="1539876"/>
              </a:xfrm>
              <a:custGeom>
                <a:avLst/>
                <a:gdLst>
                  <a:gd name="T0" fmla="*/ 28 w 48"/>
                  <a:gd name="T1" fmla="*/ 0 h 408"/>
                  <a:gd name="T2" fmla="*/ 25 w 48"/>
                  <a:gd name="T3" fmla="*/ 59 h 408"/>
                  <a:gd name="T4" fmla="*/ 6 w 48"/>
                  <a:gd name="T5" fmla="*/ 68 h 408"/>
                  <a:gd name="T6" fmla="*/ 18 w 48"/>
                  <a:gd name="T7" fmla="*/ 213 h 408"/>
                  <a:gd name="T8" fmla="*/ 0 w 48"/>
                  <a:gd name="T9" fmla="*/ 408 h 408"/>
                  <a:gd name="T10" fmla="*/ 48 w 48"/>
                  <a:gd name="T11" fmla="*/ 408 h 408"/>
                  <a:gd name="T12" fmla="*/ 39 w 48"/>
                  <a:gd name="T13" fmla="*/ 213 h 408"/>
                  <a:gd name="T14" fmla="*/ 47 w 48"/>
                  <a:gd name="T15" fmla="*/ 76 h 408"/>
                  <a:gd name="T16" fmla="*/ 33 w 48"/>
                  <a:gd name="T17" fmla="*/ 61 h 408"/>
                  <a:gd name="T18" fmla="*/ 28 w 48"/>
                  <a:gd name="T1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08">
                    <a:moveTo>
                      <a:pt x="28" y="0"/>
                    </a:moveTo>
                    <a:cubicBezTo>
                      <a:pt x="25" y="59"/>
                      <a:pt x="25" y="59"/>
                      <a:pt x="25" y="59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18" y="137"/>
                      <a:pt x="18" y="213"/>
                    </a:cubicBezTo>
                    <a:cubicBezTo>
                      <a:pt x="18" y="288"/>
                      <a:pt x="0" y="408"/>
                      <a:pt x="0" y="408"/>
                    </a:cubicBezTo>
                    <a:cubicBezTo>
                      <a:pt x="48" y="408"/>
                      <a:pt x="48" y="408"/>
                      <a:pt x="48" y="408"/>
                    </a:cubicBezTo>
                    <a:cubicBezTo>
                      <a:pt x="48" y="408"/>
                      <a:pt x="39" y="270"/>
                      <a:pt x="39" y="213"/>
                    </a:cubicBezTo>
                    <a:cubicBezTo>
                      <a:pt x="39" y="155"/>
                      <a:pt x="47" y="76"/>
                      <a:pt x="47" y="76"/>
                    </a:cubicBezTo>
                    <a:cubicBezTo>
                      <a:pt x="33" y="61"/>
                      <a:pt x="33" y="61"/>
                      <a:pt x="33" y="61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01"/>
              <p:cNvSpPr>
                <a:spLocks/>
              </p:cNvSpPr>
              <p:nvPr/>
            </p:nvSpPr>
            <p:spPr bwMode="auto">
              <a:xfrm>
                <a:off x="3194746" y="5640380"/>
                <a:ext cx="825500" cy="584200"/>
              </a:xfrm>
              <a:custGeom>
                <a:avLst/>
                <a:gdLst>
                  <a:gd name="T0" fmla="*/ 191 w 220"/>
                  <a:gd name="T1" fmla="*/ 73 h 155"/>
                  <a:gd name="T2" fmla="*/ 191 w 220"/>
                  <a:gd name="T3" fmla="*/ 73 h 155"/>
                  <a:gd name="T4" fmla="*/ 196 w 220"/>
                  <a:gd name="T5" fmla="*/ 66 h 155"/>
                  <a:gd name="T6" fmla="*/ 203 w 220"/>
                  <a:gd name="T7" fmla="*/ 58 h 155"/>
                  <a:gd name="T8" fmla="*/ 191 w 220"/>
                  <a:gd name="T9" fmla="*/ 56 h 155"/>
                  <a:gd name="T10" fmla="*/ 183 w 220"/>
                  <a:gd name="T11" fmla="*/ 52 h 155"/>
                  <a:gd name="T12" fmla="*/ 187 w 220"/>
                  <a:gd name="T13" fmla="*/ 44 h 155"/>
                  <a:gd name="T14" fmla="*/ 191 w 220"/>
                  <a:gd name="T15" fmla="*/ 41 h 155"/>
                  <a:gd name="T16" fmla="*/ 193 w 220"/>
                  <a:gd name="T17" fmla="*/ 37 h 155"/>
                  <a:gd name="T18" fmla="*/ 187 w 220"/>
                  <a:gd name="T19" fmla="*/ 37 h 155"/>
                  <a:gd name="T20" fmla="*/ 163 w 220"/>
                  <a:gd name="T21" fmla="*/ 32 h 155"/>
                  <a:gd name="T22" fmla="*/ 118 w 220"/>
                  <a:gd name="T23" fmla="*/ 8 h 155"/>
                  <a:gd name="T24" fmla="*/ 118 w 220"/>
                  <a:gd name="T25" fmla="*/ 6 h 155"/>
                  <a:gd name="T26" fmla="*/ 114 w 220"/>
                  <a:gd name="T27" fmla="*/ 0 h 155"/>
                  <a:gd name="T28" fmla="*/ 111 w 220"/>
                  <a:gd name="T29" fmla="*/ 6 h 155"/>
                  <a:gd name="T30" fmla="*/ 111 w 220"/>
                  <a:gd name="T31" fmla="*/ 9 h 155"/>
                  <a:gd name="T32" fmla="*/ 101 w 220"/>
                  <a:gd name="T33" fmla="*/ 14 h 155"/>
                  <a:gd name="T34" fmla="*/ 89 w 220"/>
                  <a:gd name="T35" fmla="*/ 18 h 155"/>
                  <a:gd name="T36" fmla="*/ 68 w 220"/>
                  <a:gd name="T37" fmla="*/ 23 h 155"/>
                  <a:gd name="T38" fmla="*/ 65 w 220"/>
                  <a:gd name="T39" fmla="*/ 23 h 155"/>
                  <a:gd name="T40" fmla="*/ 59 w 220"/>
                  <a:gd name="T41" fmla="*/ 23 h 155"/>
                  <a:gd name="T42" fmla="*/ 63 w 220"/>
                  <a:gd name="T43" fmla="*/ 30 h 155"/>
                  <a:gd name="T44" fmla="*/ 67 w 220"/>
                  <a:gd name="T45" fmla="*/ 34 h 155"/>
                  <a:gd name="T46" fmla="*/ 63 w 220"/>
                  <a:gd name="T47" fmla="*/ 38 h 155"/>
                  <a:gd name="T48" fmla="*/ 43 w 220"/>
                  <a:gd name="T49" fmla="*/ 42 h 155"/>
                  <a:gd name="T50" fmla="*/ 39 w 220"/>
                  <a:gd name="T51" fmla="*/ 41 h 155"/>
                  <a:gd name="T52" fmla="*/ 43 w 220"/>
                  <a:gd name="T53" fmla="*/ 49 h 155"/>
                  <a:gd name="T54" fmla="*/ 47 w 220"/>
                  <a:gd name="T55" fmla="*/ 53 h 155"/>
                  <a:gd name="T56" fmla="*/ 44 w 220"/>
                  <a:gd name="T57" fmla="*/ 56 h 155"/>
                  <a:gd name="T58" fmla="*/ 35 w 220"/>
                  <a:gd name="T59" fmla="*/ 59 h 155"/>
                  <a:gd name="T60" fmla="*/ 25 w 220"/>
                  <a:gd name="T61" fmla="*/ 60 h 155"/>
                  <a:gd name="T62" fmla="*/ 21 w 220"/>
                  <a:gd name="T63" fmla="*/ 60 h 155"/>
                  <a:gd name="T64" fmla="*/ 25 w 220"/>
                  <a:gd name="T65" fmla="*/ 64 h 155"/>
                  <a:gd name="T66" fmla="*/ 30 w 220"/>
                  <a:gd name="T67" fmla="*/ 66 h 155"/>
                  <a:gd name="T68" fmla="*/ 36 w 220"/>
                  <a:gd name="T69" fmla="*/ 69 h 155"/>
                  <a:gd name="T70" fmla="*/ 38 w 220"/>
                  <a:gd name="T71" fmla="*/ 72 h 155"/>
                  <a:gd name="T72" fmla="*/ 36 w 220"/>
                  <a:gd name="T73" fmla="*/ 75 h 155"/>
                  <a:gd name="T74" fmla="*/ 33 w 220"/>
                  <a:gd name="T75" fmla="*/ 76 h 155"/>
                  <a:gd name="T76" fmla="*/ 24 w 220"/>
                  <a:gd name="T77" fmla="*/ 79 h 155"/>
                  <a:gd name="T78" fmla="*/ 6 w 220"/>
                  <a:gd name="T79" fmla="*/ 82 h 155"/>
                  <a:gd name="T80" fmla="*/ 0 w 220"/>
                  <a:gd name="T81" fmla="*/ 83 h 155"/>
                  <a:gd name="T82" fmla="*/ 0 w 220"/>
                  <a:gd name="T83" fmla="*/ 155 h 155"/>
                  <a:gd name="T84" fmla="*/ 220 w 220"/>
                  <a:gd name="T85" fmla="*/ 155 h 155"/>
                  <a:gd name="T86" fmla="*/ 220 w 220"/>
                  <a:gd name="T87" fmla="*/ 80 h 155"/>
                  <a:gd name="T88" fmla="*/ 219 w 220"/>
                  <a:gd name="T89" fmla="*/ 80 h 155"/>
                  <a:gd name="T90" fmla="*/ 201 w 220"/>
                  <a:gd name="T91" fmla="*/ 77 h 155"/>
                  <a:gd name="T92" fmla="*/ 191 w 220"/>
                  <a:gd name="T93" fmla="*/ 7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0" h="155">
                    <a:moveTo>
                      <a:pt x="191" y="73"/>
                    </a:moveTo>
                    <a:cubicBezTo>
                      <a:pt x="191" y="73"/>
                      <a:pt x="191" y="73"/>
                      <a:pt x="191" y="73"/>
                    </a:cubicBezTo>
                    <a:cubicBezTo>
                      <a:pt x="188" y="69"/>
                      <a:pt x="194" y="67"/>
                      <a:pt x="196" y="66"/>
                    </a:cubicBezTo>
                    <a:cubicBezTo>
                      <a:pt x="200" y="64"/>
                      <a:pt x="203" y="63"/>
                      <a:pt x="203" y="58"/>
                    </a:cubicBezTo>
                    <a:cubicBezTo>
                      <a:pt x="199" y="58"/>
                      <a:pt x="195" y="57"/>
                      <a:pt x="191" y="56"/>
                    </a:cubicBezTo>
                    <a:cubicBezTo>
                      <a:pt x="189" y="55"/>
                      <a:pt x="185" y="54"/>
                      <a:pt x="183" y="52"/>
                    </a:cubicBezTo>
                    <a:cubicBezTo>
                      <a:pt x="181" y="49"/>
                      <a:pt x="185" y="45"/>
                      <a:pt x="187" y="44"/>
                    </a:cubicBezTo>
                    <a:cubicBezTo>
                      <a:pt x="189" y="43"/>
                      <a:pt x="190" y="42"/>
                      <a:pt x="191" y="41"/>
                    </a:cubicBezTo>
                    <a:cubicBezTo>
                      <a:pt x="191" y="40"/>
                      <a:pt x="192" y="38"/>
                      <a:pt x="193" y="37"/>
                    </a:cubicBezTo>
                    <a:cubicBezTo>
                      <a:pt x="191" y="38"/>
                      <a:pt x="189" y="37"/>
                      <a:pt x="187" y="37"/>
                    </a:cubicBezTo>
                    <a:cubicBezTo>
                      <a:pt x="179" y="37"/>
                      <a:pt x="171" y="35"/>
                      <a:pt x="163" y="32"/>
                    </a:cubicBezTo>
                    <a:cubicBezTo>
                      <a:pt x="147" y="26"/>
                      <a:pt x="132" y="18"/>
                      <a:pt x="118" y="8"/>
                    </a:cubicBezTo>
                    <a:cubicBezTo>
                      <a:pt x="118" y="7"/>
                      <a:pt x="118" y="7"/>
                      <a:pt x="118" y="6"/>
                    </a:cubicBezTo>
                    <a:cubicBezTo>
                      <a:pt x="118" y="2"/>
                      <a:pt x="116" y="0"/>
                      <a:pt x="114" y="0"/>
                    </a:cubicBezTo>
                    <a:cubicBezTo>
                      <a:pt x="112" y="0"/>
                      <a:pt x="111" y="2"/>
                      <a:pt x="111" y="6"/>
                    </a:cubicBezTo>
                    <a:cubicBezTo>
                      <a:pt x="111" y="7"/>
                      <a:pt x="111" y="8"/>
                      <a:pt x="111" y="9"/>
                    </a:cubicBezTo>
                    <a:cubicBezTo>
                      <a:pt x="111" y="9"/>
                      <a:pt x="101" y="13"/>
                      <a:pt x="101" y="14"/>
                    </a:cubicBezTo>
                    <a:cubicBezTo>
                      <a:pt x="97" y="15"/>
                      <a:pt x="93" y="17"/>
                      <a:pt x="89" y="18"/>
                    </a:cubicBezTo>
                    <a:cubicBezTo>
                      <a:pt x="82" y="21"/>
                      <a:pt x="75" y="23"/>
                      <a:pt x="68" y="23"/>
                    </a:cubicBezTo>
                    <a:cubicBezTo>
                      <a:pt x="67" y="23"/>
                      <a:pt x="66" y="23"/>
                      <a:pt x="65" y="23"/>
                    </a:cubicBezTo>
                    <a:cubicBezTo>
                      <a:pt x="63" y="23"/>
                      <a:pt x="61" y="23"/>
                      <a:pt x="59" y="23"/>
                    </a:cubicBezTo>
                    <a:cubicBezTo>
                      <a:pt x="59" y="26"/>
                      <a:pt x="60" y="28"/>
                      <a:pt x="63" y="30"/>
                    </a:cubicBezTo>
                    <a:cubicBezTo>
                      <a:pt x="64" y="31"/>
                      <a:pt x="67" y="32"/>
                      <a:pt x="67" y="34"/>
                    </a:cubicBezTo>
                    <a:cubicBezTo>
                      <a:pt x="68" y="36"/>
                      <a:pt x="64" y="37"/>
                      <a:pt x="63" y="38"/>
                    </a:cubicBezTo>
                    <a:cubicBezTo>
                      <a:pt x="57" y="41"/>
                      <a:pt x="50" y="42"/>
                      <a:pt x="43" y="42"/>
                    </a:cubicBezTo>
                    <a:cubicBezTo>
                      <a:pt x="42" y="42"/>
                      <a:pt x="40" y="42"/>
                      <a:pt x="39" y="41"/>
                    </a:cubicBezTo>
                    <a:cubicBezTo>
                      <a:pt x="39" y="44"/>
                      <a:pt x="40" y="48"/>
                      <a:pt x="43" y="49"/>
                    </a:cubicBezTo>
                    <a:cubicBezTo>
                      <a:pt x="44" y="50"/>
                      <a:pt x="47" y="51"/>
                      <a:pt x="47" y="53"/>
                    </a:cubicBezTo>
                    <a:cubicBezTo>
                      <a:pt x="46" y="55"/>
                      <a:pt x="45" y="56"/>
                      <a:pt x="44" y="56"/>
                    </a:cubicBezTo>
                    <a:cubicBezTo>
                      <a:pt x="41" y="58"/>
                      <a:pt x="38" y="58"/>
                      <a:pt x="35" y="59"/>
                    </a:cubicBezTo>
                    <a:cubicBezTo>
                      <a:pt x="32" y="59"/>
                      <a:pt x="29" y="60"/>
                      <a:pt x="25" y="60"/>
                    </a:cubicBezTo>
                    <a:cubicBezTo>
                      <a:pt x="24" y="60"/>
                      <a:pt x="22" y="60"/>
                      <a:pt x="21" y="60"/>
                    </a:cubicBezTo>
                    <a:cubicBezTo>
                      <a:pt x="21" y="61"/>
                      <a:pt x="24" y="64"/>
                      <a:pt x="25" y="64"/>
                    </a:cubicBezTo>
                    <a:cubicBezTo>
                      <a:pt x="26" y="65"/>
                      <a:pt x="28" y="66"/>
                      <a:pt x="30" y="66"/>
                    </a:cubicBezTo>
                    <a:cubicBezTo>
                      <a:pt x="32" y="67"/>
                      <a:pt x="34" y="68"/>
                      <a:pt x="36" y="69"/>
                    </a:cubicBezTo>
                    <a:cubicBezTo>
                      <a:pt x="37" y="70"/>
                      <a:pt x="37" y="71"/>
                      <a:pt x="38" y="72"/>
                    </a:cubicBezTo>
                    <a:cubicBezTo>
                      <a:pt x="39" y="74"/>
                      <a:pt x="38" y="75"/>
                      <a:pt x="36" y="75"/>
                    </a:cubicBezTo>
                    <a:cubicBezTo>
                      <a:pt x="35" y="76"/>
                      <a:pt x="34" y="76"/>
                      <a:pt x="33" y="76"/>
                    </a:cubicBezTo>
                    <a:cubicBezTo>
                      <a:pt x="30" y="77"/>
                      <a:pt x="27" y="78"/>
                      <a:pt x="24" y="79"/>
                    </a:cubicBezTo>
                    <a:cubicBezTo>
                      <a:pt x="18" y="80"/>
                      <a:pt x="12" y="81"/>
                      <a:pt x="6" y="82"/>
                    </a:cubicBezTo>
                    <a:cubicBezTo>
                      <a:pt x="6" y="82"/>
                      <a:pt x="0" y="82"/>
                      <a:pt x="0" y="83"/>
                    </a:cubicBezTo>
                    <a:cubicBezTo>
                      <a:pt x="0" y="83"/>
                      <a:pt x="0" y="155"/>
                      <a:pt x="0" y="155"/>
                    </a:cubicBezTo>
                    <a:cubicBezTo>
                      <a:pt x="220" y="155"/>
                      <a:pt x="220" y="155"/>
                      <a:pt x="220" y="155"/>
                    </a:cubicBezTo>
                    <a:cubicBezTo>
                      <a:pt x="220" y="80"/>
                      <a:pt x="220" y="80"/>
                      <a:pt x="220" y="80"/>
                    </a:cubicBezTo>
                    <a:cubicBezTo>
                      <a:pt x="220" y="80"/>
                      <a:pt x="219" y="80"/>
                      <a:pt x="219" y="80"/>
                    </a:cubicBezTo>
                    <a:cubicBezTo>
                      <a:pt x="213" y="79"/>
                      <a:pt x="207" y="78"/>
                      <a:pt x="201" y="77"/>
                    </a:cubicBezTo>
                    <a:cubicBezTo>
                      <a:pt x="198" y="76"/>
                      <a:pt x="193" y="75"/>
                      <a:pt x="1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2"/>
              <p:cNvSpPr>
                <a:spLocks/>
              </p:cNvSpPr>
              <p:nvPr/>
            </p:nvSpPr>
            <p:spPr bwMode="auto">
              <a:xfrm>
                <a:off x="4558409" y="4968867"/>
                <a:ext cx="3532189" cy="1452563"/>
              </a:xfrm>
              <a:custGeom>
                <a:avLst/>
                <a:gdLst>
                  <a:gd name="T0" fmla="*/ 1672 w 2225"/>
                  <a:gd name="T1" fmla="*/ 756 h 915"/>
                  <a:gd name="T2" fmla="*/ 1646 w 2225"/>
                  <a:gd name="T3" fmla="*/ 715 h 915"/>
                  <a:gd name="T4" fmla="*/ 1632 w 2225"/>
                  <a:gd name="T5" fmla="*/ 402 h 915"/>
                  <a:gd name="T6" fmla="*/ 1613 w 2225"/>
                  <a:gd name="T7" fmla="*/ 359 h 915"/>
                  <a:gd name="T8" fmla="*/ 1589 w 2225"/>
                  <a:gd name="T9" fmla="*/ 326 h 915"/>
                  <a:gd name="T10" fmla="*/ 1565 w 2225"/>
                  <a:gd name="T11" fmla="*/ 259 h 915"/>
                  <a:gd name="T12" fmla="*/ 1551 w 2225"/>
                  <a:gd name="T13" fmla="*/ 252 h 915"/>
                  <a:gd name="T14" fmla="*/ 1530 w 2225"/>
                  <a:gd name="T15" fmla="*/ 321 h 915"/>
                  <a:gd name="T16" fmla="*/ 1485 w 2225"/>
                  <a:gd name="T17" fmla="*/ 361 h 915"/>
                  <a:gd name="T18" fmla="*/ 1466 w 2225"/>
                  <a:gd name="T19" fmla="*/ 701 h 915"/>
                  <a:gd name="T20" fmla="*/ 1435 w 2225"/>
                  <a:gd name="T21" fmla="*/ 155 h 915"/>
                  <a:gd name="T22" fmla="*/ 1312 w 2225"/>
                  <a:gd name="T23" fmla="*/ 694 h 915"/>
                  <a:gd name="T24" fmla="*/ 1218 w 2225"/>
                  <a:gd name="T25" fmla="*/ 5 h 915"/>
                  <a:gd name="T26" fmla="*/ 1189 w 2225"/>
                  <a:gd name="T27" fmla="*/ 694 h 915"/>
                  <a:gd name="T28" fmla="*/ 1080 w 2225"/>
                  <a:gd name="T29" fmla="*/ 751 h 915"/>
                  <a:gd name="T30" fmla="*/ 1059 w 2225"/>
                  <a:gd name="T31" fmla="*/ 383 h 915"/>
                  <a:gd name="T32" fmla="*/ 1052 w 2225"/>
                  <a:gd name="T33" fmla="*/ 340 h 915"/>
                  <a:gd name="T34" fmla="*/ 953 w 2225"/>
                  <a:gd name="T35" fmla="*/ 326 h 915"/>
                  <a:gd name="T36" fmla="*/ 948 w 2225"/>
                  <a:gd name="T37" fmla="*/ 378 h 915"/>
                  <a:gd name="T38" fmla="*/ 948 w 2225"/>
                  <a:gd name="T39" fmla="*/ 383 h 915"/>
                  <a:gd name="T40" fmla="*/ 908 w 2225"/>
                  <a:gd name="T41" fmla="*/ 706 h 915"/>
                  <a:gd name="T42" fmla="*/ 905 w 2225"/>
                  <a:gd name="T43" fmla="*/ 694 h 915"/>
                  <a:gd name="T44" fmla="*/ 908 w 2225"/>
                  <a:gd name="T45" fmla="*/ 656 h 915"/>
                  <a:gd name="T46" fmla="*/ 908 w 2225"/>
                  <a:gd name="T47" fmla="*/ 611 h 915"/>
                  <a:gd name="T48" fmla="*/ 905 w 2225"/>
                  <a:gd name="T49" fmla="*/ 599 h 915"/>
                  <a:gd name="T50" fmla="*/ 908 w 2225"/>
                  <a:gd name="T51" fmla="*/ 561 h 915"/>
                  <a:gd name="T52" fmla="*/ 908 w 2225"/>
                  <a:gd name="T53" fmla="*/ 516 h 915"/>
                  <a:gd name="T54" fmla="*/ 905 w 2225"/>
                  <a:gd name="T55" fmla="*/ 504 h 915"/>
                  <a:gd name="T56" fmla="*/ 908 w 2225"/>
                  <a:gd name="T57" fmla="*/ 466 h 915"/>
                  <a:gd name="T58" fmla="*/ 908 w 2225"/>
                  <a:gd name="T59" fmla="*/ 423 h 915"/>
                  <a:gd name="T60" fmla="*/ 908 w 2225"/>
                  <a:gd name="T61" fmla="*/ 411 h 915"/>
                  <a:gd name="T62" fmla="*/ 908 w 2225"/>
                  <a:gd name="T63" fmla="*/ 376 h 915"/>
                  <a:gd name="T64" fmla="*/ 903 w 2225"/>
                  <a:gd name="T65" fmla="*/ 364 h 915"/>
                  <a:gd name="T66" fmla="*/ 908 w 2225"/>
                  <a:gd name="T67" fmla="*/ 326 h 915"/>
                  <a:gd name="T68" fmla="*/ 908 w 2225"/>
                  <a:gd name="T69" fmla="*/ 309 h 915"/>
                  <a:gd name="T70" fmla="*/ 915 w 2225"/>
                  <a:gd name="T71" fmla="*/ 290 h 915"/>
                  <a:gd name="T72" fmla="*/ 896 w 2225"/>
                  <a:gd name="T73" fmla="*/ 285 h 915"/>
                  <a:gd name="T74" fmla="*/ 785 w 2225"/>
                  <a:gd name="T75" fmla="*/ 273 h 915"/>
                  <a:gd name="T76" fmla="*/ 759 w 2225"/>
                  <a:gd name="T77" fmla="*/ 290 h 915"/>
                  <a:gd name="T78" fmla="*/ 773 w 2225"/>
                  <a:gd name="T79" fmla="*/ 314 h 915"/>
                  <a:gd name="T80" fmla="*/ 539 w 2225"/>
                  <a:gd name="T81" fmla="*/ 751 h 915"/>
                  <a:gd name="T82" fmla="*/ 515 w 2225"/>
                  <a:gd name="T83" fmla="*/ 651 h 915"/>
                  <a:gd name="T84" fmla="*/ 492 w 2225"/>
                  <a:gd name="T85" fmla="*/ 523 h 915"/>
                  <a:gd name="T86" fmla="*/ 482 w 2225"/>
                  <a:gd name="T87" fmla="*/ 523 h 915"/>
                  <a:gd name="T88" fmla="*/ 466 w 2225"/>
                  <a:gd name="T89" fmla="*/ 525 h 915"/>
                  <a:gd name="T90" fmla="*/ 447 w 2225"/>
                  <a:gd name="T91" fmla="*/ 525 h 915"/>
                  <a:gd name="T92" fmla="*/ 437 w 2225"/>
                  <a:gd name="T93" fmla="*/ 520 h 915"/>
                  <a:gd name="T94" fmla="*/ 437 w 2225"/>
                  <a:gd name="T95" fmla="*/ 520 h 915"/>
                  <a:gd name="T96" fmla="*/ 437 w 2225"/>
                  <a:gd name="T97" fmla="*/ 516 h 915"/>
                  <a:gd name="T98" fmla="*/ 437 w 2225"/>
                  <a:gd name="T99" fmla="*/ 516 h 915"/>
                  <a:gd name="T100" fmla="*/ 380 w 2225"/>
                  <a:gd name="T101" fmla="*/ 509 h 915"/>
                  <a:gd name="T102" fmla="*/ 347 w 2225"/>
                  <a:gd name="T103" fmla="*/ 651 h 915"/>
                  <a:gd name="T104" fmla="*/ 298 w 2225"/>
                  <a:gd name="T105" fmla="*/ 720 h 915"/>
                  <a:gd name="T106" fmla="*/ 276 w 2225"/>
                  <a:gd name="T107" fmla="*/ 528 h 915"/>
                  <a:gd name="T108" fmla="*/ 241 w 2225"/>
                  <a:gd name="T109" fmla="*/ 528 h 915"/>
                  <a:gd name="T110" fmla="*/ 184 w 2225"/>
                  <a:gd name="T111" fmla="*/ 513 h 915"/>
                  <a:gd name="T112" fmla="*/ 156 w 2225"/>
                  <a:gd name="T113" fmla="*/ 597 h 915"/>
                  <a:gd name="T114" fmla="*/ 92 w 2225"/>
                  <a:gd name="T115" fmla="*/ 587 h 915"/>
                  <a:gd name="T116" fmla="*/ 7 w 2225"/>
                  <a:gd name="T117" fmla="*/ 654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5" h="915">
                    <a:moveTo>
                      <a:pt x="0" y="915"/>
                    </a:moveTo>
                    <a:lnTo>
                      <a:pt x="2225" y="915"/>
                    </a:lnTo>
                    <a:lnTo>
                      <a:pt x="2225" y="756"/>
                    </a:lnTo>
                    <a:lnTo>
                      <a:pt x="1672" y="756"/>
                    </a:lnTo>
                    <a:lnTo>
                      <a:pt x="1648" y="756"/>
                    </a:lnTo>
                    <a:lnTo>
                      <a:pt x="1646" y="718"/>
                    </a:lnTo>
                    <a:lnTo>
                      <a:pt x="1646" y="718"/>
                    </a:lnTo>
                    <a:lnTo>
                      <a:pt x="1646" y="715"/>
                    </a:lnTo>
                    <a:lnTo>
                      <a:pt x="1646" y="715"/>
                    </a:lnTo>
                    <a:lnTo>
                      <a:pt x="1641" y="404"/>
                    </a:lnTo>
                    <a:lnTo>
                      <a:pt x="1639" y="402"/>
                    </a:lnTo>
                    <a:lnTo>
                      <a:pt x="1632" y="402"/>
                    </a:lnTo>
                    <a:lnTo>
                      <a:pt x="1632" y="395"/>
                    </a:lnTo>
                    <a:lnTo>
                      <a:pt x="1632" y="380"/>
                    </a:lnTo>
                    <a:lnTo>
                      <a:pt x="1627" y="359"/>
                    </a:lnTo>
                    <a:lnTo>
                      <a:pt x="1613" y="359"/>
                    </a:lnTo>
                    <a:lnTo>
                      <a:pt x="1610" y="342"/>
                    </a:lnTo>
                    <a:lnTo>
                      <a:pt x="1591" y="342"/>
                    </a:lnTo>
                    <a:lnTo>
                      <a:pt x="1587" y="326"/>
                    </a:lnTo>
                    <a:lnTo>
                      <a:pt x="1589" y="326"/>
                    </a:lnTo>
                    <a:lnTo>
                      <a:pt x="1587" y="302"/>
                    </a:lnTo>
                    <a:lnTo>
                      <a:pt x="1568" y="302"/>
                    </a:lnTo>
                    <a:lnTo>
                      <a:pt x="1565" y="292"/>
                    </a:lnTo>
                    <a:lnTo>
                      <a:pt x="1565" y="259"/>
                    </a:lnTo>
                    <a:lnTo>
                      <a:pt x="1563" y="164"/>
                    </a:lnTo>
                    <a:lnTo>
                      <a:pt x="1561" y="159"/>
                    </a:lnTo>
                    <a:lnTo>
                      <a:pt x="1553" y="159"/>
                    </a:lnTo>
                    <a:lnTo>
                      <a:pt x="1551" y="252"/>
                    </a:lnTo>
                    <a:lnTo>
                      <a:pt x="1551" y="290"/>
                    </a:lnTo>
                    <a:lnTo>
                      <a:pt x="1549" y="302"/>
                    </a:lnTo>
                    <a:lnTo>
                      <a:pt x="1527" y="302"/>
                    </a:lnTo>
                    <a:lnTo>
                      <a:pt x="1530" y="321"/>
                    </a:lnTo>
                    <a:lnTo>
                      <a:pt x="1523" y="345"/>
                    </a:lnTo>
                    <a:lnTo>
                      <a:pt x="1504" y="345"/>
                    </a:lnTo>
                    <a:lnTo>
                      <a:pt x="1499" y="359"/>
                    </a:lnTo>
                    <a:lnTo>
                      <a:pt x="1485" y="361"/>
                    </a:lnTo>
                    <a:lnTo>
                      <a:pt x="1478" y="383"/>
                    </a:lnTo>
                    <a:lnTo>
                      <a:pt x="1478" y="397"/>
                    </a:lnTo>
                    <a:lnTo>
                      <a:pt x="1471" y="397"/>
                    </a:lnTo>
                    <a:lnTo>
                      <a:pt x="1466" y="701"/>
                    </a:lnTo>
                    <a:lnTo>
                      <a:pt x="1452" y="701"/>
                    </a:lnTo>
                    <a:lnTo>
                      <a:pt x="1452" y="718"/>
                    </a:lnTo>
                    <a:lnTo>
                      <a:pt x="1438" y="720"/>
                    </a:lnTo>
                    <a:lnTo>
                      <a:pt x="1435" y="155"/>
                    </a:lnTo>
                    <a:lnTo>
                      <a:pt x="1334" y="157"/>
                    </a:lnTo>
                    <a:lnTo>
                      <a:pt x="1326" y="193"/>
                    </a:lnTo>
                    <a:lnTo>
                      <a:pt x="1329" y="694"/>
                    </a:lnTo>
                    <a:lnTo>
                      <a:pt x="1312" y="694"/>
                    </a:lnTo>
                    <a:lnTo>
                      <a:pt x="1312" y="703"/>
                    </a:lnTo>
                    <a:lnTo>
                      <a:pt x="1300" y="703"/>
                    </a:lnTo>
                    <a:lnTo>
                      <a:pt x="1298" y="0"/>
                    </a:lnTo>
                    <a:lnTo>
                      <a:pt x="1218" y="5"/>
                    </a:lnTo>
                    <a:lnTo>
                      <a:pt x="1220" y="703"/>
                    </a:lnTo>
                    <a:lnTo>
                      <a:pt x="1206" y="703"/>
                    </a:lnTo>
                    <a:lnTo>
                      <a:pt x="1206" y="694"/>
                    </a:lnTo>
                    <a:lnTo>
                      <a:pt x="1189" y="694"/>
                    </a:lnTo>
                    <a:lnTo>
                      <a:pt x="1189" y="202"/>
                    </a:lnTo>
                    <a:lnTo>
                      <a:pt x="1180" y="169"/>
                    </a:lnTo>
                    <a:lnTo>
                      <a:pt x="1083" y="171"/>
                    </a:lnTo>
                    <a:lnTo>
                      <a:pt x="1080" y="751"/>
                    </a:lnTo>
                    <a:lnTo>
                      <a:pt x="1066" y="751"/>
                    </a:lnTo>
                    <a:lnTo>
                      <a:pt x="1064" y="397"/>
                    </a:lnTo>
                    <a:lnTo>
                      <a:pt x="1059" y="397"/>
                    </a:lnTo>
                    <a:lnTo>
                      <a:pt x="1059" y="383"/>
                    </a:lnTo>
                    <a:lnTo>
                      <a:pt x="1059" y="383"/>
                    </a:lnTo>
                    <a:lnTo>
                      <a:pt x="1059" y="380"/>
                    </a:lnTo>
                    <a:lnTo>
                      <a:pt x="1052" y="376"/>
                    </a:lnTo>
                    <a:lnTo>
                      <a:pt x="1052" y="340"/>
                    </a:lnTo>
                    <a:lnTo>
                      <a:pt x="1052" y="340"/>
                    </a:lnTo>
                    <a:lnTo>
                      <a:pt x="1052" y="326"/>
                    </a:lnTo>
                    <a:lnTo>
                      <a:pt x="960" y="326"/>
                    </a:lnTo>
                    <a:lnTo>
                      <a:pt x="953" y="326"/>
                    </a:lnTo>
                    <a:lnTo>
                      <a:pt x="953" y="335"/>
                    </a:lnTo>
                    <a:lnTo>
                      <a:pt x="953" y="345"/>
                    </a:lnTo>
                    <a:lnTo>
                      <a:pt x="953" y="378"/>
                    </a:lnTo>
                    <a:lnTo>
                      <a:pt x="948" y="378"/>
                    </a:lnTo>
                    <a:lnTo>
                      <a:pt x="946" y="378"/>
                    </a:lnTo>
                    <a:lnTo>
                      <a:pt x="946" y="383"/>
                    </a:lnTo>
                    <a:lnTo>
                      <a:pt x="946" y="383"/>
                    </a:lnTo>
                    <a:lnTo>
                      <a:pt x="948" y="383"/>
                    </a:lnTo>
                    <a:lnTo>
                      <a:pt x="948" y="749"/>
                    </a:lnTo>
                    <a:lnTo>
                      <a:pt x="905" y="749"/>
                    </a:lnTo>
                    <a:lnTo>
                      <a:pt x="905" y="706"/>
                    </a:lnTo>
                    <a:lnTo>
                      <a:pt x="908" y="706"/>
                    </a:lnTo>
                    <a:lnTo>
                      <a:pt x="908" y="703"/>
                    </a:lnTo>
                    <a:lnTo>
                      <a:pt x="908" y="703"/>
                    </a:lnTo>
                    <a:lnTo>
                      <a:pt x="908" y="694"/>
                    </a:lnTo>
                    <a:lnTo>
                      <a:pt x="905" y="694"/>
                    </a:lnTo>
                    <a:lnTo>
                      <a:pt x="905" y="658"/>
                    </a:lnTo>
                    <a:lnTo>
                      <a:pt x="908" y="658"/>
                    </a:lnTo>
                    <a:lnTo>
                      <a:pt x="908" y="656"/>
                    </a:lnTo>
                    <a:lnTo>
                      <a:pt x="908" y="656"/>
                    </a:lnTo>
                    <a:lnTo>
                      <a:pt x="908" y="646"/>
                    </a:lnTo>
                    <a:lnTo>
                      <a:pt x="905" y="646"/>
                    </a:lnTo>
                    <a:lnTo>
                      <a:pt x="905" y="611"/>
                    </a:lnTo>
                    <a:lnTo>
                      <a:pt x="908" y="611"/>
                    </a:lnTo>
                    <a:lnTo>
                      <a:pt x="908" y="608"/>
                    </a:lnTo>
                    <a:lnTo>
                      <a:pt x="908" y="608"/>
                    </a:lnTo>
                    <a:lnTo>
                      <a:pt x="908" y="599"/>
                    </a:lnTo>
                    <a:lnTo>
                      <a:pt x="905" y="599"/>
                    </a:lnTo>
                    <a:lnTo>
                      <a:pt x="905" y="563"/>
                    </a:lnTo>
                    <a:lnTo>
                      <a:pt x="908" y="563"/>
                    </a:lnTo>
                    <a:lnTo>
                      <a:pt x="908" y="561"/>
                    </a:lnTo>
                    <a:lnTo>
                      <a:pt x="908" y="561"/>
                    </a:lnTo>
                    <a:lnTo>
                      <a:pt x="908" y="551"/>
                    </a:lnTo>
                    <a:lnTo>
                      <a:pt x="905" y="551"/>
                    </a:lnTo>
                    <a:lnTo>
                      <a:pt x="905" y="516"/>
                    </a:lnTo>
                    <a:lnTo>
                      <a:pt x="908" y="516"/>
                    </a:lnTo>
                    <a:lnTo>
                      <a:pt x="908" y="513"/>
                    </a:lnTo>
                    <a:lnTo>
                      <a:pt x="908" y="513"/>
                    </a:lnTo>
                    <a:lnTo>
                      <a:pt x="908" y="504"/>
                    </a:lnTo>
                    <a:lnTo>
                      <a:pt x="905" y="504"/>
                    </a:lnTo>
                    <a:lnTo>
                      <a:pt x="908" y="471"/>
                    </a:lnTo>
                    <a:lnTo>
                      <a:pt x="908" y="468"/>
                    </a:lnTo>
                    <a:lnTo>
                      <a:pt x="908" y="466"/>
                    </a:lnTo>
                    <a:lnTo>
                      <a:pt x="908" y="466"/>
                    </a:lnTo>
                    <a:lnTo>
                      <a:pt x="908" y="459"/>
                    </a:lnTo>
                    <a:lnTo>
                      <a:pt x="908" y="459"/>
                    </a:lnTo>
                    <a:lnTo>
                      <a:pt x="908" y="423"/>
                    </a:lnTo>
                    <a:lnTo>
                      <a:pt x="908" y="423"/>
                    </a:lnTo>
                    <a:lnTo>
                      <a:pt x="908" y="418"/>
                    </a:lnTo>
                    <a:lnTo>
                      <a:pt x="908" y="418"/>
                    </a:lnTo>
                    <a:lnTo>
                      <a:pt x="908" y="411"/>
                    </a:lnTo>
                    <a:lnTo>
                      <a:pt x="908" y="411"/>
                    </a:lnTo>
                    <a:lnTo>
                      <a:pt x="908" y="383"/>
                    </a:lnTo>
                    <a:lnTo>
                      <a:pt x="908" y="380"/>
                    </a:lnTo>
                    <a:lnTo>
                      <a:pt x="903" y="378"/>
                    </a:lnTo>
                    <a:lnTo>
                      <a:pt x="908" y="376"/>
                    </a:lnTo>
                    <a:lnTo>
                      <a:pt x="908" y="373"/>
                    </a:lnTo>
                    <a:lnTo>
                      <a:pt x="908" y="373"/>
                    </a:lnTo>
                    <a:lnTo>
                      <a:pt x="908" y="364"/>
                    </a:lnTo>
                    <a:lnTo>
                      <a:pt x="903" y="364"/>
                    </a:lnTo>
                    <a:lnTo>
                      <a:pt x="903" y="335"/>
                    </a:lnTo>
                    <a:lnTo>
                      <a:pt x="908" y="330"/>
                    </a:lnTo>
                    <a:lnTo>
                      <a:pt x="908" y="326"/>
                    </a:lnTo>
                    <a:lnTo>
                      <a:pt x="908" y="326"/>
                    </a:lnTo>
                    <a:lnTo>
                      <a:pt x="908" y="318"/>
                    </a:lnTo>
                    <a:lnTo>
                      <a:pt x="903" y="318"/>
                    </a:lnTo>
                    <a:lnTo>
                      <a:pt x="903" y="316"/>
                    </a:lnTo>
                    <a:lnTo>
                      <a:pt x="908" y="309"/>
                    </a:lnTo>
                    <a:lnTo>
                      <a:pt x="908" y="304"/>
                    </a:lnTo>
                    <a:lnTo>
                      <a:pt x="915" y="295"/>
                    </a:lnTo>
                    <a:lnTo>
                      <a:pt x="915" y="295"/>
                    </a:lnTo>
                    <a:lnTo>
                      <a:pt x="915" y="290"/>
                    </a:lnTo>
                    <a:lnTo>
                      <a:pt x="898" y="290"/>
                    </a:lnTo>
                    <a:lnTo>
                      <a:pt x="898" y="290"/>
                    </a:lnTo>
                    <a:lnTo>
                      <a:pt x="898" y="285"/>
                    </a:lnTo>
                    <a:lnTo>
                      <a:pt x="896" y="285"/>
                    </a:lnTo>
                    <a:lnTo>
                      <a:pt x="894" y="276"/>
                    </a:lnTo>
                    <a:lnTo>
                      <a:pt x="837" y="276"/>
                    </a:lnTo>
                    <a:lnTo>
                      <a:pt x="834" y="273"/>
                    </a:lnTo>
                    <a:lnTo>
                      <a:pt x="785" y="273"/>
                    </a:lnTo>
                    <a:lnTo>
                      <a:pt x="782" y="290"/>
                    </a:lnTo>
                    <a:lnTo>
                      <a:pt x="785" y="290"/>
                    </a:lnTo>
                    <a:lnTo>
                      <a:pt x="785" y="290"/>
                    </a:lnTo>
                    <a:lnTo>
                      <a:pt x="759" y="290"/>
                    </a:lnTo>
                    <a:lnTo>
                      <a:pt x="759" y="295"/>
                    </a:lnTo>
                    <a:lnTo>
                      <a:pt x="759" y="295"/>
                    </a:lnTo>
                    <a:lnTo>
                      <a:pt x="773" y="309"/>
                    </a:lnTo>
                    <a:lnTo>
                      <a:pt x="773" y="314"/>
                    </a:lnTo>
                    <a:lnTo>
                      <a:pt x="773" y="318"/>
                    </a:lnTo>
                    <a:lnTo>
                      <a:pt x="768" y="751"/>
                    </a:lnTo>
                    <a:lnTo>
                      <a:pt x="723" y="751"/>
                    </a:lnTo>
                    <a:lnTo>
                      <a:pt x="539" y="751"/>
                    </a:lnTo>
                    <a:lnTo>
                      <a:pt x="522" y="808"/>
                    </a:lnTo>
                    <a:lnTo>
                      <a:pt x="522" y="808"/>
                    </a:lnTo>
                    <a:lnTo>
                      <a:pt x="522" y="808"/>
                    </a:lnTo>
                    <a:lnTo>
                      <a:pt x="515" y="651"/>
                    </a:lnTo>
                    <a:lnTo>
                      <a:pt x="532" y="523"/>
                    </a:lnTo>
                    <a:lnTo>
                      <a:pt x="506" y="525"/>
                    </a:lnTo>
                    <a:lnTo>
                      <a:pt x="506" y="523"/>
                    </a:lnTo>
                    <a:lnTo>
                      <a:pt x="492" y="523"/>
                    </a:lnTo>
                    <a:lnTo>
                      <a:pt x="489" y="525"/>
                    </a:lnTo>
                    <a:lnTo>
                      <a:pt x="489" y="525"/>
                    </a:lnTo>
                    <a:lnTo>
                      <a:pt x="482" y="525"/>
                    </a:lnTo>
                    <a:lnTo>
                      <a:pt x="482" y="523"/>
                    </a:lnTo>
                    <a:lnTo>
                      <a:pt x="468" y="523"/>
                    </a:lnTo>
                    <a:lnTo>
                      <a:pt x="468" y="525"/>
                    </a:lnTo>
                    <a:lnTo>
                      <a:pt x="468" y="525"/>
                    </a:lnTo>
                    <a:lnTo>
                      <a:pt x="466" y="525"/>
                    </a:lnTo>
                    <a:lnTo>
                      <a:pt x="466" y="525"/>
                    </a:lnTo>
                    <a:lnTo>
                      <a:pt x="456" y="525"/>
                    </a:lnTo>
                    <a:lnTo>
                      <a:pt x="447" y="525"/>
                    </a:lnTo>
                    <a:lnTo>
                      <a:pt x="447" y="525"/>
                    </a:lnTo>
                    <a:lnTo>
                      <a:pt x="437" y="525"/>
                    </a:lnTo>
                    <a:lnTo>
                      <a:pt x="437" y="523"/>
                    </a:lnTo>
                    <a:lnTo>
                      <a:pt x="437" y="523"/>
                    </a:lnTo>
                    <a:lnTo>
                      <a:pt x="437" y="520"/>
                    </a:lnTo>
                    <a:lnTo>
                      <a:pt x="437" y="520"/>
                    </a:lnTo>
                    <a:lnTo>
                      <a:pt x="437" y="520"/>
                    </a:lnTo>
                    <a:lnTo>
                      <a:pt x="437" y="520"/>
                    </a:lnTo>
                    <a:lnTo>
                      <a:pt x="437" y="520"/>
                    </a:lnTo>
                    <a:lnTo>
                      <a:pt x="437" y="520"/>
                    </a:lnTo>
                    <a:lnTo>
                      <a:pt x="437" y="518"/>
                    </a:lnTo>
                    <a:lnTo>
                      <a:pt x="437" y="518"/>
                    </a:lnTo>
                    <a:lnTo>
                      <a:pt x="437" y="516"/>
                    </a:lnTo>
                    <a:lnTo>
                      <a:pt x="437" y="516"/>
                    </a:lnTo>
                    <a:lnTo>
                      <a:pt x="437" y="516"/>
                    </a:lnTo>
                    <a:lnTo>
                      <a:pt x="437" y="516"/>
                    </a:lnTo>
                    <a:lnTo>
                      <a:pt x="437" y="516"/>
                    </a:lnTo>
                    <a:lnTo>
                      <a:pt x="437" y="513"/>
                    </a:lnTo>
                    <a:lnTo>
                      <a:pt x="437" y="511"/>
                    </a:lnTo>
                    <a:lnTo>
                      <a:pt x="387" y="509"/>
                    </a:lnTo>
                    <a:lnTo>
                      <a:pt x="380" y="509"/>
                    </a:lnTo>
                    <a:lnTo>
                      <a:pt x="380" y="525"/>
                    </a:lnTo>
                    <a:lnTo>
                      <a:pt x="335" y="528"/>
                    </a:lnTo>
                    <a:lnTo>
                      <a:pt x="343" y="587"/>
                    </a:lnTo>
                    <a:lnTo>
                      <a:pt x="347" y="651"/>
                    </a:lnTo>
                    <a:lnTo>
                      <a:pt x="343" y="708"/>
                    </a:lnTo>
                    <a:lnTo>
                      <a:pt x="338" y="782"/>
                    </a:lnTo>
                    <a:lnTo>
                      <a:pt x="300" y="782"/>
                    </a:lnTo>
                    <a:lnTo>
                      <a:pt x="298" y="720"/>
                    </a:lnTo>
                    <a:lnTo>
                      <a:pt x="298" y="535"/>
                    </a:lnTo>
                    <a:lnTo>
                      <a:pt x="293" y="528"/>
                    </a:lnTo>
                    <a:lnTo>
                      <a:pt x="279" y="530"/>
                    </a:lnTo>
                    <a:lnTo>
                      <a:pt x="276" y="528"/>
                    </a:lnTo>
                    <a:lnTo>
                      <a:pt x="250" y="528"/>
                    </a:lnTo>
                    <a:lnTo>
                      <a:pt x="250" y="530"/>
                    </a:lnTo>
                    <a:lnTo>
                      <a:pt x="241" y="530"/>
                    </a:lnTo>
                    <a:lnTo>
                      <a:pt x="241" y="528"/>
                    </a:lnTo>
                    <a:lnTo>
                      <a:pt x="241" y="528"/>
                    </a:lnTo>
                    <a:lnTo>
                      <a:pt x="241" y="518"/>
                    </a:lnTo>
                    <a:lnTo>
                      <a:pt x="236" y="513"/>
                    </a:lnTo>
                    <a:lnTo>
                      <a:pt x="184" y="513"/>
                    </a:lnTo>
                    <a:lnTo>
                      <a:pt x="179" y="513"/>
                    </a:lnTo>
                    <a:lnTo>
                      <a:pt x="179" y="530"/>
                    </a:lnTo>
                    <a:lnTo>
                      <a:pt x="160" y="530"/>
                    </a:lnTo>
                    <a:lnTo>
                      <a:pt x="156" y="597"/>
                    </a:lnTo>
                    <a:lnTo>
                      <a:pt x="151" y="594"/>
                    </a:lnTo>
                    <a:lnTo>
                      <a:pt x="151" y="587"/>
                    </a:lnTo>
                    <a:lnTo>
                      <a:pt x="142" y="587"/>
                    </a:lnTo>
                    <a:lnTo>
                      <a:pt x="92" y="587"/>
                    </a:lnTo>
                    <a:lnTo>
                      <a:pt x="92" y="587"/>
                    </a:lnTo>
                    <a:lnTo>
                      <a:pt x="54" y="582"/>
                    </a:lnTo>
                    <a:lnTo>
                      <a:pt x="66" y="646"/>
                    </a:lnTo>
                    <a:lnTo>
                      <a:pt x="7" y="654"/>
                    </a:lnTo>
                    <a:lnTo>
                      <a:pt x="14" y="784"/>
                    </a:lnTo>
                    <a:lnTo>
                      <a:pt x="0" y="784"/>
                    </a:lnTo>
                    <a:lnTo>
                      <a:pt x="0" y="9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03"/>
              <p:cNvSpPr>
                <a:spLocks/>
              </p:cNvSpPr>
              <p:nvPr/>
            </p:nvSpPr>
            <p:spPr bwMode="auto">
              <a:xfrm>
                <a:off x="8496998" y="5697530"/>
                <a:ext cx="1103313" cy="690563"/>
              </a:xfrm>
              <a:custGeom>
                <a:avLst/>
                <a:gdLst>
                  <a:gd name="T0" fmla="*/ 279 w 294"/>
                  <a:gd name="T1" fmla="*/ 96 h 183"/>
                  <a:gd name="T2" fmla="*/ 279 w 294"/>
                  <a:gd name="T3" fmla="*/ 102 h 183"/>
                  <a:gd name="T4" fmla="*/ 276 w 294"/>
                  <a:gd name="T5" fmla="*/ 102 h 183"/>
                  <a:gd name="T6" fmla="*/ 276 w 294"/>
                  <a:gd name="T7" fmla="*/ 42 h 183"/>
                  <a:gd name="T8" fmla="*/ 274 w 294"/>
                  <a:gd name="T9" fmla="*/ 42 h 183"/>
                  <a:gd name="T10" fmla="*/ 274 w 294"/>
                  <a:gd name="T11" fmla="*/ 39 h 183"/>
                  <a:gd name="T12" fmla="*/ 271 w 294"/>
                  <a:gd name="T13" fmla="*/ 39 h 183"/>
                  <a:gd name="T14" fmla="*/ 271 w 294"/>
                  <a:gd name="T15" fmla="*/ 34 h 183"/>
                  <a:gd name="T16" fmla="*/ 236 w 294"/>
                  <a:gd name="T17" fmla="*/ 34 h 183"/>
                  <a:gd name="T18" fmla="*/ 236 w 294"/>
                  <a:gd name="T19" fmla="*/ 42 h 183"/>
                  <a:gd name="T20" fmla="*/ 233 w 294"/>
                  <a:gd name="T21" fmla="*/ 42 h 183"/>
                  <a:gd name="T22" fmla="*/ 233 w 294"/>
                  <a:gd name="T23" fmla="*/ 45 h 183"/>
                  <a:gd name="T24" fmla="*/ 220 w 294"/>
                  <a:gd name="T25" fmla="*/ 45 h 183"/>
                  <a:gd name="T26" fmla="*/ 220 w 294"/>
                  <a:gd name="T27" fmla="*/ 14 h 183"/>
                  <a:gd name="T28" fmla="*/ 208 w 294"/>
                  <a:gd name="T29" fmla="*/ 6 h 183"/>
                  <a:gd name="T30" fmla="*/ 208 w 294"/>
                  <a:gd name="T31" fmla="*/ 0 h 183"/>
                  <a:gd name="T32" fmla="*/ 162 w 294"/>
                  <a:gd name="T33" fmla="*/ 0 h 183"/>
                  <a:gd name="T34" fmla="*/ 162 w 294"/>
                  <a:gd name="T35" fmla="*/ 5 h 183"/>
                  <a:gd name="T36" fmla="*/ 154 w 294"/>
                  <a:gd name="T37" fmla="*/ 15 h 183"/>
                  <a:gd name="T38" fmla="*/ 153 w 294"/>
                  <a:gd name="T39" fmla="*/ 15 h 183"/>
                  <a:gd name="T40" fmla="*/ 153 w 294"/>
                  <a:gd name="T41" fmla="*/ 16 h 183"/>
                  <a:gd name="T42" fmla="*/ 153 w 294"/>
                  <a:gd name="T43" fmla="*/ 16 h 183"/>
                  <a:gd name="T44" fmla="*/ 153 w 294"/>
                  <a:gd name="T45" fmla="*/ 16 h 183"/>
                  <a:gd name="T46" fmla="*/ 153 w 294"/>
                  <a:gd name="T47" fmla="*/ 80 h 183"/>
                  <a:gd name="T48" fmla="*/ 151 w 294"/>
                  <a:gd name="T49" fmla="*/ 80 h 183"/>
                  <a:gd name="T50" fmla="*/ 151 w 294"/>
                  <a:gd name="T51" fmla="*/ 77 h 183"/>
                  <a:gd name="T52" fmla="*/ 148 w 294"/>
                  <a:gd name="T53" fmla="*/ 77 h 183"/>
                  <a:gd name="T54" fmla="*/ 148 w 294"/>
                  <a:gd name="T55" fmla="*/ 75 h 183"/>
                  <a:gd name="T56" fmla="*/ 143 w 294"/>
                  <a:gd name="T57" fmla="*/ 75 h 183"/>
                  <a:gd name="T58" fmla="*/ 143 w 294"/>
                  <a:gd name="T59" fmla="*/ 67 h 183"/>
                  <a:gd name="T60" fmla="*/ 141 w 294"/>
                  <a:gd name="T61" fmla="*/ 67 h 183"/>
                  <a:gd name="T62" fmla="*/ 141 w 294"/>
                  <a:gd name="T63" fmla="*/ 75 h 183"/>
                  <a:gd name="T64" fmla="*/ 120 w 294"/>
                  <a:gd name="T65" fmla="*/ 75 h 183"/>
                  <a:gd name="T66" fmla="*/ 120 w 294"/>
                  <a:gd name="T67" fmla="*/ 77 h 183"/>
                  <a:gd name="T68" fmla="*/ 120 w 294"/>
                  <a:gd name="T69" fmla="*/ 77 h 183"/>
                  <a:gd name="T70" fmla="*/ 120 w 294"/>
                  <a:gd name="T71" fmla="*/ 81 h 183"/>
                  <a:gd name="T72" fmla="*/ 113 w 294"/>
                  <a:gd name="T73" fmla="*/ 81 h 183"/>
                  <a:gd name="T74" fmla="*/ 113 w 294"/>
                  <a:gd name="T75" fmla="*/ 95 h 183"/>
                  <a:gd name="T76" fmla="*/ 93 w 294"/>
                  <a:gd name="T77" fmla="*/ 95 h 183"/>
                  <a:gd name="T78" fmla="*/ 93 w 294"/>
                  <a:gd name="T79" fmla="*/ 72 h 183"/>
                  <a:gd name="T80" fmla="*/ 91 w 294"/>
                  <a:gd name="T81" fmla="*/ 72 h 183"/>
                  <a:gd name="T82" fmla="*/ 91 w 294"/>
                  <a:gd name="T83" fmla="*/ 69 h 183"/>
                  <a:gd name="T84" fmla="*/ 60 w 294"/>
                  <a:gd name="T85" fmla="*/ 69 h 183"/>
                  <a:gd name="T86" fmla="*/ 43 w 294"/>
                  <a:gd name="T87" fmla="*/ 80 h 183"/>
                  <a:gd name="T88" fmla="*/ 43 w 294"/>
                  <a:gd name="T89" fmla="*/ 87 h 183"/>
                  <a:gd name="T90" fmla="*/ 43 w 294"/>
                  <a:gd name="T91" fmla="*/ 103 h 183"/>
                  <a:gd name="T92" fmla="*/ 41 w 294"/>
                  <a:gd name="T93" fmla="*/ 103 h 183"/>
                  <a:gd name="T94" fmla="*/ 41 w 294"/>
                  <a:gd name="T95" fmla="*/ 98 h 183"/>
                  <a:gd name="T96" fmla="*/ 36 w 294"/>
                  <a:gd name="T97" fmla="*/ 98 h 183"/>
                  <a:gd name="T98" fmla="*/ 36 w 294"/>
                  <a:gd name="T99" fmla="*/ 94 h 183"/>
                  <a:gd name="T100" fmla="*/ 10 w 294"/>
                  <a:gd name="T101" fmla="*/ 94 h 183"/>
                  <a:gd name="T102" fmla="*/ 0 w 294"/>
                  <a:gd name="T103" fmla="*/ 103 h 183"/>
                  <a:gd name="T104" fmla="*/ 0 w 294"/>
                  <a:gd name="T105" fmla="*/ 122 h 183"/>
                  <a:gd name="T106" fmla="*/ 0 w 294"/>
                  <a:gd name="T107" fmla="*/ 183 h 183"/>
                  <a:gd name="T108" fmla="*/ 294 w 294"/>
                  <a:gd name="T109" fmla="*/ 183 h 183"/>
                  <a:gd name="T110" fmla="*/ 285 w 294"/>
                  <a:gd name="T111" fmla="*/ 96 h 183"/>
                  <a:gd name="T112" fmla="*/ 279 w 294"/>
                  <a:gd name="T113" fmla="*/ 9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4" h="183">
                    <a:moveTo>
                      <a:pt x="279" y="96"/>
                    </a:moveTo>
                    <a:cubicBezTo>
                      <a:pt x="279" y="102"/>
                      <a:pt x="279" y="102"/>
                      <a:pt x="279" y="102"/>
                    </a:cubicBezTo>
                    <a:cubicBezTo>
                      <a:pt x="276" y="102"/>
                      <a:pt x="276" y="102"/>
                      <a:pt x="276" y="102"/>
                    </a:cubicBezTo>
                    <a:cubicBezTo>
                      <a:pt x="276" y="42"/>
                      <a:pt x="276" y="42"/>
                      <a:pt x="276" y="42"/>
                    </a:cubicBezTo>
                    <a:cubicBezTo>
                      <a:pt x="274" y="42"/>
                      <a:pt x="274" y="42"/>
                      <a:pt x="274" y="42"/>
                    </a:cubicBezTo>
                    <a:cubicBezTo>
                      <a:pt x="274" y="39"/>
                      <a:pt x="274" y="39"/>
                      <a:pt x="274" y="39"/>
                    </a:cubicBezTo>
                    <a:cubicBezTo>
                      <a:pt x="271" y="39"/>
                      <a:pt x="271" y="39"/>
                      <a:pt x="271" y="39"/>
                    </a:cubicBezTo>
                    <a:cubicBezTo>
                      <a:pt x="271" y="34"/>
                      <a:pt x="271" y="34"/>
                      <a:pt x="271" y="34"/>
                    </a:cubicBezTo>
                    <a:cubicBezTo>
                      <a:pt x="236" y="34"/>
                      <a:pt x="236" y="34"/>
                      <a:pt x="236" y="34"/>
                    </a:cubicBezTo>
                    <a:cubicBezTo>
                      <a:pt x="236" y="42"/>
                      <a:pt x="236" y="42"/>
                      <a:pt x="236" y="42"/>
                    </a:cubicBezTo>
                    <a:cubicBezTo>
                      <a:pt x="233" y="42"/>
                      <a:pt x="233" y="42"/>
                      <a:pt x="233" y="42"/>
                    </a:cubicBezTo>
                    <a:cubicBezTo>
                      <a:pt x="233" y="45"/>
                      <a:pt x="233" y="45"/>
                      <a:pt x="233" y="45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14"/>
                      <a:pt x="220" y="14"/>
                      <a:pt x="220" y="14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5"/>
                      <a:pt x="153" y="15"/>
                      <a:pt x="153" y="15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51" y="80"/>
                      <a:pt x="151" y="80"/>
                      <a:pt x="151" y="80"/>
                    </a:cubicBezTo>
                    <a:cubicBezTo>
                      <a:pt x="151" y="77"/>
                      <a:pt x="151" y="77"/>
                      <a:pt x="151" y="77"/>
                    </a:cubicBezTo>
                    <a:cubicBezTo>
                      <a:pt x="148" y="77"/>
                      <a:pt x="148" y="77"/>
                      <a:pt x="148" y="77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3" y="75"/>
                      <a:pt x="143" y="75"/>
                      <a:pt x="143" y="75"/>
                    </a:cubicBezTo>
                    <a:cubicBezTo>
                      <a:pt x="143" y="67"/>
                      <a:pt x="143" y="67"/>
                      <a:pt x="143" y="67"/>
                    </a:cubicBezTo>
                    <a:cubicBezTo>
                      <a:pt x="141" y="67"/>
                      <a:pt x="141" y="67"/>
                      <a:pt x="141" y="67"/>
                    </a:cubicBezTo>
                    <a:cubicBezTo>
                      <a:pt x="141" y="75"/>
                      <a:pt x="141" y="75"/>
                      <a:pt x="141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7"/>
                      <a:pt x="120" y="77"/>
                      <a:pt x="120" y="77"/>
                    </a:cubicBezTo>
                    <a:cubicBezTo>
                      <a:pt x="120" y="77"/>
                      <a:pt x="120" y="77"/>
                      <a:pt x="120" y="77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13" y="81"/>
                      <a:pt x="113" y="81"/>
                      <a:pt x="113" y="81"/>
                    </a:cubicBezTo>
                    <a:cubicBezTo>
                      <a:pt x="113" y="95"/>
                      <a:pt x="113" y="95"/>
                      <a:pt x="11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7"/>
                      <a:pt x="43" y="87"/>
                      <a:pt x="43" y="87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294" y="183"/>
                      <a:pt x="294" y="183"/>
                      <a:pt x="294" y="183"/>
                    </a:cubicBezTo>
                    <a:cubicBezTo>
                      <a:pt x="292" y="154"/>
                      <a:pt x="286" y="124"/>
                      <a:pt x="285" y="96"/>
                    </a:cubicBezTo>
                    <a:lnTo>
                      <a:pt x="279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4"/>
              <p:cNvSpPr>
                <a:spLocks/>
              </p:cNvSpPr>
              <p:nvPr/>
            </p:nvSpPr>
            <p:spPr bwMode="auto">
              <a:xfrm>
                <a:off x="9262173" y="5807067"/>
                <a:ext cx="874713" cy="581025"/>
              </a:xfrm>
              <a:custGeom>
                <a:avLst/>
                <a:gdLst>
                  <a:gd name="T0" fmla="*/ 229 w 233"/>
                  <a:gd name="T1" fmla="*/ 96 h 154"/>
                  <a:gd name="T2" fmla="*/ 227 w 233"/>
                  <a:gd name="T3" fmla="*/ 88 h 154"/>
                  <a:gd name="T4" fmla="*/ 225 w 233"/>
                  <a:gd name="T5" fmla="*/ 85 h 154"/>
                  <a:gd name="T6" fmla="*/ 225 w 233"/>
                  <a:gd name="T7" fmla="*/ 29 h 154"/>
                  <a:gd name="T8" fmla="*/ 212 w 233"/>
                  <a:gd name="T9" fmla="*/ 21 h 154"/>
                  <a:gd name="T10" fmla="*/ 199 w 233"/>
                  <a:gd name="T11" fmla="*/ 0 h 154"/>
                  <a:gd name="T12" fmla="*/ 196 w 233"/>
                  <a:gd name="T13" fmla="*/ 21 h 154"/>
                  <a:gd name="T14" fmla="*/ 182 w 233"/>
                  <a:gd name="T15" fmla="*/ 29 h 154"/>
                  <a:gd name="T16" fmla="*/ 167 w 233"/>
                  <a:gd name="T17" fmla="*/ 34 h 154"/>
                  <a:gd name="T18" fmla="*/ 167 w 233"/>
                  <a:gd name="T19" fmla="*/ 60 h 154"/>
                  <a:gd name="T20" fmla="*/ 166 w 233"/>
                  <a:gd name="T21" fmla="*/ 57 h 154"/>
                  <a:gd name="T22" fmla="*/ 149 w 233"/>
                  <a:gd name="T23" fmla="*/ 55 h 154"/>
                  <a:gd name="T24" fmla="*/ 147 w 233"/>
                  <a:gd name="T25" fmla="*/ 57 h 154"/>
                  <a:gd name="T26" fmla="*/ 147 w 233"/>
                  <a:gd name="T27" fmla="*/ 60 h 154"/>
                  <a:gd name="T28" fmla="*/ 137 w 233"/>
                  <a:gd name="T29" fmla="*/ 62 h 154"/>
                  <a:gd name="T30" fmla="*/ 135 w 233"/>
                  <a:gd name="T31" fmla="*/ 95 h 154"/>
                  <a:gd name="T32" fmla="*/ 132 w 233"/>
                  <a:gd name="T33" fmla="*/ 90 h 154"/>
                  <a:gd name="T34" fmla="*/ 127 w 233"/>
                  <a:gd name="T35" fmla="*/ 95 h 154"/>
                  <a:gd name="T36" fmla="*/ 118 w 233"/>
                  <a:gd name="T37" fmla="*/ 96 h 154"/>
                  <a:gd name="T38" fmla="*/ 116 w 233"/>
                  <a:gd name="T39" fmla="*/ 91 h 154"/>
                  <a:gd name="T40" fmla="*/ 115 w 233"/>
                  <a:gd name="T41" fmla="*/ 86 h 154"/>
                  <a:gd name="T42" fmla="*/ 112 w 233"/>
                  <a:gd name="T43" fmla="*/ 73 h 154"/>
                  <a:gd name="T44" fmla="*/ 111 w 233"/>
                  <a:gd name="T45" fmla="*/ 86 h 154"/>
                  <a:gd name="T46" fmla="*/ 109 w 233"/>
                  <a:gd name="T47" fmla="*/ 91 h 154"/>
                  <a:gd name="T48" fmla="*/ 102 w 233"/>
                  <a:gd name="T49" fmla="*/ 96 h 154"/>
                  <a:gd name="T50" fmla="*/ 84 w 233"/>
                  <a:gd name="T51" fmla="*/ 24 h 154"/>
                  <a:gd name="T52" fmla="*/ 49 w 233"/>
                  <a:gd name="T53" fmla="*/ 64 h 154"/>
                  <a:gd name="T54" fmla="*/ 36 w 233"/>
                  <a:gd name="T55" fmla="*/ 65 h 154"/>
                  <a:gd name="T56" fmla="*/ 34 w 233"/>
                  <a:gd name="T57" fmla="*/ 68 h 154"/>
                  <a:gd name="T58" fmla="*/ 13 w 233"/>
                  <a:gd name="T59" fmla="*/ 77 h 154"/>
                  <a:gd name="T60" fmla="*/ 8 w 233"/>
                  <a:gd name="T61" fmla="*/ 80 h 154"/>
                  <a:gd name="T62" fmla="*/ 8 w 233"/>
                  <a:gd name="T63" fmla="*/ 82 h 154"/>
                  <a:gd name="T64" fmla="*/ 8 w 233"/>
                  <a:gd name="T65" fmla="*/ 93 h 154"/>
                  <a:gd name="T66" fmla="*/ 6 w 233"/>
                  <a:gd name="T67" fmla="*/ 86 h 154"/>
                  <a:gd name="T68" fmla="*/ 0 w 233"/>
                  <a:gd name="T69" fmla="*/ 154 h 154"/>
                  <a:gd name="T70" fmla="*/ 233 w 233"/>
                  <a:gd name="T71" fmla="*/ 9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3" h="154">
                    <a:moveTo>
                      <a:pt x="233" y="96"/>
                    </a:moveTo>
                    <a:cubicBezTo>
                      <a:pt x="229" y="96"/>
                      <a:pt x="229" y="96"/>
                      <a:pt x="229" y="96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27" y="88"/>
                      <a:pt x="227" y="88"/>
                      <a:pt x="227" y="88"/>
                    </a:cubicBezTo>
                    <a:cubicBezTo>
                      <a:pt x="227" y="85"/>
                      <a:pt x="227" y="85"/>
                      <a:pt x="227" y="85"/>
                    </a:cubicBezTo>
                    <a:cubicBezTo>
                      <a:pt x="225" y="85"/>
                      <a:pt x="225" y="85"/>
                      <a:pt x="225" y="85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29"/>
                      <a:pt x="225" y="29"/>
                      <a:pt x="225" y="29"/>
                    </a:cubicBezTo>
                    <a:cubicBezTo>
                      <a:pt x="212" y="29"/>
                      <a:pt x="212" y="29"/>
                      <a:pt x="212" y="29"/>
                    </a:cubicBezTo>
                    <a:cubicBezTo>
                      <a:pt x="212" y="21"/>
                      <a:pt x="212" y="21"/>
                      <a:pt x="212" y="21"/>
                    </a:cubicBezTo>
                    <a:cubicBezTo>
                      <a:pt x="199" y="21"/>
                      <a:pt x="199" y="21"/>
                      <a:pt x="199" y="21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2" y="29"/>
                      <a:pt x="182" y="29"/>
                      <a:pt x="18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0" y="32"/>
                      <a:pt x="170" y="31"/>
                      <a:pt x="167" y="34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7" y="60"/>
                      <a:pt x="167" y="60"/>
                      <a:pt x="167" y="60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66" y="55"/>
                      <a:pt x="166" y="55"/>
                      <a:pt x="166" y="55"/>
                    </a:cubicBezTo>
                    <a:cubicBezTo>
                      <a:pt x="149" y="55"/>
                      <a:pt x="149" y="55"/>
                      <a:pt x="149" y="55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47" y="57"/>
                      <a:pt x="147" y="57"/>
                      <a:pt x="147" y="57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7" y="60"/>
                      <a:pt x="147" y="60"/>
                      <a:pt x="147" y="60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37" y="62"/>
                      <a:pt x="137" y="62"/>
                      <a:pt x="137" y="62"/>
                    </a:cubicBezTo>
                    <a:cubicBezTo>
                      <a:pt x="137" y="95"/>
                      <a:pt x="137" y="95"/>
                      <a:pt x="137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27" y="95"/>
                      <a:pt x="127" y="95"/>
                      <a:pt x="127" y="95"/>
                    </a:cubicBezTo>
                    <a:cubicBezTo>
                      <a:pt x="127" y="96"/>
                      <a:pt x="127" y="96"/>
                      <a:pt x="127" y="96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6" y="91"/>
                      <a:pt x="116" y="91"/>
                      <a:pt x="116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5" y="86"/>
                      <a:pt x="115" y="86"/>
                      <a:pt x="115" y="86"/>
                    </a:cubicBezTo>
                    <a:cubicBezTo>
                      <a:pt x="115" y="73"/>
                      <a:pt x="115" y="73"/>
                      <a:pt x="115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1" y="86"/>
                      <a:pt x="111" y="86"/>
                      <a:pt x="111" y="86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4" y="109"/>
                      <a:pt x="1" y="132"/>
                      <a:pt x="0" y="154"/>
                    </a:cubicBezTo>
                    <a:cubicBezTo>
                      <a:pt x="233" y="154"/>
                      <a:pt x="233" y="154"/>
                      <a:pt x="233" y="154"/>
                    </a:cubicBezTo>
                    <a:lnTo>
                      <a:pt x="233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5"/>
              <p:cNvSpPr>
                <a:spLocks/>
              </p:cNvSpPr>
              <p:nvPr/>
            </p:nvSpPr>
            <p:spPr bwMode="auto">
              <a:xfrm>
                <a:off x="7114285" y="5727692"/>
                <a:ext cx="247650" cy="576263"/>
              </a:xfrm>
              <a:custGeom>
                <a:avLst/>
                <a:gdLst>
                  <a:gd name="T0" fmla="*/ 65 w 66"/>
                  <a:gd name="T1" fmla="*/ 85 h 153"/>
                  <a:gd name="T2" fmla="*/ 62 w 66"/>
                  <a:gd name="T3" fmla="*/ 85 h 153"/>
                  <a:gd name="T4" fmla="*/ 62 w 66"/>
                  <a:gd name="T5" fmla="*/ 4 h 153"/>
                  <a:gd name="T6" fmla="*/ 55 w 66"/>
                  <a:gd name="T7" fmla="*/ 4 h 153"/>
                  <a:gd name="T8" fmla="*/ 55 w 66"/>
                  <a:gd name="T9" fmla="*/ 0 h 153"/>
                  <a:gd name="T10" fmla="*/ 36 w 66"/>
                  <a:gd name="T11" fmla="*/ 0 h 153"/>
                  <a:gd name="T12" fmla="*/ 36 w 66"/>
                  <a:gd name="T13" fmla="*/ 4 h 153"/>
                  <a:gd name="T14" fmla="*/ 32 w 66"/>
                  <a:gd name="T15" fmla="*/ 4 h 153"/>
                  <a:gd name="T16" fmla="*/ 29 w 66"/>
                  <a:gd name="T17" fmla="*/ 8 h 153"/>
                  <a:gd name="T18" fmla="*/ 29 w 66"/>
                  <a:gd name="T19" fmla="*/ 39 h 153"/>
                  <a:gd name="T20" fmla="*/ 28 w 66"/>
                  <a:gd name="T21" fmla="*/ 39 h 153"/>
                  <a:gd name="T22" fmla="*/ 28 w 66"/>
                  <a:gd name="T23" fmla="*/ 35 h 153"/>
                  <a:gd name="T24" fmla="*/ 25 w 66"/>
                  <a:gd name="T25" fmla="*/ 35 h 153"/>
                  <a:gd name="T26" fmla="*/ 25 w 66"/>
                  <a:gd name="T27" fmla="*/ 26 h 153"/>
                  <a:gd name="T28" fmla="*/ 23 w 66"/>
                  <a:gd name="T29" fmla="*/ 26 h 153"/>
                  <a:gd name="T30" fmla="*/ 23 w 66"/>
                  <a:gd name="T31" fmla="*/ 35 h 153"/>
                  <a:gd name="T32" fmla="*/ 17 w 66"/>
                  <a:gd name="T33" fmla="*/ 35 h 153"/>
                  <a:gd name="T34" fmla="*/ 17 w 66"/>
                  <a:gd name="T35" fmla="*/ 39 h 153"/>
                  <a:gd name="T36" fmla="*/ 10 w 66"/>
                  <a:gd name="T37" fmla="*/ 39 h 153"/>
                  <a:gd name="T38" fmla="*/ 10 w 66"/>
                  <a:gd name="T39" fmla="*/ 41 h 153"/>
                  <a:gd name="T40" fmla="*/ 5 w 66"/>
                  <a:gd name="T41" fmla="*/ 41 h 153"/>
                  <a:gd name="T42" fmla="*/ 0 w 66"/>
                  <a:gd name="T43" fmla="*/ 153 h 153"/>
                  <a:gd name="T44" fmla="*/ 62 w 66"/>
                  <a:gd name="T45" fmla="*/ 153 h 153"/>
                  <a:gd name="T46" fmla="*/ 65 w 66"/>
                  <a:gd name="T47" fmla="*/ 8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" h="153">
                    <a:moveTo>
                      <a:pt x="65" y="85"/>
                    </a:moveTo>
                    <a:cubicBezTo>
                      <a:pt x="62" y="85"/>
                      <a:pt x="62" y="85"/>
                      <a:pt x="62" y="85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18"/>
                      <a:pt x="29" y="29"/>
                      <a:pt x="2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78"/>
                      <a:pt x="1" y="115"/>
                      <a:pt x="0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4" y="130"/>
                      <a:pt x="66" y="108"/>
                      <a:pt x="65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6"/>
              <p:cNvSpPr>
                <a:spLocks/>
              </p:cNvSpPr>
              <p:nvPr/>
            </p:nvSpPr>
            <p:spPr bwMode="auto">
              <a:xfrm>
                <a:off x="7763573" y="5807067"/>
                <a:ext cx="307975" cy="520700"/>
              </a:xfrm>
              <a:custGeom>
                <a:avLst/>
                <a:gdLst>
                  <a:gd name="T0" fmla="*/ 73 w 82"/>
                  <a:gd name="T1" fmla="*/ 27 h 138"/>
                  <a:gd name="T2" fmla="*/ 73 w 82"/>
                  <a:gd name="T3" fmla="*/ 4 h 138"/>
                  <a:gd name="T4" fmla="*/ 66 w 82"/>
                  <a:gd name="T5" fmla="*/ 4 h 138"/>
                  <a:gd name="T6" fmla="*/ 66 w 82"/>
                  <a:gd name="T7" fmla="*/ 0 h 138"/>
                  <a:gd name="T8" fmla="*/ 36 w 82"/>
                  <a:gd name="T9" fmla="*/ 0 h 138"/>
                  <a:gd name="T10" fmla="*/ 36 w 82"/>
                  <a:gd name="T11" fmla="*/ 4 h 138"/>
                  <a:gd name="T12" fmla="*/ 26 w 82"/>
                  <a:gd name="T13" fmla="*/ 4 h 138"/>
                  <a:gd name="T14" fmla="*/ 20 w 82"/>
                  <a:gd name="T15" fmla="*/ 12 h 138"/>
                  <a:gd name="T16" fmla="*/ 20 w 82"/>
                  <a:gd name="T17" fmla="*/ 29 h 138"/>
                  <a:gd name="T18" fmla="*/ 11 w 82"/>
                  <a:gd name="T19" fmla="*/ 29 h 138"/>
                  <a:gd name="T20" fmla="*/ 2 w 82"/>
                  <a:gd name="T21" fmla="*/ 138 h 138"/>
                  <a:gd name="T22" fmla="*/ 77 w 82"/>
                  <a:gd name="T23" fmla="*/ 138 h 138"/>
                  <a:gd name="T24" fmla="*/ 82 w 82"/>
                  <a:gd name="T25" fmla="*/ 27 h 138"/>
                  <a:gd name="T26" fmla="*/ 73 w 82"/>
                  <a:gd name="T27" fmla="*/ 2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8">
                    <a:moveTo>
                      <a:pt x="73" y="27"/>
                    </a:moveTo>
                    <a:cubicBezTo>
                      <a:pt x="73" y="4"/>
                      <a:pt x="73" y="4"/>
                      <a:pt x="73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66"/>
                      <a:pt x="0" y="102"/>
                      <a:pt x="2" y="138"/>
                    </a:cubicBezTo>
                    <a:cubicBezTo>
                      <a:pt x="77" y="138"/>
                      <a:pt x="77" y="138"/>
                      <a:pt x="77" y="138"/>
                    </a:cubicBezTo>
                    <a:cubicBezTo>
                      <a:pt x="78" y="101"/>
                      <a:pt x="79" y="63"/>
                      <a:pt x="82" y="27"/>
                    </a:cubicBezTo>
                    <a:lnTo>
                      <a:pt x="7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07"/>
              <p:cNvSpPr>
                <a:spLocks/>
              </p:cNvSpPr>
              <p:nvPr/>
            </p:nvSpPr>
            <p:spPr bwMode="auto">
              <a:xfrm>
                <a:off x="7922323" y="5599105"/>
                <a:ext cx="247650" cy="788988"/>
              </a:xfrm>
              <a:custGeom>
                <a:avLst/>
                <a:gdLst>
                  <a:gd name="T0" fmla="*/ 66 w 66"/>
                  <a:gd name="T1" fmla="*/ 93 h 209"/>
                  <a:gd name="T2" fmla="*/ 62 w 66"/>
                  <a:gd name="T3" fmla="*/ 93 h 209"/>
                  <a:gd name="T4" fmla="*/ 62 w 66"/>
                  <a:gd name="T5" fmla="*/ 6 h 209"/>
                  <a:gd name="T6" fmla="*/ 50 w 66"/>
                  <a:gd name="T7" fmla="*/ 6 h 209"/>
                  <a:gd name="T8" fmla="*/ 50 w 66"/>
                  <a:gd name="T9" fmla="*/ 0 h 209"/>
                  <a:gd name="T10" fmla="*/ 23 w 66"/>
                  <a:gd name="T11" fmla="*/ 0 h 209"/>
                  <a:gd name="T12" fmla="*/ 16 w 66"/>
                  <a:gd name="T13" fmla="*/ 5 h 209"/>
                  <a:gd name="T14" fmla="*/ 5 w 66"/>
                  <a:gd name="T15" fmla="*/ 11 h 209"/>
                  <a:gd name="T16" fmla="*/ 6 w 66"/>
                  <a:gd name="T17" fmla="*/ 11 h 209"/>
                  <a:gd name="T18" fmla="*/ 5 w 66"/>
                  <a:gd name="T19" fmla="*/ 11 h 209"/>
                  <a:gd name="T20" fmla="*/ 5 w 66"/>
                  <a:gd name="T21" fmla="*/ 117 h 209"/>
                  <a:gd name="T22" fmla="*/ 0 w 66"/>
                  <a:gd name="T23" fmla="*/ 117 h 209"/>
                  <a:gd name="T24" fmla="*/ 9 w 66"/>
                  <a:gd name="T25" fmla="*/ 209 h 209"/>
                  <a:gd name="T26" fmla="*/ 57 w 66"/>
                  <a:gd name="T27" fmla="*/ 209 h 209"/>
                  <a:gd name="T28" fmla="*/ 66 w 66"/>
                  <a:gd name="T29" fmla="*/ 9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209"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2" y="147"/>
                      <a:pt x="8" y="178"/>
                      <a:pt x="9" y="209"/>
                    </a:cubicBezTo>
                    <a:cubicBezTo>
                      <a:pt x="57" y="209"/>
                      <a:pt x="57" y="209"/>
                      <a:pt x="57" y="209"/>
                    </a:cubicBezTo>
                    <a:cubicBezTo>
                      <a:pt x="54" y="170"/>
                      <a:pt x="63" y="132"/>
                      <a:pt x="6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131406" y="4686299"/>
              <a:ext cx="4684232" cy="994053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47897" y="4966678"/>
              <a:ext cx="39153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THREE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2" name="绿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840173" y="4559250"/>
            <a:ext cx="2818454" cy="2800844"/>
          </a:xfrm>
          <a:prstGeom prst="rect">
            <a:avLst/>
          </a:prstGeom>
        </p:spPr>
      </p:pic>
      <p:pic>
        <p:nvPicPr>
          <p:cNvPr id="53" name="蓝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46164" y="5048342"/>
            <a:ext cx="2311752" cy="2311752"/>
          </a:xfrm>
          <a:prstGeom prst="rect">
            <a:avLst/>
          </a:prstGeom>
        </p:spPr>
      </p:pic>
      <p:pic>
        <p:nvPicPr>
          <p:cNvPr id="54" name="红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910902" y="3356930"/>
            <a:ext cx="2157872" cy="215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475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500000">
                                      <p:cBhvr>
                                        <p:cTn id="1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4" name="Freeform 2550"/>
          <p:cNvSpPr>
            <a:spLocks/>
          </p:cNvSpPr>
          <p:nvPr/>
        </p:nvSpPr>
        <p:spPr bwMode="auto">
          <a:xfrm>
            <a:off x="10615101" y="4878264"/>
            <a:ext cx="757238" cy="806450"/>
          </a:xfrm>
          <a:custGeom>
            <a:avLst/>
            <a:gdLst>
              <a:gd name="T0" fmla="*/ 269 w 277"/>
              <a:gd name="T1" fmla="*/ 3 h 294"/>
              <a:gd name="T2" fmla="*/ 205 w 277"/>
              <a:gd name="T3" fmla="*/ 100 h 294"/>
              <a:gd name="T4" fmla="*/ 0 w 277"/>
              <a:gd name="T5" fmla="*/ 219 h 294"/>
              <a:gd name="T6" fmla="*/ 1 w 277"/>
              <a:gd name="T7" fmla="*/ 226 h 294"/>
              <a:gd name="T8" fmla="*/ 159 w 277"/>
              <a:gd name="T9" fmla="*/ 196 h 294"/>
              <a:gd name="T10" fmla="*/ 209 w 277"/>
              <a:gd name="T11" fmla="*/ 101 h 294"/>
              <a:gd name="T12" fmla="*/ 277 w 277"/>
              <a:gd name="T13" fmla="*/ 0 h 294"/>
              <a:gd name="T14" fmla="*/ 269 w 277"/>
              <a:gd name="T15" fmla="*/ 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7" h="294">
                <a:moveTo>
                  <a:pt x="269" y="3"/>
                </a:moveTo>
                <a:cubicBezTo>
                  <a:pt x="269" y="3"/>
                  <a:pt x="227" y="44"/>
                  <a:pt x="205" y="100"/>
                </a:cubicBezTo>
                <a:cubicBezTo>
                  <a:pt x="205" y="101"/>
                  <a:pt x="146" y="294"/>
                  <a:pt x="0" y="219"/>
                </a:cubicBezTo>
                <a:cubicBezTo>
                  <a:pt x="1" y="226"/>
                  <a:pt x="1" y="226"/>
                  <a:pt x="1" y="226"/>
                </a:cubicBezTo>
                <a:cubicBezTo>
                  <a:pt x="52" y="244"/>
                  <a:pt x="104" y="254"/>
                  <a:pt x="159" y="196"/>
                </a:cubicBezTo>
                <a:cubicBezTo>
                  <a:pt x="185" y="169"/>
                  <a:pt x="206" y="111"/>
                  <a:pt x="209" y="101"/>
                </a:cubicBezTo>
                <a:cubicBezTo>
                  <a:pt x="221" y="59"/>
                  <a:pt x="277" y="0"/>
                  <a:pt x="277" y="0"/>
                </a:cubicBezTo>
                <a:lnTo>
                  <a:pt x="269" y="3"/>
                </a:ln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88" name="组合 12187"/>
          <p:cNvGrpSpPr/>
          <p:nvPr/>
        </p:nvGrpSpPr>
        <p:grpSpPr>
          <a:xfrm>
            <a:off x="10735751" y="4490914"/>
            <a:ext cx="1430338" cy="1063626"/>
            <a:chOff x="10735751" y="4490914"/>
            <a:chExt cx="1430338" cy="1063626"/>
          </a:xfrm>
        </p:grpSpPr>
        <p:sp>
          <p:nvSpPr>
            <p:cNvPr id="12177" name="Freeform 2543"/>
            <p:cNvSpPr>
              <a:spLocks/>
            </p:cNvSpPr>
            <p:nvPr/>
          </p:nvSpPr>
          <p:spPr bwMode="auto">
            <a:xfrm>
              <a:off x="11727939" y="4630614"/>
              <a:ext cx="200025" cy="120650"/>
            </a:xfrm>
            <a:custGeom>
              <a:avLst/>
              <a:gdLst>
                <a:gd name="T0" fmla="*/ 0 w 73"/>
                <a:gd name="T1" fmla="*/ 6 h 44"/>
                <a:gd name="T2" fmla="*/ 22 w 73"/>
                <a:gd name="T3" fmla="*/ 8 h 44"/>
                <a:gd name="T4" fmla="*/ 34 w 73"/>
                <a:gd name="T5" fmla="*/ 25 h 44"/>
                <a:gd name="T6" fmla="*/ 55 w 73"/>
                <a:gd name="T7" fmla="*/ 43 h 44"/>
                <a:gd name="T8" fmla="*/ 64 w 73"/>
                <a:gd name="T9" fmla="*/ 18 h 44"/>
                <a:gd name="T10" fmla="*/ 63 w 73"/>
                <a:gd name="T11" fmla="*/ 33 h 44"/>
                <a:gd name="T12" fmla="*/ 44 w 73"/>
                <a:gd name="T13" fmla="*/ 32 h 44"/>
                <a:gd name="T14" fmla="*/ 33 w 73"/>
                <a:gd name="T15" fmla="*/ 8 h 44"/>
                <a:gd name="T16" fmla="*/ 0 w 73"/>
                <a:gd name="T17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44">
                  <a:moveTo>
                    <a:pt x="0" y="6"/>
                  </a:moveTo>
                  <a:cubicBezTo>
                    <a:pt x="0" y="6"/>
                    <a:pt x="13" y="4"/>
                    <a:pt x="22" y="8"/>
                  </a:cubicBezTo>
                  <a:cubicBezTo>
                    <a:pt x="30" y="12"/>
                    <a:pt x="32" y="17"/>
                    <a:pt x="34" y="25"/>
                  </a:cubicBezTo>
                  <a:cubicBezTo>
                    <a:pt x="39" y="39"/>
                    <a:pt x="47" y="44"/>
                    <a:pt x="55" y="43"/>
                  </a:cubicBezTo>
                  <a:cubicBezTo>
                    <a:pt x="62" y="41"/>
                    <a:pt x="73" y="35"/>
                    <a:pt x="64" y="18"/>
                  </a:cubicBezTo>
                  <a:cubicBezTo>
                    <a:pt x="64" y="18"/>
                    <a:pt x="69" y="28"/>
                    <a:pt x="63" y="33"/>
                  </a:cubicBezTo>
                  <a:cubicBezTo>
                    <a:pt x="56" y="40"/>
                    <a:pt x="47" y="38"/>
                    <a:pt x="44" y="32"/>
                  </a:cubicBezTo>
                  <a:cubicBezTo>
                    <a:pt x="40" y="25"/>
                    <a:pt x="40" y="14"/>
                    <a:pt x="33" y="8"/>
                  </a:cubicBezTo>
                  <a:cubicBezTo>
                    <a:pt x="25" y="1"/>
                    <a:pt x="18" y="0"/>
                    <a:pt x="0" y="6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8" name="Freeform 2544"/>
            <p:cNvSpPr>
              <a:spLocks/>
            </p:cNvSpPr>
            <p:nvPr/>
          </p:nvSpPr>
          <p:spPr bwMode="auto">
            <a:xfrm>
              <a:off x="11569189" y="4683002"/>
              <a:ext cx="146050" cy="74613"/>
            </a:xfrm>
            <a:custGeom>
              <a:avLst/>
              <a:gdLst>
                <a:gd name="T0" fmla="*/ 0 w 53"/>
                <a:gd name="T1" fmla="*/ 11 h 27"/>
                <a:gd name="T2" fmla="*/ 33 w 53"/>
                <a:gd name="T3" fmla="*/ 6 h 27"/>
                <a:gd name="T4" fmla="*/ 51 w 53"/>
                <a:gd name="T5" fmla="*/ 21 h 27"/>
                <a:gd name="T6" fmla="*/ 38 w 53"/>
                <a:gd name="T7" fmla="*/ 22 h 27"/>
                <a:gd name="T8" fmla="*/ 0 w 53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7">
                  <a:moveTo>
                    <a:pt x="0" y="11"/>
                  </a:moveTo>
                  <a:cubicBezTo>
                    <a:pt x="0" y="11"/>
                    <a:pt x="17" y="1"/>
                    <a:pt x="33" y="6"/>
                  </a:cubicBezTo>
                  <a:cubicBezTo>
                    <a:pt x="47" y="10"/>
                    <a:pt x="53" y="15"/>
                    <a:pt x="51" y="21"/>
                  </a:cubicBezTo>
                  <a:cubicBezTo>
                    <a:pt x="50" y="27"/>
                    <a:pt x="42" y="26"/>
                    <a:pt x="38" y="22"/>
                  </a:cubicBezTo>
                  <a:cubicBezTo>
                    <a:pt x="35" y="18"/>
                    <a:pt x="26" y="0"/>
                    <a:pt x="0" y="1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9" name="Freeform 2545"/>
            <p:cNvSpPr>
              <a:spLocks noEditPoints="1"/>
            </p:cNvSpPr>
            <p:nvPr/>
          </p:nvSpPr>
          <p:spPr bwMode="auto">
            <a:xfrm>
              <a:off x="11624751" y="4679827"/>
              <a:ext cx="120650" cy="44450"/>
            </a:xfrm>
            <a:custGeom>
              <a:avLst/>
              <a:gdLst>
                <a:gd name="T0" fmla="*/ 43 w 44"/>
                <a:gd name="T1" fmla="*/ 12 h 16"/>
                <a:gd name="T2" fmla="*/ 41 w 44"/>
                <a:gd name="T3" fmla="*/ 15 h 16"/>
                <a:gd name="T4" fmla="*/ 25 w 44"/>
                <a:gd name="T5" fmla="*/ 10 h 16"/>
                <a:gd name="T6" fmla="*/ 2 w 44"/>
                <a:gd name="T7" fmla="*/ 7 h 16"/>
                <a:gd name="T8" fmla="*/ 0 w 44"/>
                <a:gd name="T9" fmla="*/ 6 h 16"/>
                <a:gd name="T10" fmla="*/ 42 w 44"/>
                <a:gd name="T11" fmla="*/ 6 h 16"/>
                <a:gd name="T12" fmla="*/ 43 w 44"/>
                <a:gd name="T13" fmla="*/ 12 h 16"/>
                <a:gd name="T14" fmla="*/ 7 w 44"/>
                <a:gd name="T15" fmla="*/ 6 h 16"/>
                <a:gd name="T16" fmla="*/ 25 w 44"/>
                <a:gd name="T17" fmla="*/ 8 h 16"/>
                <a:gd name="T18" fmla="*/ 28 w 44"/>
                <a:gd name="T19" fmla="*/ 10 h 16"/>
                <a:gd name="T20" fmla="*/ 38 w 44"/>
                <a:gd name="T21" fmla="*/ 12 h 16"/>
                <a:gd name="T22" fmla="*/ 39 w 44"/>
                <a:gd name="T23" fmla="*/ 6 h 16"/>
                <a:gd name="T24" fmla="*/ 25 w 44"/>
                <a:gd name="T25" fmla="*/ 3 h 16"/>
                <a:gd name="T26" fmla="*/ 7 w 44"/>
                <a:gd name="T2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6">
                  <a:moveTo>
                    <a:pt x="43" y="12"/>
                  </a:moveTo>
                  <a:cubicBezTo>
                    <a:pt x="43" y="13"/>
                    <a:pt x="42" y="14"/>
                    <a:pt x="41" y="15"/>
                  </a:cubicBezTo>
                  <a:cubicBezTo>
                    <a:pt x="37" y="16"/>
                    <a:pt x="32" y="14"/>
                    <a:pt x="25" y="10"/>
                  </a:cubicBezTo>
                  <a:cubicBezTo>
                    <a:pt x="18" y="6"/>
                    <a:pt x="3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7" y="0"/>
                    <a:pt x="39" y="2"/>
                    <a:pt x="42" y="6"/>
                  </a:cubicBezTo>
                  <a:cubicBezTo>
                    <a:pt x="44" y="8"/>
                    <a:pt x="44" y="10"/>
                    <a:pt x="43" y="12"/>
                  </a:cubicBezTo>
                  <a:close/>
                  <a:moveTo>
                    <a:pt x="7" y="6"/>
                  </a:moveTo>
                  <a:cubicBezTo>
                    <a:pt x="13" y="6"/>
                    <a:pt x="21" y="6"/>
                    <a:pt x="25" y="8"/>
                  </a:cubicBezTo>
                  <a:cubicBezTo>
                    <a:pt x="26" y="9"/>
                    <a:pt x="27" y="10"/>
                    <a:pt x="28" y="10"/>
                  </a:cubicBezTo>
                  <a:cubicBezTo>
                    <a:pt x="31" y="11"/>
                    <a:pt x="35" y="13"/>
                    <a:pt x="38" y="12"/>
                  </a:cubicBezTo>
                  <a:cubicBezTo>
                    <a:pt x="40" y="11"/>
                    <a:pt x="41" y="8"/>
                    <a:pt x="39" y="6"/>
                  </a:cubicBezTo>
                  <a:cubicBezTo>
                    <a:pt x="36" y="3"/>
                    <a:pt x="29" y="3"/>
                    <a:pt x="25" y="3"/>
                  </a:cubicBezTo>
                  <a:cubicBezTo>
                    <a:pt x="20" y="3"/>
                    <a:pt x="15" y="4"/>
                    <a:pt x="7" y="6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0" name="Freeform 2546"/>
            <p:cNvSpPr>
              <a:spLocks/>
            </p:cNvSpPr>
            <p:nvPr/>
          </p:nvSpPr>
          <p:spPr bwMode="auto">
            <a:xfrm>
              <a:off x="11410439" y="4490914"/>
              <a:ext cx="217488" cy="279400"/>
            </a:xfrm>
            <a:custGeom>
              <a:avLst/>
              <a:gdLst>
                <a:gd name="T0" fmla="*/ 22 w 79"/>
                <a:gd name="T1" fmla="*/ 102 h 102"/>
                <a:gd name="T2" fmla="*/ 59 w 79"/>
                <a:gd name="T3" fmla="*/ 47 h 102"/>
                <a:gd name="T4" fmla="*/ 26 w 79"/>
                <a:gd name="T5" fmla="*/ 24 h 102"/>
                <a:gd name="T6" fmla="*/ 29 w 79"/>
                <a:gd name="T7" fmla="*/ 47 h 102"/>
                <a:gd name="T8" fmla="*/ 35 w 79"/>
                <a:gd name="T9" fmla="*/ 34 h 102"/>
                <a:gd name="T10" fmla="*/ 37 w 79"/>
                <a:gd name="T11" fmla="*/ 49 h 102"/>
                <a:gd name="T12" fmla="*/ 37 w 79"/>
                <a:gd name="T13" fmla="*/ 51 h 102"/>
                <a:gd name="T14" fmla="*/ 29 w 79"/>
                <a:gd name="T15" fmla="*/ 58 h 102"/>
                <a:gd name="T16" fmla="*/ 21 w 79"/>
                <a:gd name="T17" fmla="*/ 53 h 102"/>
                <a:gd name="T18" fmla="*/ 15 w 79"/>
                <a:gd name="T19" fmla="*/ 53 h 102"/>
                <a:gd name="T20" fmla="*/ 11 w 79"/>
                <a:gd name="T21" fmla="*/ 38 h 102"/>
                <a:gd name="T22" fmla="*/ 16 w 79"/>
                <a:gd name="T23" fmla="*/ 21 h 102"/>
                <a:gd name="T24" fmla="*/ 32 w 79"/>
                <a:gd name="T25" fmla="*/ 12 h 102"/>
                <a:gd name="T26" fmla="*/ 50 w 79"/>
                <a:gd name="T27" fmla="*/ 16 h 102"/>
                <a:gd name="T28" fmla="*/ 64 w 79"/>
                <a:gd name="T29" fmla="*/ 31 h 102"/>
                <a:gd name="T30" fmla="*/ 69 w 79"/>
                <a:gd name="T31" fmla="*/ 48 h 102"/>
                <a:gd name="T32" fmla="*/ 22 w 79"/>
                <a:gd name="T3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" h="102">
                  <a:moveTo>
                    <a:pt x="22" y="102"/>
                  </a:moveTo>
                  <a:cubicBezTo>
                    <a:pt x="22" y="102"/>
                    <a:pt x="65" y="76"/>
                    <a:pt x="59" y="47"/>
                  </a:cubicBezTo>
                  <a:cubicBezTo>
                    <a:pt x="52" y="18"/>
                    <a:pt x="32" y="20"/>
                    <a:pt x="26" y="24"/>
                  </a:cubicBezTo>
                  <a:cubicBezTo>
                    <a:pt x="17" y="31"/>
                    <a:pt x="17" y="46"/>
                    <a:pt x="29" y="47"/>
                  </a:cubicBezTo>
                  <a:cubicBezTo>
                    <a:pt x="37" y="47"/>
                    <a:pt x="39" y="38"/>
                    <a:pt x="35" y="34"/>
                  </a:cubicBezTo>
                  <a:cubicBezTo>
                    <a:pt x="35" y="34"/>
                    <a:pt x="49" y="42"/>
                    <a:pt x="37" y="49"/>
                  </a:cubicBezTo>
                  <a:cubicBezTo>
                    <a:pt x="37" y="49"/>
                    <a:pt x="37" y="51"/>
                    <a:pt x="37" y="51"/>
                  </a:cubicBezTo>
                  <a:cubicBezTo>
                    <a:pt x="36" y="55"/>
                    <a:pt x="33" y="57"/>
                    <a:pt x="29" y="58"/>
                  </a:cubicBezTo>
                  <a:cubicBezTo>
                    <a:pt x="26" y="58"/>
                    <a:pt x="23" y="56"/>
                    <a:pt x="21" y="53"/>
                  </a:cubicBezTo>
                  <a:cubicBezTo>
                    <a:pt x="20" y="53"/>
                    <a:pt x="18" y="54"/>
                    <a:pt x="15" y="53"/>
                  </a:cubicBezTo>
                  <a:cubicBezTo>
                    <a:pt x="6" y="51"/>
                    <a:pt x="6" y="42"/>
                    <a:pt x="11" y="38"/>
                  </a:cubicBezTo>
                  <a:cubicBezTo>
                    <a:pt x="11" y="38"/>
                    <a:pt x="0" y="27"/>
                    <a:pt x="16" y="21"/>
                  </a:cubicBezTo>
                  <a:cubicBezTo>
                    <a:pt x="16" y="21"/>
                    <a:pt x="17" y="5"/>
                    <a:pt x="32" y="12"/>
                  </a:cubicBezTo>
                  <a:cubicBezTo>
                    <a:pt x="32" y="12"/>
                    <a:pt x="45" y="0"/>
                    <a:pt x="50" y="16"/>
                  </a:cubicBezTo>
                  <a:cubicBezTo>
                    <a:pt x="50" y="16"/>
                    <a:pt x="69" y="14"/>
                    <a:pt x="64" y="31"/>
                  </a:cubicBezTo>
                  <a:cubicBezTo>
                    <a:pt x="64" y="31"/>
                    <a:pt x="79" y="37"/>
                    <a:pt x="69" y="48"/>
                  </a:cubicBezTo>
                  <a:cubicBezTo>
                    <a:pt x="69" y="48"/>
                    <a:pt x="65" y="83"/>
                    <a:pt x="22" y="10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1" name="Freeform 2547"/>
            <p:cNvSpPr>
              <a:spLocks/>
            </p:cNvSpPr>
            <p:nvPr/>
          </p:nvSpPr>
          <p:spPr bwMode="auto">
            <a:xfrm>
              <a:off x="11886689" y="4548064"/>
              <a:ext cx="85725" cy="88900"/>
            </a:xfrm>
            <a:custGeom>
              <a:avLst/>
              <a:gdLst>
                <a:gd name="T0" fmla="*/ 0 w 31"/>
                <a:gd name="T1" fmla="*/ 29 h 32"/>
                <a:gd name="T2" fmla="*/ 23 w 31"/>
                <a:gd name="T3" fmla="*/ 22 h 32"/>
                <a:gd name="T4" fmla="*/ 31 w 31"/>
                <a:gd name="T5" fmla="*/ 0 h 32"/>
                <a:gd name="T6" fmla="*/ 9 w 31"/>
                <a:gd name="T7" fmla="*/ 3 h 32"/>
                <a:gd name="T8" fmla="*/ 0 w 31"/>
                <a:gd name="T9" fmla="*/ 15 h 32"/>
                <a:gd name="T10" fmla="*/ 0 w 31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2">
                  <a:moveTo>
                    <a:pt x="0" y="29"/>
                  </a:moveTo>
                  <a:cubicBezTo>
                    <a:pt x="0" y="29"/>
                    <a:pt x="17" y="32"/>
                    <a:pt x="23" y="22"/>
                  </a:cubicBezTo>
                  <a:cubicBezTo>
                    <a:pt x="29" y="14"/>
                    <a:pt x="24" y="4"/>
                    <a:pt x="31" y="0"/>
                  </a:cubicBezTo>
                  <a:cubicBezTo>
                    <a:pt x="31" y="0"/>
                    <a:pt x="17" y="0"/>
                    <a:pt x="9" y="3"/>
                  </a:cubicBezTo>
                  <a:cubicBezTo>
                    <a:pt x="2" y="6"/>
                    <a:pt x="1" y="11"/>
                    <a:pt x="0" y="15"/>
                  </a:cubicBezTo>
                  <a:cubicBezTo>
                    <a:pt x="0" y="21"/>
                    <a:pt x="4" y="25"/>
                    <a:pt x="0" y="29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2" name="Freeform 2548"/>
            <p:cNvSpPr>
              <a:spLocks/>
            </p:cNvSpPr>
            <p:nvPr/>
          </p:nvSpPr>
          <p:spPr bwMode="auto">
            <a:xfrm>
              <a:off x="11353289" y="4773489"/>
              <a:ext cx="287338" cy="214313"/>
            </a:xfrm>
            <a:custGeom>
              <a:avLst/>
              <a:gdLst>
                <a:gd name="T0" fmla="*/ 0 w 105"/>
                <a:gd name="T1" fmla="*/ 44 h 78"/>
                <a:gd name="T2" fmla="*/ 63 w 105"/>
                <a:gd name="T3" fmla="*/ 7 h 78"/>
                <a:gd name="T4" fmla="*/ 102 w 105"/>
                <a:gd name="T5" fmla="*/ 37 h 78"/>
                <a:gd name="T6" fmla="*/ 86 w 105"/>
                <a:gd name="T7" fmla="*/ 72 h 78"/>
                <a:gd name="T8" fmla="*/ 63 w 105"/>
                <a:gd name="T9" fmla="*/ 57 h 78"/>
                <a:gd name="T10" fmla="*/ 78 w 105"/>
                <a:gd name="T11" fmla="*/ 67 h 78"/>
                <a:gd name="T12" fmla="*/ 84 w 105"/>
                <a:gd name="T13" fmla="*/ 28 h 78"/>
                <a:gd name="T14" fmla="*/ 0 w 105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8">
                  <a:moveTo>
                    <a:pt x="0" y="44"/>
                  </a:moveTo>
                  <a:cubicBezTo>
                    <a:pt x="0" y="44"/>
                    <a:pt x="32" y="1"/>
                    <a:pt x="63" y="7"/>
                  </a:cubicBezTo>
                  <a:cubicBezTo>
                    <a:pt x="94" y="12"/>
                    <a:pt x="101" y="30"/>
                    <a:pt x="102" y="37"/>
                  </a:cubicBezTo>
                  <a:cubicBezTo>
                    <a:pt x="105" y="53"/>
                    <a:pt x="101" y="67"/>
                    <a:pt x="86" y="72"/>
                  </a:cubicBezTo>
                  <a:cubicBezTo>
                    <a:pt x="67" y="78"/>
                    <a:pt x="61" y="59"/>
                    <a:pt x="63" y="57"/>
                  </a:cubicBezTo>
                  <a:cubicBezTo>
                    <a:pt x="63" y="57"/>
                    <a:pt x="67" y="72"/>
                    <a:pt x="78" y="67"/>
                  </a:cubicBezTo>
                  <a:cubicBezTo>
                    <a:pt x="89" y="63"/>
                    <a:pt x="98" y="44"/>
                    <a:pt x="84" y="28"/>
                  </a:cubicBezTo>
                  <a:cubicBezTo>
                    <a:pt x="72" y="13"/>
                    <a:pt x="35" y="0"/>
                    <a:pt x="0" y="4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3" name="Freeform 2549"/>
            <p:cNvSpPr>
              <a:spLocks/>
            </p:cNvSpPr>
            <p:nvPr/>
          </p:nvSpPr>
          <p:spPr bwMode="auto">
            <a:xfrm>
              <a:off x="10735751" y="5210052"/>
              <a:ext cx="288925" cy="344488"/>
            </a:xfrm>
            <a:custGeom>
              <a:avLst/>
              <a:gdLst>
                <a:gd name="T0" fmla="*/ 0 w 106"/>
                <a:gd name="T1" fmla="*/ 114 h 126"/>
                <a:gd name="T2" fmla="*/ 61 w 106"/>
                <a:gd name="T3" fmla="*/ 101 h 126"/>
                <a:gd name="T4" fmla="*/ 95 w 106"/>
                <a:gd name="T5" fmla="*/ 18 h 126"/>
                <a:gd name="T6" fmla="*/ 70 w 106"/>
                <a:gd name="T7" fmla="*/ 1 h 126"/>
                <a:gd name="T8" fmla="*/ 54 w 106"/>
                <a:gd name="T9" fmla="*/ 6 h 126"/>
                <a:gd name="T10" fmla="*/ 50 w 106"/>
                <a:gd name="T11" fmla="*/ 20 h 126"/>
                <a:gd name="T12" fmla="*/ 62 w 106"/>
                <a:gd name="T13" fmla="*/ 20 h 126"/>
                <a:gd name="T14" fmla="*/ 76 w 106"/>
                <a:gd name="T15" fmla="*/ 9 h 126"/>
                <a:gd name="T16" fmla="*/ 89 w 106"/>
                <a:gd name="T17" fmla="*/ 19 h 126"/>
                <a:gd name="T18" fmla="*/ 76 w 106"/>
                <a:gd name="T19" fmla="*/ 76 h 126"/>
                <a:gd name="T20" fmla="*/ 0 w 106"/>
                <a:gd name="T21" fmla="*/ 1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26">
                  <a:moveTo>
                    <a:pt x="0" y="114"/>
                  </a:moveTo>
                  <a:cubicBezTo>
                    <a:pt x="0" y="114"/>
                    <a:pt x="31" y="126"/>
                    <a:pt x="61" y="101"/>
                  </a:cubicBezTo>
                  <a:cubicBezTo>
                    <a:pt x="90" y="77"/>
                    <a:pt x="106" y="43"/>
                    <a:pt x="95" y="18"/>
                  </a:cubicBezTo>
                  <a:cubicBezTo>
                    <a:pt x="90" y="8"/>
                    <a:pt x="81" y="0"/>
                    <a:pt x="70" y="1"/>
                  </a:cubicBezTo>
                  <a:cubicBezTo>
                    <a:pt x="65" y="1"/>
                    <a:pt x="58" y="2"/>
                    <a:pt x="54" y="6"/>
                  </a:cubicBezTo>
                  <a:cubicBezTo>
                    <a:pt x="51" y="9"/>
                    <a:pt x="47" y="16"/>
                    <a:pt x="50" y="20"/>
                  </a:cubicBezTo>
                  <a:cubicBezTo>
                    <a:pt x="53" y="24"/>
                    <a:pt x="58" y="22"/>
                    <a:pt x="62" y="20"/>
                  </a:cubicBezTo>
                  <a:cubicBezTo>
                    <a:pt x="67" y="15"/>
                    <a:pt x="68" y="8"/>
                    <a:pt x="76" y="9"/>
                  </a:cubicBezTo>
                  <a:cubicBezTo>
                    <a:pt x="81" y="9"/>
                    <a:pt x="87" y="14"/>
                    <a:pt x="89" y="19"/>
                  </a:cubicBezTo>
                  <a:cubicBezTo>
                    <a:pt x="97" y="36"/>
                    <a:pt x="86" y="61"/>
                    <a:pt x="76" y="76"/>
                  </a:cubicBezTo>
                  <a:cubicBezTo>
                    <a:pt x="61" y="101"/>
                    <a:pt x="19" y="121"/>
                    <a:pt x="0" y="11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5" name="Freeform 2551"/>
            <p:cNvSpPr>
              <a:spLocks/>
            </p:cNvSpPr>
            <p:nvPr/>
          </p:nvSpPr>
          <p:spPr bwMode="auto">
            <a:xfrm>
              <a:off x="11137389" y="5138614"/>
              <a:ext cx="188913" cy="133350"/>
            </a:xfrm>
            <a:custGeom>
              <a:avLst/>
              <a:gdLst>
                <a:gd name="T0" fmla="*/ 0 w 69"/>
                <a:gd name="T1" fmla="*/ 42 h 49"/>
                <a:gd name="T2" fmla="*/ 43 w 69"/>
                <a:gd name="T3" fmla="*/ 3 h 49"/>
                <a:gd name="T4" fmla="*/ 64 w 69"/>
                <a:gd name="T5" fmla="*/ 38 h 49"/>
                <a:gd name="T6" fmla="*/ 51 w 69"/>
                <a:gd name="T7" fmla="*/ 45 h 49"/>
                <a:gd name="T8" fmla="*/ 51 w 69"/>
                <a:gd name="T9" fmla="*/ 30 h 49"/>
                <a:gd name="T10" fmla="*/ 36 w 69"/>
                <a:gd name="T11" fmla="*/ 9 h 49"/>
                <a:gd name="T12" fmla="*/ 0 w 69"/>
                <a:gd name="T13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9">
                  <a:moveTo>
                    <a:pt x="0" y="42"/>
                  </a:moveTo>
                  <a:cubicBezTo>
                    <a:pt x="0" y="42"/>
                    <a:pt x="11" y="0"/>
                    <a:pt x="43" y="3"/>
                  </a:cubicBezTo>
                  <a:cubicBezTo>
                    <a:pt x="61" y="5"/>
                    <a:pt x="69" y="21"/>
                    <a:pt x="64" y="38"/>
                  </a:cubicBezTo>
                  <a:cubicBezTo>
                    <a:pt x="63" y="44"/>
                    <a:pt x="57" y="49"/>
                    <a:pt x="51" y="45"/>
                  </a:cubicBezTo>
                  <a:cubicBezTo>
                    <a:pt x="46" y="41"/>
                    <a:pt x="49" y="35"/>
                    <a:pt x="51" y="30"/>
                  </a:cubicBezTo>
                  <a:cubicBezTo>
                    <a:pt x="54" y="18"/>
                    <a:pt x="50" y="8"/>
                    <a:pt x="36" y="9"/>
                  </a:cubicBezTo>
                  <a:cubicBezTo>
                    <a:pt x="18" y="9"/>
                    <a:pt x="7" y="27"/>
                    <a:pt x="0" y="4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6" name="Freeform 2552"/>
            <p:cNvSpPr>
              <a:spLocks/>
            </p:cNvSpPr>
            <p:nvPr/>
          </p:nvSpPr>
          <p:spPr bwMode="auto">
            <a:xfrm>
              <a:off x="11145326" y="5067177"/>
              <a:ext cx="290513" cy="180975"/>
            </a:xfrm>
            <a:custGeom>
              <a:avLst/>
              <a:gdLst>
                <a:gd name="T0" fmla="*/ 0 w 106"/>
                <a:gd name="T1" fmla="*/ 60 h 66"/>
                <a:gd name="T2" fmla="*/ 37 w 106"/>
                <a:gd name="T3" fmla="*/ 21 h 66"/>
                <a:gd name="T4" fmla="*/ 73 w 106"/>
                <a:gd name="T5" fmla="*/ 16 h 66"/>
                <a:gd name="T6" fmla="*/ 80 w 106"/>
                <a:gd name="T7" fmla="*/ 56 h 66"/>
                <a:gd name="T8" fmla="*/ 93 w 106"/>
                <a:gd name="T9" fmla="*/ 65 h 66"/>
                <a:gd name="T10" fmla="*/ 104 w 106"/>
                <a:gd name="T11" fmla="*/ 51 h 66"/>
                <a:gd name="T12" fmla="*/ 87 w 106"/>
                <a:gd name="T13" fmla="*/ 14 h 66"/>
                <a:gd name="T14" fmla="*/ 0 w 106"/>
                <a:gd name="T15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66">
                  <a:moveTo>
                    <a:pt x="0" y="60"/>
                  </a:moveTo>
                  <a:cubicBezTo>
                    <a:pt x="0" y="60"/>
                    <a:pt x="19" y="31"/>
                    <a:pt x="37" y="21"/>
                  </a:cubicBezTo>
                  <a:cubicBezTo>
                    <a:pt x="52" y="13"/>
                    <a:pt x="62" y="12"/>
                    <a:pt x="73" y="16"/>
                  </a:cubicBezTo>
                  <a:cubicBezTo>
                    <a:pt x="93" y="23"/>
                    <a:pt x="78" y="43"/>
                    <a:pt x="80" y="56"/>
                  </a:cubicBezTo>
                  <a:cubicBezTo>
                    <a:pt x="81" y="61"/>
                    <a:pt x="87" y="66"/>
                    <a:pt x="93" y="65"/>
                  </a:cubicBezTo>
                  <a:cubicBezTo>
                    <a:pt x="100" y="64"/>
                    <a:pt x="103" y="57"/>
                    <a:pt x="104" y="51"/>
                  </a:cubicBezTo>
                  <a:cubicBezTo>
                    <a:pt x="106" y="38"/>
                    <a:pt x="102" y="25"/>
                    <a:pt x="87" y="14"/>
                  </a:cubicBezTo>
                  <a:cubicBezTo>
                    <a:pt x="67" y="0"/>
                    <a:pt x="26" y="0"/>
                    <a:pt x="0" y="6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7" name="Freeform 2553"/>
            <p:cNvSpPr>
              <a:spLocks/>
            </p:cNvSpPr>
            <p:nvPr/>
          </p:nvSpPr>
          <p:spPr bwMode="auto">
            <a:xfrm>
              <a:off x="11331064" y="4616327"/>
              <a:ext cx="835025" cy="312738"/>
            </a:xfrm>
            <a:custGeom>
              <a:avLst/>
              <a:gdLst>
                <a:gd name="T0" fmla="*/ 230 w 305"/>
                <a:gd name="T1" fmla="*/ 8 h 114"/>
                <a:gd name="T2" fmla="*/ 139 w 305"/>
                <a:gd name="T3" fmla="*/ 11 h 114"/>
                <a:gd name="T4" fmla="*/ 4 w 305"/>
                <a:gd name="T5" fmla="*/ 101 h 114"/>
                <a:gd name="T6" fmla="*/ 0 w 305"/>
                <a:gd name="T7" fmla="*/ 105 h 114"/>
                <a:gd name="T8" fmla="*/ 3 w 305"/>
                <a:gd name="T9" fmla="*/ 108 h 114"/>
                <a:gd name="T10" fmla="*/ 7 w 305"/>
                <a:gd name="T11" fmla="*/ 103 h 114"/>
                <a:gd name="T12" fmla="*/ 140 w 305"/>
                <a:gd name="T13" fmla="*/ 15 h 114"/>
                <a:gd name="T14" fmla="*/ 229 w 305"/>
                <a:gd name="T15" fmla="*/ 12 h 114"/>
                <a:gd name="T16" fmla="*/ 296 w 305"/>
                <a:gd name="T17" fmla="*/ 63 h 114"/>
                <a:gd name="T18" fmla="*/ 274 w 305"/>
                <a:gd name="T19" fmla="*/ 104 h 114"/>
                <a:gd name="T20" fmla="*/ 231 w 305"/>
                <a:gd name="T21" fmla="*/ 94 h 114"/>
                <a:gd name="T22" fmla="*/ 234 w 305"/>
                <a:gd name="T23" fmla="*/ 67 h 114"/>
                <a:gd name="T24" fmla="*/ 253 w 305"/>
                <a:gd name="T25" fmla="*/ 60 h 114"/>
                <a:gd name="T26" fmla="*/ 265 w 305"/>
                <a:gd name="T27" fmla="*/ 71 h 114"/>
                <a:gd name="T28" fmla="*/ 265 w 305"/>
                <a:gd name="T29" fmla="*/ 71 h 114"/>
                <a:gd name="T30" fmla="*/ 254 w 305"/>
                <a:gd name="T31" fmla="*/ 57 h 114"/>
                <a:gd name="T32" fmla="*/ 231 w 305"/>
                <a:gd name="T33" fmla="*/ 65 h 114"/>
                <a:gd name="T34" fmla="*/ 228 w 305"/>
                <a:gd name="T35" fmla="*/ 96 h 114"/>
                <a:gd name="T36" fmla="*/ 276 w 305"/>
                <a:gd name="T37" fmla="*/ 107 h 114"/>
                <a:gd name="T38" fmla="*/ 300 w 305"/>
                <a:gd name="T39" fmla="*/ 63 h 114"/>
                <a:gd name="T40" fmla="*/ 230 w 305"/>
                <a:gd name="T41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5" h="114">
                  <a:moveTo>
                    <a:pt x="230" y="8"/>
                  </a:moveTo>
                  <a:cubicBezTo>
                    <a:pt x="200" y="0"/>
                    <a:pt x="172" y="1"/>
                    <a:pt x="139" y="11"/>
                  </a:cubicBezTo>
                  <a:cubicBezTo>
                    <a:pt x="69" y="31"/>
                    <a:pt x="23" y="80"/>
                    <a:pt x="4" y="10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7" y="83"/>
                    <a:pt x="71" y="35"/>
                    <a:pt x="140" y="15"/>
                  </a:cubicBezTo>
                  <a:cubicBezTo>
                    <a:pt x="173" y="5"/>
                    <a:pt x="200" y="4"/>
                    <a:pt x="229" y="12"/>
                  </a:cubicBezTo>
                  <a:cubicBezTo>
                    <a:pt x="259" y="19"/>
                    <a:pt x="292" y="37"/>
                    <a:pt x="296" y="63"/>
                  </a:cubicBezTo>
                  <a:cubicBezTo>
                    <a:pt x="300" y="85"/>
                    <a:pt x="287" y="98"/>
                    <a:pt x="274" y="104"/>
                  </a:cubicBezTo>
                  <a:cubicBezTo>
                    <a:pt x="260" y="109"/>
                    <a:pt x="241" y="108"/>
                    <a:pt x="231" y="94"/>
                  </a:cubicBezTo>
                  <a:cubicBezTo>
                    <a:pt x="226" y="85"/>
                    <a:pt x="227" y="75"/>
                    <a:pt x="234" y="67"/>
                  </a:cubicBezTo>
                  <a:cubicBezTo>
                    <a:pt x="239" y="61"/>
                    <a:pt x="247" y="58"/>
                    <a:pt x="253" y="60"/>
                  </a:cubicBezTo>
                  <a:cubicBezTo>
                    <a:pt x="257" y="62"/>
                    <a:pt x="264" y="65"/>
                    <a:pt x="265" y="71"/>
                  </a:cubicBezTo>
                  <a:cubicBezTo>
                    <a:pt x="265" y="71"/>
                    <a:pt x="265" y="71"/>
                    <a:pt x="265" y="71"/>
                  </a:cubicBezTo>
                  <a:cubicBezTo>
                    <a:pt x="264" y="63"/>
                    <a:pt x="260" y="58"/>
                    <a:pt x="254" y="57"/>
                  </a:cubicBezTo>
                  <a:cubicBezTo>
                    <a:pt x="247" y="54"/>
                    <a:pt x="237" y="58"/>
                    <a:pt x="231" y="65"/>
                  </a:cubicBezTo>
                  <a:cubicBezTo>
                    <a:pt x="223" y="74"/>
                    <a:pt x="222" y="86"/>
                    <a:pt x="228" y="96"/>
                  </a:cubicBezTo>
                  <a:cubicBezTo>
                    <a:pt x="238" y="112"/>
                    <a:pt x="260" y="114"/>
                    <a:pt x="276" y="107"/>
                  </a:cubicBezTo>
                  <a:cubicBezTo>
                    <a:pt x="290" y="101"/>
                    <a:pt x="305" y="87"/>
                    <a:pt x="300" y="63"/>
                  </a:cubicBezTo>
                  <a:cubicBezTo>
                    <a:pt x="295" y="35"/>
                    <a:pt x="261" y="16"/>
                    <a:pt x="230" y="8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89" name="左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28" y="3582927"/>
            <a:ext cx="3121242" cy="3121242"/>
          </a:xfrm>
          <a:prstGeom prst="rect">
            <a:avLst/>
          </a:prstGeom>
        </p:spPr>
      </p:pic>
      <p:pic>
        <p:nvPicPr>
          <p:cNvPr id="2688" name="右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300" y="3986606"/>
            <a:ext cx="2884566" cy="2423036"/>
          </a:xfrm>
          <a:prstGeom prst="rect">
            <a:avLst/>
          </a:prstGeom>
        </p:spPr>
      </p:pic>
      <p:pic>
        <p:nvPicPr>
          <p:cNvPr id="2687" name="图片 26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991" y="151503"/>
            <a:ext cx="4404307" cy="4251946"/>
          </a:xfrm>
          <a:prstGeom prst="rect">
            <a:avLst/>
          </a:prstGeom>
        </p:spPr>
      </p:pic>
      <p:pic>
        <p:nvPicPr>
          <p:cNvPr id="2609" name="图片 26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8593" y="2402086"/>
            <a:ext cx="1188000" cy="1188000"/>
          </a:xfrm>
          <a:prstGeom prst="rect">
            <a:avLst/>
          </a:prstGeom>
        </p:spPr>
      </p:pic>
      <p:pic>
        <p:nvPicPr>
          <p:cNvPr id="2597" name="图片 25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9429" y="2709826"/>
            <a:ext cx="1379290" cy="1661931"/>
          </a:xfrm>
          <a:prstGeom prst="rect">
            <a:avLst/>
          </a:prstGeom>
        </p:spPr>
      </p:pic>
      <p:pic>
        <p:nvPicPr>
          <p:cNvPr id="2596" name="图片 259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4882" y="3454279"/>
            <a:ext cx="2970888" cy="1626078"/>
          </a:xfrm>
          <a:prstGeom prst="rect">
            <a:avLst/>
          </a:prstGeom>
        </p:spPr>
      </p:pic>
      <p:pic>
        <p:nvPicPr>
          <p:cNvPr id="2589" name="图片 258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98537" y="2749428"/>
            <a:ext cx="1820710" cy="2317266"/>
          </a:xfrm>
          <a:prstGeom prst="rect">
            <a:avLst/>
          </a:prstGeom>
        </p:spPr>
      </p:pic>
      <p:grpSp>
        <p:nvGrpSpPr>
          <p:cNvPr id="2590" name="组合 2589"/>
          <p:cNvGrpSpPr/>
          <p:nvPr/>
        </p:nvGrpSpPr>
        <p:grpSpPr>
          <a:xfrm>
            <a:off x="8214607" y="4325747"/>
            <a:ext cx="983416" cy="956118"/>
            <a:chOff x="5471625" y="2725875"/>
            <a:chExt cx="1491183" cy="1449792"/>
          </a:xfrm>
        </p:grpSpPr>
        <p:pic>
          <p:nvPicPr>
            <p:cNvPr id="2591" name="图片 259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71625" y="2725875"/>
              <a:ext cx="1248750" cy="1406250"/>
            </a:xfrm>
            <a:prstGeom prst="rect">
              <a:avLst/>
            </a:prstGeom>
          </p:spPr>
        </p:pic>
        <p:pic>
          <p:nvPicPr>
            <p:cNvPr id="2592" name="图片 259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82808" y="3005667"/>
              <a:ext cx="1080000" cy="1170000"/>
            </a:xfrm>
            <a:prstGeom prst="rect">
              <a:avLst/>
            </a:prstGeom>
          </p:spPr>
        </p:pic>
      </p:grpSp>
      <p:grpSp>
        <p:nvGrpSpPr>
          <p:cNvPr id="2593" name="组合 2592"/>
          <p:cNvGrpSpPr/>
          <p:nvPr/>
        </p:nvGrpSpPr>
        <p:grpSpPr>
          <a:xfrm>
            <a:off x="9092263" y="3860668"/>
            <a:ext cx="854048" cy="1753242"/>
            <a:chOff x="7329975" y="2118375"/>
            <a:chExt cx="1276875" cy="2621250"/>
          </a:xfrm>
        </p:grpSpPr>
        <p:pic>
          <p:nvPicPr>
            <p:cNvPr id="2594" name="图片 259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29975" y="2118375"/>
              <a:ext cx="866250" cy="2621250"/>
            </a:xfrm>
            <a:prstGeom prst="rect">
              <a:avLst/>
            </a:prstGeom>
          </p:spPr>
        </p:pic>
        <p:pic>
          <p:nvPicPr>
            <p:cNvPr id="2595" name="图片 259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85600" y="3637125"/>
              <a:ext cx="821250" cy="990000"/>
            </a:xfrm>
            <a:prstGeom prst="rect">
              <a:avLst/>
            </a:prstGeom>
          </p:spPr>
        </p:pic>
      </p:grpSp>
      <p:pic>
        <p:nvPicPr>
          <p:cNvPr id="2586" name="图片 258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76192" y="4355790"/>
            <a:ext cx="1346790" cy="1338822"/>
          </a:xfrm>
          <a:prstGeom prst="rect">
            <a:avLst/>
          </a:prstGeom>
        </p:spPr>
      </p:pic>
      <p:pic>
        <p:nvPicPr>
          <p:cNvPr id="2610" name="图片 260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80630" y="2881696"/>
            <a:ext cx="864000" cy="864000"/>
          </a:xfrm>
          <a:prstGeom prst="rect">
            <a:avLst/>
          </a:prstGeom>
        </p:spPr>
      </p:pic>
      <p:grpSp>
        <p:nvGrpSpPr>
          <p:cNvPr id="2571" name="彩虹"/>
          <p:cNvGrpSpPr/>
          <p:nvPr/>
        </p:nvGrpSpPr>
        <p:grpSpPr>
          <a:xfrm>
            <a:off x="2442946" y="1655530"/>
            <a:ext cx="9503378" cy="5202470"/>
            <a:chOff x="1912938" y="1330325"/>
            <a:chExt cx="10207625" cy="5588000"/>
          </a:xfrm>
        </p:grpSpPr>
        <p:sp>
          <p:nvSpPr>
            <p:cNvPr id="2572" name="Freeform 2527"/>
            <p:cNvSpPr>
              <a:spLocks/>
            </p:cNvSpPr>
            <p:nvPr/>
          </p:nvSpPr>
          <p:spPr bwMode="auto">
            <a:xfrm>
              <a:off x="4470401" y="4765675"/>
              <a:ext cx="255588" cy="311150"/>
            </a:xfrm>
            <a:custGeom>
              <a:avLst/>
              <a:gdLst>
                <a:gd name="T0" fmla="*/ 72 w 79"/>
                <a:gd name="T1" fmla="*/ 0 h 96"/>
                <a:gd name="T2" fmla="*/ 57 w 79"/>
                <a:gd name="T3" fmla="*/ 61 h 96"/>
                <a:gd name="T4" fmla="*/ 0 w 79"/>
                <a:gd name="T5" fmla="*/ 96 h 96"/>
                <a:gd name="T6" fmla="*/ 3 w 79"/>
                <a:gd name="T7" fmla="*/ 72 h 96"/>
                <a:gd name="T8" fmla="*/ 72 w 7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6">
                  <a:moveTo>
                    <a:pt x="72" y="0"/>
                  </a:moveTo>
                  <a:cubicBezTo>
                    <a:pt x="72" y="0"/>
                    <a:pt x="79" y="40"/>
                    <a:pt x="57" y="61"/>
                  </a:cubicBezTo>
                  <a:cubicBezTo>
                    <a:pt x="36" y="82"/>
                    <a:pt x="3" y="88"/>
                    <a:pt x="0" y="96"/>
                  </a:cubicBezTo>
                  <a:cubicBezTo>
                    <a:pt x="0" y="96"/>
                    <a:pt x="2" y="82"/>
                    <a:pt x="3" y="72"/>
                  </a:cubicBezTo>
                  <a:cubicBezTo>
                    <a:pt x="4" y="61"/>
                    <a:pt x="7" y="0"/>
                    <a:pt x="72" y="0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3" name="Freeform 2528"/>
            <p:cNvSpPr>
              <a:spLocks/>
            </p:cNvSpPr>
            <p:nvPr/>
          </p:nvSpPr>
          <p:spPr bwMode="auto">
            <a:xfrm>
              <a:off x="3727451" y="4700588"/>
              <a:ext cx="911225" cy="687388"/>
            </a:xfrm>
            <a:custGeom>
              <a:avLst/>
              <a:gdLst>
                <a:gd name="T0" fmla="*/ 62 w 282"/>
                <a:gd name="T1" fmla="*/ 46 h 212"/>
                <a:gd name="T2" fmla="*/ 282 w 282"/>
                <a:gd name="T3" fmla="*/ 45 h 212"/>
                <a:gd name="T4" fmla="*/ 280 w 282"/>
                <a:gd name="T5" fmla="*/ 48 h 212"/>
                <a:gd name="T6" fmla="*/ 258 w 282"/>
                <a:gd name="T7" fmla="*/ 60 h 212"/>
                <a:gd name="T8" fmla="*/ 66 w 282"/>
                <a:gd name="T9" fmla="*/ 51 h 212"/>
                <a:gd name="T10" fmla="*/ 13 w 282"/>
                <a:gd name="T11" fmla="*/ 149 h 212"/>
                <a:gd name="T12" fmla="*/ 53 w 282"/>
                <a:gd name="T13" fmla="*/ 201 h 212"/>
                <a:gd name="T14" fmla="*/ 101 w 282"/>
                <a:gd name="T15" fmla="*/ 192 h 212"/>
                <a:gd name="T16" fmla="*/ 119 w 282"/>
                <a:gd name="T17" fmla="*/ 156 h 212"/>
                <a:gd name="T18" fmla="*/ 87 w 282"/>
                <a:gd name="T19" fmla="*/ 117 h 212"/>
                <a:gd name="T20" fmla="*/ 60 w 282"/>
                <a:gd name="T21" fmla="*/ 131 h 212"/>
                <a:gd name="T22" fmla="*/ 63 w 282"/>
                <a:gd name="T23" fmla="*/ 161 h 212"/>
                <a:gd name="T24" fmla="*/ 85 w 282"/>
                <a:gd name="T25" fmla="*/ 166 h 212"/>
                <a:gd name="T26" fmla="*/ 85 w 282"/>
                <a:gd name="T27" fmla="*/ 166 h 212"/>
                <a:gd name="T28" fmla="*/ 61 w 282"/>
                <a:gd name="T29" fmla="*/ 166 h 212"/>
                <a:gd name="T30" fmla="*/ 54 w 282"/>
                <a:gd name="T31" fmla="*/ 128 h 212"/>
                <a:gd name="T32" fmla="*/ 89 w 282"/>
                <a:gd name="T33" fmla="*/ 110 h 212"/>
                <a:gd name="T34" fmla="*/ 126 w 282"/>
                <a:gd name="T35" fmla="*/ 156 h 212"/>
                <a:gd name="T36" fmla="*/ 106 w 282"/>
                <a:gd name="T37" fmla="*/ 197 h 212"/>
                <a:gd name="T38" fmla="*/ 52 w 282"/>
                <a:gd name="T39" fmla="*/ 207 h 212"/>
                <a:gd name="T40" fmla="*/ 7 w 282"/>
                <a:gd name="T41" fmla="*/ 150 h 212"/>
                <a:gd name="T42" fmla="*/ 62 w 282"/>
                <a:gd name="T43" fmla="*/ 4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212">
                  <a:moveTo>
                    <a:pt x="62" y="46"/>
                  </a:moveTo>
                  <a:cubicBezTo>
                    <a:pt x="137" y="0"/>
                    <a:pt x="222" y="5"/>
                    <a:pt x="282" y="45"/>
                  </a:cubicBezTo>
                  <a:cubicBezTo>
                    <a:pt x="281" y="46"/>
                    <a:pt x="281" y="47"/>
                    <a:pt x="280" y="48"/>
                  </a:cubicBezTo>
                  <a:cubicBezTo>
                    <a:pt x="272" y="50"/>
                    <a:pt x="265" y="54"/>
                    <a:pt x="258" y="60"/>
                  </a:cubicBezTo>
                  <a:cubicBezTo>
                    <a:pt x="209" y="26"/>
                    <a:pt x="132" y="11"/>
                    <a:pt x="66" y="51"/>
                  </a:cubicBezTo>
                  <a:cubicBezTo>
                    <a:pt x="27" y="75"/>
                    <a:pt x="7" y="112"/>
                    <a:pt x="13" y="149"/>
                  </a:cubicBezTo>
                  <a:cubicBezTo>
                    <a:pt x="17" y="175"/>
                    <a:pt x="33" y="196"/>
                    <a:pt x="53" y="201"/>
                  </a:cubicBezTo>
                  <a:cubicBezTo>
                    <a:pt x="77" y="206"/>
                    <a:pt x="93" y="199"/>
                    <a:pt x="101" y="192"/>
                  </a:cubicBezTo>
                  <a:cubicBezTo>
                    <a:pt x="113" y="183"/>
                    <a:pt x="119" y="170"/>
                    <a:pt x="119" y="156"/>
                  </a:cubicBezTo>
                  <a:cubicBezTo>
                    <a:pt x="119" y="140"/>
                    <a:pt x="104" y="121"/>
                    <a:pt x="87" y="117"/>
                  </a:cubicBezTo>
                  <a:cubicBezTo>
                    <a:pt x="76" y="114"/>
                    <a:pt x="66" y="119"/>
                    <a:pt x="60" y="131"/>
                  </a:cubicBezTo>
                  <a:cubicBezTo>
                    <a:pt x="50" y="149"/>
                    <a:pt x="58" y="156"/>
                    <a:pt x="63" y="161"/>
                  </a:cubicBezTo>
                  <a:cubicBezTo>
                    <a:pt x="70" y="167"/>
                    <a:pt x="83" y="169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1" y="172"/>
                    <a:pt x="70" y="172"/>
                    <a:pt x="61" y="166"/>
                  </a:cubicBezTo>
                  <a:cubicBezTo>
                    <a:pt x="51" y="160"/>
                    <a:pt x="44" y="146"/>
                    <a:pt x="54" y="128"/>
                  </a:cubicBezTo>
                  <a:cubicBezTo>
                    <a:pt x="65" y="108"/>
                    <a:pt x="80" y="108"/>
                    <a:pt x="89" y="110"/>
                  </a:cubicBezTo>
                  <a:cubicBezTo>
                    <a:pt x="108" y="115"/>
                    <a:pt x="126" y="137"/>
                    <a:pt x="126" y="156"/>
                  </a:cubicBezTo>
                  <a:cubicBezTo>
                    <a:pt x="126" y="172"/>
                    <a:pt x="118" y="187"/>
                    <a:pt x="106" y="197"/>
                  </a:cubicBezTo>
                  <a:cubicBezTo>
                    <a:pt x="92" y="208"/>
                    <a:pt x="72" y="212"/>
                    <a:pt x="52" y="207"/>
                  </a:cubicBezTo>
                  <a:cubicBezTo>
                    <a:pt x="29" y="202"/>
                    <a:pt x="11" y="179"/>
                    <a:pt x="7" y="150"/>
                  </a:cubicBezTo>
                  <a:cubicBezTo>
                    <a:pt x="0" y="110"/>
                    <a:pt x="21" y="71"/>
                    <a:pt x="62" y="46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4" name="Freeform 2529"/>
            <p:cNvSpPr>
              <a:spLocks/>
            </p:cNvSpPr>
            <p:nvPr/>
          </p:nvSpPr>
          <p:spPr bwMode="auto">
            <a:xfrm>
              <a:off x="4127501" y="4759325"/>
              <a:ext cx="485775" cy="485775"/>
            </a:xfrm>
            <a:custGeom>
              <a:avLst/>
              <a:gdLst>
                <a:gd name="T0" fmla="*/ 34 w 150"/>
                <a:gd name="T1" fmla="*/ 29 h 150"/>
                <a:gd name="T2" fmla="*/ 150 w 150"/>
                <a:gd name="T3" fmla="*/ 32 h 150"/>
                <a:gd name="T4" fmla="*/ 143 w 150"/>
                <a:gd name="T5" fmla="*/ 35 h 150"/>
                <a:gd name="T6" fmla="*/ 38 w 150"/>
                <a:gd name="T7" fmla="*/ 35 h 150"/>
                <a:gd name="T8" fmla="*/ 8 w 150"/>
                <a:gd name="T9" fmla="*/ 83 h 150"/>
                <a:gd name="T10" fmla="*/ 27 w 150"/>
                <a:gd name="T11" fmla="*/ 130 h 150"/>
                <a:gd name="T12" fmla="*/ 63 w 150"/>
                <a:gd name="T13" fmla="*/ 142 h 150"/>
                <a:gd name="T14" fmla="*/ 85 w 150"/>
                <a:gd name="T15" fmla="*/ 130 h 150"/>
                <a:gd name="T16" fmla="*/ 93 w 150"/>
                <a:gd name="T17" fmla="*/ 101 h 150"/>
                <a:gd name="T18" fmla="*/ 80 w 150"/>
                <a:gd name="T19" fmla="*/ 84 h 150"/>
                <a:gd name="T20" fmla="*/ 52 w 150"/>
                <a:gd name="T21" fmla="*/ 84 h 150"/>
                <a:gd name="T22" fmla="*/ 39 w 150"/>
                <a:gd name="T23" fmla="*/ 102 h 150"/>
                <a:gd name="T24" fmla="*/ 49 w 150"/>
                <a:gd name="T25" fmla="*/ 79 h 150"/>
                <a:gd name="T26" fmla="*/ 83 w 150"/>
                <a:gd name="T27" fmla="*/ 78 h 150"/>
                <a:gd name="T28" fmla="*/ 99 w 150"/>
                <a:gd name="T29" fmla="*/ 100 h 150"/>
                <a:gd name="T30" fmla="*/ 90 w 150"/>
                <a:gd name="T31" fmla="*/ 133 h 150"/>
                <a:gd name="T32" fmla="*/ 63 w 150"/>
                <a:gd name="T33" fmla="*/ 149 h 150"/>
                <a:gd name="T34" fmla="*/ 22 w 150"/>
                <a:gd name="T35" fmla="*/ 134 h 150"/>
                <a:gd name="T36" fmla="*/ 1 w 150"/>
                <a:gd name="T37" fmla="*/ 83 h 150"/>
                <a:gd name="T38" fmla="*/ 34 w 150"/>
                <a:gd name="T39" fmla="*/ 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34" y="29"/>
                  </a:moveTo>
                  <a:cubicBezTo>
                    <a:pt x="73" y="0"/>
                    <a:pt x="121" y="16"/>
                    <a:pt x="150" y="32"/>
                  </a:cubicBezTo>
                  <a:cubicBezTo>
                    <a:pt x="148" y="33"/>
                    <a:pt x="145" y="34"/>
                    <a:pt x="143" y="35"/>
                  </a:cubicBezTo>
                  <a:cubicBezTo>
                    <a:pt x="115" y="21"/>
                    <a:pt x="73" y="9"/>
                    <a:pt x="38" y="35"/>
                  </a:cubicBezTo>
                  <a:cubicBezTo>
                    <a:pt x="19" y="49"/>
                    <a:pt x="9" y="65"/>
                    <a:pt x="8" y="83"/>
                  </a:cubicBezTo>
                  <a:cubicBezTo>
                    <a:pt x="7" y="105"/>
                    <a:pt x="20" y="123"/>
                    <a:pt x="27" y="130"/>
                  </a:cubicBezTo>
                  <a:cubicBezTo>
                    <a:pt x="37" y="139"/>
                    <a:pt x="50" y="143"/>
                    <a:pt x="63" y="142"/>
                  </a:cubicBezTo>
                  <a:cubicBezTo>
                    <a:pt x="72" y="141"/>
                    <a:pt x="80" y="137"/>
                    <a:pt x="85" y="130"/>
                  </a:cubicBezTo>
                  <a:cubicBezTo>
                    <a:pt x="92" y="120"/>
                    <a:pt x="95" y="110"/>
                    <a:pt x="93" y="101"/>
                  </a:cubicBezTo>
                  <a:cubicBezTo>
                    <a:pt x="92" y="94"/>
                    <a:pt x="87" y="88"/>
                    <a:pt x="80" y="84"/>
                  </a:cubicBezTo>
                  <a:cubicBezTo>
                    <a:pt x="72" y="79"/>
                    <a:pt x="60" y="79"/>
                    <a:pt x="52" y="84"/>
                  </a:cubicBezTo>
                  <a:cubicBezTo>
                    <a:pt x="49" y="87"/>
                    <a:pt x="40" y="93"/>
                    <a:pt x="39" y="102"/>
                  </a:cubicBezTo>
                  <a:cubicBezTo>
                    <a:pt x="38" y="92"/>
                    <a:pt x="41" y="84"/>
                    <a:pt x="49" y="79"/>
                  </a:cubicBezTo>
                  <a:cubicBezTo>
                    <a:pt x="58" y="72"/>
                    <a:pt x="73" y="72"/>
                    <a:pt x="83" y="78"/>
                  </a:cubicBezTo>
                  <a:cubicBezTo>
                    <a:pt x="92" y="83"/>
                    <a:pt x="98" y="91"/>
                    <a:pt x="99" y="100"/>
                  </a:cubicBezTo>
                  <a:cubicBezTo>
                    <a:pt x="102" y="111"/>
                    <a:pt x="98" y="122"/>
                    <a:pt x="90" y="133"/>
                  </a:cubicBezTo>
                  <a:cubicBezTo>
                    <a:pt x="84" y="142"/>
                    <a:pt x="75" y="147"/>
                    <a:pt x="63" y="149"/>
                  </a:cubicBezTo>
                  <a:cubicBezTo>
                    <a:pt x="49" y="150"/>
                    <a:pt x="33" y="145"/>
                    <a:pt x="22" y="134"/>
                  </a:cubicBezTo>
                  <a:cubicBezTo>
                    <a:pt x="14" y="127"/>
                    <a:pt x="0" y="107"/>
                    <a:pt x="1" y="83"/>
                  </a:cubicBezTo>
                  <a:cubicBezTo>
                    <a:pt x="2" y="63"/>
                    <a:pt x="13" y="45"/>
                    <a:pt x="34" y="29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5" name="Freeform 2530"/>
            <p:cNvSpPr>
              <a:spLocks/>
            </p:cNvSpPr>
            <p:nvPr/>
          </p:nvSpPr>
          <p:spPr bwMode="auto">
            <a:xfrm>
              <a:off x="5059363" y="4895850"/>
              <a:ext cx="1198563" cy="958850"/>
            </a:xfrm>
            <a:custGeom>
              <a:avLst/>
              <a:gdLst>
                <a:gd name="T0" fmla="*/ 240 w 371"/>
                <a:gd name="T1" fmla="*/ 24 h 296"/>
                <a:gd name="T2" fmla="*/ 371 w 371"/>
                <a:gd name="T3" fmla="*/ 82 h 296"/>
                <a:gd name="T4" fmla="*/ 350 w 371"/>
                <a:gd name="T5" fmla="*/ 96 h 296"/>
                <a:gd name="T6" fmla="*/ 236 w 371"/>
                <a:gd name="T7" fmla="*/ 47 h 296"/>
                <a:gd name="T8" fmla="*/ 30 w 371"/>
                <a:gd name="T9" fmla="*/ 123 h 296"/>
                <a:gd name="T10" fmla="*/ 62 w 371"/>
                <a:gd name="T11" fmla="*/ 263 h 296"/>
                <a:gd name="T12" fmla="*/ 158 w 371"/>
                <a:gd name="T13" fmla="*/ 267 h 296"/>
                <a:gd name="T14" fmla="*/ 185 w 371"/>
                <a:gd name="T15" fmla="*/ 216 h 296"/>
                <a:gd name="T16" fmla="*/ 159 w 371"/>
                <a:gd name="T17" fmla="*/ 164 h 296"/>
                <a:gd name="T18" fmla="*/ 110 w 371"/>
                <a:gd name="T19" fmla="*/ 163 h 296"/>
                <a:gd name="T20" fmla="*/ 82 w 371"/>
                <a:gd name="T21" fmla="*/ 213 h 296"/>
                <a:gd name="T22" fmla="*/ 118 w 371"/>
                <a:gd name="T23" fmla="*/ 248 h 296"/>
                <a:gd name="T24" fmla="*/ 74 w 371"/>
                <a:gd name="T25" fmla="*/ 212 h 296"/>
                <a:gd name="T26" fmla="*/ 107 w 371"/>
                <a:gd name="T27" fmla="*/ 156 h 296"/>
                <a:gd name="T28" fmla="*/ 163 w 371"/>
                <a:gd name="T29" fmla="*/ 157 h 296"/>
                <a:gd name="T30" fmla="*/ 192 w 371"/>
                <a:gd name="T31" fmla="*/ 215 h 296"/>
                <a:gd name="T32" fmla="*/ 162 w 371"/>
                <a:gd name="T33" fmla="*/ 273 h 296"/>
                <a:gd name="T34" fmla="*/ 58 w 371"/>
                <a:gd name="T35" fmla="*/ 273 h 296"/>
                <a:gd name="T36" fmla="*/ 23 w 371"/>
                <a:gd name="T37" fmla="*/ 120 h 296"/>
                <a:gd name="T38" fmla="*/ 240 w 371"/>
                <a:gd name="T39" fmla="*/ 2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1" h="296">
                  <a:moveTo>
                    <a:pt x="240" y="24"/>
                  </a:moveTo>
                  <a:cubicBezTo>
                    <a:pt x="295" y="37"/>
                    <a:pt x="338" y="57"/>
                    <a:pt x="371" y="82"/>
                  </a:cubicBezTo>
                  <a:cubicBezTo>
                    <a:pt x="364" y="86"/>
                    <a:pt x="357" y="91"/>
                    <a:pt x="350" y="96"/>
                  </a:cubicBezTo>
                  <a:cubicBezTo>
                    <a:pt x="320" y="75"/>
                    <a:pt x="283" y="57"/>
                    <a:pt x="236" y="47"/>
                  </a:cubicBezTo>
                  <a:cubicBezTo>
                    <a:pt x="89" y="14"/>
                    <a:pt x="43" y="89"/>
                    <a:pt x="30" y="123"/>
                  </a:cubicBezTo>
                  <a:cubicBezTo>
                    <a:pt x="9" y="177"/>
                    <a:pt x="24" y="241"/>
                    <a:pt x="62" y="263"/>
                  </a:cubicBezTo>
                  <a:cubicBezTo>
                    <a:pt x="94" y="282"/>
                    <a:pt x="131" y="283"/>
                    <a:pt x="158" y="267"/>
                  </a:cubicBezTo>
                  <a:cubicBezTo>
                    <a:pt x="176" y="255"/>
                    <a:pt x="186" y="237"/>
                    <a:pt x="185" y="216"/>
                  </a:cubicBezTo>
                  <a:cubicBezTo>
                    <a:pt x="183" y="185"/>
                    <a:pt x="170" y="171"/>
                    <a:pt x="159" y="164"/>
                  </a:cubicBezTo>
                  <a:cubicBezTo>
                    <a:pt x="145" y="156"/>
                    <a:pt x="126" y="155"/>
                    <a:pt x="110" y="163"/>
                  </a:cubicBezTo>
                  <a:cubicBezTo>
                    <a:pt x="91" y="172"/>
                    <a:pt x="79" y="195"/>
                    <a:pt x="82" y="213"/>
                  </a:cubicBezTo>
                  <a:cubicBezTo>
                    <a:pt x="85" y="228"/>
                    <a:pt x="98" y="244"/>
                    <a:pt x="118" y="248"/>
                  </a:cubicBezTo>
                  <a:cubicBezTo>
                    <a:pt x="94" y="245"/>
                    <a:pt x="78" y="231"/>
                    <a:pt x="74" y="212"/>
                  </a:cubicBezTo>
                  <a:cubicBezTo>
                    <a:pt x="70" y="190"/>
                    <a:pt x="84" y="166"/>
                    <a:pt x="107" y="156"/>
                  </a:cubicBezTo>
                  <a:cubicBezTo>
                    <a:pt x="125" y="147"/>
                    <a:pt x="147" y="148"/>
                    <a:pt x="163" y="157"/>
                  </a:cubicBezTo>
                  <a:cubicBezTo>
                    <a:pt x="175" y="165"/>
                    <a:pt x="191" y="181"/>
                    <a:pt x="192" y="215"/>
                  </a:cubicBezTo>
                  <a:cubicBezTo>
                    <a:pt x="194" y="240"/>
                    <a:pt x="183" y="260"/>
                    <a:pt x="162" y="273"/>
                  </a:cubicBezTo>
                  <a:cubicBezTo>
                    <a:pt x="133" y="291"/>
                    <a:pt x="96" y="296"/>
                    <a:pt x="58" y="273"/>
                  </a:cubicBezTo>
                  <a:cubicBezTo>
                    <a:pt x="17" y="247"/>
                    <a:pt x="0" y="177"/>
                    <a:pt x="23" y="120"/>
                  </a:cubicBezTo>
                  <a:cubicBezTo>
                    <a:pt x="52" y="46"/>
                    <a:pt x="132" y="0"/>
                    <a:pt x="240" y="24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6" name="Freeform 2531"/>
            <p:cNvSpPr>
              <a:spLocks/>
            </p:cNvSpPr>
            <p:nvPr/>
          </p:nvSpPr>
          <p:spPr bwMode="auto">
            <a:xfrm>
              <a:off x="5727701" y="5035550"/>
              <a:ext cx="788988" cy="741363"/>
            </a:xfrm>
            <a:custGeom>
              <a:avLst/>
              <a:gdLst>
                <a:gd name="T0" fmla="*/ 244 w 244"/>
                <a:gd name="T1" fmla="*/ 57 h 229"/>
                <a:gd name="T2" fmla="*/ 80 w 244"/>
                <a:gd name="T3" fmla="*/ 121 h 229"/>
                <a:gd name="T4" fmla="*/ 135 w 244"/>
                <a:gd name="T5" fmla="*/ 144 h 229"/>
                <a:gd name="T6" fmla="*/ 111 w 244"/>
                <a:gd name="T7" fmla="*/ 195 h 229"/>
                <a:gd name="T8" fmla="*/ 61 w 244"/>
                <a:gd name="T9" fmla="*/ 216 h 229"/>
                <a:gd name="T10" fmla="*/ 40 w 244"/>
                <a:gd name="T11" fmla="*/ 157 h 229"/>
                <a:gd name="T12" fmla="*/ 6 w 244"/>
                <a:gd name="T13" fmla="*/ 114 h 229"/>
                <a:gd name="T14" fmla="*/ 49 w 244"/>
                <a:gd name="T15" fmla="*/ 81 h 229"/>
                <a:gd name="T16" fmla="*/ 59 w 244"/>
                <a:gd name="T17" fmla="*/ 40 h 229"/>
                <a:gd name="T18" fmla="*/ 112 w 244"/>
                <a:gd name="T19" fmla="*/ 43 h 229"/>
                <a:gd name="T20" fmla="*/ 244 w 244"/>
                <a:gd name="T21" fmla="*/ 5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4" h="229">
                  <a:moveTo>
                    <a:pt x="244" y="57"/>
                  </a:moveTo>
                  <a:cubicBezTo>
                    <a:pt x="244" y="57"/>
                    <a:pt x="89" y="43"/>
                    <a:pt x="80" y="121"/>
                  </a:cubicBezTo>
                  <a:cubicBezTo>
                    <a:pt x="72" y="181"/>
                    <a:pt x="137" y="173"/>
                    <a:pt x="135" y="144"/>
                  </a:cubicBezTo>
                  <a:cubicBezTo>
                    <a:pt x="135" y="144"/>
                    <a:pt x="160" y="190"/>
                    <a:pt x="111" y="195"/>
                  </a:cubicBezTo>
                  <a:cubicBezTo>
                    <a:pt x="111" y="195"/>
                    <a:pt x="93" y="229"/>
                    <a:pt x="61" y="216"/>
                  </a:cubicBezTo>
                  <a:cubicBezTo>
                    <a:pt x="29" y="202"/>
                    <a:pt x="33" y="169"/>
                    <a:pt x="40" y="157"/>
                  </a:cubicBezTo>
                  <a:cubicBezTo>
                    <a:pt x="40" y="157"/>
                    <a:pt x="0" y="148"/>
                    <a:pt x="6" y="114"/>
                  </a:cubicBezTo>
                  <a:cubicBezTo>
                    <a:pt x="12" y="80"/>
                    <a:pt x="41" y="78"/>
                    <a:pt x="49" y="81"/>
                  </a:cubicBezTo>
                  <a:cubicBezTo>
                    <a:pt x="49" y="81"/>
                    <a:pt x="38" y="56"/>
                    <a:pt x="59" y="40"/>
                  </a:cubicBezTo>
                  <a:cubicBezTo>
                    <a:pt x="83" y="23"/>
                    <a:pt x="112" y="43"/>
                    <a:pt x="112" y="43"/>
                  </a:cubicBezTo>
                  <a:cubicBezTo>
                    <a:pt x="112" y="43"/>
                    <a:pt x="150" y="0"/>
                    <a:pt x="244" y="57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7" name="Freeform 2532"/>
            <p:cNvSpPr>
              <a:spLocks/>
            </p:cNvSpPr>
            <p:nvPr/>
          </p:nvSpPr>
          <p:spPr bwMode="auto">
            <a:xfrm>
              <a:off x="2058988" y="4429125"/>
              <a:ext cx="8147050" cy="1577975"/>
            </a:xfrm>
            <a:custGeom>
              <a:avLst/>
              <a:gdLst>
                <a:gd name="T0" fmla="*/ 1518 w 2520"/>
                <a:gd name="T1" fmla="*/ 297 h 487"/>
                <a:gd name="T2" fmla="*/ 853 w 2520"/>
                <a:gd name="T3" fmla="*/ 122 h 487"/>
                <a:gd name="T4" fmla="*/ 9 w 2520"/>
                <a:gd name="T5" fmla="*/ 329 h 487"/>
                <a:gd name="T6" fmla="*/ 0 w 2520"/>
                <a:gd name="T7" fmla="*/ 226 h 487"/>
                <a:gd name="T8" fmla="*/ 846 w 2520"/>
                <a:gd name="T9" fmla="*/ 44 h 487"/>
                <a:gd name="T10" fmla="*/ 1512 w 2520"/>
                <a:gd name="T11" fmla="*/ 241 h 487"/>
                <a:gd name="T12" fmla="*/ 2199 w 2520"/>
                <a:gd name="T13" fmla="*/ 418 h 487"/>
                <a:gd name="T14" fmla="*/ 1518 w 2520"/>
                <a:gd name="T15" fmla="*/ 29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0" h="487">
                  <a:moveTo>
                    <a:pt x="1518" y="297"/>
                  </a:moveTo>
                  <a:cubicBezTo>
                    <a:pt x="1303" y="217"/>
                    <a:pt x="1082" y="148"/>
                    <a:pt x="853" y="122"/>
                  </a:cubicBezTo>
                  <a:cubicBezTo>
                    <a:pt x="550" y="88"/>
                    <a:pt x="263" y="159"/>
                    <a:pt x="9" y="329"/>
                  </a:cubicBezTo>
                  <a:cubicBezTo>
                    <a:pt x="6" y="295"/>
                    <a:pt x="3" y="260"/>
                    <a:pt x="0" y="226"/>
                  </a:cubicBezTo>
                  <a:cubicBezTo>
                    <a:pt x="257" y="62"/>
                    <a:pt x="545" y="0"/>
                    <a:pt x="846" y="44"/>
                  </a:cubicBezTo>
                  <a:cubicBezTo>
                    <a:pt x="1076" y="77"/>
                    <a:pt x="1295" y="160"/>
                    <a:pt x="1512" y="241"/>
                  </a:cubicBezTo>
                  <a:cubicBezTo>
                    <a:pt x="1735" y="324"/>
                    <a:pt x="1960" y="409"/>
                    <a:pt x="2199" y="418"/>
                  </a:cubicBezTo>
                  <a:cubicBezTo>
                    <a:pt x="2520" y="431"/>
                    <a:pt x="2025" y="487"/>
                    <a:pt x="1518" y="297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8" name="Freeform 2533"/>
            <p:cNvSpPr>
              <a:spLocks/>
            </p:cNvSpPr>
            <p:nvPr/>
          </p:nvSpPr>
          <p:spPr bwMode="auto">
            <a:xfrm>
              <a:off x="2044701" y="4314825"/>
              <a:ext cx="9729788" cy="1608138"/>
            </a:xfrm>
            <a:custGeom>
              <a:avLst/>
              <a:gdLst>
                <a:gd name="T0" fmla="*/ 3009 w 3009"/>
                <a:gd name="T1" fmla="*/ 254 h 496"/>
                <a:gd name="T2" fmla="*/ 2991 w 3009"/>
                <a:gd name="T3" fmla="*/ 256 h 496"/>
                <a:gd name="T4" fmla="*/ 2183 w 3009"/>
                <a:gd name="T5" fmla="*/ 467 h 496"/>
                <a:gd name="T6" fmla="*/ 1517 w 3009"/>
                <a:gd name="T7" fmla="*/ 297 h 496"/>
                <a:gd name="T8" fmla="*/ 853 w 3009"/>
                <a:gd name="T9" fmla="*/ 122 h 496"/>
                <a:gd name="T10" fmla="*/ 8 w 3009"/>
                <a:gd name="T11" fmla="*/ 329 h 496"/>
                <a:gd name="T12" fmla="*/ 0 w 3009"/>
                <a:gd name="T13" fmla="*/ 226 h 496"/>
                <a:gd name="T14" fmla="*/ 845 w 3009"/>
                <a:gd name="T15" fmla="*/ 43 h 496"/>
                <a:gd name="T16" fmla="*/ 1511 w 3009"/>
                <a:gd name="T17" fmla="*/ 241 h 496"/>
                <a:gd name="T18" fmla="*/ 2200 w 3009"/>
                <a:gd name="T19" fmla="*/ 441 h 496"/>
                <a:gd name="T20" fmla="*/ 3009 w 3009"/>
                <a:gd name="T21" fmla="*/ 25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9" h="496">
                  <a:moveTo>
                    <a:pt x="3009" y="254"/>
                  </a:moveTo>
                  <a:cubicBezTo>
                    <a:pt x="3002" y="255"/>
                    <a:pt x="2998" y="256"/>
                    <a:pt x="2991" y="256"/>
                  </a:cubicBezTo>
                  <a:cubicBezTo>
                    <a:pt x="2748" y="419"/>
                    <a:pt x="2475" y="496"/>
                    <a:pt x="2183" y="467"/>
                  </a:cubicBezTo>
                  <a:cubicBezTo>
                    <a:pt x="1954" y="445"/>
                    <a:pt x="1734" y="370"/>
                    <a:pt x="1517" y="297"/>
                  </a:cubicBezTo>
                  <a:cubicBezTo>
                    <a:pt x="1300" y="224"/>
                    <a:pt x="1081" y="148"/>
                    <a:pt x="853" y="122"/>
                  </a:cubicBezTo>
                  <a:cubicBezTo>
                    <a:pt x="549" y="88"/>
                    <a:pt x="262" y="159"/>
                    <a:pt x="8" y="329"/>
                  </a:cubicBezTo>
                  <a:cubicBezTo>
                    <a:pt x="5" y="295"/>
                    <a:pt x="2" y="260"/>
                    <a:pt x="0" y="226"/>
                  </a:cubicBezTo>
                  <a:cubicBezTo>
                    <a:pt x="256" y="62"/>
                    <a:pt x="544" y="0"/>
                    <a:pt x="845" y="43"/>
                  </a:cubicBezTo>
                  <a:cubicBezTo>
                    <a:pt x="1075" y="77"/>
                    <a:pt x="1294" y="160"/>
                    <a:pt x="1511" y="241"/>
                  </a:cubicBezTo>
                  <a:cubicBezTo>
                    <a:pt x="1735" y="324"/>
                    <a:pt x="1961" y="410"/>
                    <a:pt x="2200" y="441"/>
                  </a:cubicBezTo>
                  <a:cubicBezTo>
                    <a:pt x="2490" y="478"/>
                    <a:pt x="2763" y="412"/>
                    <a:pt x="3009" y="254"/>
                  </a:cubicBez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9" name="Freeform 2534"/>
            <p:cNvSpPr>
              <a:spLocks/>
            </p:cNvSpPr>
            <p:nvPr/>
          </p:nvSpPr>
          <p:spPr bwMode="auto">
            <a:xfrm>
              <a:off x="2022476" y="4043363"/>
              <a:ext cx="9810750" cy="1824038"/>
            </a:xfrm>
            <a:custGeom>
              <a:avLst/>
              <a:gdLst>
                <a:gd name="T0" fmla="*/ 3034 w 3034"/>
                <a:gd name="T1" fmla="*/ 336 h 563"/>
                <a:gd name="T2" fmla="*/ 3016 w 3034"/>
                <a:gd name="T3" fmla="*/ 338 h 563"/>
                <a:gd name="T4" fmla="*/ 2206 w 3034"/>
                <a:gd name="T5" fmla="*/ 526 h 563"/>
                <a:gd name="T6" fmla="*/ 1518 w 3034"/>
                <a:gd name="T7" fmla="*/ 326 h 563"/>
                <a:gd name="T8" fmla="*/ 852 w 3034"/>
                <a:gd name="T9" fmla="*/ 130 h 563"/>
                <a:gd name="T10" fmla="*/ 7 w 3034"/>
                <a:gd name="T11" fmla="*/ 313 h 563"/>
                <a:gd name="T12" fmla="*/ 0 w 3034"/>
                <a:gd name="T13" fmla="*/ 210 h 563"/>
                <a:gd name="T14" fmla="*/ 845 w 3034"/>
                <a:gd name="T15" fmla="*/ 51 h 563"/>
                <a:gd name="T16" fmla="*/ 1533 w 3034"/>
                <a:gd name="T17" fmla="*/ 278 h 563"/>
                <a:gd name="T18" fmla="*/ 2223 w 3034"/>
                <a:gd name="T19" fmla="*/ 500 h 563"/>
                <a:gd name="T20" fmla="*/ 3034 w 3034"/>
                <a:gd name="T21" fmla="*/ 336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4" h="563">
                  <a:moveTo>
                    <a:pt x="3034" y="336"/>
                  </a:moveTo>
                  <a:cubicBezTo>
                    <a:pt x="3027" y="337"/>
                    <a:pt x="3023" y="337"/>
                    <a:pt x="3016" y="338"/>
                  </a:cubicBezTo>
                  <a:cubicBezTo>
                    <a:pt x="2770" y="496"/>
                    <a:pt x="2496" y="563"/>
                    <a:pt x="2206" y="526"/>
                  </a:cubicBezTo>
                  <a:cubicBezTo>
                    <a:pt x="1968" y="496"/>
                    <a:pt x="1742" y="410"/>
                    <a:pt x="1518" y="326"/>
                  </a:cubicBezTo>
                  <a:cubicBezTo>
                    <a:pt x="1301" y="246"/>
                    <a:pt x="1082" y="163"/>
                    <a:pt x="852" y="130"/>
                  </a:cubicBezTo>
                  <a:cubicBezTo>
                    <a:pt x="551" y="87"/>
                    <a:pt x="264" y="149"/>
                    <a:pt x="7" y="313"/>
                  </a:cubicBezTo>
                  <a:cubicBezTo>
                    <a:pt x="4" y="279"/>
                    <a:pt x="2" y="245"/>
                    <a:pt x="0" y="210"/>
                  </a:cubicBezTo>
                  <a:cubicBezTo>
                    <a:pt x="259" y="53"/>
                    <a:pt x="547" y="0"/>
                    <a:pt x="845" y="51"/>
                  </a:cubicBezTo>
                  <a:cubicBezTo>
                    <a:pt x="1084" y="92"/>
                    <a:pt x="1310" y="187"/>
                    <a:pt x="1533" y="278"/>
                  </a:cubicBezTo>
                  <a:cubicBezTo>
                    <a:pt x="1757" y="369"/>
                    <a:pt x="1983" y="462"/>
                    <a:pt x="2223" y="500"/>
                  </a:cubicBezTo>
                  <a:cubicBezTo>
                    <a:pt x="2511" y="546"/>
                    <a:pt x="2785" y="488"/>
                    <a:pt x="3034" y="336"/>
                  </a:cubicBezTo>
                  <a:close/>
                </a:path>
              </a:pathLst>
            </a:custGeom>
            <a:solidFill>
              <a:srgbClr val="26A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0" name="Freeform 2535"/>
            <p:cNvSpPr>
              <a:spLocks/>
            </p:cNvSpPr>
            <p:nvPr/>
          </p:nvSpPr>
          <p:spPr bwMode="auto">
            <a:xfrm>
              <a:off x="2003426" y="3754438"/>
              <a:ext cx="9886950" cy="2058988"/>
            </a:xfrm>
            <a:custGeom>
              <a:avLst/>
              <a:gdLst>
                <a:gd name="T0" fmla="*/ 3058 w 3058"/>
                <a:gd name="T1" fmla="*/ 423 h 635"/>
                <a:gd name="T2" fmla="*/ 3040 w 3058"/>
                <a:gd name="T3" fmla="*/ 425 h 635"/>
                <a:gd name="T4" fmla="*/ 2229 w 3058"/>
                <a:gd name="T5" fmla="*/ 589 h 635"/>
                <a:gd name="T6" fmla="*/ 1539 w 3058"/>
                <a:gd name="T7" fmla="*/ 367 h 635"/>
                <a:gd name="T8" fmla="*/ 851 w 3058"/>
                <a:gd name="T9" fmla="*/ 140 h 635"/>
                <a:gd name="T10" fmla="*/ 6 w 3058"/>
                <a:gd name="T11" fmla="*/ 299 h 635"/>
                <a:gd name="T12" fmla="*/ 0 w 3058"/>
                <a:gd name="T13" fmla="*/ 197 h 635"/>
                <a:gd name="T14" fmla="*/ 861 w 3058"/>
                <a:gd name="T15" fmla="*/ 65 h 635"/>
                <a:gd name="T16" fmla="*/ 1544 w 3058"/>
                <a:gd name="T17" fmla="*/ 315 h 635"/>
                <a:gd name="T18" fmla="*/ 2227 w 3058"/>
                <a:gd name="T19" fmla="*/ 560 h 635"/>
                <a:gd name="T20" fmla="*/ 3058 w 3058"/>
                <a:gd name="T21" fmla="*/ 42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8" h="635">
                  <a:moveTo>
                    <a:pt x="3058" y="423"/>
                  </a:moveTo>
                  <a:cubicBezTo>
                    <a:pt x="3051" y="424"/>
                    <a:pt x="3047" y="424"/>
                    <a:pt x="3040" y="425"/>
                  </a:cubicBezTo>
                  <a:cubicBezTo>
                    <a:pt x="2791" y="577"/>
                    <a:pt x="2517" y="635"/>
                    <a:pt x="2229" y="589"/>
                  </a:cubicBezTo>
                  <a:cubicBezTo>
                    <a:pt x="1989" y="552"/>
                    <a:pt x="1763" y="458"/>
                    <a:pt x="1539" y="367"/>
                  </a:cubicBezTo>
                  <a:cubicBezTo>
                    <a:pt x="1316" y="276"/>
                    <a:pt x="1090" y="181"/>
                    <a:pt x="851" y="140"/>
                  </a:cubicBezTo>
                  <a:cubicBezTo>
                    <a:pt x="553" y="89"/>
                    <a:pt x="265" y="142"/>
                    <a:pt x="6" y="299"/>
                  </a:cubicBezTo>
                  <a:cubicBezTo>
                    <a:pt x="4" y="265"/>
                    <a:pt x="2" y="231"/>
                    <a:pt x="0" y="197"/>
                  </a:cubicBezTo>
                  <a:cubicBezTo>
                    <a:pt x="267" y="41"/>
                    <a:pt x="560" y="0"/>
                    <a:pt x="861" y="65"/>
                  </a:cubicBezTo>
                  <a:cubicBezTo>
                    <a:pt x="1099" y="115"/>
                    <a:pt x="1322" y="217"/>
                    <a:pt x="1544" y="315"/>
                  </a:cubicBezTo>
                  <a:cubicBezTo>
                    <a:pt x="1765" y="413"/>
                    <a:pt x="1989" y="513"/>
                    <a:pt x="2227" y="560"/>
                  </a:cubicBezTo>
                  <a:cubicBezTo>
                    <a:pt x="2519" y="619"/>
                    <a:pt x="2801" y="573"/>
                    <a:pt x="3058" y="423"/>
                  </a:cubicBezTo>
                  <a:close/>
                </a:path>
              </a:pathLst>
            </a:custGeom>
            <a:solidFill>
              <a:srgbClr val="74B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1" name="Freeform 2536"/>
            <p:cNvSpPr>
              <a:spLocks/>
            </p:cNvSpPr>
            <p:nvPr/>
          </p:nvSpPr>
          <p:spPr bwMode="auto">
            <a:xfrm>
              <a:off x="1981201" y="3473450"/>
              <a:ext cx="9967913" cy="2284413"/>
            </a:xfrm>
            <a:custGeom>
              <a:avLst/>
              <a:gdLst>
                <a:gd name="T0" fmla="*/ 3083 w 3083"/>
                <a:gd name="T1" fmla="*/ 508 h 705"/>
                <a:gd name="T2" fmla="*/ 3065 w 3083"/>
                <a:gd name="T3" fmla="*/ 510 h 705"/>
                <a:gd name="T4" fmla="*/ 2234 w 3083"/>
                <a:gd name="T5" fmla="*/ 647 h 705"/>
                <a:gd name="T6" fmla="*/ 1551 w 3083"/>
                <a:gd name="T7" fmla="*/ 402 h 705"/>
                <a:gd name="T8" fmla="*/ 868 w 3083"/>
                <a:gd name="T9" fmla="*/ 152 h 705"/>
                <a:gd name="T10" fmla="*/ 7 w 3083"/>
                <a:gd name="T11" fmla="*/ 284 h 705"/>
                <a:gd name="T12" fmla="*/ 0 w 3083"/>
                <a:gd name="T13" fmla="*/ 181 h 705"/>
                <a:gd name="T14" fmla="*/ 861 w 3083"/>
                <a:gd name="T15" fmla="*/ 72 h 705"/>
                <a:gd name="T16" fmla="*/ 1544 w 3083"/>
                <a:gd name="T17" fmla="*/ 344 h 705"/>
                <a:gd name="T18" fmla="*/ 2251 w 3083"/>
                <a:gd name="T19" fmla="*/ 622 h 705"/>
                <a:gd name="T20" fmla="*/ 3083 w 3083"/>
                <a:gd name="T21" fmla="*/ 508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83" h="705">
                  <a:moveTo>
                    <a:pt x="3083" y="508"/>
                  </a:moveTo>
                  <a:cubicBezTo>
                    <a:pt x="3076" y="509"/>
                    <a:pt x="3072" y="509"/>
                    <a:pt x="3065" y="510"/>
                  </a:cubicBezTo>
                  <a:cubicBezTo>
                    <a:pt x="2808" y="660"/>
                    <a:pt x="2526" y="705"/>
                    <a:pt x="2234" y="647"/>
                  </a:cubicBezTo>
                  <a:cubicBezTo>
                    <a:pt x="1996" y="600"/>
                    <a:pt x="1772" y="500"/>
                    <a:pt x="1551" y="402"/>
                  </a:cubicBezTo>
                  <a:cubicBezTo>
                    <a:pt x="1329" y="304"/>
                    <a:pt x="1106" y="202"/>
                    <a:pt x="868" y="152"/>
                  </a:cubicBezTo>
                  <a:cubicBezTo>
                    <a:pt x="567" y="87"/>
                    <a:pt x="274" y="128"/>
                    <a:pt x="7" y="284"/>
                  </a:cubicBezTo>
                  <a:cubicBezTo>
                    <a:pt x="5" y="249"/>
                    <a:pt x="3" y="215"/>
                    <a:pt x="0" y="181"/>
                  </a:cubicBezTo>
                  <a:cubicBezTo>
                    <a:pt x="270" y="32"/>
                    <a:pt x="563" y="0"/>
                    <a:pt x="861" y="72"/>
                  </a:cubicBezTo>
                  <a:cubicBezTo>
                    <a:pt x="1100" y="131"/>
                    <a:pt x="1323" y="239"/>
                    <a:pt x="1544" y="344"/>
                  </a:cubicBezTo>
                  <a:cubicBezTo>
                    <a:pt x="1772" y="453"/>
                    <a:pt x="2003" y="566"/>
                    <a:pt x="2251" y="622"/>
                  </a:cubicBezTo>
                  <a:cubicBezTo>
                    <a:pt x="2540" y="688"/>
                    <a:pt x="2823" y="652"/>
                    <a:pt x="3083" y="50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2" name="Freeform 2537"/>
            <p:cNvSpPr>
              <a:spLocks/>
            </p:cNvSpPr>
            <p:nvPr/>
          </p:nvSpPr>
          <p:spPr bwMode="auto">
            <a:xfrm>
              <a:off x="1962151" y="3200400"/>
              <a:ext cx="10042525" cy="2505075"/>
            </a:xfrm>
            <a:custGeom>
              <a:avLst/>
              <a:gdLst>
                <a:gd name="T0" fmla="*/ 3106 w 3106"/>
                <a:gd name="T1" fmla="*/ 590 h 773"/>
                <a:gd name="T2" fmla="*/ 3088 w 3106"/>
                <a:gd name="T3" fmla="*/ 592 h 773"/>
                <a:gd name="T4" fmla="*/ 2256 w 3106"/>
                <a:gd name="T5" fmla="*/ 707 h 773"/>
                <a:gd name="T6" fmla="*/ 1550 w 3106"/>
                <a:gd name="T7" fmla="*/ 430 h 773"/>
                <a:gd name="T8" fmla="*/ 867 w 3106"/>
                <a:gd name="T9" fmla="*/ 159 h 773"/>
                <a:gd name="T10" fmla="*/ 7 w 3106"/>
                <a:gd name="T11" fmla="*/ 268 h 773"/>
                <a:gd name="T12" fmla="*/ 0 w 3106"/>
                <a:gd name="T13" fmla="*/ 165 h 773"/>
                <a:gd name="T14" fmla="*/ 854 w 3106"/>
                <a:gd name="T15" fmla="*/ 78 h 773"/>
                <a:gd name="T16" fmla="*/ 1555 w 3106"/>
                <a:gd name="T17" fmla="*/ 378 h 773"/>
                <a:gd name="T18" fmla="*/ 2255 w 3106"/>
                <a:gd name="T19" fmla="*/ 677 h 773"/>
                <a:gd name="T20" fmla="*/ 3106 w 3106"/>
                <a:gd name="T21" fmla="*/ 59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6" h="773">
                  <a:moveTo>
                    <a:pt x="3106" y="590"/>
                  </a:moveTo>
                  <a:cubicBezTo>
                    <a:pt x="3099" y="591"/>
                    <a:pt x="3096" y="591"/>
                    <a:pt x="3088" y="592"/>
                  </a:cubicBezTo>
                  <a:cubicBezTo>
                    <a:pt x="2828" y="736"/>
                    <a:pt x="2546" y="773"/>
                    <a:pt x="2256" y="707"/>
                  </a:cubicBezTo>
                  <a:cubicBezTo>
                    <a:pt x="2009" y="651"/>
                    <a:pt x="1778" y="539"/>
                    <a:pt x="1550" y="430"/>
                  </a:cubicBezTo>
                  <a:cubicBezTo>
                    <a:pt x="1329" y="325"/>
                    <a:pt x="1106" y="217"/>
                    <a:pt x="867" y="159"/>
                  </a:cubicBezTo>
                  <a:cubicBezTo>
                    <a:pt x="570" y="87"/>
                    <a:pt x="276" y="119"/>
                    <a:pt x="7" y="268"/>
                  </a:cubicBezTo>
                  <a:cubicBezTo>
                    <a:pt x="5" y="234"/>
                    <a:pt x="3" y="200"/>
                    <a:pt x="0" y="165"/>
                  </a:cubicBezTo>
                  <a:cubicBezTo>
                    <a:pt x="270" y="23"/>
                    <a:pt x="561" y="0"/>
                    <a:pt x="854" y="78"/>
                  </a:cubicBezTo>
                  <a:cubicBezTo>
                    <a:pt x="1100" y="144"/>
                    <a:pt x="1329" y="263"/>
                    <a:pt x="1555" y="378"/>
                  </a:cubicBezTo>
                  <a:cubicBezTo>
                    <a:pt x="1781" y="493"/>
                    <a:pt x="2009" y="611"/>
                    <a:pt x="2255" y="677"/>
                  </a:cubicBezTo>
                  <a:cubicBezTo>
                    <a:pt x="2547" y="755"/>
                    <a:pt x="2837" y="731"/>
                    <a:pt x="3106" y="590"/>
                  </a:cubicBezTo>
                  <a:close/>
                </a:path>
              </a:pathLst>
            </a:custGeom>
            <a:solidFill>
              <a:srgbClr val="F9E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3" name="Freeform 2538"/>
            <p:cNvSpPr>
              <a:spLocks/>
            </p:cNvSpPr>
            <p:nvPr/>
          </p:nvSpPr>
          <p:spPr bwMode="auto">
            <a:xfrm>
              <a:off x="1938338" y="1589088"/>
              <a:ext cx="10123488" cy="5326063"/>
            </a:xfrm>
            <a:custGeom>
              <a:avLst/>
              <a:gdLst>
                <a:gd name="T0" fmla="*/ 3131 w 3131"/>
                <a:gd name="T1" fmla="*/ 1084 h 1643"/>
                <a:gd name="T2" fmla="*/ 3113 w 3131"/>
                <a:gd name="T3" fmla="*/ 1087 h 1643"/>
                <a:gd name="T4" fmla="*/ 2262 w 3131"/>
                <a:gd name="T5" fmla="*/ 1174 h 1643"/>
                <a:gd name="T6" fmla="*/ 1562 w 3131"/>
                <a:gd name="T7" fmla="*/ 875 h 1643"/>
                <a:gd name="T8" fmla="*/ 861 w 3131"/>
                <a:gd name="T9" fmla="*/ 575 h 1643"/>
                <a:gd name="T10" fmla="*/ 7 w 3131"/>
                <a:gd name="T11" fmla="*/ 662 h 1643"/>
                <a:gd name="T12" fmla="*/ 0 w 3131"/>
                <a:gd name="T13" fmla="*/ 559 h 1643"/>
                <a:gd name="T14" fmla="*/ 3131 w 3131"/>
                <a:gd name="T15" fmla="*/ 1084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1" h="1643">
                  <a:moveTo>
                    <a:pt x="3131" y="1084"/>
                  </a:moveTo>
                  <a:cubicBezTo>
                    <a:pt x="3124" y="1085"/>
                    <a:pt x="3121" y="1086"/>
                    <a:pt x="3113" y="1087"/>
                  </a:cubicBezTo>
                  <a:cubicBezTo>
                    <a:pt x="2844" y="1228"/>
                    <a:pt x="2554" y="1252"/>
                    <a:pt x="2262" y="1174"/>
                  </a:cubicBezTo>
                  <a:cubicBezTo>
                    <a:pt x="2016" y="1108"/>
                    <a:pt x="1788" y="990"/>
                    <a:pt x="1562" y="875"/>
                  </a:cubicBezTo>
                  <a:cubicBezTo>
                    <a:pt x="1336" y="760"/>
                    <a:pt x="1107" y="641"/>
                    <a:pt x="861" y="575"/>
                  </a:cubicBezTo>
                  <a:cubicBezTo>
                    <a:pt x="568" y="497"/>
                    <a:pt x="277" y="520"/>
                    <a:pt x="7" y="662"/>
                  </a:cubicBezTo>
                  <a:cubicBezTo>
                    <a:pt x="5" y="628"/>
                    <a:pt x="3" y="594"/>
                    <a:pt x="0" y="559"/>
                  </a:cubicBezTo>
                  <a:cubicBezTo>
                    <a:pt x="1119" y="0"/>
                    <a:pt x="2013" y="1643"/>
                    <a:pt x="3131" y="1084"/>
                  </a:cubicBezTo>
                  <a:close/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4" name="Freeform 2539"/>
            <p:cNvSpPr>
              <a:spLocks/>
            </p:cNvSpPr>
            <p:nvPr/>
          </p:nvSpPr>
          <p:spPr bwMode="auto">
            <a:xfrm>
              <a:off x="1912938" y="1330325"/>
              <a:ext cx="10207625" cy="5588000"/>
            </a:xfrm>
            <a:custGeom>
              <a:avLst/>
              <a:gdLst>
                <a:gd name="T0" fmla="*/ 3157 w 3157"/>
                <a:gd name="T1" fmla="*/ 1162 h 1724"/>
                <a:gd name="T2" fmla="*/ 3139 w 3157"/>
                <a:gd name="T3" fmla="*/ 1165 h 1724"/>
                <a:gd name="T4" fmla="*/ 9 w 3157"/>
                <a:gd name="T5" fmla="*/ 643 h 1724"/>
                <a:gd name="T6" fmla="*/ 0 w 3157"/>
                <a:gd name="T7" fmla="*/ 540 h 1724"/>
                <a:gd name="T8" fmla="*/ 3157 w 3157"/>
                <a:gd name="T9" fmla="*/ 1162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7" h="1724">
                  <a:moveTo>
                    <a:pt x="3157" y="1162"/>
                  </a:moveTo>
                  <a:cubicBezTo>
                    <a:pt x="3150" y="1163"/>
                    <a:pt x="3146" y="1164"/>
                    <a:pt x="3139" y="1165"/>
                  </a:cubicBezTo>
                  <a:cubicBezTo>
                    <a:pt x="2021" y="1724"/>
                    <a:pt x="1126" y="83"/>
                    <a:pt x="9" y="643"/>
                  </a:cubicBezTo>
                  <a:cubicBezTo>
                    <a:pt x="6" y="608"/>
                    <a:pt x="3" y="574"/>
                    <a:pt x="0" y="540"/>
                  </a:cubicBezTo>
                  <a:cubicBezTo>
                    <a:pt x="1142" y="0"/>
                    <a:pt x="2015" y="1703"/>
                    <a:pt x="3157" y="116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598" name="水滴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7608" y="2903414"/>
            <a:ext cx="4963630" cy="3733942"/>
          </a:xfrm>
          <a:prstGeom prst="rect">
            <a:avLst/>
          </a:prstGeom>
        </p:spPr>
      </p:pic>
      <p:pic>
        <p:nvPicPr>
          <p:cNvPr id="2600" name="红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52650" y="4231448"/>
            <a:ext cx="1116000" cy="1116000"/>
          </a:xfrm>
          <a:prstGeom prst="rect">
            <a:avLst/>
          </a:prstGeom>
        </p:spPr>
      </p:pic>
      <p:pic>
        <p:nvPicPr>
          <p:cNvPr id="2602" name="黄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11943" y="3995093"/>
            <a:ext cx="1451250" cy="1451250"/>
          </a:xfrm>
          <a:prstGeom prst="rect">
            <a:avLst/>
          </a:prstGeom>
        </p:spPr>
      </p:pic>
      <p:pic>
        <p:nvPicPr>
          <p:cNvPr id="2605" name="蓝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29372" y="4456160"/>
            <a:ext cx="720000" cy="720000"/>
          </a:xfrm>
          <a:prstGeom prst="rect">
            <a:avLst/>
          </a:prstGeom>
        </p:spPr>
      </p:pic>
      <p:pic>
        <p:nvPicPr>
          <p:cNvPr id="2606" name="黄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86674" y="4178437"/>
            <a:ext cx="540000" cy="540000"/>
          </a:xfrm>
          <a:prstGeom prst="rect">
            <a:avLst/>
          </a:prstGeom>
        </p:spPr>
      </p:pic>
      <p:pic>
        <p:nvPicPr>
          <p:cNvPr id="2608" name="红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329021" y="3371927"/>
            <a:ext cx="1188000" cy="1188000"/>
          </a:xfrm>
          <a:prstGeom prst="rect">
            <a:avLst/>
          </a:prstGeom>
        </p:spPr>
      </p:pic>
      <p:pic>
        <p:nvPicPr>
          <p:cNvPr id="2612" name="图片 261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263632" y="5065475"/>
            <a:ext cx="795035" cy="1404000"/>
          </a:xfrm>
          <a:prstGeom prst="rect">
            <a:avLst/>
          </a:prstGeom>
        </p:spPr>
      </p:pic>
      <p:pic>
        <p:nvPicPr>
          <p:cNvPr id="2613" name="图片 26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7085" y="2146943"/>
            <a:ext cx="1525548" cy="1535264"/>
          </a:xfrm>
          <a:prstGeom prst="rect">
            <a:avLst/>
          </a:prstGeom>
        </p:spPr>
      </p:pic>
      <p:grpSp>
        <p:nvGrpSpPr>
          <p:cNvPr id="2614" name="组合 2613"/>
          <p:cNvGrpSpPr/>
          <p:nvPr/>
        </p:nvGrpSpPr>
        <p:grpSpPr>
          <a:xfrm>
            <a:off x="391457" y="92099"/>
            <a:ext cx="1874074" cy="3784098"/>
            <a:chOff x="437689" y="282371"/>
            <a:chExt cx="2647951" cy="5346701"/>
          </a:xfrm>
        </p:grpSpPr>
        <p:sp>
          <p:nvSpPr>
            <p:cNvPr id="2615" name="AutoShape 2451"/>
            <p:cNvSpPr>
              <a:spLocks noChangeAspect="1" noChangeArrowheads="1" noTextEdit="1"/>
            </p:cNvSpPr>
            <p:nvPr/>
          </p:nvSpPr>
          <p:spPr bwMode="auto">
            <a:xfrm>
              <a:off x="442452" y="285546"/>
              <a:ext cx="2643188" cy="53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6" name="Freeform 2453"/>
            <p:cNvSpPr>
              <a:spLocks/>
            </p:cNvSpPr>
            <p:nvPr/>
          </p:nvSpPr>
          <p:spPr bwMode="auto">
            <a:xfrm>
              <a:off x="1029827" y="3531984"/>
              <a:ext cx="2052638" cy="2097088"/>
            </a:xfrm>
            <a:custGeom>
              <a:avLst/>
              <a:gdLst>
                <a:gd name="T0" fmla="*/ 545 w 545"/>
                <a:gd name="T1" fmla="*/ 558 h 558"/>
                <a:gd name="T2" fmla="*/ 0 w 545"/>
                <a:gd name="T3" fmla="*/ 0 h 558"/>
                <a:gd name="T4" fmla="*/ 15 w 545"/>
                <a:gd name="T5" fmla="*/ 4 h 558"/>
                <a:gd name="T6" fmla="*/ 517 w 545"/>
                <a:gd name="T7" fmla="*/ 538 h 558"/>
                <a:gd name="T8" fmla="*/ 545 w 545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5" h="558">
                  <a:moveTo>
                    <a:pt x="545" y="558"/>
                  </a:moveTo>
                  <a:cubicBezTo>
                    <a:pt x="545" y="558"/>
                    <a:pt x="86" y="471"/>
                    <a:pt x="0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41" y="402"/>
                    <a:pt x="517" y="538"/>
                  </a:cubicBezTo>
                  <a:lnTo>
                    <a:pt x="545" y="558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7" name="Freeform 2454"/>
            <p:cNvSpPr>
              <a:spLocks/>
            </p:cNvSpPr>
            <p:nvPr/>
          </p:nvSpPr>
          <p:spPr bwMode="auto">
            <a:xfrm>
              <a:off x="739315" y="3614534"/>
              <a:ext cx="384175" cy="439738"/>
            </a:xfrm>
            <a:custGeom>
              <a:avLst/>
              <a:gdLst>
                <a:gd name="T0" fmla="*/ 102 w 102"/>
                <a:gd name="T1" fmla="*/ 63 h 117"/>
                <a:gd name="T2" fmla="*/ 0 w 102"/>
                <a:gd name="T3" fmla="*/ 45 h 117"/>
                <a:gd name="T4" fmla="*/ 102 w 102"/>
                <a:gd name="T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117">
                  <a:moveTo>
                    <a:pt x="102" y="63"/>
                  </a:moveTo>
                  <a:cubicBezTo>
                    <a:pt x="102" y="63"/>
                    <a:pt x="94" y="117"/>
                    <a:pt x="0" y="45"/>
                  </a:cubicBezTo>
                  <a:cubicBezTo>
                    <a:pt x="0" y="45"/>
                    <a:pt x="48" y="0"/>
                    <a:pt x="102" y="63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8" name="Freeform 2455"/>
            <p:cNvSpPr>
              <a:spLocks/>
            </p:cNvSpPr>
            <p:nvPr/>
          </p:nvSpPr>
          <p:spPr bwMode="auto">
            <a:xfrm>
              <a:off x="1748965" y="4705146"/>
              <a:ext cx="285750" cy="371475"/>
            </a:xfrm>
            <a:custGeom>
              <a:avLst/>
              <a:gdLst>
                <a:gd name="T0" fmla="*/ 52 w 76"/>
                <a:gd name="T1" fmla="*/ 99 h 99"/>
                <a:gd name="T2" fmla="*/ 36 w 76"/>
                <a:gd name="T3" fmla="*/ 0 h 99"/>
                <a:gd name="T4" fmla="*/ 52 w 76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99">
                  <a:moveTo>
                    <a:pt x="52" y="99"/>
                  </a:moveTo>
                  <a:cubicBezTo>
                    <a:pt x="52" y="99"/>
                    <a:pt x="0" y="53"/>
                    <a:pt x="36" y="0"/>
                  </a:cubicBezTo>
                  <a:cubicBezTo>
                    <a:pt x="36" y="0"/>
                    <a:pt x="76" y="29"/>
                    <a:pt x="52" y="9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9" name="Freeform 2456"/>
            <p:cNvSpPr>
              <a:spLocks/>
            </p:cNvSpPr>
            <p:nvPr/>
          </p:nvSpPr>
          <p:spPr bwMode="auto">
            <a:xfrm>
              <a:off x="599615" y="2671559"/>
              <a:ext cx="565150" cy="508000"/>
            </a:xfrm>
            <a:custGeom>
              <a:avLst/>
              <a:gdLst>
                <a:gd name="T0" fmla="*/ 93 w 150"/>
                <a:gd name="T1" fmla="*/ 120 h 135"/>
                <a:gd name="T2" fmla="*/ 23 w 150"/>
                <a:gd name="T3" fmla="*/ 53 h 135"/>
                <a:gd name="T4" fmla="*/ 50 w 150"/>
                <a:gd name="T5" fmla="*/ 35 h 135"/>
                <a:gd name="T6" fmla="*/ 57 w 150"/>
                <a:gd name="T7" fmla="*/ 81 h 135"/>
                <a:gd name="T8" fmla="*/ 63 w 150"/>
                <a:gd name="T9" fmla="*/ 29 h 135"/>
                <a:gd name="T10" fmla="*/ 74 w 150"/>
                <a:gd name="T11" fmla="*/ 25 h 135"/>
                <a:gd name="T12" fmla="*/ 101 w 150"/>
                <a:gd name="T13" fmla="*/ 74 h 135"/>
                <a:gd name="T14" fmla="*/ 88 w 150"/>
                <a:gd name="T15" fmla="*/ 17 h 135"/>
                <a:gd name="T16" fmla="*/ 98 w 150"/>
                <a:gd name="T17" fmla="*/ 39 h 135"/>
                <a:gd name="T18" fmla="*/ 118 w 150"/>
                <a:gd name="T19" fmla="*/ 63 h 135"/>
                <a:gd name="T20" fmla="*/ 93 w 150"/>
                <a:gd name="T21" fmla="*/ 1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35">
                  <a:moveTo>
                    <a:pt x="93" y="120"/>
                  </a:moveTo>
                  <a:cubicBezTo>
                    <a:pt x="93" y="120"/>
                    <a:pt x="0" y="135"/>
                    <a:pt x="23" y="53"/>
                  </a:cubicBezTo>
                  <a:cubicBezTo>
                    <a:pt x="23" y="53"/>
                    <a:pt x="25" y="28"/>
                    <a:pt x="50" y="35"/>
                  </a:cubicBezTo>
                  <a:cubicBezTo>
                    <a:pt x="50" y="35"/>
                    <a:pt x="30" y="68"/>
                    <a:pt x="57" y="81"/>
                  </a:cubicBezTo>
                  <a:cubicBezTo>
                    <a:pt x="57" y="81"/>
                    <a:pt x="37" y="53"/>
                    <a:pt x="63" y="29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5"/>
                    <a:pt x="56" y="52"/>
                    <a:pt x="101" y="74"/>
                  </a:cubicBezTo>
                  <a:cubicBezTo>
                    <a:pt x="101" y="74"/>
                    <a:pt x="55" y="35"/>
                    <a:pt x="88" y="17"/>
                  </a:cubicBezTo>
                  <a:cubicBezTo>
                    <a:pt x="88" y="17"/>
                    <a:pt x="117" y="0"/>
                    <a:pt x="98" y="39"/>
                  </a:cubicBezTo>
                  <a:cubicBezTo>
                    <a:pt x="98" y="39"/>
                    <a:pt x="95" y="52"/>
                    <a:pt x="118" y="63"/>
                  </a:cubicBezTo>
                  <a:cubicBezTo>
                    <a:pt x="118" y="63"/>
                    <a:pt x="150" y="104"/>
                    <a:pt x="93" y="12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0" name="Freeform 2457"/>
            <p:cNvSpPr>
              <a:spLocks/>
            </p:cNvSpPr>
            <p:nvPr/>
          </p:nvSpPr>
          <p:spPr bwMode="auto">
            <a:xfrm>
              <a:off x="977440" y="2646159"/>
              <a:ext cx="439738" cy="498475"/>
            </a:xfrm>
            <a:custGeom>
              <a:avLst/>
              <a:gdLst>
                <a:gd name="T0" fmla="*/ 37 w 117"/>
                <a:gd name="T1" fmla="*/ 91 h 133"/>
                <a:gd name="T2" fmla="*/ 48 w 117"/>
                <a:gd name="T3" fmla="*/ 13 h 133"/>
                <a:gd name="T4" fmla="*/ 90 w 117"/>
                <a:gd name="T5" fmla="*/ 23 h 133"/>
                <a:gd name="T6" fmla="*/ 117 w 117"/>
                <a:gd name="T7" fmla="*/ 57 h 133"/>
                <a:gd name="T8" fmla="*/ 37 w 117"/>
                <a:gd name="T9" fmla="*/ 9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37" y="91"/>
                  </a:moveTo>
                  <a:cubicBezTo>
                    <a:pt x="37" y="91"/>
                    <a:pt x="0" y="37"/>
                    <a:pt x="48" y="13"/>
                  </a:cubicBezTo>
                  <a:cubicBezTo>
                    <a:pt x="48" y="13"/>
                    <a:pt x="80" y="0"/>
                    <a:pt x="90" y="23"/>
                  </a:cubicBezTo>
                  <a:cubicBezTo>
                    <a:pt x="90" y="23"/>
                    <a:pt x="117" y="27"/>
                    <a:pt x="117" y="57"/>
                  </a:cubicBezTo>
                  <a:cubicBezTo>
                    <a:pt x="117" y="57"/>
                    <a:pt x="111" y="133"/>
                    <a:pt x="37" y="91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1" name="Freeform 2458"/>
            <p:cNvSpPr>
              <a:spLocks/>
            </p:cNvSpPr>
            <p:nvPr/>
          </p:nvSpPr>
          <p:spPr bwMode="auto">
            <a:xfrm>
              <a:off x="1071102" y="2954134"/>
              <a:ext cx="458788" cy="434975"/>
            </a:xfrm>
            <a:custGeom>
              <a:avLst/>
              <a:gdLst>
                <a:gd name="T0" fmla="*/ 36 w 122"/>
                <a:gd name="T1" fmla="*/ 32 h 116"/>
                <a:gd name="T2" fmla="*/ 121 w 122"/>
                <a:gd name="T3" fmla="*/ 54 h 116"/>
                <a:gd name="T4" fmla="*/ 87 w 122"/>
                <a:gd name="T5" fmla="*/ 71 h 116"/>
                <a:gd name="T6" fmla="*/ 59 w 122"/>
                <a:gd name="T7" fmla="*/ 114 h 116"/>
                <a:gd name="T8" fmla="*/ 36 w 122"/>
                <a:gd name="T9" fmla="*/ 3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6">
                  <a:moveTo>
                    <a:pt x="36" y="32"/>
                  </a:moveTo>
                  <a:cubicBezTo>
                    <a:pt x="36" y="32"/>
                    <a:pt x="113" y="0"/>
                    <a:pt x="121" y="54"/>
                  </a:cubicBezTo>
                  <a:cubicBezTo>
                    <a:pt x="121" y="54"/>
                    <a:pt x="122" y="92"/>
                    <a:pt x="87" y="71"/>
                  </a:cubicBezTo>
                  <a:cubicBezTo>
                    <a:pt x="87" y="71"/>
                    <a:pt x="108" y="116"/>
                    <a:pt x="59" y="114"/>
                  </a:cubicBezTo>
                  <a:cubicBezTo>
                    <a:pt x="59" y="114"/>
                    <a:pt x="0" y="93"/>
                    <a:pt x="36" y="32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2" name="Freeform 2459"/>
            <p:cNvSpPr>
              <a:spLocks/>
            </p:cNvSpPr>
            <p:nvPr/>
          </p:nvSpPr>
          <p:spPr bwMode="auto">
            <a:xfrm>
              <a:off x="472615" y="3108121"/>
              <a:ext cx="546100" cy="322263"/>
            </a:xfrm>
            <a:custGeom>
              <a:avLst/>
              <a:gdLst>
                <a:gd name="T0" fmla="*/ 126 w 145"/>
                <a:gd name="T1" fmla="*/ 11 h 86"/>
                <a:gd name="T2" fmla="*/ 65 w 145"/>
                <a:gd name="T3" fmla="*/ 0 h 86"/>
                <a:gd name="T4" fmla="*/ 42 w 145"/>
                <a:gd name="T5" fmla="*/ 63 h 86"/>
                <a:gd name="T6" fmla="*/ 77 w 145"/>
                <a:gd name="T7" fmla="*/ 49 h 86"/>
                <a:gd name="T8" fmla="*/ 145 w 145"/>
                <a:gd name="T9" fmla="*/ 36 h 86"/>
                <a:gd name="T10" fmla="*/ 126 w 145"/>
                <a:gd name="T11" fmla="*/ 1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86">
                  <a:moveTo>
                    <a:pt x="126" y="11"/>
                  </a:moveTo>
                  <a:cubicBezTo>
                    <a:pt x="126" y="11"/>
                    <a:pt x="91" y="15"/>
                    <a:pt x="65" y="0"/>
                  </a:cubicBezTo>
                  <a:cubicBezTo>
                    <a:pt x="65" y="0"/>
                    <a:pt x="0" y="21"/>
                    <a:pt x="42" y="63"/>
                  </a:cubicBezTo>
                  <a:cubicBezTo>
                    <a:pt x="42" y="63"/>
                    <a:pt x="55" y="86"/>
                    <a:pt x="77" y="49"/>
                  </a:cubicBezTo>
                  <a:cubicBezTo>
                    <a:pt x="77" y="49"/>
                    <a:pt x="89" y="24"/>
                    <a:pt x="145" y="36"/>
                  </a:cubicBezTo>
                  <a:lnTo>
                    <a:pt x="126" y="11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3" name="Freeform 2460"/>
            <p:cNvSpPr>
              <a:spLocks/>
            </p:cNvSpPr>
            <p:nvPr/>
          </p:nvSpPr>
          <p:spPr bwMode="auto">
            <a:xfrm>
              <a:off x="634540" y="3220834"/>
              <a:ext cx="590550" cy="481013"/>
            </a:xfrm>
            <a:custGeom>
              <a:avLst/>
              <a:gdLst>
                <a:gd name="T0" fmla="*/ 108 w 157"/>
                <a:gd name="T1" fmla="*/ 9 h 128"/>
                <a:gd name="T2" fmla="*/ 42 w 157"/>
                <a:gd name="T3" fmla="*/ 23 h 128"/>
                <a:gd name="T4" fmla="*/ 40 w 157"/>
                <a:gd name="T5" fmla="*/ 76 h 128"/>
                <a:gd name="T6" fmla="*/ 77 w 157"/>
                <a:gd name="T7" fmla="*/ 39 h 128"/>
                <a:gd name="T8" fmla="*/ 54 w 157"/>
                <a:gd name="T9" fmla="*/ 86 h 128"/>
                <a:gd name="T10" fmla="*/ 101 w 157"/>
                <a:gd name="T11" fmla="*/ 77 h 128"/>
                <a:gd name="T12" fmla="*/ 136 w 157"/>
                <a:gd name="T13" fmla="*/ 89 h 128"/>
                <a:gd name="T14" fmla="*/ 157 w 157"/>
                <a:gd name="T15" fmla="*/ 49 h 128"/>
                <a:gd name="T16" fmla="*/ 129 w 157"/>
                <a:gd name="T17" fmla="*/ 0 h 128"/>
                <a:gd name="T18" fmla="*/ 108 w 157"/>
                <a:gd name="T19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28">
                  <a:moveTo>
                    <a:pt x="108" y="9"/>
                  </a:moveTo>
                  <a:cubicBezTo>
                    <a:pt x="108" y="9"/>
                    <a:pt x="49" y="7"/>
                    <a:pt x="42" y="23"/>
                  </a:cubicBezTo>
                  <a:cubicBezTo>
                    <a:pt x="42" y="23"/>
                    <a:pt x="0" y="60"/>
                    <a:pt x="40" y="76"/>
                  </a:cubicBezTo>
                  <a:cubicBezTo>
                    <a:pt x="40" y="76"/>
                    <a:pt x="50" y="41"/>
                    <a:pt x="77" y="39"/>
                  </a:cubicBezTo>
                  <a:cubicBezTo>
                    <a:pt x="77" y="39"/>
                    <a:pt x="26" y="70"/>
                    <a:pt x="54" y="86"/>
                  </a:cubicBezTo>
                  <a:cubicBezTo>
                    <a:pt x="54" y="86"/>
                    <a:pt x="90" y="105"/>
                    <a:pt x="101" y="77"/>
                  </a:cubicBezTo>
                  <a:cubicBezTo>
                    <a:pt x="101" y="77"/>
                    <a:pt x="122" y="128"/>
                    <a:pt x="136" y="89"/>
                  </a:cubicBezTo>
                  <a:cubicBezTo>
                    <a:pt x="136" y="89"/>
                    <a:pt x="126" y="56"/>
                    <a:pt x="157" y="49"/>
                  </a:cubicBezTo>
                  <a:cubicBezTo>
                    <a:pt x="157" y="49"/>
                    <a:pt x="126" y="15"/>
                    <a:pt x="129" y="0"/>
                  </a:cubicBezTo>
                  <a:lnTo>
                    <a:pt x="108" y="9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4" name="Freeform 2461"/>
            <p:cNvSpPr>
              <a:spLocks/>
            </p:cNvSpPr>
            <p:nvPr/>
          </p:nvSpPr>
          <p:spPr bwMode="auto">
            <a:xfrm>
              <a:off x="953627" y="3025571"/>
              <a:ext cx="222250" cy="231775"/>
            </a:xfrm>
            <a:custGeom>
              <a:avLst/>
              <a:gdLst>
                <a:gd name="T0" fmla="*/ 36 w 59"/>
                <a:gd name="T1" fmla="*/ 44 h 62"/>
                <a:gd name="T2" fmla="*/ 11 w 59"/>
                <a:gd name="T3" fmla="*/ 42 h 62"/>
                <a:gd name="T4" fmla="*/ 21 w 59"/>
                <a:gd name="T5" fmla="*/ 21 h 62"/>
                <a:gd name="T6" fmla="*/ 39 w 59"/>
                <a:gd name="T7" fmla="*/ 0 h 62"/>
                <a:gd name="T8" fmla="*/ 59 w 59"/>
                <a:gd name="T9" fmla="*/ 4 h 62"/>
                <a:gd name="T10" fmla="*/ 48 w 59"/>
                <a:gd name="T11" fmla="*/ 39 h 62"/>
                <a:gd name="T12" fmla="*/ 36 w 59"/>
                <a:gd name="T1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2">
                  <a:moveTo>
                    <a:pt x="36" y="44"/>
                  </a:moveTo>
                  <a:cubicBezTo>
                    <a:pt x="36" y="44"/>
                    <a:pt x="26" y="62"/>
                    <a:pt x="11" y="42"/>
                  </a:cubicBezTo>
                  <a:cubicBezTo>
                    <a:pt x="11" y="42"/>
                    <a:pt x="0" y="33"/>
                    <a:pt x="21" y="21"/>
                  </a:cubicBezTo>
                  <a:cubicBezTo>
                    <a:pt x="21" y="21"/>
                    <a:pt x="40" y="10"/>
                    <a:pt x="39" y="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1" y="31"/>
                    <a:pt x="48" y="39"/>
                  </a:cubicBezTo>
                  <a:lnTo>
                    <a:pt x="36" y="44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5" name="Freeform 2462"/>
            <p:cNvSpPr>
              <a:spLocks/>
            </p:cNvSpPr>
            <p:nvPr/>
          </p:nvSpPr>
          <p:spPr bwMode="auto">
            <a:xfrm>
              <a:off x="1331452" y="2431846"/>
              <a:ext cx="82550" cy="82550"/>
            </a:xfrm>
            <a:custGeom>
              <a:avLst/>
              <a:gdLst>
                <a:gd name="T0" fmla="*/ 19 w 22"/>
                <a:gd name="T1" fmla="*/ 4 h 22"/>
                <a:gd name="T2" fmla="*/ 18 w 22"/>
                <a:gd name="T3" fmla="*/ 18 h 22"/>
                <a:gd name="T4" fmla="*/ 4 w 22"/>
                <a:gd name="T5" fmla="*/ 18 h 22"/>
                <a:gd name="T6" fmla="*/ 4 w 22"/>
                <a:gd name="T7" fmla="*/ 4 h 22"/>
                <a:gd name="T8" fmla="*/ 19 w 22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9" y="4"/>
                  </a:moveTo>
                  <a:cubicBezTo>
                    <a:pt x="22" y="8"/>
                    <a:pt x="22" y="15"/>
                    <a:pt x="18" y="18"/>
                  </a:cubicBezTo>
                  <a:cubicBezTo>
                    <a:pt x="14" y="22"/>
                    <a:pt x="8" y="22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6" name="Freeform 2463"/>
            <p:cNvSpPr>
              <a:spLocks/>
            </p:cNvSpPr>
            <p:nvPr/>
          </p:nvSpPr>
          <p:spPr bwMode="auto">
            <a:xfrm>
              <a:off x="1206040" y="2292146"/>
              <a:ext cx="169863" cy="195263"/>
            </a:xfrm>
            <a:custGeom>
              <a:avLst/>
              <a:gdLst>
                <a:gd name="T0" fmla="*/ 28 w 45"/>
                <a:gd name="T1" fmla="*/ 46 h 52"/>
                <a:gd name="T2" fmla="*/ 8 w 45"/>
                <a:gd name="T3" fmla="*/ 6 h 52"/>
                <a:gd name="T4" fmla="*/ 45 w 45"/>
                <a:gd name="T5" fmla="*/ 32 h 52"/>
                <a:gd name="T6" fmla="*/ 28 w 45"/>
                <a:gd name="T7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2">
                  <a:moveTo>
                    <a:pt x="28" y="46"/>
                  </a:moveTo>
                  <a:cubicBezTo>
                    <a:pt x="28" y="46"/>
                    <a:pt x="0" y="52"/>
                    <a:pt x="8" y="6"/>
                  </a:cubicBezTo>
                  <a:cubicBezTo>
                    <a:pt x="8" y="6"/>
                    <a:pt x="42" y="0"/>
                    <a:pt x="45" y="32"/>
                  </a:cubicBezTo>
                  <a:cubicBezTo>
                    <a:pt x="45" y="32"/>
                    <a:pt x="29" y="35"/>
                    <a:pt x="28" y="4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7" name="Freeform 2464"/>
            <p:cNvSpPr>
              <a:spLocks/>
            </p:cNvSpPr>
            <p:nvPr/>
          </p:nvSpPr>
          <p:spPr bwMode="auto">
            <a:xfrm>
              <a:off x="1194927" y="2476296"/>
              <a:ext cx="192088" cy="169863"/>
            </a:xfrm>
            <a:custGeom>
              <a:avLst/>
              <a:gdLst>
                <a:gd name="T0" fmla="*/ 45 w 51"/>
                <a:gd name="T1" fmla="*/ 17 h 45"/>
                <a:gd name="T2" fmla="*/ 5 w 51"/>
                <a:gd name="T3" fmla="*/ 37 h 45"/>
                <a:gd name="T4" fmla="*/ 31 w 51"/>
                <a:gd name="T5" fmla="*/ 0 h 45"/>
                <a:gd name="T6" fmla="*/ 45 w 51"/>
                <a:gd name="T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5">
                  <a:moveTo>
                    <a:pt x="45" y="17"/>
                  </a:moveTo>
                  <a:cubicBezTo>
                    <a:pt x="45" y="17"/>
                    <a:pt x="51" y="45"/>
                    <a:pt x="5" y="37"/>
                  </a:cubicBezTo>
                  <a:cubicBezTo>
                    <a:pt x="5" y="37"/>
                    <a:pt x="0" y="3"/>
                    <a:pt x="31" y="0"/>
                  </a:cubicBezTo>
                  <a:cubicBezTo>
                    <a:pt x="31" y="0"/>
                    <a:pt x="34" y="16"/>
                    <a:pt x="45" y="1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8" name="Freeform 2465"/>
            <p:cNvSpPr>
              <a:spLocks/>
            </p:cNvSpPr>
            <p:nvPr/>
          </p:nvSpPr>
          <p:spPr bwMode="auto">
            <a:xfrm>
              <a:off x="1372727" y="2476296"/>
              <a:ext cx="168275" cy="192088"/>
            </a:xfrm>
            <a:custGeom>
              <a:avLst/>
              <a:gdLst>
                <a:gd name="T0" fmla="*/ 17 w 45"/>
                <a:gd name="T1" fmla="*/ 5 h 51"/>
                <a:gd name="T2" fmla="*/ 37 w 45"/>
                <a:gd name="T3" fmla="*/ 46 h 51"/>
                <a:gd name="T4" fmla="*/ 0 w 45"/>
                <a:gd name="T5" fmla="*/ 20 h 51"/>
                <a:gd name="T6" fmla="*/ 17 w 45"/>
                <a:gd name="T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17" y="5"/>
                  </a:moveTo>
                  <a:cubicBezTo>
                    <a:pt x="17" y="5"/>
                    <a:pt x="45" y="0"/>
                    <a:pt x="37" y="46"/>
                  </a:cubicBezTo>
                  <a:cubicBezTo>
                    <a:pt x="37" y="46"/>
                    <a:pt x="2" y="51"/>
                    <a:pt x="0" y="20"/>
                  </a:cubicBezTo>
                  <a:cubicBezTo>
                    <a:pt x="0" y="20"/>
                    <a:pt x="16" y="17"/>
                    <a:pt x="17" y="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9" name="Freeform 2466"/>
            <p:cNvSpPr>
              <a:spLocks/>
            </p:cNvSpPr>
            <p:nvPr/>
          </p:nvSpPr>
          <p:spPr bwMode="auto">
            <a:xfrm>
              <a:off x="1364790" y="2314371"/>
              <a:ext cx="192088" cy="169863"/>
            </a:xfrm>
            <a:custGeom>
              <a:avLst/>
              <a:gdLst>
                <a:gd name="T0" fmla="*/ 6 w 51"/>
                <a:gd name="T1" fmla="*/ 29 h 45"/>
                <a:gd name="T2" fmla="*/ 46 w 51"/>
                <a:gd name="T3" fmla="*/ 9 h 45"/>
                <a:gd name="T4" fmla="*/ 20 w 51"/>
                <a:gd name="T5" fmla="*/ 45 h 45"/>
                <a:gd name="T6" fmla="*/ 6 w 51"/>
                <a:gd name="T7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5">
                  <a:moveTo>
                    <a:pt x="6" y="29"/>
                  </a:moveTo>
                  <a:cubicBezTo>
                    <a:pt x="6" y="29"/>
                    <a:pt x="0" y="0"/>
                    <a:pt x="46" y="9"/>
                  </a:cubicBezTo>
                  <a:cubicBezTo>
                    <a:pt x="46" y="9"/>
                    <a:pt x="51" y="43"/>
                    <a:pt x="20" y="45"/>
                  </a:cubicBezTo>
                  <a:cubicBezTo>
                    <a:pt x="20" y="45"/>
                    <a:pt x="17" y="30"/>
                    <a:pt x="6" y="2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0" name="Freeform 2467"/>
            <p:cNvSpPr>
              <a:spLocks/>
            </p:cNvSpPr>
            <p:nvPr/>
          </p:nvSpPr>
          <p:spPr bwMode="auto">
            <a:xfrm>
              <a:off x="950452" y="2457246"/>
              <a:ext cx="76200" cy="76200"/>
            </a:xfrm>
            <a:custGeom>
              <a:avLst/>
              <a:gdLst>
                <a:gd name="T0" fmla="*/ 19 w 20"/>
                <a:gd name="T1" fmla="*/ 8 h 20"/>
                <a:gd name="T2" fmla="*/ 12 w 20"/>
                <a:gd name="T3" fmla="*/ 19 h 20"/>
                <a:gd name="T4" fmla="*/ 1 w 20"/>
                <a:gd name="T5" fmla="*/ 12 h 20"/>
                <a:gd name="T6" fmla="*/ 9 w 20"/>
                <a:gd name="T7" fmla="*/ 1 h 20"/>
                <a:gd name="T8" fmla="*/ 19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9" y="8"/>
                  </a:moveTo>
                  <a:cubicBezTo>
                    <a:pt x="20" y="13"/>
                    <a:pt x="17" y="18"/>
                    <a:pt x="12" y="19"/>
                  </a:cubicBezTo>
                  <a:cubicBezTo>
                    <a:pt x="7" y="20"/>
                    <a:pt x="2" y="17"/>
                    <a:pt x="1" y="12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3" y="0"/>
                    <a:pt x="18" y="3"/>
                    <a:pt x="19" y="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1" name="Freeform 2468"/>
            <p:cNvSpPr>
              <a:spLocks/>
            </p:cNvSpPr>
            <p:nvPr/>
          </p:nvSpPr>
          <p:spPr bwMode="auto">
            <a:xfrm>
              <a:off x="856790" y="2308021"/>
              <a:ext cx="214313" cy="149225"/>
            </a:xfrm>
            <a:custGeom>
              <a:avLst/>
              <a:gdLst>
                <a:gd name="T0" fmla="*/ 24 w 57"/>
                <a:gd name="T1" fmla="*/ 40 h 40"/>
                <a:gd name="T2" fmla="*/ 29 w 57"/>
                <a:gd name="T3" fmla="*/ 0 h 40"/>
                <a:gd name="T4" fmla="*/ 44 w 57"/>
                <a:gd name="T5" fmla="*/ 38 h 40"/>
                <a:gd name="T6" fmla="*/ 24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4" y="40"/>
                  </a:moveTo>
                  <a:cubicBezTo>
                    <a:pt x="24" y="40"/>
                    <a:pt x="0" y="30"/>
                    <a:pt x="29" y="0"/>
                  </a:cubicBezTo>
                  <a:cubicBezTo>
                    <a:pt x="29" y="0"/>
                    <a:pt x="57" y="13"/>
                    <a:pt x="44" y="38"/>
                  </a:cubicBezTo>
                  <a:cubicBezTo>
                    <a:pt x="44" y="38"/>
                    <a:pt x="30" y="33"/>
                    <a:pt x="24" y="4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2" name="Freeform 2469"/>
            <p:cNvSpPr>
              <a:spLocks/>
            </p:cNvSpPr>
            <p:nvPr/>
          </p:nvSpPr>
          <p:spPr bwMode="auto">
            <a:xfrm>
              <a:off x="796465" y="2415971"/>
              <a:ext cx="153988" cy="217488"/>
            </a:xfrm>
            <a:custGeom>
              <a:avLst/>
              <a:gdLst>
                <a:gd name="T0" fmla="*/ 41 w 41"/>
                <a:gd name="T1" fmla="*/ 33 h 58"/>
                <a:gd name="T2" fmla="*/ 0 w 41"/>
                <a:gd name="T3" fmla="*/ 28 h 58"/>
                <a:gd name="T4" fmla="*/ 38 w 41"/>
                <a:gd name="T5" fmla="*/ 14 h 58"/>
                <a:gd name="T6" fmla="*/ 41 w 41"/>
                <a:gd name="T7" fmla="*/ 3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8">
                  <a:moveTo>
                    <a:pt x="41" y="33"/>
                  </a:moveTo>
                  <a:cubicBezTo>
                    <a:pt x="41" y="33"/>
                    <a:pt x="31" y="58"/>
                    <a:pt x="0" y="28"/>
                  </a:cubicBezTo>
                  <a:cubicBezTo>
                    <a:pt x="0" y="28"/>
                    <a:pt x="13" y="0"/>
                    <a:pt x="38" y="14"/>
                  </a:cubicBezTo>
                  <a:cubicBezTo>
                    <a:pt x="38" y="14"/>
                    <a:pt x="33" y="27"/>
                    <a:pt x="41" y="33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3" name="Freeform 2470"/>
            <p:cNvSpPr>
              <a:spLocks/>
            </p:cNvSpPr>
            <p:nvPr/>
          </p:nvSpPr>
          <p:spPr bwMode="auto">
            <a:xfrm>
              <a:off x="898065" y="2544559"/>
              <a:ext cx="214313" cy="149225"/>
            </a:xfrm>
            <a:custGeom>
              <a:avLst/>
              <a:gdLst>
                <a:gd name="T0" fmla="*/ 33 w 57"/>
                <a:gd name="T1" fmla="*/ 0 h 40"/>
                <a:gd name="T2" fmla="*/ 28 w 57"/>
                <a:gd name="T3" fmla="*/ 40 h 40"/>
                <a:gd name="T4" fmla="*/ 14 w 57"/>
                <a:gd name="T5" fmla="*/ 2 h 40"/>
                <a:gd name="T6" fmla="*/ 33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3" y="0"/>
                  </a:moveTo>
                  <a:cubicBezTo>
                    <a:pt x="33" y="0"/>
                    <a:pt x="57" y="10"/>
                    <a:pt x="28" y="40"/>
                  </a:cubicBezTo>
                  <a:cubicBezTo>
                    <a:pt x="28" y="40"/>
                    <a:pt x="0" y="27"/>
                    <a:pt x="14" y="2"/>
                  </a:cubicBezTo>
                  <a:cubicBezTo>
                    <a:pt x="14" y="2"/>
                    <a:pt x="27" y="8"/>
                    <a:pt x="33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4" name="Freeform 2471"/>
            <p:cNvSpPr>
              <a:spLocks/>
            </p:cNvSpPr>
            <p:nvPr/>
          </p:nvSpPr>
          <p:spPr bwMode="auto">
            <a:xfrm>
              <a:off x="1021890" y="2371521"/>
              <a:ext cx="153988" cy="217488"/>
            </a:xfrm>
            <a:custGeom>
              <a:avLst/>
              <a:gdLst>
                <a:gd name="T0" fmla="*/ 0 w 41"/>
                <a:gd name="T1" fmla="*/ 25 h 58"/>
                <a:gd name="T2" fmla="*/ 41 w 41"/>
                <a:gd name="T3" fmla="*/ 30 h 58"/>
                <a:gd name="T4" fmla="*/ 3 w 41"/>
                <a:gd name="T5" fmla="*/ 44 h 58"/>
                <a:gd name="T6" fmla="*/ 0 w 41"/>
                <a:gd name="T7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8">
                  <a:moveTo>
                    <a:pt x="0" y="25"/>
                  </a:moveTo>
                  <a:cubicBezTo>
                    <a:pt x="0" y="25"/>
                    <a:pt x="10" y="0"/>
                    <a:pt x="41" y="30"/>
                  </a:cubicBezTo>
                  <a:cubicBezTo>
                    <a:pt x="41" y="30"/>
                    <a:pt x="28" y="58"/>
                    <a:pt x="3" y="44"/>
                  </a:cubicBezTo>
                  <a:cubicBezTo>
                    <a:pt x="3" y="44"/>
                    <a:pt x="8" y="31"/>
                    <a:pt x="0" y="2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5" name="Freeform 2472"/>
            <p:cNvSpPr>
              <a:spLocks/>
            </p:cNvSpPr>
            <p:nvPr/>
          </p:nvSpPr>
          <p:spPr bwMode="auto">
            <a:xfrm>
              <a:off x="1055227" y="2141334"/>
              <a:ext cx="84138" cy="79375"/>
            </a:xfrm>
            <a:custGeom>
              <a:avLst/>
              <a:gdLst>
                <a:gd name="T0" fmla="*/ 20 w 22"/>
                <a:gd name="T1" fmla="*/ 8 h 21"/>
                <a:gd name="T2" fmla="*/ 14 w 22"/>
                <a:gd name="T3" fmla="*/ 20 h 21"/>
                <a:gd name="T4" fmla="*/ 2 w 22"/>
                <a:gd name="T5" fmla="*/ 14 h 21"/>
                <a:gd name="T6" fmla="*/ 8 w 22"/>
                <a:gd name="T7" fmla="*/ 2 h 21"/>
                <a:gd name="T8" fmla="*/ 20 w 22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13"/>
                    <a:pt x="19" y="18"/>
                    <a:pt x="14" y="20"/>
                  </a:cubicBezTo>
                  <a:cubicBezTo>
                    <a:pt x="9" y="21"/>
                    <a:pt x="3" y="19"/>
                    <a:pt x="2" y="14"/>
                  </a:cubicBezTo>
                  <a:cubicBezTo>
                    <a:pt x="0" y="9"/>
                    <a:pt x="3" y="3"/>
                    <a:pt x="8" y="2"/>
                  </a:cubicBezTo>
                  <a:cubicBezTo>
                    <a:pt x="13" y="0"/>
                    <a:pt x="18" y="3"/>
                    <a:pt x="20" y="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6" name="Freeform 2473"/>
            <p:cNvSpPr>
              <a:spLocks/>
            </p:cNvSpPr>
            <p:nvPr/>
          </p:nvSpPr>
          <p:spPr bwMode="auto">
            <a:xfrm>
              <a:off x="947277" y="1987346"/>
              <a:ext cx="217488" cy="161925"/>
            </a:xfrm>
            <a:custGeom>
              <a:avLst/>
              <a:gdLst>
                <a:gd name="T0" fmla="*/ 26 w 58"/>
                <a:gd name="T1" fmla="*/ 43 h 43"/>
                <a:gd name="T2" fmla="*/ 26 w 58"/>
                <a:gd name="T3" fmla="*/ 0 h 43"/>
                <a:gd name="T4" fmla="*/ 47 w 58"/>
                <a:gd name="T5" fmla="*/ 38 h 43"/>
                <a:gd name="T6" fmla="*/ 26 w 58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3">
                  <a:moveTo>
                    <a:pt x="26" y="43"/>
                  </a:moveTo>
                  <a:cubicBezTo>
                    <a:pt x="26" y="43"/>
                    <a:pt x="0" y="36"/>
                    <a:pt x="26" y="0"/>
                  </a:cubicBezTo>
                  <a:cubicBezTo>
                    <a:pt x="26" y="0"/>
                    <a:pt x="58" y="10"/>
                    <a:pt x="47" y="38"/>
                  </a:cubicBezTo>
                  <a:cubicBezTo>
                    <a:pt x="47" y="38"/>
                    <a:pt x="32" y="34"/>
                    <a:pt x="26" y="43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7" name="Freeform 2474"/>
            <p:cNvSpPr>
              <a:spLocks/>
            </p:cNvSpPr>
            <p:nvPr/>
          </p:nvSpPr>
          <p:spPr bwMode="auto">
            <a:xfrm>
              <a:off x="898065" y="2119109"/>
              <a:ext cx="165100" cy="217488"/>
            </a:xfrm>
            <a:custGeom>
              <a:avLst/>
              <a:gdLst>
                <a:gd name="T0" fmla="*/ 44 w 44"/>
                <a:gd name="T1" fmla="*/ 31 h 58"/>
                <a:gd name="T2" fmla="*/ 0 w 44"/>
                <a:gd name="T3" fmla="*/ 32 h 58"/>
                <a:gd name="T4" fmla="*/ 38 w 44"/>
                <a:gd name="T5" fmla="*/ 11 h 58"/>
                <a:gd name="T6" fmla="*/ 44 w 44"/>
                <a:gd name="T7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8">
                  <a:moveTo>
                    <a:pt x="44" y="31"/>
                  </a:moveTo>
                  <a:cubicBezTo>
                    <a:pt x="44" y="31"/>
                    <a:pt x="37" y="58"/>
                    <a:pt x="0" y="32"/>
                  </a:cubicBezTo>
                  <a:cubicBezTo>
                    <a:pt x="0" y="32"/>
                    <a:pt x="10" y="0"/>
                    <a:pt x="38" y="11"/>
                  </a:cubicBezTo>
                  <a:cubicBezTo>
                    <a:pt x="38" y="11"/>
                    <a:pt x="35" y="26"/>
                    <a:pt x="44" y="31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8" name="Freeform 2475"/>
            <p:cNvSpPr>
              <a:spLocks/>
            </p:cNvSpPr>
            <p:nvPr/>
          </p:nvSpPr>
          <p:spPr bwMode="auto">
            <a:xfrm>
              <a:off x="1021890" y="2228646"/>
              <a:ext cx="219075" cy="161925"/>
            </a:xfrm>
            <a:custGeom>
              <a:avLst/>
              <a:gdLst>
                <a:gd name="T0" fmla="*/ 31 w 58"/>
                <a:gd name="T1" fmla="*/ 0 h 43"/>
                <a:gd name="T2" fmla="*/ 32 w 58"/>
                <a:gd name="T3" fmla="*/ 43 h 43"/>
                <a:gd name="T4" fmla="*/ 11 w 58"/>
                <a:gd name="T5" fmla="*/ 6 h 43"/>
                <a:gd name="T6" fmla="*/ 31 w 5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3">
                  <a:moveTo>
                    <a:pt x="31" y="0"/>
                  </a:moveTo>
                  <a:cubicBezTo>
                    <a:pt x="31" y="0"/>
                    <a:pt x="58" y="7"/>
                    <a:pt x="32" y="43"/>
                  </a:cubicBezTo>
                  <a:cubicBezTo>
                    <a:pt x="32" y="43"/>
                    <a:pt x="0" y="34"/>
                    <a:pt x="11" y="6"/>
                  </a:cubicBezTo>
                  <a:cubicBezTo>
                    <a:pt x="11" y="6"/>
                    <a:pt x="26" y="9"/>
                    <a:pt x="31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9" name="Freeform 2476"/>
            <p:cNvSpPr>
              <a:spLocks/>
            </p:cNvSpPr>
            <p:nvPr/>
          </p:nvSpPr>
          <p:spPr bwMode="auto">
            <a:xfrm>
              <a:off x="1128252" y="2044496"/>
              <a:ext cx="165100" cy="217488"/>
            </a:xfrm>
            <a:custGeom>
              <a:avLst/>
              <a:gdLst>
                <a:gd name="T0" fmla="*/ 0 w 44"/>
                <a:gd name="T1" fmla="*/ 26 h 58"/>
                <a:gd name="T2" fmla="*/ 44 w 44"/>
                <a:gd name="T3" fmla="*/ 26 h 58"/>
                <a:gd name="T4" fmla="*/ 6 w 44"/>
                <a:gd name="T5" fmla="*/ 47 h 58"/>
                <a:gd name="T6" fmla="*/ 0 w 44"/>
                <a:gd name="T7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8">
                  <a:moveTo>
                    <a:pt x="0" y="26"/>
                  </a:moveTo>
                  <a:cubicBezTo>
                    <a:pt x="0" y="26"/>
                    <a:pt x="7" y="0"/>
                    <a:pt x="44" y="26"/>
                  </a:cubicBezTo>
                  <a:cubicBezTo>
                    <a:pt x="44" y="26"/>
                    <a:pt x="34" y="58"/>
                    <a:pt x="6" y="47"/>
                  </a:cubicBezTo>
                  <a:cubicBezTo>
                    <a:pt x="6" y="47"/>
                    <a:pt x="9" y="32"/>
                    <a:pt x="0" y="2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0" name="Freeform 2477"/>
            <p:cNvSpPr>
              <a:spLocks/>
            </p:cNvSpPr>
            <p:nvPr/>
          </p:nvSpPr>
          <p:spPr bwMode="auto">
            <a:xfrm>
              <a:off x="1145715" y="1695246"/>
              <a:ext cx="68263" cy="71438"/>
            </a:xfrm>
            <a:custGeom>
              <a:avLst/>
              <a:gdLst>
                <a:gd name="T0" fmla="*/ 17 w 18"/>
                <a:gd name="T1" fmla="*/ 7 h 19"/>
                <a:gd name="T2" fmla="*/ 12 w 18"/>
                <a:gd name="T3" fmla="*/ 17 h 19"/>
                <a:gd name="T4" fmla="*/ 1 w 18"/>
                <a:gd name="T5" fmla="*/ 12 h 19"/>
                <a:gd name="T6" fmla="*/ 6 w 18"/>
                <a:gd name="T7" fmla="*/ 2 h 19"/>
                <a:gd name="T8" fmla="*/ 17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7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7" y="19"/>
                    <a:pt x="3" y="17"/>
                    <a:pt x="1" y="12"/>
                  </a:cubicBezTo>
                  <a:cubicBezTo>
                    <a:pt x="0" y="8"/>
                    <a:pt x="2" y="3"/>
                    <a:pt x="6" y="2"/>
                  </a:cubicBezTo>
                  <a:cubicBezTo>
                    <a:pt x="11" y="0"/>
                    <a:pt x="16" y="3"/>
                    <a:pt x="17" y="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1" name="Freeform 2478"/>
            <p:cNvSpPr>
              <a:spLocks/>
            </p:cNvSpPr>
            <p:nvPr/>
          </p:nvSpPr>
          <p:spPr bwMode="auto">
            <a:xfrm>
              <a:off x="1048877" y="1563484"/>
              <a:ext cx="192088" cy="138113"/>
            </a:xfrm>
            <a:custGeom>
              <a:avLst/>
              <a:gdLst>
                <a:gd name="T0" fmla="*/ 23 w 51"/>
                <a:gd name="T1" fmla="*/ 37 h 37"/>
                <a:gd name="T2" fmla="*/ 23 w 51"/>
                <a:gd name="T3" fmla="*/ 0 h 37"/>
                <a:gd name="T4" fmla="*/ 41 w 51"/>
                <a:gd name="T5" fmla="*/ 32 h 37"/>
                <a:gd name="T6" fmla="*/ 23 w 51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7">
                  <a:moveTo>
                    <a:pt x="23" y="37"/>
                  </a:moveTo>
                  <a:cubicBezTo>
                    <a:pt x="23" y="37"/>
                    <a:pt x="0" y="31"/>
                    <a:pt x="23" y="0"/>
                  </a:cubicBezTo>
                  <a:cubicBezTo>
                    <a:pt x="23" y="0"/>
                    <a:pt x="51" y="8"/>
                    <a:pt x="41" y="32"/>
                  </a:cubicBezTo>
                  <a:cubicBezTo>
                    <a:pt x="41" y="32"/>
                    <a:pt x="28" y="29"/>
                    <a:pt x="23" y="3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2" name="Freeform 2479"/>
            <p:cNvSpPr>
              <a:spLocks/>
            </p:cNvSpPr>
            <p:nvPr/>
          </p:nvSpPr>
          <p:spPr bwMode="auto">
            <a:xfrm>
              <a:off x="1010777" y="1676196"/>
              <a:ext cx="139700" cy="192088"/>
            </a:xfrm>
            <a:custGeom>
              <a:avLst/>
              <a:gdLst>
                <a:gd name="T0" fmla="*/ 37 w 37"/>
                <a:gd name="T1" fmla="*/ 27 h 51"/>
                <a:gd name="T2" fmla="*/ 0 w 37"/>
                <a:gd name="T3" fmla="*/ 28 h 51"/>
                <a:gd name="T4" fmla="*/ 32 w 37"/>
                <a:gd name="T5" fmla="*/ 10 h 51"/>
                <a:gd name="T6" fmla="*/ 37 w 37"/>
                <a:gd name="T7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51">
                  <a:moveTo>
                    <a:pt x="37" y="27"/>
                  </a:moveTo>
                  <a:cubicBezTo>
                    <a:pt x="37" y="27"/>
                    <a:pt x="31" y="51"/>
                    <a:pt x="0" y="28"/>
                  </a:cubicBezTo>
                  <a:cubicBezTo>
                    <a:pt x="0" y="28"/>
                    <a:pt x="8" y="0"/>
                    <a:pt x="32" y="10"/>
                  </a:cubicBezTo>
                  <a:cubicBezTo>
                    <a:pt x="32" y="10"/>
                    <a:pt x="29" y="23"/>
                    <a:pt x="37" y="2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3" name="Freeform 2480"/>
            <p:cNvSpPr>
              <a:spLocks/>
            </p:cNvSpPr>
            <p:nvPr/>
          </p:nvSpPr>
          <p:spPr bwMode="auto">
            <a:xfrm>
              <a:off x="1115552" y="1769859"/>
              <a:ext cx="188913" cy="142875"/>
            </a:xfrm>
            <a:custGeom>
              <a:avLst/>
              <a:gdLst>
                <a:gd name="T0" fmla="*/ 27 w 50"/>
                <a:gd name="T1" fmla="*/ 0 h 38"/>
                <a:gd name="T2" fmla="*/ 28 w 50"/>
                <a:gd name="T3" fmla="*/ 38 h 38"/>
                <a:gd name="T4" fmla="*/ 9 w 50"/>
                <a:gd name="T5" fmla="*/ 5 h 38"/>
                <a:gd name="T6" fmla="*/ 27 w 5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8">
                  <a:moveTo>
                    <a:pt x="27" y="0"/>
                  </a:moveTo>
                  <a:cubicBezTo>
                    <a:pt x="27" y="0"/>
                    <a:pt x="50" y="6"/>
                    <a:pt x="28" y="38"/>
                  </a:cubicBezTo>
                  <a:cubicBezTo>
                    <a:pt x="28" y="38"/>
                    <a:pt x="0" y="29"/>
                    <a:pt x="9" y="5"/>
                  </a:cubicBezTo>
                  <a:cubicBezTo>
                    <a:pt x="9" y="5"/>
                    <a:pt x="22" y="8"/>
                    <a:pt x="27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4" name="Freeform 2481"/>
            <p:cNvSpPr>
              <a:spLocks/>
            </p:cNvSpPr>
            <p:nvPr/>
          </p:nvSpPr>
          <p:spPr bwMode="auto">
            <a:xfrm>
              <a:off x="1206040" y="1607934"/>
              <a:ext cx="144463" cy="192088"/>
            </a:xfrm>
            <a:custGeom>
              <a:avLst/>
              <a:gdLst>
                <a:gd name="T0" fmla="*/ 0 w 38"/>
                <a:gd name="T1" fmla="*/ 24 h 51"/>
                <a:gd name="T2" fmla="*/ 38 w 38"/>
                <a:gd name="T3" fmla="*/ 23 h 51"/>
                <a:gd name="T4" fmla="*/ 5 w 38"/>
                <a:gd name="T5" fmla="*/ 41 h 51"/>
                <a:gd name="T6" fmla="*/ 0 w 38"/>
                <a:gd name="T7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1">
                  <a:moveTo>
                    <a:pt x="0" y="24"/>
                  </a:moveTo>
                  <a:cubicBezTo>
                    <a:pt x="0" y="24"/>
                    <a:pt x="6" y="0"/>
                    <a:pt x="38" y="23"/>
                  </a:cubicBezTo>
                  <a:cubicBezTo>
                    <a:pt x="38" y="23"/>
                    <a:pt x="30" y="51"/>
                    <a:pt x="5" y="41"/>
                  </a:cubicBezTo>
                  <a:cubicBezTo>
                    <a:pt x="5" y="41"/>
                    <a:pt x="8" y="28"/>
                    <a:pt x="0" y="2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5" name="Freeform 2482"/>
            <p:cNvSpPr>
              <a:spLocks/>
            </p:cNvSpPr>
            <p:nvPr/>
          </p:nvSpPr>
          <p:spPr bwMode="auto">
            <a:xfrm>
              <a:off x="939340" y="1547609"/>
              <a:ext cx="49213" cy="49213"/>
            </a:xfrm>
            <a:custGeom>
              <a:avLst/>
              <a:gdLst>
                <a:gd name="T0" fmla="*/ 12 w 13"/>
                <a:gd name="T1" fmla="*/ 4 h 13"/>
                <a:gd name="T2" fmla="*/ 8 w 13"/>
                <a:gd name="T3" fmla="*/ 12 h 13"/>
                <a:gd name="T4" fmla="*/ 1 w 13"/>
                <a:gd name="T5" fmla="*/ 8 h 13"/>
                <a:gd name="T6" fmla="*/ 4 w 13"/>
                <a:gd name="T7" fmla="*/ 1 h 13"/>
                <a:gd name="T8" fmla="*/ 12 w 13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4"/>
                  </a:moveTo>
                  <a:cubicBezTo>
                    <a:pt x="13" y="7"/>
                    <a:pt x="11" y="11"/>
                    <a:pt x="8" y="12"/>
                  </a:cubicBez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6" name="Freeform 2483"/>
            <p:cNvSpPr>
              <a:spLocks/>
            </p:cNvSpPr>
            <p:nvPr/>
          </p:nvSpPr>
          <p:spPr bwMode="auto">
            <a:xfrm>
              <a:off x="871077" y="1453946"/>
              <a:ext cx="131763" cy="98425"/>
            </a:xfrm>
            <a:custGeom>
              <a:avLst/>
              <a:gdLst>
                <a:gd name="T0" fmla="*/ 16 w 35"/>
                <a:gd name="T1" fmla="*/ 26 h 26"/>
                <a:gd name="T2" fmla="*/ 16 w 35"/>
                <a:gd name="T3" fmla="*/ 0 h 26"/>
                <a:gd name="T4" fmla="*/ 28 w 35"/>
                <a:gd name="T5" fmla="*/ 23 h 26"/>
                <a:gd name="T6" fmla="*/ 16 w 3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16" y="26"/>
                  </a:moveTo>
                  <a:cubicBezTo>
                    <a:pt x="16" y="26"/>
                    <a:pt x="0" y="22"/>
                    <a:pt x="16" y="0"/>
                  </a:cubicBezTo>
                  <a:cubicBezTo>
                    <a:pt x="16" y="0"/>
                    <a:pt x="35" y="6"/>
                    <a:pt x="28" y="23"/>
                  </a:cubicBezTo>
                  <a:cubicBezTo>
                    <a:pt x="28" y="23"/>
                    <a:pt x="19" y="21"/>
                    <a:pt x="16" y="2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7" name="Freeform 2484"/>
            <p:cNvSpPr>
              <a:spLocks/>
            </p:cNvSpPr>
            <p:nvPr/>
          </p:nvSpPr>
          <p:spPr bwMode="auto">
            <a:xfrm>
              <a:off x="845677" y="1533321"/>
              <a:ext cx="96838" cy="131763"/>
            </a:xfrm>
            <a:custGeom>
              <a:avLst/>
              <a:gdLst>
                <a:gd name="T0" fmla="*/ 26 w 26"/>
                <a:gd name="T1" fmla="*/ 19 h 35"/>
                <a:gd name="T2" fmla="*/ 0 w 26"/>
                <a:gd name="T3" fmla="*/ 19 h 35"/>
                <a:gd name="T4" fmla="*/ 22 w 26"/>
                <a:gd name="T5" fmla="*/ 7 h 35"/>
                <a:gd name="T6" fmla="*/ 26 w 26"/>
                <a:gd name="T7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26" y="19"/>
                  </a:moveTo>
                  <a:cubicBezTo>
                    <a:pt x="26" y="19"/>
                    <a:pt x="22" y="35"/>
                    <a:pt x="0" y="19"/>
                  </a:cubicBezTo>
                  <a:cubicBezTo>
                    <a:pt x="0" y="19"/>
                    <a:pt x="5" y="0"/>
                    <a:pt x="22" y="7"/>
                  </a:cubicBezTo>
                  <a:cubicBezTo>
                    <a:pt x="22" y="7"/>
                    <a:pt x="20" y="16"/>
                    <a:pt x="26" y="1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8" name="Freeform 2485"/>
            <p:cNvSpPr>
              <a:spLocks/>
            </p:cNvSpPr>
            <p:nvPr/>
          </p:nvSpPr>
          <p:spPr bwMode="auto">
            <a:xfrm>
              <a:off x="917115" y="1596821"/>
              <a:ext cx="131763" cy="101600"/>
            </a:xfrm>
            <a:custGeom>
              <a:avLst/>
              <a:gdLst>
                <a:gd name="T0" fmla="*/ 19 w 35"/>
                <a:gd name="T1" fmla="*/ 0 h 27"/>
                <a:gd name="T2" fmla="*/ 19 w 35"/>
                <a:gd name="T3" fmla="*/ 27 h 27"/>
                <a:gd name="T4" fmla="*/ 7 w 35"/>
                <a:gd name="T5" fmla="*/ 4 h 27"/>
                <a:gd name="T6" fmla="*/ 19 w 35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7">
                  <a:moveTo>
                    <a:pt x="19" y="0"/>
                  </a:moveTo>
                  <a:cubicBezTo>
                    <a:pt x="19" y="0"/>
                    <a:pt x="35" y="5"/>
                    <a:pt x="19" y="27"/>
                  </a:cubicBezTo>
                  <a:cubicBezTo>
                    <a:pt x="19" y="27"/>
                    <a:pt x="0" y="21"/>
                    <a:pt x="7" y="4"/>
                  </a:cubicBezTo>
                  <a:cubicBezTo>
                    <a:pt x="7" y="4"/>
                    <a:pt x="16" y="6"/>
                    <a:pt x="19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9" name="Freeform 2486"/>
            <p:cNvSpPr>
              <a:spLocks/>
            </p:cNvSpPr>
            <p:nvPr/>
          </p:nvSpPr>
          <p:spPr bwMode="auto">
            <a:xfrm>
              <a:off x="980615" y="1488871"/>
              <a:ext cx="98425" cy="130175"/>
            </a:xfrm>
            <a:custGeom>
              <a:avLst/>
              <a:gdLst>
                <a:gd name="T0" fmla="*/ 0 w 26"/>
                <a:gd name="T1" fmla="*/ 16 h 35"/>
                <a:gd name="T2" fmla="*/ 26 w 26"/>
                <a:gd name="T3" fmla="*/ 16 h 35"/>
                <a:gd name="T4" fmla="*/ 4 w 26"/>
                <a:gd name="T5" fmla="*/ 28 h 35"/>
                <a:gd name="T6" fmla="*/ 0 w 26"/>
                <a:gd name="T7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0" y="16"/>
                  </a:moveTo>
                  <a:cubicBezTo>
                    <a:pt x="0" y="16"/>
                    <a:pt x="4" y="0"/>
                    <a:pt x="26" y="16"/>
                  </a:cubicBezTo>
                  <a:cubicBezTo>
                    <a:pt x="26" y="16"/>
                    <a:pt x="21" y="35"/>
                    <a:pt x="4" y="28"/>
                  </a:cubicBezTo>
                  <a:cubicBezTo>
                    <a:pt x="4" y="28"/>
                    <a:pt x="6" y="19"/>
                    <a:pt x="0" y="1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0" name="Freeform 2487"/>
            <p:cNvSpPr>
              <a:spLocks/>
            </p:cNvSpPr>
            <p:nvPr/>
          </p:nvSpPr>
          <p:spPr bwMode="auto">
            <a:xfrm>
              <a:off x="1301290" y="1984171"/>
              <a:ext cx="49213" cy="49213"/>
            </a:xfrm>
            <a:custGeom>
              <a:avLst/>
              <a:gdLst>
                <a:gd name="T0" fmla="*/ 12 w 13"/>
                <a:gd name="T1" fmla="*/ 5 h 13"/>
                <a:gd name="T2" fmla="*/ 9 w 13"/>
                <a:gd name="T3" fmla="*/ 12 h 13"/>
                <a:gd name="T4" fmla="*/ 1 w 13"/>
                <a:gd name="T5" fmla="*/ 8 h 13"/>
                <a:gd name="T6" fmla="*/ 5 w 13"/>
                <a:gd name="T7" fmla="*/ 1 h 13"/>
                <a:gd name="T8" fmla="*/ 12 w 13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2" y="5"/>
                  </a:moveTo>
                  <a:cubicBezTo>
                    <a:pt x="13" y="8"/>
                    <a:pt x="12" y="11"/>
                    <a:pt x="9" y="12"/>
                  </a:cubicBezTo>
                  <a:cubicBezTo>
                    <a:pt x="6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1" name="Freeform 2488"/>
            <p:cNvSpPr>
              <a:spLocks/>
            </p:cNvSpPr>
            <p:nvPr/>
          </p:nvSpPr>
          <p:spPr bwMode="auto">
            <a:xfrm>
              <a:off x="1233027" y="1890509"/>
              <a:ext cx="131763" cy="96838"/>
            </a:xfrm>
            <a:custGeom>
              <a:avLst/>
              <a:gdLst>
                <a:gd name="T0" fmla="*/ 17 w 35"/>
                <a:gd name="T1" fmla="*/ 26 h 26"/>
                <a:gd name="T2" fmla="*/ 16 w 35"/>
                <a:gd name="T3" fmla="*/ 0 h 26"/>
                <a:gd name="T4" fmla="*/ 29 w 35"/>
                <a:gd name="T5" fmla="*/ 23 h 26"/>
                <a:gd name="T6" fmla="*/ 17 w 3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17" y="26"/>
                  </a:moveTo>
                  <a:cubicBezTo>
                    <a:pt x="17" y="26"/>
                    <a:pt x="0" y="22"/>
                    <a:pt x="16" y="0"/>
                  </a:cubicBezTo>
                  <a:cubicBezTo>
                    <a:pt x="16" y="0"/>
                    <a:pt x="35" y="6"/>
                    <a:pt x="29" y="23"/>
                  </a:cubicBezTo>
                  <a:cubicBezTo>
                    <a:pt x="29" y="23"/>
                    <a:pt x="20" y="21"/>
                    <a:pt x="17" y="2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2" name="Freeform 2489"/>
            <p:cNvSpPr>
              <a:spLocks/>
            </p:cNvSpPr>
            <p:nvPr/>
          </p:nvSpPr>
          <p:spPr bwMode="auto">
            <a:xfrm>
              <a:off x="1206040" y="1968296"/>
              <a:ext cx="98425" cy="131763"/>
            </a:xfrm>
            <a:custGeom>
              <a:avLst/>
              <a:gdLst>
                <a:gd name="T0" fmla="*/ 26 w 26"/>
                <a:gd name="T1" fmla="*/ 19 h 35"/>
                <a:gd name="T2" fmla="*/ 0 w 26"/>
                <a:gd name="T3" fmla="*/ 20 h 35"/>
                <a:gd name="T4" fmla="*/ 23 w 26"/>
                <a:gd name="T5" fmla="*/ 7 h 35"/>
                <a:gd name="T6" fmla="*/ 26 w 26"/>
                <a:gd name="T7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26" y="19"/>
                  </a:moveTo>
                  <a:cubicBezTo>
                    <a:pt x="26" y="19"/>
                    <a:pt x="22" y="35"/>
                    <a:pt x="0" y="20"/>
                  </a:cubicBezTo>
                  <a:cubicBezTo>
                    <a:pt x="0" y="20"/>
                    <a:pt x="6" y="0"/>
                    <a:pt x="23" y="7"/>
                  </a:cubicBezTo>
                  <a:cubicBezTo>
                    <a:pt x="23" y="7"/>
                    <a:pt x="21" y="16"/>
                    <a:pt x="26" y="1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3" name="Freeform 2490"/>
            <p:cNvSpPr>
              <a:spLocks/>
            </p:cNvSpPr>
            <p:nvPr/>
          </p:nvSpPr>
          <p:spPr bwMode="auto">
            <a:xfrm>
              <a:off x="1282240" y="2036559"/>
              <a:ext cx="131763" cy="98425"/>
            </a:xfrm>
            <a:custGeom>
              <a:avLst/>
              <a:gdLst>
                <a:gd name="T0" fmla="*/ 19 w 35"/>
                <a:gd name="T1" fmla="*/ 0 h 26"/>
                <a:gd name="T2" fmla="*/ 19 w 35"/>
                <a:gd name="T3" fmla="*/ 26 h 26"/>
                <a:gd name="T4" fmla="*/ 6 w 35"/>
                <a:gd name="T5" fmla="*/ 3 h 26"/>
                <a:gd name="T6" fmla="*/ 19 w 3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19" y="0"/>
                  </a:moveTo>
                  <a:cubicBezTo>
                    <a:pt x="19" y="0"/>
                    <a:pt x="35" y="4"/>
                    <a:pt x="19" y="26"/>
                  </a:cubicBezTo>
                  <a:cubicBezTo>
                    <a:pt x="19" y="26"/>
                    <a:pt x="0" y="20"/>
                    <a:pt x="6" y="3"/>
                  </a:cubicBezTo>
                  <a:cubicBezTo>
                    <a:pt x="6" y="3"/>
                    <a:pt x="15" y="5"/>
                    <a:pt x="19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4" name="Freeform 2491"/>
            <p:cNvSpPr>
              <a:spLocks/>
            </p:cNvSpPr>
            <p:nvPr/>
          </p:nvSpPr>
          <p:spPr bwMode="auto">
            <a:xfrm>
              <a:off x="1345740" y="1923846"/>
              <a:ext cx="98425" cy="131763"/>
            </a:xfrm>
            <a:custGeom>
              <a:avLst/>
              <a:gdLst>
                <a:gd name="T0" fmla="*/ 0 w 26"/>
                <a:gd name="T1" fmla="*/ 16 h 35"/>
                <a:gd name="T2" fmla="*/ 26 w 26"/>
                <a:gd name="T3" fmla="*/ 16 h 35"/>
                <a:gd name="T4" fmla="*/ 3 w 26"/>
                <a:gd name="T5" fmla="*/ 28 h 35"/>
                <a:gd name="T6" fmla="*/ 0 w 26"/>
                <a:gd name="T7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0" y="16"/>
                  </a:moveTo>
                  <a:cubicBezTo>
                    <a:pt x="0" y="16"/>
                    <a:pt x="4" y="0"/>
                    <a:pt x="26" y="16"/>
                  </a:cubicBezTo>
                  <a:cubicBezTo>
                    <a:pt x="26" y="16"/>
                    <a:pt x="20" y="35"/>
                    <a:pt x="3" y="28"/>
                  </a:cubicBezTo>
                  <a:cubicBezTo>
                    <a:pt x="3" y="28"/>
                    <a:pt x="5" y="19"/>
                    <a:pt x="0" y="1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5" name="Freeform 2492"/>
            <p:cNvSpPr>
              <a:spLocks/>
            </p:cNvSpPr>
            <p:nvPr/>
          </p:nvSpPr>
          <p:spPr bwMode="auto">
            <a:xfrm>
              <a:off x="871077" y="1855584"/>
              <a:ext cx="79375" cy="79375"/>
            </a:xfrm>
            <a:custGeom>
              <a:avLst/>
              <a:gdLst>
                <a:gd name="T0" fmla="*/ 13 w 21"/>
                <a:gd name="T1" fmla="*/ 20 h 21"/>
                <a:gd name="T2" fmla="*/ 1 w 21"/>
                <a:gd name="T3" fmla="*/ 13 h 21"/>
                <a:gd name="T4" fmla="*/ 9 w 21"/>
                <a:gd name="T5" fmla="*/ 1 h 21"/>
                <a:gd name="T6" fmla="*/ 20 w 21"/>
                <a:gd name="T7" fmla="*/ 9 h 21"/>
                <a:gd name="T8" fmla="*/ 13 w 21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3" y="20"/>
                  </a:moveTo>
                  <a:cubicBezTo>
                    <a:pt x="7" y="21"/>
                    <a:pt x="2" y="18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14" y="0"/>
                    <a:pt x="19" y="4"/>
                    <a:pt x="20" y="9"/>
                  </a:cubicBezTo>
                  <a:cubicBezTo>
                    <a:pt x="21" y="14"/>
                    <a:pt x="18" y="20"/>
                    <a:pt x="13" y="2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6" name="Freeform 2493"/>
            <p:cNvSpPr>
              <a:spLocks/>
            </p:cNvSpPr>
            <p:nvPr/>
          </p:nvSpPr>
          <p:spPr bwMode="auto">
            <a:xfrm>
              <a:off x="950452" y="1750809"/>
              <a:ext cx="165100" cy="236538"/>
            </a:xfrm>
            <a:custGeom>
              <a:avLst/>
              <a:gdLst>
                <a:gd name="T0" fmla="*/ 0 w 44"/>
                <a:gd name="T1" fmla="*/ 27 h 63"/>
                <a:gd name="T2" fmla="*/ 44 w 44"/>
                <a:gd name="T3" fmla="*/ 32 h 63"/>
                <a:gd name="T4" fmla="*/ 3 w 44"/>
                <a:gd name="T5" fmla="*/ 48 h 63"/>
                <a:gd name="T6" fmla="*/ 0 w 44"/>
                <a:gd name="T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3">
                  <a:moveTo>
                    <a:pt x="0" y="27"/>
                  </a:moveTo>
                  <a:cubicBezTo>
                    <a:pt x="0" y="27"/>
                    <a:pt x="11" y="0"/>
                    <a:pt x="44" y="32"/>
                  </a:cubicBezTo>
                  <a:cubicBezTo>
                    <a:pt x="44" y="32"/>
                    <a:pt x="30" y="63"/>
                    <a:pt x="3" y="48"/>
                  </a:cubicBezTo>
                  <a:cubicBezTo>
                    <a:pt x="3" y="48"/>
                    <a:pt x="9" y="33"/>
                    <a:pt x="0" y="2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7" name="Freeform 2494"/>
            <p:cNvSpPr>
              <a:spLocks/>
            </p:cNvSpPr>
            <p:nvPr/>
          </p:nvSpPr>
          <p:spPr bwMode="auto">
            <a:xfrm>
              <a:off x="761540" y="1690484"/>
              <a:ext cx="238125" cy="165100"/>
            </a:xfrm>
            <a:custGeom>
              <a:avLst/>
              <a:gdLst>
                <a:gd name="T0" fmla="*/ 26 w 63"/>
                <a:gd name="T1" fmla="*/ 44 h 44"/>
                <a:gd name="T2" fmla="*/ 32 w 63"/>
                <a:gd name="T3" fmla="*/ 0 h 44"/>
                <a:gd name="T4" fmla="*/ 48 w 63"/>
                <a:gd name="T5" fmla="*/ 41 h 44"/>
                <a:gd name="T6" fmla="*/ 26 w 63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4">
                  <a:moveTo>
                    <a:pt x="26" y="44"/>
                  </a:moveTo>
                  <a:cubicBezTo>
                    <a:pt x="26" y="44"/>
                    <a:pt x="0" y="33"/>
                    <a:pt x="32" y="0"/>
                  </a:cubicBezTo>
                  <a:cubicBezTo>
                    <a:pt x="32" y="0"/>
                    <a:pt x="63" y="14"/>
                    <a:pt x="48" y="41"/>
                  </a:cubicBezTo>
                  <a:cubicBezTo>
                    <a:pt x="48" y="41"/>
                    <a:pt x="33" y="35"/>
                    <a:pt x="26" y="4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8" name="Freeform 2495"/>
            <p:cNvSpPr>
              <a:spLocks/>
            </p:cNvSpPr>
            <p:nvPr/>
          </p:nvSpPr>
          <p:spPr bwMode="auto">
            <a:xfrm>
              <a:off x="694865" y="1796846"/>
              <a:ext cx="165100" cy="236538"/>
            </a:xfrm>
            <a:custGeom>
              <a:avLst/>
              <a:gdLst>
                <a:gd name="T0" fmla="*/ 44 w 44"/>
                <a:gd name="T1" fmla="*/ 37 h 63"/>
                <a:gd name="T2" fmla="*/ 0 w 44"/>
                <a:gd name="T3" fmla="*/ 31 h 63"/>
                <a:gd name="T4" fmla="*/ 41 w 44"/>
                <a:gd name="T5" fmla="*/ 15 h 63"/>
                <a:gd name="T6" fmla="*/ 44 w 44"/>
                <a:gd name="T7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3">
                  <a:moveTo>
                    <a:pt x="44" y="37"/>
                  </a:moveTo>
                  <a:cubicBezTo>
                    <a:pt x="44" y="37"/>
                    <a:pt x="33" y="63"/>
                    <a:pt x="0" y="31"/>
                  </a:cubicBezTo>
                  <a:cubicBezTo>
                    <a:pt x="0" y="31"/>
                    <a:pt x="14" y="0"/>
                    <a:pt x="41" y="15"/>
                  </a:cubicBezTo>
                  <a:cubicBezTo>
                    <a:pt x="41" y="15"/>
                    <a:pt x="35" y="30"/>
                    <a:pt x="44" y="3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9" name="Freeform 2496"/>
            <p:cNvSpPr>
              <a:spLocks/>
            </p:cNvSpPr>
            <p:nvPr/>
          </p:nvSpPr>
          <p:spPr bwMode="auto">
            <a:xfrm>
              <a:off x="807577" y="1934959"/>
              <a:ext cx="236538" cy="165100"/>
            </a:xfrm>
            <a:custGeom>
              <a:avLst/>
              <a:gdLst>
                <a:gd name="T0" fmla="*/ 37 w 63"/>
                <a:gd name="T1" fmla="*/ 0 h 44"/>
                <a:gd name="T2" fmla="*/ 31 w 63"/>
                <a:gd name="T3" fmla="*/ 44 h 44"/>
                <a:gd name="T4" fmla="*/ 15 w 63"/>
                <a:gd name="T5" fmla="*/ 3 h 44"/>
                <a:gd name="T6" fmla="*/ 37 w 63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4">
                  <a:moveTo>
                    <a:pt x="37" y="0"/>
                  </a:moveTo>
                  <a:cubicBezTo>
                    <a:pt x="37" y="0"/>
                    <a:pt x="63" y="11"/>
                    <a:pt x="31" y="44"/>
                  </a:cubicBezTo>
                  <a:cubicBezTo>
                    <a:pt x="31" y="44"/>
                    <a:pt x="0" y="29"/>
                    <a:pt x="15" y="3"/>
                  </a:cubicBezTo>
                  <a:cubicBezTo>
                    <a:pt x="15" y="3"/>
                    <a:pt x="30" y="8"/>
                    <a:pt x="37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0" name="Freeform 2497"/>
            <p:cNvSpPr>
              <a:spLocks/>
            </p:cNvSpPr>
            <p:nvPr/>
          </p:nvSpPr>
          <p:spPr bwMode="auto">
            <a:xfrm>
              <a:off x="1059990" y="3424034"/>
              <a:ext cx="447675" cy="333375"/>
            </a:xfrm>
            <a:custGeom>
              <a:avLst/>
              <a:gdLst>
                <a:gd name="T0" fmla="*/ 49 w 119"/>
                <a:gd name="T1" fmla="*/ 1 h 89"/>
                <a:gd name="T2" fmla="*/ 59 w 119"/>
                <a:gd name="T3" fmla="*/ 89 h 89"/>
                <a:gd name="T4" fmla="*/ 60 w 119"/>
                <a:gd name="T5" fmla="*/ 0 h 89"/>
                <a:gd name="T6" fmla="*/ 58 w 119"/>
                <a:gd name="T7" fmla="*/ 61 h 89"/>
                <a:gd name="T8" fmla="*/ 49 w 119"/>
                <a:gd name="T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9">
                  <a:moveTo>
                    <a:pt x="49" y="1"/>
                  </a:moveTo>
                  <a:cubicBezTo>
                    <a:pt x="49" y="1"/>
                    <a:pt x="0" y="38"/>
                    <a:pt x="59" y="89"/>
                  </a:cubicBezTo>
                  <a:cubicBezTo>
                    <a:pt x="59" y="89"/>
                    <a:pt x="119" y="28"/>
                    <a:pt x="60" y="0"/>
                  </a:cubicBezTo>
                  <a:cubicBezTo>
                    <a:pt x="60" y="0"/>
                    <a:pt x="39" y="31"/>
                    <a:pt x="58" y="61"/>
                  </a:cubicBezTo>
                  <a:cubicBezTo>
                    <a:pt x="58" y="61"/>
                    <a:pt x="37" y="30"/>
                    <a:pt x="49" y="1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1" name="Freeform 2498"/>
            <p:cNvSpPr>
              <a:spLocks/>
            </p:cNvSpPr>
            <p:nvPr/>
          </p:nvSpPr>
          <p:spPr bwMode="auto">
            <a:xfrm>
              <a:off x="1515602" y="2742996"/>
              <a:ext cx="477838" cy="579438"/>
            </a:xfrm>
            <a:custGeom>
              <a:avLst/>
              <a:gdLst>
                <a:gd name="T0" fmla="*/ 0 w 127"/>
                <a:gd name="T1" fmla="*/ 84 h 154"/>
                <a:gd name="T2" fmla="*/ 127 w 127"/>
                <a:gd name="T3" fmla="*/ 92 h 154"/>
                <a:gd name="T4" fmla="*/ 17 w 127"/>
                <a:gd name="T5" fmla="*/ 55 h 154"/>
                <a:gd name="T6" fmla="*/ 5 w 127"/>
                <a:gd name="T7" fmla="*/ 69 h 154"/>
                <a:gd name="T8" fmla="*/ 97 w 127"/>
                <a:gd name="T9" fmla="*/ 83 h 154"/>
                <a:gd name="T10" fmla="*/ 8 w 127"/>
                <a:gd name="T11" fmla="*/ 77 h 154"/>
                <a:gd name="T12" fmla="*/ 0 w 127"/>
                <a:gd name="T13" fmla="*/ 8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54">
                  <a:moveTo>
                    <a:pt x="0" y="84"/>
                  </a:moveTo>
                  <a:cubicBezTo>
                    <a:pt x="0" y="84"/>
                    <a:pt x="21" y="154"/>
                    <a:pt x="127" y="92"/>
                  </a:cubicBezTo>
                  <a:cubicBezTo>
                    <a:pt x="127" y="92"/>
                    <a:pt x="87" y="0"/>
                    <a:pt x="17" y="55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65" y="85"/>
                    <a:pt x="97" y="83"/>
                  </a:cubicBezTo>
                  <a:cubicBezTo>
                    <a:pt x="8" y="77"/>
                    <a:pt x="8" y="77"/>
                    <a:pt x="8" y="77"/>
                  </a:cubicBezTo>
                  <a:lnTo>
                    <a:pt x="0" y="84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2" name="Freeform 2499"/>
            <p:cNvSpPr>
              <a:spLocks/>
            </p:cNvSpPr>
            <p:nvPr/>
          </p:nvSpPr>
          <p:spPr bwMode="auto">
            <a:xfrm>
              <a:off x="1323515" y="1417434"/>
              <a:ext cx="260350" cy="468313"/>
            </a:xfrm>
            <a:custGeom>
              <a:avLst/>
              <a:gdLst>
                <a:gd name="T0" fmla="*/ 3 w 69"/>
                <a:gd name="T1" fmla="*/ 125 h 125"/>
                <a:gd name="T2" fmla="*/ 60 w 69"/>
                <a:gd name="T3" fmla="*/ 0 h 125"/>
                <a:gd name="T4" fmla="*/ 3 w 69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125">
                  <a:moveTo>
                    <a:pt x="3" y="125"/>
                  </a:moveTo>
                  <a:cubicBezTo>
                    <a:pt x="3" y="125"/>
                    <a:pt x="0" y="66"/>
                    <a:pt x="60" y="0"/>
                  </a:cubicBezTo>
                  <a:cubicBezTo>
                    <a:pt x="60" y="0"/>
                    <a:pt x="69" y="59"/>
                    <a:pt x="3" y="12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" name="Freeform 2500"/>
            <p:cNvSpPr>
              <a:spLocks/>
            </p:cNvSpPr>
            <p:nvPr/>
          </p:nvSpPr>
          <p:spPr bwMode="auto">
            <a:xfrm>
              <a:off x="1098090" y="1244396"/>
              <a:ext cx="138113" cy="261938"/>
            </a:xfrm>
            <a:custGeom>
              <a:avLst/>
              <a:gdLst>
                <a:gd name="T0" fmla="*/ 0 w 37"/>
                <a:gd name="T1" fmla="*/ 70 h 70"/>
                <a:gd name="T2" fmla="*/ 36 w 37"/>
                <a:gd name="T3" fmla="*/ 0 h 70"/>
                <a:gd name="T4" fmla="*/ 0 w 37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70">
                  <a:moveTo>
                    <a:pt x="0" y="70"/>
                  </a:moveTo>
                  <a:cubicBezTo>
                    <a:pt x="0" y="70"/>
                    <a:pt x="5" y="8"/>
                    <a:pt x="36" y="0"/>
                  </a:cubicBezTo>
                  <a:cubicBezTo>
                    <a:pt x="36" y="0"/>
                    <a:pt x="37" y="55"/>
                    <a:pt x="0" y="7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" name="Freeform 2501"/>
            <p:cNvSpPr>
              <a:spLocks/>
            </p:cNvSpPr>
            <p:nvPr/>
          </p:nvSpPr>
          <p:spPr bwMode="auto">
            <a:xfrm>
              <a:off x="1383840" y="2063546"/>
              <a:ext cx="104775" cy="138113"/>
            </a:xfrm>
            <a:custGeom>
              <a:avLst/>
              <a:gdLst>
                <a:gd name="T0" fmla="*/ 14 w 28"/>
                <a:gd name="T1" fmla="*/ 37 h 37"/>
                <a:gd name="T2" fmla="*/ 12 w 28"/>
                <a:gd name="T3" fmla="*/ 0 h 37"/>
                <a:gd name="T4" fmla="*/ 14 w 28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37">
                  <a:moveTo>
                    <a:pt x="14" y="37"/>
                  </a:moveTo>
                  <a:cubicBezTo>
                    <a:pt x="14" y="37"/>
                    <a:pt x="0" y="24"/>
                    <a:pt x="12" y="0"/>
                  </a:cubicBezTo>
                  <a:cubicBezTo>
                    <a:pt x="12" y="0"/>
                    <a:pt x="28" y="6"/>
                    <a:pt x="14" y="3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" name="Freeform 2502"/>
            <p:cNvSpPr>
              <a:spLocks/>
            </p:cNvSpPr>
            <p:nvPr/>
          </p:nvSpPr>
          <p:spPr bwMode="auto">
            <a:xfrm>
              <a:off x="1474327" y="2198484"/>
              <a:ext cx="192088" cy="123825"/>
            </a:xfrm>
            <a:custGeom>
              <a:avLst/>
              <a:gdLst>
                <a:gd name="T0" fmla="*/ 11 w 51"/>
                <a:gd name="T1" fmla="*/ 2 h 33"/>
                <a:gd name="T2" fmla="*/ 30 w 51"/>
                <a:gd name="T3" fmla="*/ 33 h 33"/>
                <a:gd name="T4" fmla="*/ 11 w 51"/>
                <a:gd name="T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33">
                  <a:moveTo>
                    <a:pt x="11" y="2"/>
                  </a:moveTo>
                  <a:cubicBezTo>
                    <a:pt x="11" y="2"/>
                    <a:pt x="0" y="21"/>
                    <a:pt x="30" y="33"/>
                  </a:cubicBezTo>
                  <a:cubicBezTo>
                    <a:pt x="30" y="33"/>
                    <a:pt x="51" y="0"/>
                    <a:pt x="11" y="2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" name="Freeform 2503"/>
            <p:cNvSpPr>
              <a:spLocks/>
            </p:cNvSpPr>
            <p:nvPr/>
          </p:nvSpPr>
          <p:spPr bwMode="auto">
            <a:xfrm>
              <a:off x="1499727" y="2055609"/>
              <a:ext cx="125413" cy="109538"/>
            </a:xfrm>
            <a:custGeom>
              <a:avLst/>
              <a:gdLst>
                <a:gd name="T0" fmla="*/ 0 w 33"/>
                <a:gd name="T1" fmla="*/ 29 h 29"/>
                <a:gd name="T2" fmla="*/ 21 w 33"/>
                <a:gd name="T3" fmla="*/ 0 h 29"/>
                <a:gd name="T4" fmla="*/ 0 w 33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9">
                  <a:moveTo>
                    <a:pt x="0" y="29"/>
                  </a:moveTo>
                  <a:cubicBezTo>
                    <a:pt x="0" y="29"/>
                    <a:pt x="1" y="1"/>
                    <a:pt x="21" y="0"/>
                  </a:cubicBezTo>
                  <a:cubicBezTo>
                    <a:pt x="21" y="0"/>
                    <a:pt x="33" y="20"/>
                    <a:pt x="0" y="2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" name="Freeform 2504"/>
            <p:cNvSpPr>
              <a:spLocks/>
            </p:cNvSpPr>
            <p:nvPr/>
          </p:nvSpPr>
          <p:spPr bwMode="auto">
            <a:xfrm>
              <a:off x="1587040" y="2044496"/>
              <a:ext cx="192088" cy="255588"/>
            </a:xfrm>
            <a:custGeom>
              <a:avLst/>
              <a:gdLst>
                <a:gd name="T0" fmla="*/ 0 w 51"/>
                <a:gd name="T1" fmla="*/ 36 h 68"/>
                <a:gd name="T2" fmla="*/ 51 w 51"/>
                <a:gd name="T3" fmla="*/ 32 h 68"/>
                <a:gd name="T4" fmla="*/ 0 w 51"/>
                <a:gd name="T5" fmla="*/ 3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68">
                  <a:moveTo>
                    <a:pt x="0" y="36"/>
                  </a:moveTo>
                  <a:cubicBezTo>
                    <a:pt x="0" y="36"/>
                    <a:pt x="25" y="68"/>
                    <a:pt x="51" y="32"/>
                  </a:cubicBezTo>
                  <a:cubicBezTo>
                    <a:pt x="51" y="32"/>
                    <a:pt x="23" y="0"/>
                    <a:pt x="0" y="36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" name="Freeform 2505"/>
            <p:cNvSpPr>
              <a:spLocks/>
            </p:cNvSpPr>
            <p:nvPr/>
          </p:nvSpPr>
          <p:spPr bwMode="auto">
            <a:xfrm>
              <a:off x="1387015" y="2209596"/>
              <a:ext cx="65088" cy="71438"/>
            </a:xfrm>
            <a:custGeom>
              <a:avLst/>
              <a:gdLst>
                <a:gd name="T0" fmla="*/ 1 w 17"/>
                <a:gd name="T1" fmla="*/ 5 h 19"/>
                <a:gd name="T2" fmla="*/ 15 w 17"/>
                <a:gd name="T3" fmla="*/ 19 h 19"/>
                <a:gd name="T4" fmla="*/ 1 w 17"/>
                <a:gd name="T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9">
                  <a:moveTo>
                    <a:pt x="1" y="5"/>
                  </a:moveTo>
                  <a:cubicBezTo>
                    <a:pt x="1" y="5"/>
                    <a:pt x="0" y="17"/>
                    <a:pt x="15" y="19"/>
                  </a:cubicBezTo>
                  <a:cubicBezTo>
                    <a:pt x="15" y="19"/>
                    <a:pt x="17" y="0"/>
                    <a:pt x="1" y="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" name="Freeform 2506"/>
            <p:cNvSpPr>
              <a:spLocks/>
            </p:cNvSpPr>
            <p:nvPr/>
          </p:nvSpPr>
          <p:spPr bwMode="auto">
            <a:xfrm>
              <a:off x="437689" y="2127046"/>
              <a:ext cx="501650" cy="247650"/>
            </a:xfrm>
            <a:custGeom>
              <a:avLst/>
              <a:gdLst>
                <a:gd name="T0" fmla="*/ 133 w 133"/>
                <a:gd name="T1" fmla="*/ 47 h 66"/>
                <a:gd name="T2" fmla="*/ 0 w 133"/>
                <a:gd name="T3" fmla="*/ 14 h 66"/>
                <a:gd name="T4" fmla="*/ 119 w 133"/>
                <a:gd name="T5" fmla="*/ 66 h 66"/>
                <a:gd name="T6" fmla="*/ 98 w 133"/>
                <a:gd name="T7" fmla="*/ 39 h 66"/>
                <a:gd name="T8" fmla="*/ 133 w 133"/>
                <a:gd name="T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6">
                  <a:moveTo>
                    <a:pt x="133" y="47"/>
                  </a:moveTo>
                  <a:cubicBezTo>
                    <a:pt x="133" y="47"/>
                    <a:pt x="94" y="0"/>
                    <a:pt x="0" y="14"/>
                  </a:cubicBezTo>
                  <a:cubicBezTo>
                    <a:pt x="0" y="14"/>
                    <a:pt x="73" y="21"/>
                    <a:pt x="119" y="66"/>
                  </a:cubicBezTo>
                  <a:cubicBezTo>
                    <a:pt x="98" y="39"/>
                    <a:pt x="98" y="39"/>
                    <a:pt x="98" y="39"/>
                  </a:cubicBezTo>
                  <a:lnTo>
                    <a:pt x="133" y="47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" name="Freeform 2507"/>
            <p:cNvSpPr>
              <a:spLocks/>
            </p:cNvSpPr>
            <p:nvPr/>
          </p:nvSpPr>
          <p:spPr bwMode="auto">
            <a:xfrm>
              <a:off x="739315" y="282371"/>
              <a:ext cx="723900" cy="1250950"/>
            </a:xfrm>
            <a:custGeom>
              <a:avLst/>
              <a:gdLst>
                <a:gd name="T0" fmla="*/ 97 w 192"/>
                <a:gd name="T1" fmla="*/ 333 h 333"/>
                <a:gd name="T2" fmla="*/ 192 w 192"/>
                <a:gd name="T3" fmla="*/ 0 h 333"/>
                <a:gd name="T4" fmla="*/ 97 w 192"/>
                <a:gd name="T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333">
                  <a:moveTo>
                    <a:pt x="97" y="333"/>
                  </a:moveTo>
                  <a:cubicBezTo>
                    <a:pt x="97" y="333"/>
                    <a:pt x="0" y="182"/>
                    <a:pt x="192" y="0"/>
                  </a:cubicBezTo>
                  <a:cubicBezTo>
                    <a:pt x="192" y="0"/>
                    <a:pt x="95" y="72"/>
                    <a:pt x="97" y="333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" name="Freeform 2508"/>
            <p:cNvSpPr>
              <a:spLocks/>
            </p:cNvSpPr>
            <p:nvPr/>
          </p:nvSpPr>
          <p:spPr bwMode="auto">
            <a:xfrm>
              <a:off x="750427" y="4497184"/>
              <a:ext cx="850900" cy="357188"/>
            </a:xfrm>
            <a:custGeom>
              <a:avLst/>
              <a:gdLst>
                <a:gd name="T0" fmla="*/ 219 w 226"/>
                <a:gd name="T1" fmla="*/ 62 h 95"/>
                <a:gd name="T2" fmla="*/ 43 w 226"/>
                <a:gd name="T3" fmla="*/ 64 h 95"/>
                <a:gd name="T4" fmla="*/ 0 w 226"/>
                <a:gd name="T5" fmla="*/ 91 h 95"/>
                <a:gd name="T6" fmla="*/ 46 w 226"/>
                <a:gd name="T7" fmla="*/ 69 h 95"/>
                <a:gd name="T8" fmla="*/ 226 w 226"/>
                <a:gd name="T9" fmla="*/ 68 h 95"/>
                <a:gd name="T10" fmla="*/ 219 w 226"/>
                <a:gd name="T11" fmla="*/ 6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95">
                  <a:moveTo>
                    <a:pt x="219" y="62"/>
                  </a:moveTo>
                  <a:cubicBezTo>
                    <a:pt x="219" y="62"/>
                    <a:pt x="130" y="2"/>
                    <a:pt x="43" y="64"/>
                  </a:cubicBezTo>
                  <a:cubicBezTo>
                    <a:pt x="43" y="64"/>
                    <a:pt x="22" y="46"/>
                    <a:pt x="0" y="91"/>
                  </a:cubicBezTo>
                  <a:cubicBezTo>
                    <a:pt x="0" y="91"/>
                    <a:pt x="30" y="95"/>
                    <a:pt x="46" y="69"/>
                  </a:cubicBezTo>
                  <a:cubicBezTo>
                    <a:pt x="46" y="69"/>
                    <a:pt x="128" y="0"/>
                    <a:pt x="226" y="68"/>
                  </a:cubicBezTo>
                  <a:lnTo>
                    <a:pt x="219" y="62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" name="Freeform 2509"/>
            <p:cNvSpPr>
              <a:spLocks/>
            </p:cNvSpPr>
            <p:nvPr/>
          </p:nvSpPr>
          <p:spPr bwMode="auto">
            <a:xfrm>
              <a:off x="1409240" y="4689271"/>
              <a:ext cx="114300" cy="109538"/>
            </a:xfrm>
            <a:custGeom>
              <a:avLst/>
              <a:gdLst>
                <a:gd name="T0" fmla="*/ 20 w 30"/>
                <a:gd name="T1" fmla="*/ 0 h 29"/>
                <a:gd name="T2" fmla="*/ 4 w 30"/>
                <a:gd name="T3" fmla="*/ 29 h 29"/>
                <a:gd name="T4" fmla="*/ 20 w 3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9">
                  <a:moveTo>
                    <a:pt x="20" y="0"/>
                  </a:moveTo>
                  <a:cubicBezTo>
                    <a:pt x="20" y="0"/>
                    <a:pt x="30" y="21"/>
                    <a:pt x="4" y="29"/>
                  </a:cubicBezTo>
                  <a:cubicBezTo>
                    <a:pt x="4" y="29"/>
                    <a:pt x="0" y="3"/>
                    <a:pt x="20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3" name="Freeform 2510"/>
            <p:cNvSpPr>
              <a:spLocks/>
            </p:cNvSpPr>
            <p:nvPr/>
          </p:nvSpPr>
          <p:spPr bwMode="auto">
            <a:xfrm>
              <a:off x="1240965" y="4647996"/>
              <a:ext cx="173038" cy="158750"/>
            </a:xfrm>
            <a:custGeom>
              <a:avLst/>
              <a:gdLst>
                <a:gd name="T0" fmla="*/ 27 w 46"/>
                <a:gd name="T1" fmla="*/ 0 h 42"/>
                <a:gd name="T2" fmla="*/ 18 w 46"/>
                <a:gd name="T3" fmla="*/ 42 h 42"/>
                <a:gd name="T4" fmla="*/ 27 w 46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2">
                  <a:moveTo>
                    <a:pt x="27" y="0"/>
                  </a:moveTo>
                  <a:cubicBezTo>
                    <a:pt x="27" y="0"/>
                    <a:pt x="46" y="24"/>
                    <a:pt x="18" y="42"/>
                  </a:cubicBezTo>
                  <a:cubicBezTo>
                    <a:pt x="18" y="42"/>
                    <a:pt x="0" y="6"/>
                    <a:pt x="27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4" name="Freeform 2511"/>
            <p:cNvSpPr>
              <a:spLocks/>
            </p:cNvSpPr>
            <p:nvPr/>
          </p:nvSpPr>
          <p:spPr bwMode="auto">
            <a:xfrm>
              <a:off x="1104440" y="4655934"/>
              <a:ext cx="139700" cy="153988"/>
            </a:xfrm>
            <a:custGeom>
              <a:avLst/>
              <a:gdLst>
                <a:gd name="T0" fmla="*/ 20 w 37"/>
                <a:gd name="T1" fmla="*/ 0 h 41"/>
                <a:gd name="T2" fmla="*/ 8 w 37"/>
                <a:gd name="T3" fmla="*/ 41 h 41"/>
                <a:gd name="T4" fmla="*/ 20 w 37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41">
                  <a:moveTo>
                    <a:pt x="20" y="0"/>
                  </a:moveTo>
                  <a:cubicBezTo>
                    <a:pt x="20" y="0"/>
                    <a:pt x="37" y="21"/>
                    <a:pt x="8" y="41"/>
                  </a:cubicBezTo>
                  <a:cubicBezTo>
                    <a:pt x="8" y="41"/>
                    <a:pt x="0" y="7"/>
                    <a:pt x="20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" name="Freeform 2512"/>
            <p:cNvSpPr>
              <a:spLocks/>
            </p:cNvSpPr>
            <p:nvPr/>
          </p:nvSpPr>
          <p:spPr bwMode="auto">
            <a:xfrm>
              <a:off x="958390" y="4700384"/>
              <a:ext cx="146050" cy="142875"/>
            </a:xfrm>
            <a:custGeom>
              <a:avLst/>
              <a:gdLst>
                <a:gd name="T0" fmla="*/ 20 w 39"/>
                <a:gd name="T1" fmla="*/ 0 h 38"/>
                <a:gd name="T2" fmla="*/ 7 w 39"/>
                <a:gd name="T3" fmla="*/ 38 h 38"/>
                <a:gd name="T4" fmla="*/ 20 w 3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8">
                  <a:moveTo>
                    <a:pt x="20" y="0"/>
                  </a:moveTo>
                  <a:cubicBezTo>
                    <a:pt x="20" y="0"/>
                    <a:pt x="39" y="20"/>
                    <a:pt x="7" y="38"/>
                  </a:cubicBezTo>
                  <a:cubicBezTo>
                    <a:pt x="7" y="38"/>
                    <a:pt x="0" y="16"/>
                    <a:pt x="20" y="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" name="Freeform 2513"/>
            <p:cNvSpPr>
              <a:spLocks/>
            </p:cNvSpPr>
            <p:nvPr/>
          </p:nvSpPr>
          <p:spPr bwMode="auto">
            <a:xfrm>
              <a:off x="890127" y="4568621"/>
              <a:ext cx="136525" cy="117475"/>
            </a:xfrm>
            <a:custGeom>
              <a:avLst/>
              <a:gdLst>
                <a:gd name="T0" fmla="*/ 36 w 36"/>
                <a:gd name="T1" fmla="*/ 30 h 31"/>
                <a:gd name="T2" fmla="*/ 0 w 36"/>
                <a:gd name="T3" fmla="*/ 11 h 31"/>
                <a:gd name="T4" fmla="*/ 36 w 36"/>
                <a:gd name="T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1">
                  <a:moveTo>
                    <a:pt x="36" y="30"/>
                  </a:moveTo>
                  <a:cubicBezTo>
                    <a:pt x="36" y="30"/>
                    <a:pt x="20" y="0"/>
                    <a:pt x="0" y="11"/>
                  </a:cubicBezTo>
                  <a:cubicBezTo>
                    <a:pt x="0" y="11"/>
                    <a:pt x="8" y="31"/>
                    <a:pt x="36" y="3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" name="Freeform 2514"/>
            <p:cNvSpPr>
              <a:spLocks/>
            </p:cNvSpPr>
            <p:nvPr/>
          </p:nvSpPr>
          <p:spPr bwMode="auto">
            <a:xfrm>
              <a:off x="1026652" y="4524171"/>
              <a:ext cx="112713" cy="115888"/>
            </a:xfrm>
            <a:custGeom>
              <a:avLst/>
              <a:gdLst>
                <a:gd name="T0" fmla="*/ 30 w 30"/>
                <a:gd name="T1" fmla="*/ 28 h 31"/>
                <a:gd name="T2" fmla="*/ 3 w 30"/>
                <a:gd name="T3" fmla="*/ 6 h 31"/>
                <a:gd name="T4" fmla="*/ 30 w 30"/>
                <a:gd name="T5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1">
                  <a:moveTo>
                    <a:pt x="30" y="28"/>
                  </a:moveTo>
                  <a:cubicBezTo>
                    <a:pt x="30" y="28"/>
                    <a:pt x="0" y="31"/>
                    <a:pt x="3" y="6"/>
                  </a:cubicBezTo>
                  <a:cubicBezTo>
                    <a:pt x="3" y="6"/>
                    <a:pt x="14" y="0"/>
                    <a:pt x="30" y="2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" name="Freeform 2515"/>
            <p:cNvSpPr>
              <a:spLocks/>
            </p:cNvSpPr>
            <p:nvPr/>
          </p:nvSpPr>
          <p:spPr bwMode="auto">
            <a:xfrm>
              <a:off x="1194927" y="4543221"/>
              <a:ext cx="125413" cy="93663"/>
            </a:xfrm>
            <a:custGeom>
              <a:avLst/>
              <a:gdLst>
                <a:gd name="T0" fmla="*/ 31 w 33"/>
                <a:gd name="T1" fmla="*/ 25 h 25"/>
                <a:gd name="T2" fmla="*/ 0 w 33"/>
                <a:gd name="T3" fmla="*/ 0 h 25"/>
                <a:gd name="T4" fmla="*/ 31 w 3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5">
                  <a:moveTo>
                    <a:pt x="31" y="25"/>
                  </a:moveTo>
                  <a:cubicBezTo>
                    <a:pt x="31" y="25"/>
                    <a:pt x="6" y="22"/>
                    <a:pt x="0" y="0"/>
                  </a:cubicBezTo>
                  <a:cubicBezTo>
                    <a:pt x="0" y="0"/>
                    <a:pt x="33" y="0"/>
                    <a:pt x="31" y="25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" name="Freeform 2516"/>
            <p:cNvSpPr>
              <a:spLocks/>
            </p:cNvSpPr>
            <p:nvPr/>
          </p:nvSpPr>
          <p:spPr bwMode="auto">
            <a:xfrm>
              <a:off x="1260015" y="3727246"/>
              <a:ext cx="365125" cy="849313"/>
            </a:xfrm>
            <a:custGeom>
              <a:avLst/>
              <a:gdLst>
                <a:gd name="T0" fmla="*/ 59 w 97"/>
                <a:gd name="T1" fmla="*/ 219 h 226"/>
                <a:gd name="T2" fmla="*/ 66 w 97"/>
                <a:gd name="T3" fmla="*/ 43 h 226"/>
                <a:gd name="T4" fmla="*/ 94 w 97"/>
                <a:gd name="T5" fmla="*/ 0 h 226"/>
                <a:gd name="T6" fmla="*/ 71 w 97"/>
                <a:gd name="T7" fmla="*/ 45 h 226"/>
                <a:gd name="T8" fmla="*/ 65 w 97"/>
                <a:gd name="T9" fmla="*/ 226 h 226"/>
                <a:gd name="T10" fmla="*/ 59 w 97"/>
                <a:gd name="T11" fmla="*/ 21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226">
                  <a:moveTo>
                    <a:pt x="59" y="219"/>
                  </a:moveTo>
                  <a:cubicBezTo>
                    <a:pt x="59" y="219"/>
                    <a:pt x="2" y="128"/>
                    <a:pt x="66" y="43"/>
                  </a:cubicBezTo>
                  <a:cubicBezTo>
                    <a:pt x="66" y="43"/>
                    <a:pt x="49" y="21"/>
                    <a:pt x="94" y="0"/>
                  </a:cubicBezTo>
                  <a:cubicBezTo>
                    <a:pt x="94" y="0"/>
                    <a:pt x="97" y="31"/>
                    <a:pt x="71" y="45"/>
                  </a:cubicBezTo>
                  <a:cubicBezTo>
                    <a:pt x="71" y="45"/>
                    <a:pt x="0" y="126"/>
                    <a:pt x="65" y="226"/>
                  </a:cubicBezTo>
                  <a:lnTo>
                    <a:pt x="59" y="219"/>
                  </a:ln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" name="Freeform 2517"/>
            <p:cNvSpPr>
              <a:spLocks/>
            </p:cNvSpPr>
            <p:nvPr/>
          </p:nvSpPr>
          <p:spPr bwMode="auto">
            <a:xfrm>
              <a:off x="1444165" y="4384471"/>
              <a:ext cx="109538" cy="112713"/>
            </a:xfrm>
            <a:custGeom>
              <a:avLst/>
              <a:gdLst>
                <a:gd name="T0" fmla="*/ 0 w 29"/>
                <a:gd name="T1" fmla="*/ 20 h 30"/>
                <a:gd name="T2" fmla="*/ 29 w 29"/>
                <a:gd name="T3" fmla="*/ 4 h 30"/>
                <a:gd name="T4" fmla="*/ 0 w 29"/>
                <a:gd name="T5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0">
                  <a:moveTo>
                    <a:pt x="0" y="20"/>
                  </a:moveTo>
                  <a:cubicBezTo>
                    <a:pt x="0" y="20"/>
                    <a:pt x="21" y="30"/>
                    <a:pt x="29" y="4"/>
                  </a:cubicBezTo>
                  <a:cubicBezTo>
                    <a:pt x="29" y="4"/>
                    <a:pt x="3" y="0"/>
                    <a:pt x="0" y="2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" name="Freeform 2518"/>
            <p:cNvSpPr>
              <a:spLocks/>
            </p:cNvSpPr>
            <p:nvPr/>
          </p:nvSpPr>
          <p:spPr bwMode="auto">
            <a:xfrm>
              <a:off x="1406065" y="4213021"/>
              <a:ext cx="158750" cy="176213"/>
            </a:xfrm>
            <a:custGeom>
              <a:avLst/>
              <a:gdLst>
                <a:gd name="T0" fmla="*/ 0 w 42"/>
                <a:gd name="T1" fmla="*/ 27 h 47"/>
                <a:gd name="T2" fmla="*/ 42 w 42"/>
                <a:gd name="T3" fmla="*/ 19 h 47"/>
                <a:gd name="T4" fmla="*/ 0 w 42"/>
                <a:gd name="T5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7">
                  <a:moveTo>
                    <a:pt x="0" y="27"/>
                  </a:moveTo>
                  <a:cubicBezTo>
                    <a:pt x="0" y="27"/>
                    <a:pt x="24" y="47"/>
                    <a:pt x="42" y="19"/>
                  </a:cubicBezTo>
                  <a:cubicBezTo>
                    <a:pt x="42" y="19"/>
                    <a:pt x="7" y="0"/>
                    <a:pt x="0" y="27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2" name="Freeform 2519"/>
            <p:cNvSpPr>
              <a:spLocks/>
            </p:cNvSpPr>
            <p:nvPr/>
          </p:nvSpPr>
          <p:spPr bwMode="auto">
            <a:xfrm>
              <a:off x="1417177" y="4076496"/>
              <a:ext cx="153988" cy="142875"/>
            </a:xfrm>
            <a:custGeom>
              <a:avLst/>
              <a:gdLst>
                <a:gd name="T0" fmla="*/ 0 w 41"/>
                <a:gd name="T1" fmla="*/ 20 h 38"/>
                <a:gd name="T2" fmla="*/ 41 w 41"/>
                <a:gd name="T3" fmla="*/ 9 h 38"/>
                <a:gd name="T4" fmla="*/ 0 w 41"/>
                <a:gd name="T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8">
                  <a:moveTo>
                    <a:pt x="0" y="20"/>
                  </a:moveTo>
                  <a:cubicBezTo>
                    <a:pt x="0" y="20"/>
                    <a:pt x="20" y="38"/>
                    <a:pt x="41" y="9"/>
                  </a:cubicBezTo>
                  <a:cubicBezTo>
                    <a:pt x="41" y="9"/>
                    <a:pt x="8" y="0"/>
                    <a:pt x="0" y="2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3" name="Freeform 2520"/>
            <p:cNvSpPr>
              <a:spLocks/>
            </p:cNvSpPr>
            <p:nvPr/>
          </p:nvSpPr>
          <p:spPr bwMode="auto">
            <a:xfrm>
              <a:off x="1466390" y="3933621"/>
              <a:ext cx="142875" cy="147638"/>
            </a:xfrm>
            <a:custGeom>
              <a:avLst/>
              <a:gdLst>
                <a:gd name="T0" fmla="*/ 0 w 38"/>
                <a:gd name="T1" fmla="*/ 19 h 39"/>
                <a:gd name="T2" fmla="*/ 38 w 38"/>
                <a:gd name="T3" fmla="*/ 8 h 39"/>
                <a:gd name="T4" fmla="*/ 0 w 38"/>
                <a:gd name="T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9">
                  <a:moveTo>
                    <a:pt x="0" y="19"/>
                  </a:moveTo>
                  <a:cubicBezTo>
                    <a:pt x="0" y="19"/>
                    <a:pt x="19" y="39"/>
                    <a:pt x="38" y="8"/>
                  </a:cubicBezTo>
                  <a:cubicBezTo>
                    <a:pt x="38" y="8"/>
                    <a:pt x="17" y="0"/>
                    <a:pt x="0" y="19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4" name="Freeform 2521"/>
            <p:cNvSpPr>
              <a:spLocks/>
            </p:cNvSpPr>
            <p:nvPr/>
          </p:nvSpPr>
          <p:spPr bwMode="auto">
            <a:xfrm>
              <a:off x="1337802" y="3859009"/>
              <a:ext cx="117475" cy="142875"/>
            </a:xfrm>
            <a:custGeom>
              <a:avLst/>
              <a:gdLst>
                <a:gd name="T0" fmla="*/ 29 w 31"/>
                <a:gd name="T1" fmla="*/ 38 h 38"/>
                <a:gd name="T2" fmla="*/ 11 w 31"/>
                <a:gd name="T3" fmla="*/ 0 h 38"/>
                <a:gd name="T4" fmla="*/ 29 w 31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8">
                  <a:moveTo>
                    <a:pt x="29" y="38"/>
                  </a:moveTo>
                  <a:cubicBezTo>
                    <a:pt x="29" y="38"/>
                    <a:pt x="0" y="20"/>
                    <a:pt x="11" y="0"/>
                  </a:cubicBezTo>
                  <a:cubicBezTo>
                    <a:pt x="11" y="0"/>
                    <a:pt x="31" y="10"/>
                    <a:pt x="29" y="3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5" name="Freeform 2522"/>
            <p:cNvSpPr>
              <a:spLocks/>
            </p:cNvSpPr>
            <p:nvPr/>
          </p:nvSpPr>
          <p:spPr bwMode="auto">
            <a:xfrm>
              <a:off x="1290177" y="3998709"/>
              <a:ext cx="119063" cy="112713"/>
            </a:xfrm>
            <a:custGeom>
              <a:avLst/>
              <a:gdLst>
                <a:gd name="T0" fmla="*/ 27 w 32"/>
                <a:gd name="T1" fmla="*/ 30 h 30"/>
                <a:gd name="T2" fmla="*/ 7 w 32"/>
                <a:gd name="T3" fmla="*/ 3 h 30"/>
                <a:gd name="T4" fmla="*/ 27 w 32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27" y="30"/>
                  </a:moveTo>
                  <a:cubicBezTo>
                    <a:pt x="27" y="30"/>
                    <a:pt x="32" y="0"/>
                    <a:pt x="7" y="3"/>
                  </a:cubicBezTo>
                  <a:cubicBezTo>
                    <a:pt x="7" y="3"/>
                    <a:pt x="0" y="13"/>
                    <a:pt x="27" y="30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6" name="Freeform 2523"/>
            <p:cNvSpPr>
              <a:spLocks/>
            </p:cNvSpPr>
            <p:nvPr/>
          </p:nvSpPr>
          <p:spPr bwMode="auto">
            <a:xfrm>
              <a:off x="1301290" y="4163809"/>
              <a:ext cx="93663" cy="127000"/>
            </a:xfrm>
            <a:custGeom>
              <a:avLst/>
              <a:gdLst>
                <a:gd name="T0" fmla="*/ 25 w 25"/>
                <a:gd name="T1" fmla="*/ 32 h 34"/>
                <a:gd name="T2" fmla="*/ 1 w 25"/>
                <a:gd name="T3" fmla="*/ 0 h 34"/>
                <a:gd name="T4" fmla="*/ 25 w 25"/>
                <a:gd name="T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4">
                  <a:moveTo>
                    <a:pt x="25" y="32"/>
                  </a:moveTo>
                  <a:cubicBezTo>
                    <a:pt x="25" y="32"/>
                    <a:pt x="23" y="7"/>
                    <a:pt x="1" y="0"/>
                  </a:cubicBezTo>
                  <a:cubicBezTo>
                    <a:pt x="1" y="0"/>
                    <a:pt x="0" y="34"/>
                    <a:pt x="25" y="32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73" name="组合 12172"/>
          <p:cNvGrpSpPr/>
          <p:nvPr/>
        </p:nvGrpSpPr>
        <p:grpSpPr>
          <a:xfrm>
            <a:off x="113392" y="-3522096"/>
            <a:ext cx="3747206" cy="3520630"/>
            <a:chOff x="6885649" y="169198"/>
            <a:chExt cx="4837501" cy="4545000"/>
          </a:xfrm>
        </p:grpSpPr>
        <p:pic>
          <p:nvPicPr>
            <p:cNvPr id="12172" name="图片 12171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6885649" y="169198"/>
              <a:ext cx="4837501" cy="4545000"/>
            </a:xfrm>
            <a:prstGeom prst="rect">
              <a:avLst/>
            </a:prstGeom>
          </p:spPr>
        </p:pic>
        <p:pic>
          <p:nvPicPr>
            <p:cNvPr id="12171" name="图片 12170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7301899" y="557323"/>
              <a:ext cx="4005000" cy="3768750"/>
            </a:xfrm>
            <a:prstGeom prst="rect">
              <a:avLst/>
            </a:prstGeom>
          </p:spPr>
        </p:pic>
      </p:grpSp>
      <p:pic>
        <p:nvPicPr>
          <p:cNvPr id="2599" name="绿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0801" y="3524097"/>
            <a:ext cx="1368000" cy="1359452"/>
          </a:xfrm>
          <a:prstGeom prst="rect">
            <a:avLst/>
          </a:prstGeom>
        </p:spPr>
      </p:pic>
      <p:pic>
        <p:nvPicPr>
          <p:cNvPr id="2601" name="蓝3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587620" y="4422461"/>
            <a:ext cx="798750" cy="798750"/>
          </a:xfrm>
          <a:prstGeom prst="rect">
            <a:avLst/>
          </a:prstGeom>
        </p:spPr>
      </p:pic>
      <p:pic>
        <p:nvPicPr>
          <p:cNvPr id="2607" name="黄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4348" y="4026896"/>
            <a:ext cx="1080000" cy="1080000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 rot="21116758">
            <a:off x="1177908" y="2519962"/>
            <a:ext cx="3443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698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750"/>
                                        <p:tgtEl>
                                          <p:spTgt spid="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600"/>
                                        <p:tgtEl>
                                          <p:spTgt spid="1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2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5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2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6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26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6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6.25E-7 4.44444E-6 L 0.07448 0.6960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12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" y="34792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图片 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7067" y="268533"/>
            <a:ext cx="2682320" cy="2666450"/>
          </a:xfrm>
          <a:prstGeom prst="rect">
            <a:avLst/>
          </a:prstGeom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486" y="859303"/>
            <a:ext cx="6207270" cy="3507860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48621" flipH="1">
            <a:off x="8322026" y="3448132"/>
            <a:ext cx="3385670" cy="3117596"/>
          </a:xfrm>
          <a:prstGeom prst="rect">
            <a:avLst/>
          </a:prstGeom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0" y="1125221"/>
            <a:ext cx="2223036" cy="2209884"/>
          </a:xfrm>
          <a:prstGeom prst="rect">
            <a:avLst/>
          </a:prstGeom>
        </p:spPr>
      </p:pic>
      <p:pic>
        <p:nvPicPr>
          <p:cNvPr id="194" name="黄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7542" y="4809328"/>
            <a:ext cx="1451250" cy="1451250"/>
          </a:xfrm>
          <a:prstGeom prst="rect">
            <a:avLst/>
          </a:prstGeom>
        </p:spPr>
      </p:pic>
      <p:pic>
        <p:nvPicPr>
          <p:cNvPr id="197" name="黄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3327" y="5160946"/>
            <a:ext cx="1080000" cy="1080000"/>
          </a:xfrm>
          <a:prstGeom prst="rect">
            <a:avLst/>
          </a:prstGeom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0" y="1440906"/>
            <a:ext cx="5735805" cy="2746252"/>
          </a:xfrm>
          <a:prstGeom prst="rect">
            <a:avLst/>
          </a:prstGeom>
        </p:spPr>
      </p:pic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952751034"/>
              </p:ext>
            </p:extLst>
          </p:nvPr>
        </p:nvGraphicFramePr>
        <p:xfrm>
          <a:off x="2683414" y="272697"/>
          <a:ext cx="6825172" cy="4578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95" name="红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5324" y="4432684"/>
            <a:ext cx="1188000" cy="1188000"/>
          </a:xfrm>
          <a:prstGeom prst="rect">
            <a:avLst/>
          </a:prstGeom>
        </p:spPr>
      </p:pic>
      <p:pic>
        <p:nvPicPr>
          <p:cNvPr id="196" name="绿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7215" y="4591014"/>
            <a:ext cx="1368000" cy="1359452"/>
          </a:xfrm>
          <a:prstGeom prst="rect">
            <a:avLst/>
          </a:prstGeom>
        </p:spPr>
      </p:pic>
      <p:grpSp>
        <p:nvGrpSpPr>
          <p:cNvPr id="4" name="彩虹"/>
          <p:cNvGrpSpPr/>
          <p:nvPr/>
        </p:nvGrpSpPr>
        <p:grpSpPr>
          <a:xfrm>
            <a:off x="-464458" y="2555416"/>
            <a:ext cx="13251543" cy="5202470"/>
            <a:chOff x="1912938" y="1330325"/>
            <a:chExt cx="10207625" cy="5588000"/>
          </a:xfrm>
        </p:grpSpPr>
        <p:sp>
          <p:nvSpPr>
            <p:cNvPr id="5" name="Freeform 2527"/>
            <p:cNvSpPr>
              <a:spLocks/>
            </p:cNvSpPr>
            <p:nvPr/>
          </p:nvSpPr>
          <p:spPr bwMode="auto">
            <a:xfrm>
              <a:off x="4470401" y="4765675"/>
              <a:ext cx="255588" cy="311150"/>
            </a:xfrm>
            <a:custGeom>
              <a:avLst/>
              <a:gdLst>
                <a:gd name="T0" fmla="*/ 72 w 79"/>
                <a:gd name="T1" fmla="*/ 0 h 96"/>
                <a:gd name="T2" fmla="*/ 57 w 79"/>
                <a:gd name="T3" fmla="*/ 61 h 96"/>
                <a:gd name="T4" fmla="*/ 0 w 79"/>
                <a:gd name="T5" fmla="*/ 96 h 96"/>
                <a:gd name="T6" fmla="*/ 3 w 79"/>
                <a:gd name="T7" fmla="*/ 72 h 96"/>
                <a:gd name="T8" fmla="*/ 72 w 7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6">
                  <a:moveTo>
                    <a:pt x="72" y="0"/>
                  </a:moveTo>
                  <a:cubicBezTo>
                    <a:pt x="72" y="0"/>
                    <a:pt x="79" y="40"/>
                    <a:pt x="57" y="61"/>
                  </a:cubicBezTo>
                  <a:cubicBezTo>
                    <a:pt x="36" y="82"/>
                    <a:pt x="3" y="88"/>
                    <a:pt x="0" y="96"/>
                  </a:cubicBezTo>
                  <a:cubicBezTo>
                    <a:pt x="0" y="96"/>
                    <a:pt x="2" y="82"/>
                    <a:pt x="3" y="72"/>
                  </a:cubicBezTo>
                  <a:cubicBezTo>
                    <a:pt x="4" y="61"/>
                    <a:pt x="7" y="0"/>
                    <a:pt x="72" y="0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28"/>
            <p:cNvSpPr>
              <a:spLocks/>
            </p:cNvSpPr>
            <p:nvPr/>
          </p:nvSpPr>
          <p:spPr bwMode="auto">
            <a:xfrm>
              <a:off x="3727451" y="4700588"/>
              <a:ext cx="911225" cy="687388"/>
            </a:xfrm>
            <a:custGeom>
              <a:avLst/>
              <a:gdLst>
                <a:gd name="T0" fmla="*/ 62 w 282"/>
                <a:gd name="T1" fmla="*/ 46 h 212"/>
                <a:gd name="T2" fmla="*/ 282 w 282"/>
                <a:gd name="T3" fmla="*/ 45 h 212"/>
                <a:gd name="T4" fmla="*/ 280 w 282"/>
                <a:gd name="T5" fmla="*/ 48 h 212"/>
                <a:gd name="T6" fmla="*/ 258 w 282"/>
                <a:gd name="T7" fmla="*/ 60 h 212"/>
                <a:gd name="T8" fmla="*/ 66 w 282"/>
                <a:gd name="T9" fmla="*/ 51 h 212"/>
                <a:gd name="T10" fmla="*/ 13 w 282"/>
                <a:gd name="T11" fmla="*/ 149 h 212"/>
                <a:gd name="T12" fmla="*/ 53 w 282"/>
                <a:gd name="T13" fmla="*/ 201 h 212"/>
                <a:gd name="T14" fmla="*/ 101 w 282"/>
                <a:gd name="T15" fmla="*/ 192 h 212"/>
                <a:gd name="T16" fmla="*/ 119 w 282"/>
                <a:gd name="T17" fmla="*/ 156 h 212"/>
                <a:gd name="T18" fmla="*/ 87 w 282"/>
                <a:gd name="T19" fmla="*/ 117 h 212"/>
                <a:gd name="T20" fmla="*/ 60 w 282"/>
                <a:gd name="T21" fmla="*/ 131 h 212"/>
                <a:gd name="T22" fmla="*/ 63 w 282"/>
                <a:gd name="T23" fmla="*/ 161 h 212"/>
                <a:gd name="T24" fmla="*/ 85 w 282"/>
                <a:gd name="T25" fmla="*/ 166 h 212"/>
                <a:gd name="T26" fmla="*/ 85 w 282"/>
                <a:gd name="T27" fmla="*/ 166 h 212"/>
                <a:gd name="T28" fmla="*/ 61 w 282"/>
                <a:gd name="T29" fmla="*/ 166 h 212"/>
                <a:gd name="T30" fmla="*/ 54 w 282"/>
                <a:gd name="T31" fmla="*/ 128 h 212"/>
                <a:gd name="T32" fmla="*/ 89 w 282"/>
                <a:gd name="T33" fmla="*/ 110 h 212"/>
                <a:gd name="T34" fmla="*/ 126 w 282"/>
                <a:gd name="T35" fmla="*/ 156 h 212"/>
                <a:gd name="T36" fmla="*/ 106 w 282"/>
                <a:gd name="T37" fmla="*/ 197 h 212"/>
                <a:gd name="T38" fmla="*/ 52 w 282"/>
                <a:gd name="T39" fmla="*/ 207 h 212"/>
                <a:gd name="T40" fmla="*/ 7 w 282"/>
                <a:gd name="T41" fmla="*/ 150 h 212"/>
                <a:gd name="T42" fmla="*/ 62 w 282"/>
                <a:gd name="T43" fmla="*/ 4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212">
                  <a:moveTo>
                    <a:pt x="62" y="46"/>
                  </a:moveTo>
                  <a:cubicBezTo>
                    <a:pt x="137" y="0"/>
                    <a:pt x="222" y="5"/>
                    <a:pt x="282" y="45"/>
                  </a:cubicBezTo>
                  <a:cubicBezTo>
                    <a:pt x="281" y="46"/>
                    <a:pt x="281" y="47"/>
                    <a:pt x="280" y="48"/>
                  </a:cubicBezTo>
                  <a:cubicBezTo>
                    <a:pt x="272" y="50"/>
                    <a:pt x="265" y="54"/>
                    <a:pt x="258" y="60"/>
                  </a:cubicBezTo>
                  <a:cubicBezTo>
                    <a:pt x="209" y="26"/>
                    <a:pt x="132" y="11"/>
                    <a:pt x="66" y="51"/>
                  </a:cubicBezTo>
                  <a:cubicBezTo>
                    <a:pt x="27" y="75"/>
                    <a:pt x="7" y="112"/>
                    <a:pt x="13" y="149"/>
                  </a:cubicBezTo>
                  <a:cubicBezTo>
                    <a:pt x="17" y="175"/>
                    <a:pt x="33" y="196"/>
                    <a:pt x="53" y="201"/>
                  </a:cubicBezTo>
                  <a:cubicBezTo>
                    <a:pt x="77" y="206"/>
                    <a:pt x="93" y="199"/>
                    <a:pt x="101" y="192"/>
                  </a:cubicBezTo>
                  <a:cubicBezTo>
                    <a:pt x="113" y="183"/>
                    <a:pt x="119" y="170"/>
                    <a:pt x="119" y="156"/>
                  </a:cubicBezTo>
                  <a:cubicBezTo>
                    <a:pt x="119" y="140"/>
                    <a:pt x="104" y="121"/>
                    <a:pt x="87" y="117"/>
                  </a:cubicBezTo>
                  <a:cubicBezTo>
                    <a:pt x="76" y="114"/>
                    <a:pt x="66" y="119"/>
                    <a:pt x="60" y="131"/>
                  </a:cubicBezTo>
                  <a:cubicBezTo>
                    <a:pt x="50" y="149"/>
                    <a:pt x="58" y="156"/>
                    <a:pt x="63" y="161"/>
                  </a:cubicBezTo>
                  <a:cubicBezTo>
                    <a:pt x="70" y="167"/>
                    <a:pt x="83" y="169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1" y="172"/>
                    <a:pt x="70" y="172"/>
                    <a:pt x="61" y="166"/>
                  </a:cubicBezTo>
                  <a:cubicBezTo>
                    <a:pt x="51" y="160"/>
                    <a:pt x="44" y="146"/>
                    <a:pt x="54" y="128"/>
                  </a:cubicBezTo>
                  <a:cubicBezTo>
                    <a:pt x="65" y="108"/>
                    <a:pt x="80" y="108"/>
                    <a:pt x="89" y="110"/>
                  </a:cubicBezTo>
                  <a:cubicBezTo>
                    <a:pt x="108" y="115"/>
                    <a:pt x="126" y="137"/>
                    <a:pt x="126" y="156"/>
                  </a:cubicBezTo>
                  <a:cubicBezTo>
                    <a:pt x="126" y="172"/>
                    <a:pt x="118" y="187"/>
                    <a:pt x="106" y="197"/>
                  </a:cubicBezTo>
                  <a:cubicBezTo>
                    <a:pt x="92" y="208"/>
                    <a:pt x="72" y="212"/>
                    <a:pt x="52" y="207"/>
                  </a:cubicBezTo>
                  <a:cubicBezTo>
                    <a:pt x="29" y="202"/>
                    <a:pt x="11" y="179"/>
                    <a:pt x="7" y="150"/>
                  </a:cubicBezTo>
                  <a:cubicBezTo>
                    <a:pt x="0" y="110"/>
                    <a:pt x="21" y="71"/>
                    <a:pt x="62" y="46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29"/>
            <p:cNvSpPr>
              <a:spLocks/>
            </p:cNvSpPr>
            <p:nvPr/>
          </p:nvSpPr>
          <p:spPr bwMode="auto">
            <a:xfrm>
              <a:off x="4127501" y="4759325"/>
              <a:ext cx="485775" cy="485775"/>
            </a:xfrm>
            <a:custGeom>
              <a:avLst/>
              <a:gdLst>
                <a:gd name="T0" fmla="*/ 34 w 150"/>
                <a:gd name="T1" fmla="*/ 29 h 150"/>
                <a:gd name="T2" fmla="*/ 150 w 150"/>
                <a:gd name="T3" fmla="*/ 32 h 150"/>
                <a:gd name="T4" fmla="*/ 143 w 150"/>
                <a:gd name="T5" fmla="*/ 35 h 150"/>
                <a:gd name="T6" fmla="*/ 38 w 150"/>
                <a:gd name="T7" fmla="*/ 35 h 150"/>
                <a:gd name="T8" fmla="*/ 8 w 150"/>
                <a:gd name="T9" fmla="*/ 83 h 150"/>
                <a:gd name="T10" fmla="*/ 27 w 150"/>
                <a:gd name="T11" fmla="*/ 130 h 150"/>
                <a:gd name="T12" fmla="*/ 63 w 150"/>
                <a:gd name="T13" fmla="*/ 142 h 150"/>
                <a:gd name="T14" fmla="*/ 85 w 150"/>
                <a:gd name="T15" fmla="*/ 130 h 150"/>
                <a:gd name="T16" fmla="*/ 93 w 150"/>
                <a:gd name="T17" fmla="*/ 101 h 150"/>
                <a:gd name="T18" fmla="*/ 80 w 150"/>
                <a:gd name="T19" fmla="*/ 84 h 150"/>
                <a:gd name="T20" fmla="*/ 52 w 150"/>
                <a:gd name="T21" fmla="*/ 84 h 150"/>
                <a:gd name="T22" fmla="*/ 39 w 150"/>
                <a:gd name="T23" fmla="*/ 102 h 150"/>
                <a:gd name="T24" fmla="*/ 49 w 150"/>
                <a:gd name="T25" fmla="*/ 79 h 150"/>
                <a:gd name="T26" fmla="*/ 83 w 150"/>
                <a:gd name="T27" fmla="*/ 78 h 150"/>
                <a:gd name="T28" fmla="*/ 99 w 150"/>
                <a:gd name="T29" fmla="*/ 100 h 150"/>
                <a:gd name="T30" fmla="*/ 90 w 150"/>
                <a:gd name="T31" fmla="*/ 133 h 150"/>
                <a:gd name="T32" fmla="*/ 63 w 150"/>
                <a:gd name="T33" fmla="*/ 149 h 150"/>
                <a:gd name="T34" fmla="*/ 22 w 150"/>
                <a:gd name="T35" fmla="*/ 134 h 150"/>
                <a:gd name="T36" fmla="*/ 1 w 150"/>
                <a:gd name="T37" fmla="*/ 83 h 150"/>
                <a:gd name="T38" fmla="*/ 34 w 150"/>
                <a:gd name="T39" fmla="*/ 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0" h="150">
                  <a:moveTo>
                    <a:pt x="34" y="29"/>
                  </a:moveTo>
                  <a:cubicBezTo>
                    <a:pt x="73" y="0"/>
                    <a:pt x="121" y="16"/>
                    <a:pt x="150" y="32"/>
                  </a:cubicBezTo>
                  <a:cubicBezTo>
                    <a:pt x="148" y="33"/>
                    <a:pt x="145" y="34"/>
                    <a:pt x="143" y="35"/>
                  </a:cubicBezTo>
                  <a:cubicBezTo>
                    <a:pt x="115" y="21"/>
                    <a:pt x="73" y="9"/>
                    <a:pt x="38" y="35"/>
                  </a:cubicBezTo>
                  <a:cubicBezTo>
                    <a:pt x="19" y="49"/>
                    <a:pt x="9" y="65"/>
                    <a:pt x="8" y="83"/>
                  </a:cubicBezTo>
                  <a:cubicBezTo>
                    <a:pt x="7" y="105"/>
                    <a:pt x="20" y="123"/>
                    <a:pt x="27" y="130"/>
                  </a:cubicBezTo>
                  <a:cubicBezTo>
                    <a:pt x="37" y="139"/>
                    <a:pt x="50" y="143"/>
                    <a:pt x="63" y="142"/>
                  </a:cubicBezTo>
                  <a:cubicBezTo>
                    <a:pt x="72" y="141"/>
                    <a:pt x="80" y="137"/>
                    <a:pt x="85" y="130"/>
                  </a:cubicBezTo>
                  <a:cubicBezTo>
                    <a:pt x="92" y="120"/>
                    <a:pt x="95" y="110"/>
                    <a:pt x="93" y="101"/>
                  </a:cubicBezTo>
                  <a:cubicBezTo>
                    <a:pt x="92" y="94"/>
                    <a:pt x="87" y="88"/>
                    <a:pt x="80" y="84"/>
                  </a:cubicBezTo>
                  <a:cubicBezTo>
                    <a:pt x="72" y="79"/>
                    <a:pt x="60" y="79"/>
                    <a:pt x="52" y="84"/>
                  </a:cubicBezTo>
                  <a:cubicBezTo>
                    <a:pt x="49" y="87"/>
                    <a:pt x="40" y="93"/>
                    <a:pt x="39" y="102"/>
                  </a:cubicBezTo>
                  <a:cubicBezTo>
                    <a:pt x="38" y="92"/>
                    <a:pt x="41" y="84"/>
                    <a:pt x="49" y="79"/>
                  </a:cubicBezTo>
                  <a:cubicBezTo>
                    <a:pt x="58" y="72"/>
                    <a:pt x="73" y="72"/>
                    <a:pt x="83" y="78"/>
                  </a:cubicBezTo>
                  <a:cubicBezTo>
                    <a:pt x="92" y="83"/>
                    <a:pt x="98" y="91"/>
                    <a:pt x="99" y="100"/>
                  </a:cubicBezTo>
                  <a:cubicBezTo>
                    <a:pt x="102" y="111"/>
                    <a:pt x="98" y="122"/>
                    <a:pt x="90" y="133"/>
                  </a:cubicBezTo>
                  <a:cubicBezTo>
                    <a:pt x="84" y="142"/>
                    <a:pt x="75" y="147"/>
                    <a:pt x="63" y="149"/>
                  </a:cubicBezTo>
                  <a:cubicBezTo>
                    <a:pt x="49" y="150"/>
                    <a:pt x="33" y="145"/>
                    <a:pt x="22" y="134"/>
                  </a:cubicBezTo>
                  <a:cubicBezTo>
                    <a:pt x="14" y="127"/>
                    <a:pt x="0" y="107"/>
                    <a:pt x="1" y="83"/>
                  </a:cubicBezTo>
                  <a:cubicBezTo>
                    <a:pt x="2" y="63"/>
                    <a:pt x="13" y="45"/>
                    <a:pt x="34" y="29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30"/>
            <p:cNvSpPr>
              <a:spLocks/>
            </p:cNvSpPr>
            <p:nvPr/>
          </p:nvSpPr>
          <p:spPr bwMode="auto">
            <a:xfrm>
              <a:off x="5059363" y="4895850"/>
              <a:ext cx="1198563" cy="958850"/>
            </a:xfrm>
            <a:custGeom>
              <a:avLst/>
              <a:gdLst>
                <a:gd name="T0" fmla="*/ 240 w 371"/>
                <a:gd name="T1" fmla="*/ 24 h 296"/>
                <a:gd name="T2" fmla="*/ 371 w 371"/>
                <a:gd name="T3" fmla="*/ 82 h 296"/>
                <a:gd name="T4" fmla="*/ 350 w 371"/>
                <a:gd name="T5" fmla="*/ 96 h 296"/>
                <a:gd name="T6" fmla="*/ 236 w 371"/>
                <a:gd name="T7" fmla="*/ 47 h 296"/>
                <a:gd name="T8" fmla="*/ 30 w 371"/>
                <a:gd name="T9" fmla="*/ 123 h 296"/>
                <a:gd name="T10" fmla="*/ 62 w 371"/>
                <a:gd name="T11" fmla="*/ 263 h 296"/>
                <a:gd name="T12" fmla="*/ 158 w 371"/>
                <a:gd name="T13" fmla="*/ 267 h 296"/>
                <a:gd name="T14" fmla="*/ 185 w 371"/>
                <a:gd name="T15" fmla="*/ 216 h 296"/>
                <a:gd name="T16" fmla="*/ 159 w 371"/>
                <a:gd name="T17" fmla="*/ 164 h 296"/>
                <a:gd name="T18" fmla="*/ 110 w 371"/>
                <a:gd name="T19" fmla="*/ 163 h 296"/>
                <a:gd name="T20" fmla="*/ 82 w 371"/>
                <a:gd name="T21" fmla="*/ 213 h 296"/>
                <a:gd name="T22" fmla="*/ 118 w 371"/>
                <a:gd name="T23" fmla="*/ 248 h 296"/>
                <a:gd name="T24" fmla="*/ 74 w 371"/>
                <a:gd name="T25" fmla="*/ 212 h 296"/>
                <a:gd name="T26" fmla="*/ 107 w 371"/>
                <a:gd name="T27" fmla="*/ 156 h 296"/>
                <a:gd name="T28" fmla="*/ 163 w 371"/>
                <a:gd name="T29" fmla="*/ 157 h 296"/>
                <a:gd name="T30" fmla="*/ 192 w 371"/>
                <a:gd name="T31" fmla="*/ 215 h 296"/>
                <a:gd name="T32" fmla="*/ 162 w 371"/>
                <a:gd name="T33" fmla="*/ 273 h 296"/>
                <a:gd name="T34" fmla="*/ 58 w 371"/>
                <a:gd name="T35" fmla="*/ 273 h 296"/>
                <a:gd name="T36" fmla="*/ 23 w 371"/>
                <a:gd name="T37" fmla="*/ 120 h 296"/>
                <a:gd name="T38" fmla="*/ 240 w 371"/>
                <a:gd name="T39" fmla="*/ 24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1" h="296">
                  <a:moveTo>
                    <a:pt x="240" y="24"/>
                  </a:moveTo>
                  <a:cubicBezTo>
                    <a:pt x="295" y="37"/>
                    <a:pt x="338" y="57"/>
                    <a:pt x="371" y="82"/>
                  </a:cubicBezTo>
                  <a:cubicBezTo>
                    <a:pt x="364" y="86"/>
                    <a:pt x="357" y="91"/>
                    <a:pt x="350" y="96"/>
                  </a:cubicBezTo>
                  <a:cubicBezTo>
                    <a:pt x="320" y="75"/>
                    <a:pt x="283" y="57"/>
                    <a:pt x="236" y="47"/>
                  </a:cubicBezTo>
                  <a:cubicBezTo>
                    <a:pt x="89" y="14"/>
                    <a:pt x="43" y="89"/>
                    <a:pt x="30" y="123"/>
                  </a:cubicBezTo>
                  <a:cubicBezTo>
                    <a:pt x="9" y="177"/>
                    <a:pt x="24" y="241"/>
                    <a:pt x="62" y="263"/>
                  </a:cubicBezTo>
                  <a:cubicBezTo>
                    <a:pt x="94" y="282"/>
                    <a:pt x="131" y="283"/>
                    <a:pt x="158" y="267"/>
                  </a:cubicBezTo>
                  <a:cubicBezTo>
                    <a:pt x="176" y="255"/>
                    <a:pt x="186" y="237"/>
                    <a:pt x="185" y="216"/>
                  </a:cubicBezTo>
                  <a:cubicBezTo>
                    <a:pt x="183" y="185"/>
                    <a:pt x="170" y="171"/>
                    <a:pt x="159" y="164"/>
                  </a:cubicBezTo>
                  <a:cubicBezTo>
                    <a:pt x="145" y="156"/>
                    <a:pt x="126" y="155"/>
                    <a:pt x="110" y="163"/>
                  </a:cubicBezTo>
                  <a:cubicBezTo>
                    <a:pt x="91" y="172"/>
                    <a:pt x="79" y="195"/>
                    <a:pt x="82" y="213"/>
                  </a:cubicBezTo>
                  <a:cubicBezTo>
                    <a:pt x="85" y="228"/>
                    <a:pt x="98" y="244"/>
                    <a:pt x="118" y="248"/>
                  </a:cubicBezTo>
                  <a:cubicBezTo>
                    <a:pt x="94" y="245"/>
                    <a:pt x="78" y="231"/>
                    <a:pt x="74" y="212"/>
                  </a:cubicBezTo>
                  <a:cubicBezTo>
                    <a:pt x="70" y="190"/>
                    <a:pt x="84" y="166"/>
                    <a:pt x="107" y="156"/>
                  </a:cubicBezTo>
                  <a:cubicBezTo>
                    <a:pt x="125" y="147"/>
                    <a:pt x="147" y="148"/>
                    <a:pt x="163" y="157"/>
                  </a:cubicBezTo>
                  <a:cubicBezTo>
                    <a:pt x="175" y="165"/>
                    <a:pt x="191" y="181"/>
                    <a:pt x="192" y="215"/>
                  </a:cubicBezTo>
                  <a:cubicBezTo>
                    <a:pt x="194" y="240"/>
                    <a:pt x="183" y="260"/>
                    <a:pt x="162" y="273"/>
                  </a:cubicBezTo>
                  <a:cubicBezTo>
                    <a:pt x="133" y="291"/>
                    <a:pt x="96" y="296"/>
                    <a:pt x="58" y="273"/>
                  </a:cubicBezTo>
                  <a:cubicBezTo>
                    <a:pt x="17" y="247"/>
                    <a:pt x="0" y="177"/>
                    <a:pt x="23" y="120"/>
                  </a:cubicBezTo>
                  <a:cubicBezTo>
                    <a:pt x="52" y="46"/>
                    <a:pt x="132" y="0"/>
                    <a:pt x="240" y="24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31"/>
            <p:cNvSpPr>
              <a:spLocks/>
            </p:cNvSpPr>
            <p:nvPr/>
          </p:nvSpPr>
          <p:spPr bwMode="auto">
            <a:xfrm>
              <a:off x="5727701" y="5035550"/>
              <a:ext cx="788988" cy="741363"/>
            </a:xfrm>
            <a:custGeom>
              <a:avLst/>
              <a:gdLst>
                <a:gd name="T0" fmla="*/ 244 w 244"/>
                <a:gd name="T1" fmla="*/ 57 h 229"/>
                <a:gd name="T2" fmla="*/ 80 w 244"/>
                <a:gd name="T3" fmla="*/ 121 h 229"/>
                <a:gd name="T4" fmla="*/ 135 w 244"/>
                <a:gd name="T5" fmla="*/ 144 h 229"/>
                <a:gd name="T6" fmla="*/ 111 w 244"/>
                <a:gd name="T7" fmla="*/ 195 h 229"/>
                <a:gd name="T8" fmla="*/ 61 w 244"/>
                <a:gd name="T9" fmla="*/ 216 h 229"/>
                <a:gd name="T10" fmla="*/ 40 w 244"/>
                <a:gd name="T11" fmla="*/ 157 h 229"/>
                <a:gd name="T12" fmla="*/ 6 w 244"/>
                <a:gd name="T13" fmla="*/ 114 h 229"/>
                <a:gd name="T14" fmla="*/ 49 w 244"/>
                <a:gd name="T15" fmla="*/ 81 h 229"/>
                <a:gd name="T16" fmla="*/ 59 w 244"/>
                <a:gd name="T17" fmla="*/ 40 h 229"/>
                <a:gd name="T18" fmla="*/ 112 w 244"/>
                <a:gd name="T19" fmla="*/ 43 h 229"/>
                <a:gd name="T20" fmla="*/ 244 w 244"/>
                <a:gd name="T21" fmla="*/ 5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4" h="229">
                  <a:moveTo>
                    <a:pt x="244" y="57"/>
                  </a:moveTo>
                  <a:cubicBezTo>
                    <a:pt x="244" y="57"/>
                    <a:pt x="89" y="43"/>
                    <a:pt x="80" y="121"/>
                  </a:cubicBezTo>
                  <a:cubicBezTo>
                    <a:pt x="72" y="181"/>
                    <a:pt x="137" y="173"/>
                    <a:pt x="135" y="144"/>
                  </a:cubicBezTo>
                  <a:cubicBezTo>
                    <a:pt x="135" y="144"/>
                    <a:pt x="160" y="190"/>
                    <a:pt x="111" y="195"/>
                  </a:cubicBezTo>
                  <a:cubicBezTo>
                    <a:pt x="111" y="195"/>
                    <a:pt x="93" y="229"/>
                    <a:pt x="61" y="216"/>
                  </a:cubicBezTo>
                  <a:cubicBezTo>
                    <a:pt x="29" y="202"/>
                    <a:pt x="33" y="169"/>
                    <a:pt x="40" y="157"/>
                  </a:cubicBezTo>
                  <a:cubicBezTo>
                    <a:pt x="40" y="157"/>
                    <a:pt x="0" y="148"/>
                    <a:pt x="6" y="114"/>
                  </a:cubicBezTo>
                  <a:cubicBezTo>
                    <a:pt x="12" y="80"/>
                    <a:pt x="41" y="78"/>
                    <a:pt x="49" y="81"/>
                  </a:cubicBezTo>
                  <a:cubicBezTo>
                    <a:pt x="49" y="81"/>
                    <a:pt x="38" y="56"/>
                    <a:pt x="59" y="40"/>
                  </a:cubicBezTo>
                  <a:cubicBezTo>
                    <a:pt x="83" y="23"/>
                    <a:pt x="112" y="43"/>
                    <a:pt x="112" y="43"/>
                  </a:cubicBezTo>
                  <a:cubicBezTo>
                    <a:pt x="112" y="43"/>
                    <a:pt x="150" y="0"/>
                    <a:pt x="244" y="57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32"/>
            <p:cNvSpPr>
              <a:spLocks/>
            </p:cNvSpPr>
            <p:nvPr/>
          </p:nvSpPr>
          <p:spPr bwMode="auto">
            <a:xfrm>
              <a:off x="2058988" y="4429125"/>
              <a:ext cx="8147050" cy="1577975"/>
            </a:xfrm>
            <a:custGeom>
              <a:avLst/>
              <a:gdLst>
                <a:gd name="T0" fmla="*/ 1518 w 2520"/>
                <a:gd name="T1" fmla="*/ 297 h 487"/>
                <a:gd name="T2" fmla="*/ 853 w 2520"/>
                <a:gd name="T3" fmla="*/ 122 h 487"/>
                <a:gd name="T4" fmla="*/ 9 w 2520"/>
                <a:gd name="T5" fmla="*/ 329 h 487"/>
                <a:gd name="T6" fmla="*/ 0 w 2520"/>
                <a:gd name="T7" fmla="*/ 226 h 487"/>
                <a:gd name="T8" fmla="*/ 846 w 2520"/>
                <a:gd name="T9" fmla="*/ 44 h 487"/>
                <a:gd name="T10" fmla="*/ 1512 w 2520"/>
                <a:gd name="T11" fmla="*/ 241 h 487"/>
                <a:gd name="T12" fmla="*/ 2199 w 2520"/>
                <a:gd name="T13" fmla="*/ 418 h 487"/>
                <a:gd name="T14" fmla="*/ 1518 w 2520"/>
                <a:gd name="T15" fmla="*/ 29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0" h="487">
                  <a:moveTo>
                    <a:pt x="1518" y="297"/>
                  </a:moveTo>
                  <a:cubicBezTo>
                    <a:pt x="1303" y="217"/>
                    <a:pt x="1082" y="148"/>
                    <a:pt x="853" y="122"/>
                  </a:cubicBezTo>
                  <a:cubicBezTo>
                    <a:pt x="550" y="88"/>
                    <a:pt x="263" y="159"/>
                    <a:pt x="9" y="329"/>
                  </a:cubicBezTo>
                  <a:cubicBezTo>
                    <a:pt x="6" y="295"/>
                    <a:pt x="3" y="260"/>
                    <a:pt x="0" y="226"/>
                  </a:cubicBezTo>
                  <a:cubicBezTo>
                    <a:pt x="257" y="62"/>
                    <a:pt x="545" y="0"/>
                    <a:pt x="846" y="44"/>
                  </a:cubicBezTo>
                  <a:cubicBezTo>
                    <a:pt x="1076" y="77"/>
                    <a:pt x="1295" y="160"/>
                    <a:pt x="1512" y="241"/>
                  </a:cubicBezTo>
                  <a:cubicBezTo>
                    <a:pt x="1735" y="324"/>
                    <a:pt x="1960" y="409"/>
                    <a:pt x="2199" y="418"/>
                  </a:cubicBezTo>
                  <a:cubicBezTo>
                    <a:pt x="2520" y="431"/>
                    <a:pt x="2025" y="487"/>
                    <a:pt x="1518" y="297"/>
                  </a:cubicBezTo>
                  <a:close/>
                </a:path>
              </a:pathLst>
            </a:custGeom>
            <a:solidFill>
              <a:srgbClr val="652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33"/>
            <p:cNvSpPr>
              <a:spLocks/>
            </p:cNvSpPr>
            <p:nvPr/>
          </p:nvSpPr>
          <p:spPr bwMode="auto">
            <a:xfrm>
              <a:off x="2044701" y="4314825"/>
              <a:ext cx="9729788" cy="1608138"/>
            </a:xfrm>
            <a:custGeom>
              <a:avLst/>
              <a:gdLst>
                <a:gd name="T0" fmla="*/ 3009 w 3009"/>
                <a:gd name="T1" fmla="*/ 254 h 496"/>
                <a:gd name="T2" fmla="*/ 2991 w 3009"/>
                <a:gd name="T3" fmla="*/ 256 h 496"/>
                <a:gd name="T4" fmla="*/ 2183 w 3009"/>
                <a:gd name="T5" fmla="*/ 467 h 496"/>
                <a:gd name="T6" fmla="*/ 1517 w 3009"/>
                <a:gd name="T7" fmla="*/ 297 h 496"/>
                <a:gd name="T8" fmla="*/ 853 w 3009"/>
                <a:gd name="T9" fmla="*/ 122 h 496"/>
                <a:gd name="T10" fmla="*/ 8 w 3009"/>
                <a:gd name="T11" fmla="*/ 329 h 496"/>
                <a:gd name="T12" fmla="*/ 0 w 3009"/>
                <a:gd name="T13" fmla="*/ 226 h 496"/>
                <a:gd name="T14" fmla="*/ 845 w 3009"/>
                <a:gd name="T15" fmla="*/ 43 h 496"/>
                <a:gd name="T16" fmla="*/ 1511 w 3009"/>
                <a:gd name="T17" fmla="*/ 241 h 496"/>
                <a:gd name="T18" fmla="*/ 2200 w 3009"/>
                <a:gd name="T19" fmla="*/ 441 h 496"/>
                <a:gd name="T20" fmla="*/ 3009 w 3009"/>
                <a:gd name="T21" fmla="*/ 25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9" h="496">
                  <a:moveTo>
                    <a:pt x="3009" y="254"/>
                  </a:moveTo>
                  <a:cubicBezTo>
                    <a:pt x="3002" y="255"/>
                    <a:pt x="2998" y="256"/>
                    <a:pt x="2991" y="256"/>
                  </a:cubicBezTo>
                  <a:cubicBezTo>
                    <a:pt x="2748" y="419"/>
                    <a:pt x="2475" y="496"/>
                    <a:pt x="2183" y="467"/>
                  </a:cubicBezTo>
                  <a:cubicBezTo>
                    <a:pt x="1954" y="445"/>
                    <a:pt x="1734" y="370"/>
                    <a:pt x="1517" y="297"/>
                  </a:cubicBezTo>
                  <a:cubicBezTo>
                    <a:pt x="1300" y="224"/>
                    <a:pt x="1081" y="148"/>
                    <a:pt x="853" y="122"/>
                  </a:cubicBezTo>
                  <a:cubicBezTo>
                    <a:pt x="549" y="88"/>
                    <a:pt x="262" y="159"/>
                    <a:pt x="8" y="329"/>
                  </a:cubicBezTo>
                  <a:cubicBezTo>
                    <a:pt x="5" y="295"/>
                    <a:pt x="2" y="260"/>
                    <a:pt x="0" y="226"/>
                  </a:cubicBezTo>
                  <a:cubicBezTo>
                    <a:pt x="256" y="62"/>
                    <a:pt x="544" y="0"/>
                    <a:pt x="845" y="43"/>
                  </a:cubicBezTo>
                  <a:cubicBezTo>
                    <a:pt x="1075" y="77"/>
                    <a:pt x="1294" y="160"/>
                    <a:pt x="1511" y="241"/>
                  </a:cubicBezTo>
                  <a:cubicBezTo>
                    <a:pt x="1735" y="324"/>
                    <a:pt x="1961" y="410"/>
                    <a:pt x="2200" y="441"/>
                  </a:cubicBezTo>
                  <a:cubicBezTo>
                    <a:pt x="2490" y="478"/>
                    <a:pt x="2763" y="412"/>
                    <a:pt x="3009" y="254"/>
                  </a:cubicBez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34"/>
            <p:cNvSpPr>
              <a:spLocks/>
            </p:cNvSpPr>
            <p:nvPr/>
          </p:nvSpPr>
          <p:spPr bwMode="auto">
            <a:xfrm>
              <a:off x="2022476" y="4043363"/>
              <a:ext cx="9810750" cy="1824038"/>
            </a:xfrm>
            <a:custGeom>
              <a:avLst/>
              <a:gdLst>
                <a:gd name="T0" fmla="*/ 3034 w 3034"/>
                <a:gd name="T1" fmla="*/ 336 h 563"/>
                <a:gd name="T2" fmla="*/ 3016 w 3034"/>
                <a:gd name="T3" fmla="*/ 338 h 563"/>
                <a:gd name="T4" fmla="*/ 2206 w 3034"/>
                <a:gd name="T5" fmla="*/ 526 h 563"/>
                <a:gd name="T6" fmla="*/ 1518 w 3034"/>
                <a:gd name="T7" fmla="*/ 326 h 563"/>
                <a:gd name="T8" fmla="*/ 852 w 3034"/>
                <a:gd name="T9" fmla="*/ 130 h 563"/>
                <a:gd name="T10" fmla="*/ 7 w 3034"/>
                <a:gd name="T11" fmla="*/ 313 h 563"/>
                <a:gd name="T12" fmla="*/ 0 w 3034"/>
                <a:gd name="T13" fmla="*/ 210 h 563"/>
                <a:gd name="T14" fmla="*/ 845 w 3034"/>
                <a:gd name="T15" fmla="*/ 51 h 563"/>
                <a:gd name="T16" fmla="*/ 1533 w 3034"/>
                <a:gd name="T17" fmla="*/ 278 h 563"/>
                <a:gd name="T18" fmla="*/ 2223 w 3034"/>
                <a:gd name="T19" fmla="*/ 500 h 563"/>
                <a:gd name="T20" fmla="*/ 3034 w 3034"/>
                <a:gd name="T21" fmla="*/ 336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4" h="563">
                  <a:moveTo>
                    <a:pt x="3034" y="336"/>
                  </a:moveTo>
                  <a:cubicBezTo>
                    <a:pt x="3027" y="337"/>
                    <a:pt x="3023" y="337"/>
                    <a:pt x="3016" y="338"/>
                  </a:cubicBezTo>
                  <a:cubicBezTo>
                    <a:pt x="2770" y="496"/>
                    <a:pt x="2496" y="563"/>
                    <a:pt x="2206" y="526"/>
                  </a:cubicBezTo>
                  <a:cubicBezTo>
                    <a:pt x="1968" y="496"/>
                    <a:pt x="1742" y="410"/>
                    <a:pt x="1518" y="326"/>
                  </a:cubicBezTo>
                  <a:cubicBezTo>
                    <a:pt x="1301" y="246"/>
                    <a:pt x="1082" y="163"/>
                    <a:pt x="852" y="130"/>
                  </a:cubicBezTo>
                  <a:cubicBezTo>
                    <a:pt x="551" y="87"/>
                    <a:pt x="264" y="149"/>
                    <a:pt x="7" y="313"/>
                  </a:cubicBezTo>
                  <a:cubicBezTo>
                    <a:pt x="4" y="279"/>
                    <a:pt x="2" y="245"/>
                    <a:pt x="0" y="210"/>
                  </a:cubicBezTo>
                  <a:cubicBezTo>
                    <a:pt x="259" y="53"/>
                    <a:pt x="547" y="0"/>
                    <a:pt x="845" y="51"/>
                  </a:cubicBezTo>
                  <a:cubicBezTo>
                    <a:pt x="1084" y="92"/>
                    <a:pt x="1310" y="187"/>
                    <a:pt x="1533" y="278"/>
                  </a:cubicBezTo>
                  <a:cubicBezTo>
                    <a:pt x="1757" y="369"/>
                    <a:pt x="1983" y="462"/>
                    <a:pt x="2223" y="500"/>
                  </a:cubicBezTo>
                  <a:cubicBezTo>
                    <a:pt x="2511" y="546"/>
                    <a:pt x="2785" y="488"/>
                    <a:pt x="3034" y="336"/>
                  </a:cubicBezTo>
                  <a:close/>
                </a:path>
              </a:pathLst>
            </a:custGeom>
            <a:solidFill>
              <a:srgbClr val="26A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35"/>
            <p:cNvSpPr>
              <a:spLocks/>
            </p:cNvSpPr>
            <p:nvPr/>
          </p:nvSpPr>
          <p:spPr bwMode="auto">
            <a:xfrm>
              <a:off x="2003426" y="3754438"/>
              <a:ext cx="9886950" cy="2058988"/>
            </a:xfrm>
            <a:custGeom>
              <a:avLst/>
              <a:gdLst>
                <a:gd name="T0" fmla="*/ 3058 w 3058"/>
                <a:gd name="T1" fmla="*/ 423 h 635"/>
                <a:gd name="T2" fmla="*/ 3040 w 3058"/>
                <a:gd name="T3" fmla="*/ 425 h 635"/>
                <a:gd name="T4" fmla="*/ 2229 w 3058"/>
                <a:gd name="T5" fmla="*/ 589 h 635"/>
                <a:gd name="T6" fmla="*/ 1539 w 3058"/>
                <a:gd name="T7" fmla="*/ 367 h 635"/>
                <a:gd name="T8" fmla="*/ 851 w 3058"/>
                <a:gd name="T9" fmla="*/ 140 h 635"/>
                <a:gd name="T10" fmla="*/ 6 w 3058"/>
                <a:gd name="T11" fmla="*/ 299 h 635"/>
                <a:gd name="T12" fmla="*/ 0 w 3058"/>
                <a:gd name="T13" fmla="*/ 197 h 635"/>
                <a:gd name="T14" fmla="*/ 861 w 3058"/>
                <a:gd name="T15" fmla="*/ 65 h 635"/>
                <a:gd name="T16" fmla="*/ 1544 w 3058"/>
                <a:gd name="T17" fmla="*/ 315 h 635"/>
                <a:gd name="T18" fmla="*/ 2227 w 3058"/>
                <a:gd name="T19" fmla="*/ 560 h 635"/>
                <a:gd name="T20" fmla="*/ 3058 w 3058"/>
                <a:gd name="T21" fmla="*/ 42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8" h="635">
                  <a:moveTo>
                    <a:pt x="3058" y="423"/>
                  </a:moveTo>
                  <a:cubicBezTo>
                    <a:pt x="3051" y="424"/>
                    <a:pt x="3047" y="424"/>
                    <a:pt x="3040" y="425"/>
                  </a:cubicBezTo>
                  <a:cubicBezTo>
                    <a:pt x="2791" y="577"/>
                    <a:pt x="2517" y="635"/>
                    <a:pt x="2229" y="589"/>
                  </a:cubicBezTo>
                  <a:cubicBezTo>
                    <a:pt x="1989" y="552"/>
                    <a:pt x="1763" y="458"/>
                    <a:pt x="1539" y="367"/>
                  </a:cubicBezTo>
                  <a:cubicBezTo>
                    <a:pt x="1316" y="276"/>
                    <a:pt x="1090" y="181"/>
                    <a:pt x="851" y="140"/>
                  </a:cubicBezTo>
                  <a:cubicBezTo>
                    <a:pt x="553" y="89"/>
                    <a:pt x="265" y="142"/>
                    <a:pt x="6" y="299"/>
                  </a:cubicBezTo>
                  <a:cubicBezTo>
                    <a:pt x="4" y="265"/>
                    <a:pt x="2" y="231"/>
                    <a:pt x="0" y="197"/>
                  </a:cubicBezTo>
                  <a:cubicBezTo>
                    <a:pt x="267" y="41"/>
                    <a:pt x="560" y="0"/>
                    <a:pt x="861" y="65"/>
                  </a:cubicBezTo>
                  <a:cubicBezTo>
                    <a:pt x="1099" y="115"/>
                    <a:pt x="1322" y="217"/>
                    <a:pt x="1544" y="315"/>
                  </a:cubicBezTo>
                  <a:cubicBezTo>
                    <a:pt x="1765" y="413"/>
                    <a:pt x="1989" y="513"/>
                    <a:pt x="2227" y="560"/>
                  </a:cubicBezTo>
                  <a:cubicBezTo>
                    <a:pt x="2519" y="619"/>
                    <a:pt x="2801" y="573"/>
                    <a:pt x="3058" y="423"/>
                  </a:cubicBezTo>
                  <a:close/>
                </a:path>
              </a:pathLst>
            </a:custGeom>
            <a:solidFill>
              <a:srgbClr val="74B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36"/>
            <p:cNvSpPr>
              <a:spLocks/>
            </p:cNvSpPr>
            <p:nvPr/>
          </p:nvSpPr>
          <p:spPr bwMode="auto">
            <a:xfrm>
              <a:off x="1981201" y="3473450"/>
              <a:ext cx="9967913" cy="2284413"/>
            </a:xfrm>
            <a:custGeom>
              <a:avLst/>
              <a:gdLst>
                <a:gd name="T0" fmla="*/ 3083 w 3083"/>
                <a:gd name="T1" fmla="*/ 508 h 705"/>
                <a:gd name="T2" fmla="*/ 3065 w 3083"/>
                <a:gd name="T3" fmla="*/ 510 h 705"/>
                <a:gd name="T4" fmla="*/ 2234 w 3083"/>
                <a:gd name="T5" fmla="*/ 647 h 705"/>
                <a:gd name="T6" fmla="*/ 1551 w 3083"/>
                <a:gd name="T7" fmla="*/ 402 h 705"/>
                <a:gd name="T8" fmla="*/ 868 w 3083"/>
                <a:gd name="T9" fmla="*/ 152 h 705"/>
                <a:gd name="T10" fmla="*/ 7 w 3083"/>
                <a:gd name="T11" fmla="*/ 284 h 705"/>
                <a:gd name="T12" fmla="*/ 0 w 3083"/>
                <a:gd name="T13" fmla="*/ 181 h 705"/>
                <a:gd name="T14" fmla="*/ 861 w 3083"/>
                <a:gd name="T15" fmla="*/ 72 h 705"/>
                <a:gd name="T16" fmla="*/ 1544 w 3083"/>
                <a:gd name="T17" fmla="*/ 344 h 705"/>
                <a:gd name="T18" fmla="*/ 2251 w 3083"/>
                <a:gd name="T19" fmla="*/ 622 h 705"/>
                <a:gd name="T20" fmla="*/ 3083 w 3083"/>
                <a:gd name="T21" fmla="*/ 508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83" h="705">
                  <a:moveTo>
                    <a:pt x="3083" y="508"/>
                  </a:moveTo>
                  <a:cubicBezTo>
                    <a:pt x="3076" y="509"/>
                    <a:pt x="3072" y="509"/>
                    <a:pt x="3065" y="510"/>
                  </a:cubicBezTo>
                  <a:cubicBezTo>
                    <a:pt x="2808" y="660"/>
                    <a:pt x="2526" y="705"/>
                    <a:pt x="2234" y="647"/>
                  </a:cubicBezTo>
                  <a:cubicBezTo>
                    <a:pt x="1996" y="600"/>
                    <a:pt x="1772" y="500"/>
                    <a:pt x="1551" y="402"/>
                  </a:cubicBezTo>
                  <a:cubicBezTo>
                    <a:pt x="1329" y="304"/>
                    <a:pt x="1106" y="202"/>
                    <a:pt x="868" y="152"/>
                  </a:cubicBezTo>
                  <a:cubicBezTo>
                    <a:pt x="567" y="87"/>
                    <a:pt x="274" y="128"/>
                    <a:pt x="7" y="284"/>
                  </a:cubicBezTo>
                  <a:cubicBezTo>
                    <a:pt x="5" y="249"/>
                    <a:pt x="3" y="215"/>
                    <a:pt x="0" y="181"/>
                  </a:cubicBezTo>
                  <a:cubicBezTo>
                    <a:pt x="270" y="32"/>
                    <a:pt x="563" y="0"/>
                    <a:pt x="861" y="72"/>
                  </a:cubicBezTo>
                  <a:cubicBezTo>
                    <a:pt x="1100" y="131"/>
                    <a:pt x="1323" y="239"/>
                    <a:pt x="1544" y="344"/>
                  </a:cubicBezTo>
                  <a:cubicBezTo>
                    <a:pt x="1772" y="453"/>
                    <a:pt x="2003" y="566"/>
                    <a:pt x="2251" y="622"/>
                  </a:cubicBezTo>
                  <a:cubicBezTo>
                    <a:pt x="2540" y="688"/>
                    <a:pt x="2823" y="652"/>
                    <a:pt x="3083" y="508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37"/>
            <p:cNvSpPr>
              <a:spLocks/>
            </p:cNvSpPr>
            <p:nvPr/>
          </p:nvSpPr>
          <p:spPr bwMode="auto">
            <a:xfrm>
              <a:off x="1962151" y="3200400"/>
              <a:ext cx="10042525" cy="2505075"/>
            </a:xfrm>
            <a:custGeom>
              <a:avLst/>
              <a:gdLst>
                <a:gd name="T0" fmla="*/ 3106 w 3106"/>
                <a:gd name="T1" fmla="*/ 590 h 773"/>
                <a:gd name="T2" fmla="*/ 3088 w 3106"/>
                <a:gd name="T3" fmla="*/ 592 h 773"/>
                <a:gd name="T4" fmla="*/ 2256 w 3106"/>
                <a:gd name="T5" fmla="*/ 707 h 773"/>
                <a:gd name="T6" fmla="*/ 1550 w 3106"/>
                <a:gd name="T7" fmla="*/ 430 h 773"/>
                <a:gd name="T8" fmla="*/ 867 w 3106"/>
                <a:gd name="T9" fmla="*/ 159 h 773"/>
                <a:gd name="T10" fmla="*/ 7 w 3106"/>
                <a:gd name="T11" fmla="*/ 268 h 773"/>
                <a:gd name="T12" fmla="*/ 0 w 3106"/>
                <a:gd name="T13" fmla="*/ 165 h 773"/>
                <a:gd name="T14" fmla="*/ 854 w 3106"/>
                <a:gd name="T15" fmla="*/ 78 h 773"/>
                <a:gd name="T16" fmla="*/ 1555 w 3106"/>
                <a:gd name="T17" fmla="*/ 378 h 773"/>
                <a:gd name="T18" fmla="*/ 2255 w 3106"/>
                <a:gd name="T19" fmla="*/ 677 h 773"/>
                <a:gd name="T20" fmla="*/ 3106 w 3106"/>
                <a:gd name="T21" fmla="*/ 59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6" h="773">
                  <a:moveTo>
                    <a:pt x="3106" y="590"/>
                  </a:moveTo>
                  <a:cubicBezTo>
                    <a:pt x="3099" y="591"/>
                    <a:pt x="3096" y="591"/>
                    <a:pt x="3088" y="592"/>
                  </a:cubicBezTo>
                  <a:cubicBezTo>
                    <a:pt x="2828" y="736"/>
                    <a:pt x="2546" y="773"/>
                    <a:pt x="2256" y="707"/>
                  </a:cubicBezTo>
                  <a:cubicBezTo>
                    <a:pt x="2009" y="651"/>
                    <a:pt x="1778" y="539"/>
                    <a:pt x="1550" y="430"/>
                  </a:cubicBezTo>
                  <a:cubicBezTo>
                    <a:pt x="1329" y="325"/>
                    <a:pt x="1106" y="217"/>
                    <a:pt x="867" y="159"/>
                  </a:cubicBezTo>
                  <a:cubicBezTo>
                    <a:pt x="570" y="87"/>
                    <a:pt x="276" y="119"/>
                    <a:pt x="7" y="268"/>
                  </a:cubicBezTo>
                  <a:cubicBezTo>
                    <a:pt x="5" y="234"/>
                    <a:pt x="3" y="200"/>
                    <a:pt x="0" y="165"/>
                  </a:cubicBezTo>
                  <a:cubicBezTo>
                    <a:pt x="270" y="23"/>
                    <a:pt x="561" y="0"/>
                    <a:pt x="854" y="78"/>
                  </a:cubicBezTo>
                  <a:cubicBezTo>
                    <a:pt x="1100" y="144"/>
                    <a:pt x="1329" y="263"/>
                    <a:pt x="1555" y="378"/>
                  </a:cubicBezTo>
                  <a:cubicBezTo>
                    <a:pt x="1781" y="493"/>
                    <a:pt x="2009" y="611"/>
                    <a:pt x="2255" y="677"/>
                  </a:cubicBezTo>
                  <a:cubicBezTo>
                    <a:pt x="2547" y="755"/>
                    <a:pt x="2837" y="731"/>
                    <a:pt x="3106" y="590"/>
                  </a:cubicBezTo>
                  <a:close/>
                </a:path>
              </a:pathLst>
            </a:custGeom>
            <a:solidFill>
              <a:srgbClr val="F9EC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538"/>
            <p:cNvSpPr>
              <a:spLocks/>
            </p:cNvSpPr>
            <p:nvPr/>
          </p:nvSpPr>
          <p:spPr bwMode="auto">
            <a:xfrm>
              <a:off x="1938338" y="1589088"/>
              <a:ext cx="10123488" cy="5326063"/>
            </a:xfrm>
            <a:custGeom>
              <a:avLst/>
              <a:gdLst>
                <a:gd name="T0" fmla="*/ 3131 w 3131"/>
                <a:gd name="T1" fmla="*/ 1084 h 1643"/>
                <a:gd name="T2" fmla="*/ 3113 w 3131"/>
                <a:gd name="T3" fmla="*/ 1087 h 1643"/>
                <a:gd name="T4" fmla="*/ 2262 w 3131"/>
                <a:gd name="T5" fmla="*/ 1174 h 1643"/>
                <a:gd name="T6" fmla="*/ 1562 w 3131"/>
                <a:gd name="T7" fmla="*/ 875 h 1643"/>
                <a:gd name="T8" fmla="*/ 861 w 3131"/>
                <a:gd name="T9" fmla="*/ 575 h 1643"/>
                <a:gd name="T10" fmla="*/ 7 w 3131"/>
                <a:gd name="T11" fmla="*/ 662 h 1643"/>
                <a:gd name="T12" fmla="*/ 0 w 3131"/>
                <a:gd name="T13" fmla="*/ 559 h 1643"/>
                <a:gd name="T14" fmla="*/ 3131 w 3131"/>
                <a:gd name="T15" fmla="*/ 1084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1" h="1643">
                  <a:moveTo>
                    <a:pt x="3131" y="1084"/>
                  </a:moveTo>
                  <a:cubicBezTo>
                    <a:pt x="3124" y="1085"/>
                    <a:pt x="3121" y="1086"/>
                    <a:pt x="3113" y="1087"/>
                  </a:cubicBezTo>
                  <a:cubicBezTo>
                    <a:pt x="2844" y="1228"/>
                    <a:pt x="2554" y="1252"/>
                    <a:pt x="2262" y="1174"/>
                  </a:cubicBezTo>
                  <a:cubicBezTo>
                    <a:pt x="2016" y="1108"/>
                    <a:pt x="1788" y="990"/>
                    <a:pt x="1562" y="875"/>
                  </a:cubicBezTo>
                  <a:cubicBezTo>
                    <a:pt x="1336" y="760"/>
                    <a:pt x="1107" y="641"/>
                    <a:pt x="861" y="575"/>
                  </a:cubicBezTo>
                  <a:cubicBezTo>
                    <a:pt x="568" y="497"/>
                    <a:pt x="277" y="520"/>
                    <a:pt x="7" y="662"/>
                  </a:cubicBezTo>
                  <a:cubicBezTo>
                    <a:pt x="5" y="628"/>
                    <a:pt x="3" y="594"/>
                    <a:pt x="0" y="559"/>
                  </a:cubicBezTo>
                  <a:cubicBezTo>
                    <a:pt x="1119" y="0"/>
                    <a:pt x="2013" y="1643"/>
                    <a:pt x="3131" y="1084"/>
                  </a:cubicBezTo>
                  <a:close/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539"/>
            <p:cNvSpPr>
              <a:spLocks/>
            </p:cNvSpPr>
            <p:nvPr/>
          </p:nvSpPr>
          <p:spPr bwMode="auto">
            <a:xfrm>
              <a:off x="1912938" y="1330325"/>
              <a:ext cx="10207625" cy="5588000"/>
            </a:xfrm>
            <a:custGeom>
              <a:avLst/>
              <a:gdLst>
                <a:gd name="T0" fmla="*/ 3157 w 3157"/>
                <a:gd name="T1" fmla="*/ 1162 h 1724"/>
                <a:gd name="T2" fmla="*/ 3139 w 3157"/>
                <a:gd name="T3" fmla="*/ 1165 h 1724"/>
                <a:gd name="T4" fmla="*/ 9 w 3157"/>
                <a:gd name="T5" fmla="*/ 643 h 1724"/>
                <a:gd name="T6" fmla="*/ 0 w 3157"/>
                <a:gd name="T7" fmla="*/ 540 h 1724"/>
                <a:gd name="T8" fmla="*/ 3157 w 3157"/>
                <a:gd name="T9" fmla="*/ 1162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7" h="1724">
                  <a:moveTo>
                    <a:pt x="3157" y="1162"/>
                  </a:moveTo>
                  <a:cubicBezTo>
                    <a:pt x="3150" y="1163"/>
                    <a:pt x="3146" y="1164"/>
                    <a:pt x="3139" y="1165"/>
                  </a:cubicBezTo>
                  <a:cubicBezTo>
                    <a:pt x="2021" y="1724"/>
                    <a:pt x="1126" y="83"/>
                    <a:pt x="9" y="643"/>
                  </a:cubicBezTo>
                  <a:cubicBezTo>
                    <a:pt x="6" y="608"/>
                    <a:pt x="3" y="574"/>
                    <a:pt x="0" y="540"/>
                  </a:cubicBezTo>
                  <a:cubicBezTo>
                    <a:pt x="1142" y="0"/>
                    <a:pt x="2015" y="1703"/>
                    <a:pt x="3157" y="116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70019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 hidden="1"/>
          <p:cNvGraphicFramePr/>
          <p:nvPr>
            <p:extLst>
              <p:ext uri="{D42A27DB-BD31-4B8C-83A1-F6EECF244321}">
                <p14:modId xmlns:p14="http://schemas.microsoft.com/office/powerpoint/2010/main" val="2100124878"/>
              </p:ext>
            </p:extLst>
          </p:nvPr>
        </p:nvGraphicFramePr>
        <p:xfrm>
          <a:off x="0" y="0"/>
          <a:ext cx="6769510" cy="4715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43" y="749300"/>
            <a:ext cx="941525" cy="3832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009" y="2374900"/>
            <a:ext cx="941525" cy="2206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775" y="1449388"/>
            <a:ext cx="941525" cy="31321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41" y="584200"/>
            <a:ext cx="941525" cy="39973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307" y="990600"/>
            <a:ext cx="941525" cy="3590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859" y="850900"/>
            <a:ext cx="941525" cy="3730625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2" y="2"/>
            <a:ext cx="12191999" cy="6857999"/>
          </a:xfrm>
          <a:custGeom>
            <a:avLst/>
            <a:gdLst>
              <a:gd name="connsiteX0" fmla="*/ 6123516 w 12191999"/>
              <a:gd name="connsiteY0" fmla="*/ 584200 h 6857999"/>
              <a:gd name="connsiteX1" fmla="*/ 6089783 w 12191999"/>
              <a:gd name="connsiteY1" fmla="*/ 1162244 h 6857999"/>
              <a:gd name="connsiteX2" fmla="*/ 5876132 w 12191999"/>
              <a:gd name="connsiteY2" fmla="*/ 1250421 h 6857999"/>
              <a:gd name="connsiteX3" fmla="*/ 6011068 w 12191999"/>
              <a:gd name="connsiteY3" fmla="*/ 2671039 h 6857999"/>
              <a:gd name="connsiteX4" fmla="*/ 5808663 w 12191999"/>
              <a:gd name="connsiteY4" fmla="*/ 4581524 h 6857999"/>
              <a:gd name="connsiteX5" fmla="*/ 6348412 w 12191999"/>
              <a:gd name="connsiteY5" fmla="*/ 4581524 h 6857999"/>
              <a:gd name="connsiteX6" fmla="*/ 6247209 w 12191999"/>
              <a:gd name="connsiteY6" fmla="*/ 2671039 h 6857999"/>
              <a:gd name="connsiteX7" fmla="*/ 6337167 w 12191999"/>
              <a:gd name="connsiteY7" fmla="*/ 1328800 h 6857999"/>
              <a:gd name="connsiteX8" fmla="*/ 6179740 w 12191999"/>
              <a:gd name="connsiteY8" fmla="*/ 1181839 h 6857999"/>
              <a:gd name="connsiteX9" fmla="*/ 5056716 w 12191999"/>
              <a:gd name="connsiteY9" fmla="*/ 584199 h 6857999"/>
              <a:gd name="connsiteX10" fmla="*/ 5022983 w 12191999"/>
              <a:gd name="connsiteY10" fmla="*/ 1162244 h 6857999"/>
              <a:gd name="connsiteX11" fmla="*/ 4809331 w 12191999"/>
              <a:gd name="connsiteY11" fmla="*/ 1250420 h 6857999"/>
              <a:gd name="connsiteX12" fmla="*/ 4944268 w 12191999"/>
              <a:gd name="connsiteY12" fmla="*/ 2671038 h 6857999"/>
              <a:gd name="connsiteX13" fmla="*/ 4741863 w 12191999"/>
              <a:gd name="connsiteY13" fmla="*/ 4581524 h 6857999"/>
              <a:gd name="connsiteX14" fmla="*/ 5281613 w 12191999"/>
              <a:gd name="connsiteY14" fmla="*/ 4581524 h 6857999"/>
              <a:gd name="connsiteX15" fmla="*/ 5180409 w 12191999"/>
              <a:gd name="connsiteY15" fmla="*/ 2671038 h 6857999"/>
              <a:gd name="connsiteX16" fmla="*/ 5270368 w 12191999"/>
              <a:gd name="connsiteY16" fmla="*/ 1328799 h 6857999"/>
              <a:gd name="connsiteX17" fmla="*/ 5112940 w 12191999"/>
              <a:gd name="connsiteY17" fmla="*/ 1181839 h 6857999"/>
              <a:gd name="connsiteX18" fmla="*/ 3983567 w 12191999"/>
              <a:gd name="connsiteY18" fmla="*/ 584199 h 6857999"/>
              <a:gd name="connsiteX19" fmla="*/ 3949833 w 12191999"/>
              <a:gd name="connsiteY19" fmla="*/ 1162244 h 6857999"/>
              <a:gd name="connsiteX20" fmla="*/ 3736182 w 12191999"/>
              <a:gd name="connsiteY20" fmla="*/ 1250420 h 6857999"/>
              <a:gd name="connsiteX21" fmla="*/ 3871119 w 12191999"/>
              <a:gd name="connsiteY21" fmla="*/ 2671038 h 6857999"/>
              <a:gd name="connsiteX22" fmla="*/ 3668713 w 12191999"/>
              <a:gd name="connsiteY22" fmla="*/ 4581524 h 6857999"/>
              <a:gd name="connsiteX23" fmla="*/ 4208463 w 12191999"/>
              <a:gd name="connsiteY23" fmla="*/ 4581524 h 6857999"/>
              <a:gd name="connsiteX24" fmla="*/ 4107260 w 12191999"/>
              <a:gd name="connsiteY24" fmla="*/ 2671038 h 6857999"/>
              <a:gd name="connsiteX25" fmla="*/ 4197217 w 12191999"/>
              <a:gd name="connsiteY25" fmla="*/ 1328799 h 6857999"/>
              <a:gd name="connsiteX26" fmla="*/ 4039791 w 12191999"/>
              <a:gd name="connsiteY26" fmla="*/ 1181839 h 6857999"/>
              <a:gd name="connsiteX27" fmla="*/ 2916767 w 12191999"/>
              <a:gd name="connsiteY27" fmla="*/ 584199 h 6857999"/>
              <a:gd name="connsiteX28" fmla="*/ 2883033 w 12191999"/>
              <a:gd name="connsiteY28" fmla="*/ 1162244 h 6857999"/>
              <a:gd name="connsiteX29" fmla="*/ 2669382 w 12191999"/>
              <a:gd name="connsiteY29" fmla="*/ 1250420 h 6857999"/>
              <a:gd name="connsiteX30" fmla="*/ 2804319 w 12191999"/>
              <a:gd name="connsiteY30" fmla="*/ 2671038 h 6857999"/>
              <a:gd name="connsiteX31" fmla="*/ 2601913 w 12191999"/>
              <a:gd name="connsiteY31" fmla="*/ 4581524 h 6857999"/>
              <a:gd name="connsiteX32" fmla="*/ 3141663 w 12191999"/>
              <a:gd name="connsiteY32" fmla="*/ 4581524 h 6857999"/>
              <a:gd name="connsiteX33" fmla="*/ 3040460 w 12191999"/>
              <a:gd name="connsiteY33" fmla="*/ 2671038 h 6857999"/>
              <a:gd name="connsiteX34" fmla="*/ 3130418 w 12191999"/>
              <a:gd name="connsiteY34" fmla="*/ 1328799 h 6857999"/>
              <a:gd name="connsiteX35" fmla="*/ 2972991 w 12191999"/>
              <a:gd name="connsiteY35" fmla="*/ 1181839 h 6857999"/>
              <a:gd name="connsiteX36" fmla="*/ 1849966 w 12191999"/>
              <a:gd name="connsiteY36" fmla="*/ 584199 h 6857999"/>
              <a:gd name="connsiteX37" fmla="*/ 1816232 w 12191999"/>
              <a:gd name="connsiteY37" fmla="*/ 1162244 h 6857999"/>
              <a:gd name="connsiteX38" fmla="*/ 1602581 w 12191999"/>
              <a:gd name="connsiteY38" fmla="*/ 1250420 h 6857999"/>
              <a:gd name="connsiteX39" fmla="*/ 1737519 w 12191999"/>
              <a:gd name="connsiteY39" fmla="*/ 2671038 h 6857999"/>
              <a:gd name="connsiteX40" fmla="*/ 1535112 w 12191999"/>
              <a:gd name="connsiteY40" fmla="*/ 4581524 h 6857999"/>
              <a:gd name="connsiteX41" fmla="*/ 2074862 w 12191999"/>
              <a:gd name="connsiteY41" fmla="*/ 4581524 h 6857999"/>
              <a:gd name="connsiteX42" fmla="*/ 1973659 w 12191999"/>
              <a:gd name="connsiteY42" fmla="*/ 2671038 h 6857999"/>
              <a:gd name="connsiteX43" fmla="*/ 2063618 w 12191999"/>
              <a:gd name="connsiteY43" fmla="*/ 1328799 h 6857999"/>
              <a:gd name="connsiteX44" fmla="*/ 1906191 w 12191999"/>
              <a:gd name="connsiteY44" fmla="*/ 1181839 h 6857999"/>
              <a:gd name="connsiteX45" fmla="*/ 698088 w 12191999"/>
              <a:gd name="connsiteY45" fmla="*/ 584199 h 6857999"/>
              <a:gd name="connsiteX46" fmla="*/ 664354 w 12191999"/>
              <a:gd name="connsiteY46" fmla="*/ 1162244 h 6857999"/>
              <a:gd name="connsiteX47" fmla="*/ 450703 w 12191999"/>
              <a:gd name="connsiteY47" fmla="*/ 1250420 h 6857999"/>
              <a:gd name="connsiteX48" fmla="*/ 585640 w 12191999"/>
              <a:gd name="connsiteY48" fmla="*/ 2671038 h 6857999"/>
              <a:gd name="connsiteX49" fmla="*/ 383234 w 12191999"/>
              <a:gd name="connsiteY49" fmla="*/ 4581524 h 6857999"/>
              <a:gd name="connsiteX50" fmla="*/ 922984 w 12191999"/>
              <a:gd name="connsiteY50" fmla="*/ 4581524 h 6857999"/>
              <a:gd name="connsiteX51" fmla="*/ 821781 w 12191999"/>
              <a:gd name="connsiteY51" fmla="*/ 2671038 h 6857999"/>
              <a:gd name="connsiteX52" fmla="*/ 911739 w 12191999"/>
              <a:gd name="connsiteY52" fmla="*/ 1328799 h 6857999"/>
              <a:gd name="connsiteX53" fmla="*/ 754312 w 12191999"/>
              <a:gd name="connsiteY53" fmla="*/ 1181838 h 6857999"/>
              <a:gd name="connsiteX54" fmla="*/ 0 w 12191999"/>
              <a:gd name="connsiteY54" fmla="*/ 0 h 6857999"/>
              <a:gd name="connsiteX55" fmla="*/ 12191999 w 12191999"/>
              <a:gd name="connsiteY55" fmla="*/ 0 h 6857999"/>
              <a:gd name="connsiteX56" fmla="*/ 12191999 w 12191999"/>
              <a:gd name="connsiteY56" fmla="*/ 6857999 h 6857999"/>
              <a:gd name="connsiteX57" fmla="*/ 0 w 12191999"/>
              <a:gd name="connsiteY57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91999" h="6857999">
                <a:moveTo>
                  <a:pt x="6123516" y="584200"/>
                </a:moveTo>
                <a:cubicBezTo>
                  <a:pt x="6089783" y="1162244"/>
                  <a:pt x="6089783" y="1162244"/>
                  <a:pt x="6089783" y="1162244"/>
                </a:cubicBezTo>
                <a:cubicBezTo>
                  <a:pt x="5876132" y="1250421"/>
                  <a:pt x="5876132" y="1250421"/>
                  <a:pt x="5876132" y="1250421"/>
                </a:cubicBezTo>
                <a:cubicBezTo>
                  <a:pt x="5876132" y="1250421"/>
                  <a:pt x="6011068" y="1926439"/>
                  <a:pt x="6011068" y="2671039"/>
                </a:cubicBezTo>
                <a:cubicBezTo>
                  <a:pt x="6011068" y="3405840"/>
                  <a:pt x="5808663" y="4581524"/>
                  <a:pt x="5808663" y="4581524"/>
                </a:cubicBezTo>
                <a:cubicBezTo>
                  <a:pt x="6348412" y="4581524"/>
                  <a:pt x="6348412" y="4581524"/>
                  <a:pt x="6348412" y="4581524"/>
                </a:cubicBezTo>
                <a:cubicBezTo>
                  <a:pt x="6348412" y="4581524"/>
                  <a:pt x="6247209" y="3229488"/>
                  <a:pt x="6247209" y="2671039"/>
                </a:cubicBezTo>
                <a:cubicBezTo>
                  <a:pt x="6247209" y="2102791"/>
                  <a:pt x="6337167" y="1328800"/>
                  <a:pt x="6337167" y="1328800"/>
                </a:cubicBezTo>
                <a:cubicBezTo>
                  <a:pt x="6179740" y="1181839"/>
                  <a:pt x="6179740" y="1181839"/>
                  <a:pt x="6179740" y="1181839"/>
                </a:cubicBezTo>
                <a:close/>
                <a:moveTo>
                  <a:pt x="5056716" y="584199"/>
                </a:moveTo>
                <a:cubicBezTo>
                  <a:pt x="5022983" y="1162244"/>
                  <a:pt x="5022983" y="1162244"/>
                  <a:pt x="5022983" y="1162244"/>
                </a:cubicBezTo>
                <a:cubicBezTo>
                  <a:pt x="4809331" y="1250420"/>
                  <a:pt x="4809331" y="1250420"/>
                  <a:pt x="4809331" y="1250420"/>
                </a:cubicBezTo>
                <a:cubicBezTo>
                  <a:pt x="4809331" y="1250420"/>
                  <a:pt x="4944268" y="1926439"/>
                  <a:pt x="4944268" y="2671038"/>
                </a:cubicBezTo>
                <a:cubicBezTo>
                  <a:pt x="4944268" y="3405840"/>
                  <a:pt x="4741863" y="4581524"/>
                  <a:pt x="4741863" y="4581524"/>
                </a:cubicBezTo>
                <a:cubicBezTo>
                  <a:pt x="5281613" y="4581524"/>
                  <a:pt x="5281613" y="4581524"/>
                  <a:pt x="5281613" y="4581524"/>
                </a:cubicBezTo>
                <a:cubicBezTo>
                  <a:pt x="5281613" y="4581524"/>
                  <a:pt x="5180409" y="3229488"/>
                  <a:pt x="5180409" y="2671038"/>
                </a:cubicBezTo>
                <a:cubicBezTo>
                  <a:pt x="5180409" y="2102791"/>
                  <a:pt x="5270368" y="1328799"/>
                  <a:pt x="5270368" y="1328799"/>
                </a:cubicBezTo>
                <a:cubicBezTo>
                  <a:pt x="5112940" y="1181839"/>
                  <a:pt x="5112940" y="1181839"/>
                  <a:pt x="5112940" y="1181839"/>
                </a:cubicBezTo>
                <a:close/>
                <a:moveTo>
                  <a:pt x="3983567" y="584199"/>
                </a:moveTo>
                <a:cubicBezTo>
                  <a:pt x="3949833" y="1162244"/>
                  <a:pt x="3949833" y="1162244"/>
                  <a:pt x="3949833" y="1162244"/>
                </a:cubicBezTo>
                <a:cubicBezTo>
                  <a:pt x="3736182" y="1250420"/>
                  <a:pt x="3736182" y="1250420"/>
                  <a:pt x="3736182" y="1250420"/>
                </a:cubicBezTo>
                <a:cubicBezTo>
                  <a:pt x="3736182" y="1250420"/>
                  <a:pt x="3871119" y="1926439"/>
                  <a:pt x="3871119" y="2671038"/>
                </a:cubicBezTo>
                <a:cubicBezTo>
                  <a:pt x="3871119" y="3405840"/>
                  <a:pt x="3668713" y="4581524"/>
                  <a:pt x="3668713" y="4581524"/>
                </a:cubicBezTo>
                <a:cubicBezTo>
                  <a:pt x="4208463" y="4581524"/>
                  <a:pt x="4208463" y="4581524"/>
                  <a:pt x="4208463" y="4581524"/>
                </a:cubicBezTo>
                <a:cubicBezTo>
                  <a:pt x="4208463" y="4581524"/>
                  <a:pt x="4107260" y="3229488"/>
                  <a:pt x="4107260" y="2671038"/>
                </a:cubicBezTo>
                <a:cubicBezTo>
                  <a:pt x="4107260" y="2102791"/>
                  <a:pt x="4197217" y="1328799"/>
                  <a:pt x="4197217" y="1328799"/>
                </a:cubicBezTo>
                <a:cubicBezTo>
                  <a:pt x="4039791" y="1181839"/>
                  <a:pt x="4039791" y="1181839"/>
                  <a:pt x="4039791" y="1181839"/>
                </a:cubicBezTo>
                <a:close/>
                <a:moveTo>
                  <a:pt x="2916767" y="584199"/>
                </a:moveTo>
                <a:cubicBezTo>
                  <a:pt x="2883033" y="1162244"/>
                  <a:pt x="2883033" y="1162244"/>
                  <a:pt x="2883033" y="1162244"/>
                </a:cubicBezTo>
                <a:cubicBezTo>
                  <a:pt x="2669382" y="1250420"/>
                  <a:pt x="2669382" y="1250420"/>
                  <a:pt x="2669382" y="1250420"/>
                </a:cubicBezTo>
                <a:cubicBezTo>
                  <a:pt x="2669382" y="1250420"/>
                  <a:pt x="2804319" y="1926438"/>
                  <a:pt x="2804319" y="2671038"/>
                </a:cubicBezTo>
                <a:cubicBezTo>
                  <a:pt x="2804319" y="3405840"/>
                  <a:pt x="2601913" y="4581524"/>
                  <a:pt x="2601913" y="4581524"/>
                </a:cubicBezTo>
                <a:cubicBezTo>
                  <a:pt x="3141663" y="4581524"/>
                  <a:pt x="3141663" y="4581524"/>
                  <a:pt x="3141663" y="4581524"/>
                </a:cubicBezTo>
                <a:cubicBezTo>
                  <a:pt x="3141663" y="4581524"/>
                  <a:pt x="3040460" y="3229488"/>
                  <a:pt x="3040460" y="2671038"/>
                </a:cubicBezTo>
                <a:cubicBezTo>
                  <a:pt x="3040460" y="2102791"/>
                  <a:pt x="3130418" y="1328799"/>
                  <a:pt x="3130418" y="1328799"/>
                </a:cubicBezTo>
                <a:cubicBezTo>
                  <a:pt x="2972991" y="1181839"/>
                  <a:pt x="2972991" y="1181839"/>
                  <a:pt x="2972991" y="1181839"/>
                </a:cubicBezTo>
                <a:close/>
                <a:moveTo>
                  <a:pt x="1849966" y="584199"/>
                </a:moveTo>
                <a:cubicBezTo>
                  <a:pt x="1816232" y="1162244"/>
                  <a:pt x="1816232" y="1162244"/>
                  <a:pt x="1816232" y="1162244"/>
                </a:cubicBezTo>
                <a:cubicBezTo>
                  <a:pt x="1602581" y="1250420"/>
                  <a:pt x="1602581" y="1250420"/>
                  <a:pt x="1602581" y="1250420"/>
                </a:cubicBezTo>
                <a:cubicBezTo>
                  <a:pt x="1602581" y="1250420"/>
                  <a:pt x="1737519" y="1926438"/>
                  <a:pt x="1737519" y="2671038"/>
                </a:cubicBezTo>
                <a:cubicBezTo>
                  <a:pt x="1737519" y="3405840"/>
                  <a:pt x="1535112" y="4581524"/>
                  <a:pt x="1535112" y="4581524"/>
                </a:cubicBezTo>
                <a:cubicBezTo>
                  <a:pt x="2074862" y="4581524"/>
                  <a:pt x="2074862" y="4581524"/>
                  <a:pt x="2074862" y="4581524"/>
                </a:cubicBezTo>
                <a:cubicBezTo>
                  <a:pt x="2074862" y="4581524"/>
                  <a:pt x="1973659" y="3229488"/>
                  <a:pt x="1973659" y="2671038"/>
                </a:cubicBezTo>
                <a:cubicBezTo>
                  <a:pt x="1973659" y="2102791"/>
                  <a:pt x="2063618" y="1328799"/>
                  <a:pt x="2063618" y="1328799"/>
                </a:cubicBezTo>
                <a:cubicBezTo>
                  <a:pt x="1906191" y="1181839"/>
                  <a:pt x="1906191" y="1181839"/>
                  <a:pt x="1906191" y="1181839"/>
                </a:cubicBezTo>
                <a:close/>
                <a:moveTo>
                  <a:pt x="698088" y="584199"/>
                </a:moveTo>
                <a:cubicBezTo>
                  <a:pt x="664354" y="1162244"/>
                  <a:pt x="664354" y="1162244"/>
                  <a:pt x="664354" y="1162244"/>
                </a:cubicBezTo>
                <a:cubicBezTo>
                  <a:pt x="450703" y="1250420"/>
                  <a:pt x="450703" y="1250420"/>
                  <a:pt x="450703" y="1250420"/>
                </a:cubicBezTo>
                <a:cubicBezTo>
                  <a:pt x="450703" y="1250420"/>
                  <a:pt x="585640" y="1926438"/>
                  <a:pt x="585640" y="2671038"/>
                </a:cubicBezTo>
                <a:cubicBezTo>
                  <a:pt x="585640" y="3405840"/>
                  <a:pt x="383234" y="4581524"/>
                  <a:pt x="383234" y="4581524"/>
                </a:cubicBezTo>
                <a:cubicBezTo>
                  <a:pt x="922984" y="4581524"/>
                  <a:pt x="922984" y="4581524"/>
                  <a:pt x="922984" y="4581524"/>
                </a:cubicBezTo>
                <a:cubicBezTo>
                  <a:pt x="922984" y="4581524"/>
                  <a:pt x="821781" y="3229488"/>
                  <a:pt x="821781" y="2671038"/>
                </a:cubicBezTo>
                <a:cubicBezTo>
                  <a:pt x="821781" y="2102791"/>
                  <a:pt x="911739" y="1328799"/>
                  <a:pt x="911739" y="1328799"/>
                </a:cubicBezTo>
                <a:cubicBezTo>
                  <a:pt x="754312" y="1181838"/>
                  <a:pt x="754312" y="1181838"/>
                  <a:pt x="754312" y="1181838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69240" y="749300"/>
            <a:ext cx="4114800" cy="3832225"/>
          </a:xfrm>
          <a:prstGeom prst="roundRect">
            <a:avLst>
              <a:gd name="adj" fmla="val 22743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7402195" y="873124"/>
            <a:ext cx="3848890" cy="3584576"/>
          </a:xfrm>
          <a:prstGeom prst="roundRect">
            <a:avLst>
              <a:gd name="adj" fmla="val 2274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4" name="黄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5390" y="5070198"/>
            <a:ext cx="1451250" cy="1451250"/>
          </a:xfrm>
          <a:prstGeom prst="rect">
            <a:avLst/>
          </a:prstGeom>
        </p:spPr>
      </p:pic>
      <p:pic>
        <p:nvPicPr>
          <p:cNvPr id="25" name="红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5049" y="4531763"/>
            <a:ext cx="1188000" cy="1188000"/>
          </a:xfrm>
          <a:prstGeom prst="rect">
            <a:avLst/>
          </a:prstGeom>
        </p:spPr>
      </p:pic>
      <p:pic>
        <p:nvPicPr>
          <p:cNvPr id="26" name="绿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7464" y="4815866"/>
            <a:ext cx="1368000" cy="135945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48621" flipH="1">
            <a:off x="8734305" y="4478048"/>
            <a:ext cx="2551846" cy="2349794"/>
          </a:xfrm>
          <a:prstGeom prst="rect">
            <a:avLst/>
          </a:prstGeom>
        </p:spPr>
      </p:pic>
      <p:pic>
        <p:nvPicPr>
          <p:cNvPr id="6" name="CAIH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28893" y="3932690"/>
            <a:ext cx="13253853" cy="29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705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3" y="4779324"/>
            <a:ext cx="12240000" cy="23465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10" y="53417"/>
            <a:ext cx="11990790" cy="41704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311" y="1963231"/>
            <a:ext cx="5096251" cy="2880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20433">
            <a:off x="8934148" y="2533233"/>
            <a:ext cx="2540442" cy="216844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0734" y="922758"/>
            <a:ext cx="3009684" cy="27713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43" y="2570731"/>
            <a:ext cx="4308750" cy="2272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1536" y="33649"/>
            <a:ext cx="4803751" cy="4410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98464" y="3008330"/>
            <a:ext cx="1676250" cy="16875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2349" y="3703313"/>
            <a:ext cx="1237500" cy="1226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30012" y="3744949"/>
            <a:ext cx="900000" cy="90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03562" y="1489180"/>
            <a:ext cx="686250" cy="68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5867" y="2662716"/>
            <a:ext cx="2688750" cy="26887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979898">
            <a:off x="7517749" y="2098215"/>
            <a:ext cx="2418750" cy="2486250"/>
          </a:xfrm>
          <a:prstGeom prst="rect">
            <a:avLst/>
          </a:prstGeom>
        </p:spPr>
      </p:pic>
      <p:pic>
        <p:nvPicPr>
          <p:cNvPr id="22" name="浅蓝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44378" y="2571207"/>
            <a:ext cx="1057500" cy="10462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rot="3754474">
            <a:off x="6465394" y="804731"/>
            <a:ext cx="2662181" cy="2880000"/>
            <a:chOff x="4920375" y="1989000"/>
            <a:chExt cx="2662181" cy="288000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rot="20704253">
            <a:off x="5531924" y="1284378"/>
            <a:ext cx="1861058" cy="1809398"/>
            <a:chOff x="5471625" y="2725875"/>
            <a:chExt cx="1491183" cy="144979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471625" y="2725875"/>
              <a:ext cx="1248750" cy="14062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882808" y="3005667"/>
              <a:ext cx="1080000" cy="117000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85816" y="1964691"/>
            <a:ext cx="1035000" cy="1035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274987" y="965991"/>
            <a:ext cx="2662181" cy="2880000"/>
            <a:chOff x="4920375" y="1989000"/>
            <a:chExt cx="2662181" cy="2880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76829" y="2866180"/>
            <a:ext cx="1226250" cy="122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05721" y="3653161"/>
            <a:ext cx="878538" cy="87853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861514" y="320592"/>
            <a:ext cx="506250" cy="6075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012576" y="2244730"/>
            <a:ext cx="4551942" cy="4430354"/>
            <a:chOff x="4012576" y="2244730"/>
            <a:chExt cx="4551942" cy="44303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012576" y="2244730"/>
              <a:ext cx="4551942" cy="4430354"/>
            </a:xfrm>
            <a:prstGeom prst="rect">
              <a:avLst/>
            </a:prstGeom>
          </p:spPr>
        </p:pic>
        <p:sp>
          <p:nvSpPr>
            <p:cNvPr id="36" name="椭圆 35"/>
            <p:cNvSpPr/>
            <p:nvPr/>
          </p:nvSpPr>
          <p:spPr>
            <a:xfrm>
              <a:off x="4293708" y="2662362"/>
              <a:ext cx="3888000" cy="388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357685" y="4241440"/>
            <a:ext cx="38049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0667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15537" y="2454713"/>
            <a:ext cx="1600518" cy="1600518"/>
          </a:xfrm>
          <a:prstGeom prst="rect">
            <a:avLst/>
          </a:prstGeom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15537" y="4504574"/>
            <a:ext cx="1600518" cy="1600518"/>
          </a:xfrm>
          <a:prstGeom prst="rect">
            <a:avLst/>
          </a:prstGeom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537" y="220852"/>
            <a:ext cx="1600518" cy="1600518"/>
          </a:xfrm>
          <a:prstGeom prst="rect">
            <a:avLst/>
          </a:prstGeom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441" y="2660836"/>
            <a:ext cx="720000" cy="720000"/>
          </a:xfrm>
          <a:prstGeom prst="rect">
            <a:avLst/>
          </a:prstGeom>
        </p:spPr>
      </p:pic>
      <p:sp>
        <p:nvSpPr>
          <p:cNvPr id="96" name="Freeform 13"/>
          <p:cNvSpPr>
            <a:spLocks noEditPoints="1"/>
          </p:cNvSpPr>
          <p:nvPr/>
        </p:nvSpPr>
        <p:spPr bwMode="auto">
          <a:xfrm>
            <a:off x="2074296" y="3380836"/>
            <a:ext cx="3695597" cy="747647"/>
          </a:xfrm>
          <a:custGeom>
            <a:avLst/>
            <a:gdLst>
              <a:gd name="T0" fmla="*/ 3930 w 4031"/>
              <a:gd name="T1" fmla="*/ 483 h 711"/>
              <a:gd name="T2" fmla="*/ 3903 w 4031"/>
              <a:gd name="T3" fmla="*/ 478 h 711"/>
              <a:gd name="T4" fmla="*/ 3885 w 4031"/>
              <a:gd name="T5" fmla="*/ 618 h 711"/>
              <a:gd name="T6" fmla="*/ 3848 w 4031"/>
              <a:gd name="T7" fmla="*/ 498 h 711"/>
              <a:gd name="T8" fmla="*/ 3834 w 4031"/>
              <a:gd name="T9" fmla="*/ 467 h 711"/>
              <a:gd name="T10" fmla="*/ 3786 w 4031"/>
              <a:gd name="T11" fmla="*/ 458 h 711"/>
              <a:gd name="T12" fmla="*/ 3697 w 4031"/>
              <a:gd name="T13" fmla="*/ 464 h 711"/>
              <a:gd name="T14" fmla="*/ 3551 w 4031"/>
              <a:gd name="T15" fmla="*/ 487 h 711"/>
              <a:gd name="T16" fmla="*/ 3464 w 4031"/>
              <a:gd name="T17" fmla="*/ 487 h 711"/>
              <a:gd name="T18" fmla="*/ 3373 w 4031"/>
              <a:gd name="T19" fmla="*/ 474 h 711"/>
              <a:gd name="T20" fmla="*/ 3316 w 4031"/>
              <a:gd name="T21" fmla="*/ 473 h 711"/>
              <a:gd name="T22" fmla="*/ 3263 w 4031"/>
              <a:gd name="T23" fmla="*/ 483 h 711"/>
              <a:gd name="T24" fmla="*/ 3242 w 4031"/>
              <a:gd name="T25" fmla="*/ 526 h 711"/>
              <a:gd name="T26" fmla="*/ 3243 w 4031"/>
              <a:gd name="T27" fmla="*/ 528 h 711"/>
              <a:gd name="T28" fmla="*/ 3251 w 4031"/>
              <a:gd name="T29" fmla="*/ 560 h 711"/>
              <a:gd name="T30" fmla="*/ 3258 w 4031"/>
              <a:gd name="T31" fmla="*/ 598 h 711"/>
              <a:gd name="T32" fmla="*/ 3051 w 4031"/>
              <a:gd name="T33" fmla="*/ 401 h 711"/>
              <a:gd name="T34" fmla="*/ 2849 w 4031"/>
              <a:gd name="T35" fmla="*/ 401 h 711"/>
              <a:gd name="T36" fmla="*/ 2795 w 4031"/>
              <a:gd name="T37" fmla="*/ 406 h 711"/>
              <a:gd name="T38" fmla="*/ 2486 w 4031"/>
              <a:gd name="T39" fmla="*/ 224 h 711"/>
              <a:gd name="T40" fmla="*/ 2392 w 4031"/>
              <a:gd name="T41" fmla="*/ 294 h 711"/>
              <a:gd name="T42" fmla="*/ 2390 w 4031"/>
              <a:gd name="T43" fmla="*/ 437 h 711"/>
              <a:gd name="T44" fmla="*/ 2354 w 4031"/>
              <a:gd name="T45" fmla="*/ 292 h 711"/>
              <a:gd name="T46" fmla="*/ 2075 w 4031"/>
              <a:gd name="T47" fmla="*/ 546 h 711"/>
              <a:gd name="T48" fmla="*/ 1879 w 4031"/>
              <a:gd name="T49" fmla="*/ 227 h 711"/>
              <a:gd name="T50" fmla="*/ 1755 w 4031"/>
              <a:gd name="T51" fmla="*/ 535 h 711"/>
              <a:gd name="T52" fmla="*/ 1702 w 4031"/>
              <a:gd name="T53" fmla="*/ 435 h 711"/>
              <a:gd name="T54" fmla="*/ 1695 w 4031"/>
              <a:gd name="T55" fmla="*/ 442 h 711"/>
              <a:gd name="T56" fmla="*/ 1641 w 4031"/>
              <a:gd name="T57" fmla="*/ 535 h 711"/>
              <a:gd name="T58" fmla="*/ 1410 w 4031"/>
              <a:gd name="T59" fmla="*/ 439 h 711"/>
              <a:gd name="T60" fmla="*/ 1138 w 4031"/>
              <a:gd name="T61" fmla="*/ 490 h 711"/>
              <a:gd name="T62" fmla="*/ 957 w 4031"/>
              <a:gd name="T63" fmla="*/ 399 h 711"/>
              <a:gd name="T64" fmla="*/ 784 w 4031"/>
              <a:gd name="T65" fmla="*/ 449 h 711"/>
              <a:gd name="T66" fmla="*/ 718 w 4031"/>
              <a:gd name="T67" fmla="*/ 433 h 711"/>
              <a:gd name="T68" fmla="*/ 709 w 4031"/>
              <a:gd name="T69" fmla="*/ 433 h 711"/>
              <a:gd name="T70" fmla="*/ 605 w 4031"/>
              <a:gd name="T71" fmla="*/ 422 h 711"/>
              <a:gd name="T72" fmla="*/ 540 w 4031"/>
              <a:gd name="T73" fmla="*/ 456 h 711"/>
              <a:gd name="T74" fmla="*/ 530 w 4031"/>
              <a:gd name="T75" fmla="*/ 567 h 711"/>
              <a:gd name="T76" fmla="*/ 443 w 4031"/>
              <a:gd name="T77" fmla="*/ 553 h 711"/>
              <a:gd name="T78" fmla="*/ 395 w 4031"/>
              <a:gd name="T79" fmla="*/ 519 h 711"/>
              <a:gd name="T80" fmla="*/ 372 w 4031"/>
              <a:gd name="T81" fmla="*/ 465 h 711"/>
              <a:gd name="T82" fmla="*/ 194 w 4031"/>
              <a:gd name="T83" fmla="*/ 469 h 711"/>
              <a:gd name="T84" fmla="*/ 188 w 4031"/>
              <a:gd name="T85" fmla="*/ 467 h 711"/>
              <a:gd name="T86" fmla="*/ 153 w 4031"/>
              <a:gd name="T87" fmla="*/ 551 h 711"/>
              <a:gd name="T88" fmla="*/ 83 w 4031"/>
              <a:gd name="T89" fmla="*/ 575 h 711"/>
              <a:gd name="T90" fmla="*/ 3240 w 4031"/>
              <a:gd name="T91" fmla="*/ 517 h 711"/>
              <a:gd name="T92" fmla="*/ 597 w 4031"/>
              <a:gd name="T93" fmla="*/ 614 h 711"/>
              <a:gd name="T94" fmla="*/ 546 w 4031"/>
              <a:gd name="T95" fmla="*/ 619 h 711"/>
              <a:gd name="T96" fmla="*/ 542 w 4031"/>
              <a:gd name="T97" fmla="*/ 600 h 711"/>
              <a:gd name="T98" fmla="*/ 706 w 4031"/>
              <a:gd name="T99" fmla="*/ 601 h 711"/>
              <a:gd name="T100" fmla="*/ 704 w 4031"/>
              <a:gd name="T101" fmla="*/ 621 h 711"/>
              <a:gd name="T102" fmla="*/ 613 w 4031"/>
              <a:gd name="T103" fmla="*/ 614 h 711"/>
              <a:gd name="T104" fmla="*/ 628 w 4031"/>
              <a:gd name="T105" fmla="*/ 539 h 711"/>
              <a:gd name="T106" fmla="*/ 775 w 4031"/>
              <a:gd name="T107" fmla="*/ 614 h 711"/>
              <a:gd name="T108" fmla="*/ 724 w 4031"/>
              <a:gd name="T109" fmla="*/ 621 h 711"/>
              <a:gd name="T110" fmla="*/ 724 w 4031"/>
              <a:gd name="T111" fmla="*/ 601 h 711"/>
              <a:gd name="T112" fmla="*/ 779 w 4031"/>
              <a:gd name="T113" fmla="*/ 594 h 711"/>
              <a:gd name="T114" fmla="*/ 1350 w 4031"/>
              <a:gd name="T115" fmla="*/ 598 h 711"/>
              <a:gd name="T116" fmla="*/ 1266 w 4031"/>
              <a:gd name="T117" fmla="*/ 601 h 711"/>
              <a:gd name="T118" fmla="*/ 1163 w 4031"/>
              <a:gd name="T119" fmla="*/ 605 h 711"/>
              <a:gd name="T120" fmla="*/ 3247 w 4031"/>
              <a:gd name="T121" fmla="*/ 627 h 711"/>
              <a:gd name="T122" fmla="*/ 3258 w 4031"/>
              <a:gd name="T123" fmla="*/ 593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31" h="711">
                <a:moveTo>
                  <a:pt x="4029" y="627"/>
                </a:moveTo>
                <a:lnTo>
                  <a:pt x="4029" y="623"/>
                </a:lnTo>
                <a:lnTo>
                  <a:pt x="4006" y="623"/>
                </a:lnTo>
                <a:lnTo>
                  <a:pt x="4006" y="623"/>
                </a:lnTo>
                <a:lnTo>
                  <a:pt x="3988" y="623"/>
                </a:lnTo>
                <a:lnTo>
                  <a:pt x="3981" y="619"/>
                </a:lnTo>
                <a:lnTo>
                  <a:pt x="3976" y="618"/>
                </a:lnTo>
                <a:lnTo>
                  <a:pt x="3976" y="616"/>
                </a:lnTo>
                <a:lnTo>
                  <a:pt x="3940" y="616"/>
                </a:lnTo>
                <a:lnTo>
                  <a:pt x="3940" y="607"/>
                </a:lnTo>
                <a:lnTo>
                  <a:pt x="3942" y="603"/>
                </a:lnTo>
                <a:lnTo>
                  <a:pt x="3942" y="601"/>
                </a:lnTo>
                <a:lnTo>
                  <a:pt x="3932" y="601"/>
                </a:lnTo>
                <a:lnTo>
                  <a:pt x="3932" y="598"/>
                </a:lnTo>
                <a:lnTo>
                  <a:pt x="3930" y="596"/>
                </a:lnTo>
                <a:lnTo>
                  <a:pt x="3930" y="591"/>
                </a:lnTo>
                <a:lnTo>
                  <a:pt x="3930" y="587"/>
                </a:lnTo>
                <a:lnTo>
                  <a:pt x="3930" y="585"/>
                </a:lnTo>
                <a:lnTo>
                  <a:pt x="3928" y="585"/>
                </a:lnTo>
                <a:lnTo>
                  <a:pt x="3928" y="584"/>
                </a:lnTo>
                <a:lnTo>
                  <a:pt x="3928" y="503"/>
                </a:lnTo>
                <a:lnTo>
                  <a:pt x="3928" y="503"/>
                </a:lnTo>
                <a:lnTo>
                  <a:pt x="3928" y="498"/>
                </a:lnTo>
                <a:lnTo>
                  <a:pt x="3928" y="492"/>
                </a:lnTo>
                <a:lnTo>
                  <a:pt x="3930" y="490"/>
                </a:lnTo>
                <a:lnTo>
                  <a:pt x="3930" y="483"/>
                </a:lnTo>
                <a:lnTo>
                  <a:pt x="3930" y="482"/>
                </a:lnTo>
                <a:lnTo>
                  <a:pt x="3928" y="482"/>
                </a:lnTo>
                <a:lnTo>
                  <a:pt x="3928" y="478"/>
                </a:lnTo>
                <a:lnTo>
                  <a:pt x="3928" y="476"/>
                </a:lnTo>
                <a:lnTo>
                  <a:pt x="3928" y="474"/>
                </a:lnTo>
                <a:lnTo>
                  <a:pt x="3926" y="474"/>
                </a:lnTo>
                <a:lnTo>
                  <a:pt x="3926" y="476"/>
                </a:lnTo>
                <a:lnTo>
                  <a:pt x="3924" y="476"/>
                </a:lnTo>
                <a:lnTo>
                  <a:pt x="3924" y="478"/>
                </a:lnTo>
                <a:lnTo>
                  <a:pt x="3923" y="476"/>
                </a:lnTo>
                <a:lnTo>
                  <a:pt x="3923" y="473"/>
                </a:lnTo>
                <a:lnTo>
                  <a:pt x="3923" y="471"/>
                </a:lnTo>
                <a:lnTo>
                  <a:pt x="3921" y="471"/>
                </a:lnTo>
                <a:lnTo>
                  <a:pt x="3921" y="471"/>
                </a:lnTo>
                <a:lnTo>
                  <a:pt x="3919" y="473"/>
                </a:lnTo>
                <a:lnTo>
                  <a:pt x="3919" y="474"/>
                </a:lnTo>
                <a:lnTo>
                  <a:pt x="3919" y="474"/>
                </a:lnTo>
                <a:lnTo>
                  <a:pt x="3910" y="474"/>
                </a:lnTo>
                <a:lnTo>
                  <a:pt x="3910" y="474"/>
                </a:lnTo>
                <a:lnTo>
                  <a:pt x="3910" y="473"/>
                </a:lnTo>
                <a:lnTo>
                  <a:pt x="3908" y="471"/>
                </a:lnTo>
                <a:lnTo>
                  <a:pt x="3907" y="471"/>
                </a:lnTo>
                <a:lnTo>
                  <a:pt x="3907" y="471"/>
                </a:lnTo>
                <a:lnTo>
                  <a:pt x="3907" y="473"/>
                </a:lnTo>
                <a:lnTo>
                  <a:pt x="3907" y="476"/>
                </a:lnTo>
                <a:lnTo>
                  <a:pt x="3903" y="478"/>
                </a:lnTo>
                <a:lnTo>
                  <a:pt x="3903" y="476"/>
                </a:lnTo>
                <a:lnTo>
                  <a:pt x="3903" y="476"/>
                </a:lnTo>
                <a:lnTo>
                  <a:pt x="3901" y="474"/>
                </a:lnTo>
                <a:lnTo>
                  <a:pt x="3901" y="474"/>
                </a:lnTo>
                <a:lnTo>
                  <a:pt x="3901" y="476"/>
                </a:lnTo>
                <a:lnTo>
                  <a:pt x="3900" y="478"/>
                </a:lnTo>
                <a:lnTo>
                  <a:pt x="3900" y="480"/>
                </a:lnTo>
                <a:lnTo>
                  <a:pt x="3900" y="482"/>
                </a:lnTo>
                <a:lnTo>
                  <a:pt x="3900" y="483"/>
                </a:lnTo>
                <a:lnTo>
                  <a:pt x="3900" y="489"/>
                </a:lnTo>
                <a:lnTo>
                  <a:pt x="3900" y="490"/>
                </a:lnTo>
                <a:lnTo>
                  <a:pt x="3900" y="498"/>
                </a:lnTo>
                <a:lnTo>
                  <a:pt x="3901" y="501"/>
                </a:lnTo>
                <a:lnTo>
                  <a:pt x="3901" y="584"/>
                </a:lnTo>
                <a:lnTo>
                  <a:pt x="3901" y="585"/>
                </a:lnTo>
                <a:lnTo>
                  <a:pt x="3898" y="585"/>
                </a:lnTo>
                <a:lnTo>
                  <a:pt x="3898" y="587"/>
                </a:lnTo>
                <a:lnTo>
                  <a:pt x="3898" y="589"/>
                </a:lnTo>
                <a:lnTo>
                  <a:pt x="3898" y="596"/>
                </a:lnTo>
                <a:lnTo>
                  <a:pt x="3896" y="598"/>
                </a:lnTo>
                <a:lnTo>
                  <a:pt x="3896" y="601"/>
                </a:lnTo>
                <a:lnTo>
                  <a:pt x="3885" y="601"/>
                </a:lnTo>
                <a:lnTo>
                  <a:pt x="3885" y="603"/>
                </a:lnTo>
                <a:lnTo>
                  <a:pt x="3887" y="605"/>
                </a:lnTo>
                <a:lnTo>
                  <a:pt x="3887" y="618"/>
                </a:lnTo>
                <a:lnTo>
                  <a:pt x="3885" y="618"/>
                </a:lnTo>
                <a:lnTo>
                  <a:pt x="3885" y="616"/>
                </a:lnTo>
                <a:lnTo>
                  <a:pt x="3873" y="616"/>
                </a:lnTo>
                <a:lnTo>
                  <a:pt x="3873" y="614"/>
                </a:lnTo>
                <a:lnTo>
                  <a:pt x="3843" y="609"/>
                </a:lnTo>
                <a:lnTo>
                  <a:pt x="3843" y="601"/>
                </a:lnTo>
                <a:lnTo>
                  <a:pt x="3843" y="600"/>
                </a:lnTo>
                <a:lnTo>
                  <a:pt x="3843" y="598"/>
                </a:lnTo>
                <a:lnTo>
                  <a:pt x="3843" y="591"/>
                </a:lnTo>
                <a:lnTo>
                  <a:pt x="3836" y="591"/>
                </a:lnTo>
                <a:lnTo>
                  <a:pt x="3836" y="598"/>
                </a:lnTo>
                <a:lnTo>
                  <a:pt x="3834" y="598"/>
                </a:lnTo>
                <a:lnTo>
                  <a:pt x="3836" y="584"/>
                </a:lnTo>
                <a:lnTo>
                  <a:pt x="3837" y="573"/>
                </a:lnTo>
                <a:lnTo>
                  <a:pt x="3839" y="567"/>
                </a:lnTo>
                <a:lnTo>
                  <a:pt x="3839" y="567"/>
                </a:lnTo>
                <a:lnTo>
                  <a:pt x="3839" y="566"/>
                </a:lnTo>
                <a:lnTo>
                  <a:pt x="3839" y="564"/>
                </a:lnTo>
                <a:lnTo>
                  <a:pt x="3843" y="542"/>
                </a:lnTo>
                <a:lnTo>
                  <a:pt x="3848" y="503"/>
                </a:lnTo>
                <a:lnTo>
                  <a:pt x="3848" y="501"/>
                </a:lnTo>
                <a:lnTo>
                  <a:pt x="3848" y="501"/>
                </a:lnTo>
                <a:lnTo>
                  <a:pt x="3848" y="499"/>
                </a:lnTo>
                <a:lnTo>
                  <a:pt x="3848" y="494"/>
                </a:lnTo>
                <a:lnTo>
                  <a:pt x="3848" y="499"/>
                </a:lnTo>
                <a:lnTo>
                  <a:pt x="3848" y="498"/>
                </a:lnTo>
                <a:lnTo>
                  <a:pt x="3848" y="498"/>
                </a:lnTo>
                <a:lnTo>
                  <a:pt x="3848" y="498"/>
                </a:lnTo>
                <a:lnTo>
                  <a:pt x="3848" y="494"/>
                </a:lnTo>
                <a:lnTo>
                  <a:pt x="3846" y="496"/>
                </a:lnTo>
                <a:lnTo>
                  <a:pt x="3846" y="494"/>
                </a:lnTo>
                <a:lnTo>
                  <a:pt x="3848" y="494"/>
                </a:lnTo>
                <a:lnTo>
                  <a:pt x="3846" y="492"/>
                </a:lnTo>
                <a:lnTo>
                  <a:pt x="3846" y="492"/>
                </a:lnTo>
                <a:lnTo>
                  <a:pt x="3846" y="489"/>
                </a:lnTo>
                <a:lnTo>
                  <a:pt x="3846" y="489"/>
                </a:lnTo>
                <a:lnTo>
                  <a:pt x="3848" y="489"/>
                </a:lnTo>
                <a:lnTo>
                  <a:pt x="3848" y="489"/>
                </a:lnTo>
                <a:lnTo>
                  <a:pt x="3848" y="489"/>
                </a:lnTo>
                <a:lnTo>
                  <a:pt x="3846" y="480"/>
                </a:lnTo>
                <a:lnTo>
                  <a:pt x="3844" y="478"/>
                </a:lnTo>
                <a:lnTo>
                  <a:pt x="3844" y="478"/>
                </a:lnTo>
                <a:lnTo>
                  <a:pt x="3844" y="478"/>
                </a:lnTo>
                <a:lnTo>
                  <a:pt x="3843" y="474"/>
                </a:lnTo>
                <a:lnTo>
                  <a:pt x="3843" y="474"/>
                </a:lnTo>
                <a:lnTo>
                  <a:pt x="3841" y="473"/>
                </a:lnTo>
                <a:lnTo>
                  <a:pt x="3837" y="469"/>
                </a:lnTo>
                <a:lnTo>
                  <a:pt x="3837" y="469"/>
                </a:lnTo>
                <a:lnTo>
                  <a:pt x="3837" y="469"/>
                </a:lnTo>
                <a:lnTo>
                  <a:pt x="3837" y="469"/>
                </a:lnTo>
                <a:lnTo>
                  <a:pt x="3837" y="469"/>
                </a:lnTo>
                <a:lnTo>
                  <a:pt x="3836" y="469"/>
                </a:lnTo>
                <a:lnTo>
                  <a:pt x="3834" y="467"/>
                </a:lnTo>
                <a:lnTo>
                  <a:pt x="3832" y="467"/>
                </a:lnTo>
                <a:lnTo>
                  <a:pt x="3832" y="467"/>
                </a:lnTo>
                <a:lnTo>
                  <a:pt x="3832" y="467"/>
                </a:lnTo>
                <a:lnTo>
                  <a:pt x="3832" y="467"/>
                </a:lnTo>
                <a:lnTo>
                  <a:pt x="3830" y="467"/>
                </a:lnTo>
                <a:lnTo>
                  <a:pt x="3830" y="467"/>
                </a:lnTo>
                <a:lnTo>
                  <a:pt x="3830" y="467"/>
                </a:lnTo>
                <a:lnTo>
                  <a:pt x="3828" y="465"/>
                </a:lnTo>
                <a:lnTo>
                  <a:pt x="3828" y="465"/>
                </a:lnTo>
                <a:lnTo>
                  <a:pt x="3825" y="465"/>
                </a:lnTo>
                <a:lnTo>
                  <a:pt x="3825" y="464"/>
                </a:lnTo>
                <a:lnTo>
                  <a:pt x="3823" y="464"/>
                </a:lnTo>
                <a:lnTo>
                  <a:pt x="3823" y="464"/>
                </a:lnTo>
                <a:lnTo>
                  <a:pt x="3820" y="462"/>
                </a:lnTo>
                <a:lnTo>
                  <a:pt x="3820" y="462"/>
                </a:lnTo>
                <a:lnTo>
                  <a:pt x="3818" y="462"/>
                </a:lnTo>
                <a:lnTo>
                  <a:pt x="3816" y="462"/>
                </a:lnTo>
                <a:lnTo>
                  <a:pt x="3814" y="460"/>
                </a:lnTo>
                <a:lnTo>
                  <a:pt x="3804" y="458"/>
                </a:lnTo>
                <a:lnTo>
                  <a:pt x="3800" y="458"/>
                </a:lnTo>
                <a:lnTo>
                  <a:pt x="3798" y="458"/>
                </a:lnTo>
                <a:lnTo>
                  <a:pt x="3796" y="458"/>
                </a:lnTo>
                <a:lnTo>
                  <a:pt x="3795" y="458"/>
                </a:lnTo>
                <a:lnTo>
                  <a:pt x="3793" y="458"/>
                </a:lnTo>
                <a:lnTo>
                  <a:pt x="3789" y="458"/>
                </a:lnTo>
                <a:lnTo>
                  <a:pt x="3786" y="458"/>
                </a:lnTo>
                <a:lnTo>
                  <a:pt x="3784" y="458"/>
                </a:lnTo>
                <a:lnTo>
                  <a:pt x="3782" y="458"/>
                </a:lnTo>
                <a:lnTo>
                  <a:pt x="3782" y="458"/>
                </a:lnTo>
                <a:lnTo>
                  <a:pt x="3780" y="458"/>
                </a:lnTo>
                <a:lnTo>
                  <a:pt x="3779" y="458"/>
                </a:lnTo>
                <a:lnTo>
                  <a:pt x="3777" y="458"/>
                </a:lnTo>
                <a:lnTo>
                  <a:pt x="3768" y="458"/>
                </a:lnTo>
                <a:lnTo>
                  <a:pt x="3766" y="458"/>
                </a:lnTo>
                <a:lnTo>
                  <a:pt x="3764" y="458"/>
                </a:lnTo>
                <a:lnTo>
                  <a:pt x="3763" y="458"/>
                </a:lnTo>
                <a:lnTo>
                  <a:pt x="3754" y="458"/>
                </a:lnTo>
                <a:lnTo>
                  <a:pt x="3745" y="460"/>
                </a:lnTo>
                <a:lnTo>
                  <a:pt x="3743" y="458"/>
                </a:lnTo>
                <a:lnTo>
                  <a:pt x="3741" y="460"/>
                </a:lnTo>
                <a:lnTo>
                  <a:pt x="3740" y="460"/>
                </a:lnTo>
                <a:lnTo>
                  <a:pt x="3724" y="462"/>
                </a:lnTo>
                <a:lnTo>
                  <a:pt x="3722" y="462"/>
                </a:lnTo>
                <a:lnTo>
                  <a:pt x="3718" y="462"/>
                </a:lnTo>
                <a:lnTo>
                  <a:pt x="3716" y="462"/>
                </a:lnTo>
                <a:lnTo>
                  <a:pt x="3716" y="462"/>
                </a:lnTo>
                <a:lnTo>
                  <a:pt x="3706" y="464"/>
                </a:lnTo>
                <a:lnTo>
                  <a:pt x="3704" y="464"/>
                </a:lnTo>
                <a:lnTo>
                  <a:pt x="3700" y="464"/>
                </a:lnTo>
                <a:lnTo>
                  <a:pt x="3700" y="464"/>
                </a:lnTo>
                <a:lnTo>
                  <a:pt x="3700" y="464"/>
                </a:lnTo>
                <a:lnTo>
                  <a:pt x="3697" y="464"/>
                </a:lnTo>
                <a:lnTo>
                  <a:pt x="3697" y="465"/>
                </a:lnTo>
                <a:lnTo>
                  <a:pt x="3683" y="465"/>
                </a:lnTo>
                <a:lnTo>
                  <a:pt x="3674" y="467"/>
                </a:lnTo>
                <a:lnTo>
                  <a:pt x="3672" y="467"/>
                </a:lnTo>
                <a:lnTo>
                  <a:pt x="3670" y="467"/>
                </a:lnTo>
                <a:lnTo>
                  <a:pt x="3668" y="469"/>
                </a:lnTo>
                <a:lnTo>
                  <a:pt x="3643" y="473"/>
                </a:lnTo>
                <a:lnTo>
                  <a:pt x="3642" y="473"/>
                </a:lnTo>
                <a:lnTo>
                  <a:pt x="3638" y="473"/>
                </a:lnTo>
                <a:lnTo>
                  <a:pt x="3636" y="474"/>
                </a:lnTo>
                <a:lnTo>
                  <a:pt x="3635" y="474"/>
                </a:lnTo>
                <a:lnTo>
                  <a:pt x="3629" y="474"/>
                </a:lnTo>
                <a:lnTo>
                  <a:pt x="3629" y="474"/>
                </a:lnTo>
                <a:lnTo>
                  <a:pt x="3626" y="476"/>
                </a:lnTo>
                <a:lnTo>
                  <a:pt x="3622" y="476"/>
                </a:lnTo>
                <a:lnTo>
                  <a:pt x="3613" y="478"/>
                </a:lnTo>
                <a:lnTo>
                  <a:pt x="3613" y="478"/>
                </a:lnTo>
                <a:lnTo>
                  <a:pt x="3608" y="478"/>
                </a:lnTo>
                <a:lnTo>
                  <a:pt x="3603" y="480"/>
                </a:lnTo>
                <a:lnTo>
                  <a:pt x="3595" y="482"/>
                </a:lnTo>
                <a:lnTo>
                  <a:pt x="3588" y="482"/>
                </a:lnTo>
                <a:lnTo>
                  <a:pt x="3588" y="482"/>
                </a:lnTo>
                <a:lnTo>
                  <a:pt x="3587" y="482"/>
                </a:lnTo>
                <a:lnTo>
                  <a:pt x="3585" y="482"/>
                </a:lnTo>
                <a:lnTo>
                  <a:pt x="3551" y="489"/>
                </a:lnTo>
                <a:lnTo>
                  <a:pt x="3551" y="487"/>
                </a:lnTo>
                <a:lnTo>
                  <a:pt x="3547" y="489"/>
                </a:lnTo>
                <a:lnTo>
                  <a:pt x="3544" y="489"/>
                </a:lnTo>
                <a:lnTo>
                  <a:pt x="3542" y="489"/>
                </a:lnTo>
                <a:lnTo>
                  <a:pt x="3537" y="490"/>
                </a:lnTo>
                <a:lnTo>
                  <a:pt x="3531" y="490"/>
                </a:lnTo>
                <a:lnTo>
                  <a:pt x="3531" y="490"/>
                </a:lnTo>
                <a:lnTo>
                  <a:pt x="3528" y="492"/>
                </a:lnTo>
                <a:lnTo>
                  <a:pt x="3526" y="492"/>
                </a:lnTo>
                <a:lnTo>
                  <a:pt x="3515" y="494"/>
                </a:lnTo>
                <a:lnTo>
                  <a:pt x="3515" y="494"/>
                </a:lnTo>
                <a:lnTo>
                  <a:pt x="3515" y="494"/>
                </a:lnTo>
                <a:lnTo>
                  <a:pt x="3510" y="494"/>
                </a:lnTo>
                <a:lnTo>
                  <a:pt x="3508" y="496"/>
                </a:lnTo>
                <a:lnTo>
                  <a:pt x="3507" y="496"/>
                </a:lnTo>
                <a:lnTo>
                  <a:pt x="3491" y="492"/>
                </a:lnTo>
                <a:lnTo>
                  <a:pt x="3489" y="492"/>
                </a:lnTo>
                <a:lnTo>
                  <a:pt x="3487" y="490"/>
                </a:lnTo>
                <a:lnTo>
                  <a:pt x="3487" y="492"/>
                </a:lnTo>
                <a:lnTo>
                  <a:pt x="3480" y="490"/>
                </a:lnTo>
                <a:lnTo>
                  <a:pt x="3473" y="489"/>
                </a:lnTo>
                <a:lnTo>
                  <a:pt x="3469" y="489"/>
                </a:lnTo>
                <a:lnTo>
                  <a:pt x="3469" y="489"/>
                </a:lnTo>
                <a:lnTo>
                  <a:pt x="3467" y="487"/>
                </a:lnTo>
                <a:lnTo>
                  <a:pt x="3467" y="487"/>
                </a:lnTo>
                <a:lnTo>
                  <a:pt x="3466" y="487"/>
                </a:lnTo>
                <a:lnTo>
                  <a:pt x="3464" y="487"/>
                </a:lnTo>
                <a:lnTo>
                  <a:pt x="3464" y="487"/>
                </a:lnTo>
                <a:lnTo>
                  <a:pt x="3457" y="485"/>
                </a:lnTo>
                <a:lnTo>
                  <a:pt x="3453" y="485"/>
                </a:lnTo>
                <a:lnTo>
                  <a:pt x="3453" y="485"/>
                </a:lnTo>
                <a:lnTo>
                  <a:pt x="3451" y="485"/>
                </a:lnTo>
                <a:lnTo>
                  <a:pt x="3450" y="485"/>
                </a:lnTo>
                <a:lnTo>
                  <a:pt x="3448" y="485"/>
                </a:lnTo>
                <a:lnTo>
                  <a:pt x="3435" y="482"/>
                </a:lnTo>
                <a:lnTo>
                  <a:pt x="3432" y="482"/>
                </a:lnTo>
                <a:lnTo>
                  <a:pt x="3430" y="482"/>
                </a:lnTo>
                <a:lnTo>
                  <a:pt x="3428" y="482"/>
                </a:lnTo>
                <a:lnTo>
                  <a:pt x="3419" y="480"/>
                </a:lnTo>
                <a:lnTo>
                  <a:pt x="3412" y="478"/>
                </a:lnTo>
                <a:lnTo>
                  <a:pt x="3409" y="478"/>
                </a:lnTo>
                <a:lnTo>
                  <a:pt x="3407" y="478"/>
                </a:lnTo>
                <a:lnTo>
                  <a:pt x="3407" y="478"/>
                </a:lnTo>
                <a:lnTo>
                  <a:pt x="3395" y="476"/>
                </a:lnTo>
                <a:lnTo>
                  <a:pt x="3395" y="476"/>
                </a:lnTo>
                <a:lnTo>
                  <a:pt x="3393" y="476"/>
                </a:lnTo>
                <a:lnTo>
                  <a:pt x="3391" y="476"/>
                </a:lnTo>
                <a:lnTo>
                  <a:pt x="3389" y="476"/>
                </a:lnTo>
                <a:lnTo>
                  <a:pt x="3389" y="476"/>
                </a:lnTo>
                <a:lnTo>
                  <a:pt x="3384" y="474"/>
                </a:lnTo>
                <a:lnTo>
                  <a:pt x="3380" y="474"/>
                </a:lnTo>
                <a:lnTo>
                  <a:pt x="3379" y="474"/>
                </a:lnTo>
                <a:lnTo>
                  <a:pt x="3373" y="474"/>
                </a:lnTo>
                <a:lnTo>
                  <a:pt x="3371" y="474"/>
                </a:lnTo>
                <a:lnTo>
                  <a:pt x="3370" y="473"/>
                </a:lnTo>
                <a:lnTo>
                  <a:pt x="3370" y="474"/>
                </a:lnTo>
                <a:lnTo>
                  <a:pt x="3363" y="473"/>
                </a:lnTo>
                <a:lnTo>
                  <a:pt x="3357" y="473"/>
                </a:lnTo>
                <a:lnTo>
                  <a:pt x="3357" y="473"/>
                </a:lnTo>
                <a:lnTo>
                  <a:pt x="3355" y="473"/>
                </a:lnTo>
                <a:lnTo>
                  <a:pt x="3354" y="473"/>
                </a:lnTo>
                <a:lnTo>
                  <a:pt x="3354" y="473"/>
                </a:lnTo>
                <a:lnTo>
                  <a:pt x="3352" y="473"/>
                </a:lnTo>
                <a:lnTo>
                  <a:pt x="3352" y="473"/>
                </a:lnTo>
                <a:lnTo>
                  <a:pt x="3350" y="473"/>
                </a:lnTo>
                <a:lnTo>
                  <a:pt x="3341" y="473"/>
                </a:lnTo>
                <a:lnTo>
                  <a:pt x="3339" y="473"/>
                </a:lnTo>
                <a:lnTo>
                  <a:pt x="3338" y="473"/>
                </a:lnTo>
                <a:lnTo>
                  <a:pt x="3336" y="473"/>
                </a:lnTo>
                <a:lnTo>
                  <a:pt x="3334" y="473"/>
                </a:lnTo>
                <a:lnTo>
                  <a:pt x="3331" y="473"/>
                </a:lnTo>
                <a:lnTo>
                  <a:pt x="3329" y="473"/>
                </a:lnTo>
                <a:lnTo>
                  <a:pt x="3327" y="473"/>
                </a:lnTo>
                <a:lnTo>
                  <a:pt x="3327" y="473"/>
                </a:lnTo>
                <a:lnTo>
                  <a:pt x="3325" y="473"/>
                </a:lnTo>
                <a:lnTo>
                  <a:pt x="3325" y="473"/>
                </a:lnTo>
                <a:lnTo>
                  <a:pt x="3320" y="473"/>
                </a:lnTo>
                <a:lnTo>
                  <a:pt x="3318" y="473"/>
                </a:lnTo>
                <a:lnTo>
                  <a:pt x="3316" y="473"/>
                </a:lnTo>
                <a:lnTo>
                  <a:pt x="3315" y="473"/>
                </a:lnTo>
                <a:lnTo>
                  <a:pt x="3313" y="473"/>
                </a:lnTo>
                <a:lnTo>
                  <a:pt x="3311" y="473"/>
                </a:lnTo>
                <a:lnTo>
                  <a:pt x="3309" y="473"/>
                </a:lnTo>
                <a:lnTo>
                  <a:pt x="3309" y="473"/>
                </a:lnTo>
                <a:lnTo>
                  <a:pt x="3306" y="474"/>
                </a:lnTo>
                <a:lnTo>
                  <a:pt x="3297" y="476"/>
                </a:lnTo>
                <a:lnTo>
                  <a:pt x="3297" y="474"/>
                </a:lnTo>
                <a:lnTo>
                  <a:pt x="3295" y="476"/>
                </a:lnTo>
                <a:lnTo>
                  <a:pt x="3293" y="476"/>
                </a:lnTo>
                <a:lnTo>
                  <a:pt x="3293" y="476"/>
                </a:lnTo>
                <a:lnTo>
                  <a:pt x="3293" y="476"/>
                </a:lnTo>
                <a:lnTo>
                  <a:pt x="3291" y="476"/>
                </a:lnTo>
                <a:lnTo>
                  <a:pt x="3286" y="476"/>
                </a:lnTo>
                <a:lnTo>
                  <a:pt x="3286" y="476"/>
                </a:lnTo>
                <a:lnTo>
                  <a:pt x="3284" y="478"/>
                </a:lnTo>
                <a:lnTo>
                  <a:pt x="3281" y="478"/>
                </a:lnTo>
                <a:lnTo>
                  <a:pt x="3277" y="478"/>
                </a:lnTo>
                <a:lnTo>
                  <a:pt x="3274" y="480"/>
                </a:lnTo>
                <a:lnTo>
                  <a:pt x="3272" y="480"/>
                </a:lnTo>
                <a:lnTo>
                  <a:pt x="3268" y="480"/>
                </a:lnTo>
                <a:lnTo>
                  <a:pt x="3268" y="480"/>
                </a:lnTo>
                <a:lnTo>
                  <a:pt x="3268" y="482"/>
                </a:lnTo>
                <a:lnTo>
                  <a:pt x="3265" y="482"/>
                </a:lnTo>
                <a:lnTo>
                  <a:pt x="3265" y="483"/>
                </a:lnTo>
                <a:lnTo>
                  <a:pt x="3263" y="483"/>
                </a:lnTo>
                <a:lnTo>
                  <a:pt x="3261" y="485"/>
                </a:lnTo>
                <a:lnTo>
                  <a:pt x="3259" y="485"/>
                </a:lnTo>
                <a:lnTo>
                  <a:pt x="3259" y="485"/>
                </a:lnTo>
                <a:lnTo>
                  <a:pt x="3259" y="485"/>
                </a:lnTo>
                <a:lnTo>
                  <a:pt x="3258" y="485"/>
                </a:lnTo>
                <a:lnTo>
                  <a:pt x="3258" y="487"/>
                </a:lnTo>
                <a:lnTo>
                  <a:pt x="3258" y="487"/>
                </a:lnTo>
                <a:lnTo>
                  <a:pt x="3256" y="487"/>
                </a:lnTo>
                <a:lnTo>
                  <a:pt x="3256" y="487"/>
                </a:lnTo>
                <a:lnTo>
                  <a:pt x="3256" y="487"/>
                </a:lnTo>
                <a:lnTo>
                  <a:pt x="3252" y="489"/>
                </a:lnTo>
                <a:lnTo>
                  <a:pt x="3252" y="489"/>
                </a:lnTo>
                <a:lnTo>
                  <a:pt x="3251" y="490"/>
                </a:lnTo>
                <a:lnTo>
                  <a:pt x="3251" y="490"/>
                </a:lnTo>
                <a:lnTo>
                  <a:pt x="3249" y="490"/>
                </a:lnTo>
                <a:lnTo>
                  <a:pt x="3249" y="492"/>
                </a:lnTo>
                <a:lnTo>
                  <a:pt x="3249" y="492"/>
                </a:lnTo>
                <a:lnTo>
                  <a:pt x="3249" y="492"/>
                </a:lnTo>
                <a:lnTo>
                  <a:pt x="3245" y="496"/>
                </a:lnTo>
                <a:lnTo>
                  <a:pt x="3245" y="496"/>
                </a:lnTo>
                <a:lnTo>
                  <a:pt x="3242" y="501"/>
                </a:lnTo>
                <a:lnTo>
                  <a:pt x="3240" y="514"/>
                </a:lnTo>
                <a:lnTo>
                  <a:pt x="3240" y="516"/>
                </a:lnTo>
                <a:lnTo>
                  <a:pt x="3242" y="523"/>
                </a:lnTo>
                <a:lnTo>
                  <a:pt x="3242" y="523"/>
                </a:lnTo>
                <a:lnTo>
                  <a:pt x="3242" y="526"/>
                </a:lnTo>
                <a:lnTo>
                  <a:pt x="3243" y="530"/>
                </a:lnTo>
                <a:lnTo>
                  <a:pt x="3243" y="532"/>
                </a:lnTo>
                <a:lnTo>
                  <a:pt x="3245" y="535"/>
                </a:lnTo>
                <a:lnTo>
                  <a:pt x="3245" y="535"/>
                </a:lnTo>
                <a:lnTo>
                  <a:pt x="3249" y="553"/>
                </a:lnTo>
                <a:lnTo>
                  <a:pt x="3247" y="551"/>
                </a:lnTo>
                <a:lnTo>
                  <a:pt x="3247" y="550"/>
                </a:lnTo>
                <a:lnTo>
                  <a:pt x="3247" y="548"/>
                </a:lnTo>
                <a:lnTo>
                  <a:pt x="3247" y="546"/>
                </a:lnTo>
                <a:lnTo>
                  <a:pt x="3245" y="542"/>
                </a:lnTo>
                <a:lnTo>
                  <a:pt x="3245" y="541"/>
                </a:lnTo>
                <a:lnTo>
                  <a:pt x="3245" y="539"/>
                </a:lnTo>
                <a:lnTo>
                  <a:pt x="3247" y="544"/>
                </a:lnTo>
                <a:lnTo>
                  <a:pt x="3245" y="537"/>
                </a:lnTo>
                <a:lnTo>
                  <a:pt x="3245" y="535"/>
                </a:lnTo>
                <a:lnTo>
                  <a:pt x="3247" y="548"/>
                </a:lnTo>
                <a:lnTo>
                  <a:pt x="3245" y="535"/>
                </a:lnTo>
                <a:lnTo>
                  <a:pt x="3245" y="535"/>
                </a:lnTo>
                <a:lnTo>
                  <a:pt x="3245" y="537"/>
                </a:lnTo>
                <a:lnTo>
                  <a:pt x="3245" y="535"/>
                </a:lnTo>
                <a:lnTo>
                  <a:pt x="3245" y="535"/>
                </a:lnTo>
                <a:lnTo>
                  <a:pt x="3242" y="521"/>
                </a:lnTo>
                <a:lnTo>
                  <a:pt x="3242" y="521"/>
                </a:lnTo>
                <a:lnTo>
                  <a:pt x="3242" y="523"/>
                </a:lnTo>
                <a:lnTo>
                  <a:pt x="3243" y="532"/>
                </a:lnTo>
                <a:lnTo>
                  <a:pt x="3243" y="528"/>
                </a:lnTo>
                <a:lnTo>
                  <a:pt x="3242" y="523"/>
                </a:lnTo>
                <a:lnTo>
                  <a:pt x="3242" y="523"/>
                </a:lnTo>
                <a:lnTo>
                  <a:pt x="3243" y="526"/>
                </a:lnTo>
                <a:lnTo>
                  <a:pt x="3242" y="524"/>
                </a:lnTo>
                <a:lnTo>
                  <a:pt x="3242" y="524"/>
                </a:lnTo>
                <a:lnTo>
                  <a:pt x="3243" y="530"/>
                </a:lnTo>
                <a:lnTo>
                  <a:pt x="3247" y="550"/>
                </a:lnTo>
                <a:lnTo>
                  <a:pt x="3249" y="559"/>
                </a:lnTo>
                <a:lnTo>
                  <a:pt x="3243" y="526"/>
                </a:lnTo>
                <a:lnTo>
                  <a:pt x="3243" y="528"/>
                </a:lnTo>
                <a:lnTo>
                  <a:pt x="3245" y="539"/>
                </a:lnTo>
                <a:lnTo>
                  <a:pt x="3245" y="541"/>
                </a:lnTo>
                <a:lnTo>
                  <a:pt x="3251" y="559"/>
                </a:lnTo>
                <a:lnTo>
                  <a:pt x="3251" y="560"/>
                </a:lnTo>
                <a:lnTo>
                  <a:pt x="3251" y="562"/>
                </a:lnTo>
                <a:lnTo>
                  <a:pt x="3249" y="553"/>
                </a:lnTo>
                <a:lnTo>
                  <a:pt x="3251" y="566"/>
                </a:lnTo>
                <a:lnTo>
                  <a:pt x="3247" y="550"/>
                </a:lnTo>
                <a:lnTo>
                  <a:pt x="3247" y="546"/>
                </a:lnTo>
                <a:lnTo>
                  <a:pt x="3247" y="544"/>
                </a:lnTo>
                <a:lnTo>
                  <a:pt x="3247" y="542"/>
                </a:lnTo>
                <a:lnTo>
                  <a:pt x="3247" y="544"/>
                </a:lnTo>
                <a:lnTo>
                  <a:pt x="3247" y="550"/>
                </a:lnTo>
                <a:lnTo>
                  <a:pt x="3247" y="546"/>
                </a:lnTo>
                <a:lnTo>
                  <a:pt x="3249" y="559"/>
                </a:lnTo>
                <a:lnTo>
                  <a:pt x="3251" y="560"/>
                </a:lnTo>
                <a:lnTo>
                  <a:pt x="3251" y="560"/>
                </a:lnTo>
                <a:lnTo>
                  <a:pt x="3249" y="555"/>
                </a:lnTo>
                <a:lnTo>
                  <a:pt x="3251" y="560"/>
                </a:lnTo>
                <a:lnTo>
                  <a:pt x="3251" y="560"/>
                </a:lnTo>
                <a:lnTo>
                  <a:pt x="3256" y="591"/>
                </a:lnTo>
                <a:lnTo>
                  <a:pt x="3256" y="587"/>
                </a:lnTo>
                <a:lnTo>
                  <a:pt x="3256" y="587"/>
                </a:lnTo>
                <a:lnTo>
                  <a:pt x="3254" y="580"/>
                </a:lnTo>
                <a:lnTo>
                  <a:pt x="3254" y="582"/>
                </a:lnTo>
                <a:lnTo>
                  <a:pt x="3258" y="593"/>
                </a:lnTo>
                <a:lnTo>
                  <a:pt x="3258" y="593"/>
                </a:lnTo>
                <a:lnTo>
                  <a:pt x="3254" y="584"/>
                </a:lnTo>
                <a:lnTo>
                  <a:pt x="3256" y="589"/>
                </a:lnTo>
                <a:lnTo>
                  <a:pt x="3258" y="593"/>
                </a:lnTo>
                <a:lnTo>
                  <a:pt x="3258" y="593"/>
                </a:lnTo>
                <a:lnTo>
                  <a:pt x="3256" y="591"/>
                </a:lnTo>
                <a:lnTo>
                  <a:pt x="3258" y="593"/>
                </a:lnTo>
                <a:lnTo>
                  <a:pt x="3258" y="593"/>
                </a:lnTo>
                <a:lnTo>
                  <a:pt x="3258" y="593"/>
                </a:lnTo>
                <a:lnTo>
                  <a:pt x="3258" y="593"/>
                </a:lnTo>
                <a:lnTo>
                  <a:pt x="3258" y="593"/>
                </a:lnTo>
                <a:lnTo>
                  <a:pt x="3258" y="593"/>
                </a:lnTo>
                <a:lnTo>
                  <a:pt x="3258" y="594"/>
                </a:lnTo>
                <a:lnTo>
                  <a:pt x="3258" y="594"/>
                </a:lnTo>
                <a:lnTo>
                  <a:pt x="3258" y="594"/>
                </a:lnTo>
                <a:lnTo>
                  <a:pt x="3258" y="598"/>
                </a:lnTo>
                <a:lnTo>
                  <a:pt x="3261" y="614"/>
                </a:lnTo>
                <a:lnTo>
                  <a:pt x="3261" y="614"/>
                </a:lnTo>
                <a:lnTo>
                  <a:pt x="3263" y="618"/>
                </a:lnTo>
                <a:lnTo>
                  <a:pt x="3263" y="618"/>
                </a:lnTo>
                <a:lnTo>
                  <a:pt x="3263" y="618"/>
                </a:lnTo>
                <a:lnTo>
                  <a:pt x="3251" y="619"/>
                </a:lnTo>
                <a:lnTo>
                  <a:pt x="3249" y="610"/>
                </a:lnTo>
                <a:lnTo>
                  <a:pt x="3251" y="610"/>
                </a:lnTo>
                <a:lnTo>
                  <a:pt x="3251" y="609"/>
                </a:lnTo>
                <a:lnTo>
                  <a:pt x="3245" y="607"/>
                </a:lnTo>
                <a:lnTo>
                  <a:pt x="3227" y="609"/>
                </a:lnTo>
                <a:lnTo>
                  <a:pt x="3233" y="507"/>
                </a:lnTo>
                <a:lnTo>
                  <a:pt x="3186" y="501"/>
                </a:lnTo>
                <a:lnTo>
                  <a:pt x="3195" y="453"/>
                </a:lnTo>
                <a:lnTo>
                  <a:pt x="3165" y="456"/>
                </a:lnTo>
                <a:lnTo>
                  <a:pt x="3165" y="455"/>
                </a:lnTo>
                <a:lnTo>
                  <a:pt x="3128" y="455"/>
                </a:lnTo>
                <a:lnTo>
                  <a:pt x="3121" y="456"/>
                </a:lnTo>
                <a:lnTo>
                  <a:pt x="3121" y="462"/>
                </a:lnTo>
                <a:lnTo>
                  <a:pt x="3117" y="462"/>
                </a:lnTo>
                <a:lnTo>
                  <a:pt x="3114" y="412"/>
                </a:lnTo>
                <a:lnTo>
                  <a:pt x="3098" y="412"/>
                </a:lnTo>
                <a:lnTo>
                  <a:pt x="3098" y="397"/>
                </a:lnTo>
                <a:lnTo>
                  <a:pt x="3094" y="397"/>
                </a:lnTo>
                <a:lnTo>
                  <a:pt x="3053" y="399"/>
                </a:lnTo>
                <a:lnTo>
                  <a:pt x="3051" y="401"/>
                </a:lnTo>
                <a:lnTo>
                  <a:pt x="3051" y="410"/>
                </a:lnTo>
                <a:lnTo>
                  <a:pt x="3051" y="410"/>
                </a:lnTo>
                <a:lnTo>
                  <a:pt x="3050" y="410"/>
                </a:lnTo>
                <a:lnTo>
                  <a:pt x="3042" y="410"/>
                </a:lnTo>
                <a:lnTo>
                  <a:pt x="3042" y="408"/>
                </a:lnTo>
                <a:lnTo>
                  <a:pt x="3023" y="408"/>
                </a:lnTo>
                <a:lnTo>
                  <a:pt x="3023" y="410"/>
                </a:lnTo>
                <a:lnTo>
                  <a:pt x="3010" y="410"/>
                </a:lnTo>
                <a:lnTo>
                  <a:pt x="3007" y="415"/>
                </a:lnTo>
                <a:lnTo>
                  <a:pt x="3007" y="559"/>
                </a:lnTo>
                <a:lnTo>
                  <a:pt x="3005" y="605"/>
                </a:lnTo>
                <a:lnTo>
                  <a:pt x="2925" y="607"/>
                </a:lnTo>
                <a:lnTo>
                  <a:pt x="2922" y="550"/>
                </a:lnTo>
                <a:lnTo>
                  <a:pt x="2918" y="505"/>
                </a:lnTo>
                <a:lnTo>
                  <a:pt x="2920" y="456"/>
                </a:lnTo>
                <a:lnTo>
                  <a:pt x="2929" y="408"/>
                </a:lnTo>
                <a:lnTo>
                  <a:pt x="2893" y="408"/>
                </a:lnTo>
                <a:lnTo>
                  <a:pt x="2893" y="396"/>
                </a:lnTo>
                <a:lnTo>
                  <a:pt x="2888" y="394"/>
                </a:lnTo>
                <a:lnTo>
                  <a:pt x="2849" y="396"/>
                </a:lnTo>
                <a:lnTo>
                  <a:pt x="2849" y="399"/>
                </a:lnTo>
                <a:lnTo>
                  <a:pt x="2849" y="399"/>
                </a:lnTo>
                <a:lnTo>
                  <a:pt x="2849" y="399"/>
                </a:lnTo>
                <a:lnTo>
                  <a:pt x="2849" y="399"/>
                </a:lnTo>
                <a:lnTo>
                  <a:pt x="2849" y="399"/>
                </a:lnTo>
                <a:lnTo>
                  <a:pt x="2849" y="401"/>
                </a:lnTo>
                <a:lnTo>
                  <a:pt x="2849" y="401"/>
                </a:lnTo>
                <a:lnTo>
                  <a:pt x="2849" y="401"/>
                </a:lnTo>
                <a:lnTo>
                  <a:pt x="2849" y="401"/>
                </a:lnTo>
                <a:lnTo>
                  <a:pt x="2849" y="403"/>
                </a:lnTo>
                <a:lnTo>
                  <a:pt x="2849" y="403"/>
                </a:lnTo>
                <a:lnTo>
                  <a:pt x="2849" y="403"/>
                </a:lnTo>
                <a:lnTo>
                  <a:pt x="2849" y="403"/>
                </a:lnTo>
                <a:lnTo>
                  <a:pt x="2849" y="405"/>
                </a:lnTo>
                <a:lnTo>
                  <a:pt x="2849" y="405"/>
                </a:lnTo>
                <a:lnTo>
                  <a:pt x="2849" y="405"/>
                </a:lnTo>
                <a:lnTo>
                  <a:pt x="2849" y="405"/>
                </a:lnTo>
                <a:lnTo>
                  <a:pt x="2849" y="406"/>
                </a:lnTo>
                <a:lnTo>
                  <a:pt x="2842" y="406"/>
                </a:lnTo>
                <a:lnTo>
                  <a:pt x="2842" y="408"/>
                </a:lnTo>
                <a:lnTo>
                  <a:pt x="2834" y="408"/>
                </a:lnTo>
                <a:lnTo>
                  <a:pt x="2826" y="408"/>
                </a:lnTo>
                <a:lnTo>
                  <a:pt x="2826" y="406"/>
                </a:lnTo>
                <a:lnTo>
                  <a:pt x="2826" y="406"/>
                </a:lnTo>
                <a:lnTo>
                  <a:pt x="2826" y="406"/>
                </a:lnTo>
                <a:lnTo>
                  <a:pt x="2824" y="406"/>
                </a:lnTo>
                <a:lnTo>
                  <a:pt x="2813" y="406"/>
                </a:lnTo>
                <a:lnTo>
                  <a:pt x="2813" y="406"/>
                </a:lnTo>
                <a:lnTo>
                  <a:pt x="2808" y="406"/>
                </a:lnTo>
                <a:lnTo>
                  <a:pt x="2808" y="406"/>
                </a:lnTo>
                <a:lnTo>
                  <a:pt x="2806" y="406"/>
                </a:lnTo>
                <a:lnTo>
                  <a:pt x="2795" y="406"/>
                </a:lnTo>
                <a:lnTo>
                  <a:pt x="2795" y="406"/>
                </a:lnTo>
                <a:lnTo>
                  <a:pt x="2776" y="406"/>
                </a:lnTo>
                <a:lnTo>
                  <a:pt x="2788" y="505"/>
                </a:lnTo>
                <a:lnTo>
                  <a:pt x="2783" y="627"/>
                </a:lnTo>
                <a:lnTo>
                  <a:pt x="2781" y="627"/>
                </a:lnTo>
                <a:lnTo>
                  <a:pt x="2781" y="627"/>
                </a:lnTo>
                <a:lnTo>
                  <a:pt x="2777" y="600"/>
                </a:lnTo>
                <a:lnTo>
                  <a:pt x="2738" y="288"/>
                </a:lnTo>
                <a:lnTo>
                  <a:pt x="2552" y="263"/>
                </a:lnTo>
                <a:lnTo>
                  <a:pt x="2543" y="344"/>
                </a:lnTo>
                <a:lnTo>
                  <a:pt x="2543" y="344"/>
                </a:lnTo>
                <a:lnTo>
                  <a:pt x="2546" y="365"/>
                </a:lnTo>
                <a:lnTo>
                  <a:pt x="2550" y="381"/>
                </a:lnTo>
                <a:lnTo>
                  <a:pt x="2543" y="473"/>
                </a:lnTo>
                <a:lnTo>
                  <a:pt x="2541" y="474"/>
                </a:lnTo>
                <a:lnTo>
                  <a:pt x="2532" y="584"/>
                </a:lnTo>
                <a:lnTo>
                  <a:pt x="2497" y="582"/>
                </a:lnTo>
                <a:lnTo>
                  <a:pt x="2493" y="247"/>
                </a:lnTo>
                <a:lnTo>
                  <a:pt x="2493" y="243"/>
                </a:lnTo>
                <a:lnTo>
                  <a:pt x="2493" y="240"/>
                </a:lnTo>
                <a:lnTo>
                  <a:pt x="2505" y="229"/>
                </a:lnTo>
                <a:lnTo>
                  <a:pt x="2505" y="227"/>
                </a:lnTo>
                <a:lnTo>
                  <a:pt x="2505" y="225"/>
                </a:lnTo>
                <a:lnTo>
                  <a:pt x="2486" y="225"/>
                </a:lnTo>
                <a:lnTo>
                  <a:pt x="2486" y="225"/>
                </a:lnTo>
                <a:lnTo>
                  <a:pt x="2486" y="224"/>
                </a:lnTo>
                <a:lnTo>
                  <a:pt x="2486" y="213"/>
                </a:lnTo>
                <a:lnTo>
                  <a:pt x="2445" y="213"/>
                </a:lnTo>
                <a:lnTo>
                  <a:pt x="2445" y="213"/>
                </a:lnTo>
                <a:lnTo>
                  <a:pt x="2399" y="213"/>
                </a:lnTo>
                <a:lnTo>
                  <a:pt x="2399" y="220"/>
                </a:lnTo>
                <a:lnTo>
                  <a:pt x="2397" y="220"/>
                </a:lnTo>
                <a:lnTo>
                  <a:pt x="2397" y="224"/>
                </a:lnTo>
                <a:lnTo>
                  <a:pt x="2397" y="225"/>
                </a:lnTo>
                <a:lnTo>
                  <a:pt x="2383" y="225"/>
                </a:lnTo>
                <a:lnTo>
                  <a:pt x="2383" y="229"/>
                </a:lnTo>
                <a:lnTo>
                  <a:pt x="2383" y="229"/>
                </a:lnTo>
                <a:lnTo>
                  <a:pt x="2388" y="234"/>
                </a:lnTo>
                <a:lnTo>
                  <a:pt x="2388" y="240"/>
                </a:lnTo>
                <a:lnTo>
                  <a:pt x="2393" y="243"/>
                </a:lnTo>
                <a:lnTo>
                  <a:pt x="2393" y="247"/>
                </a:lnTo>
                <a:lnTo>
                  <a:pt x="2388" y="247"/>
                </a:lnTo>
                <a:lnTo>
                  <a:pt x="2388" y="252"/>
                </a:lnTo>
                <a:lnTo>
                  <a:pt x="2388" y="252"/>
                </a:lnTo>
                <a:lnTo>
                  <a:pt x="2388" y="256"/>
                </a:lnTo>
                <a:lnTo>
                  <a:pt x="2393" y="260"/>
                </a:lnTo>
                <a:lnTo>
                  <a:pt x="2393" y="283"/>
                </a:lnTo>
                <a:lnTo>
                  <a:pt x="2388" y="283"/>
                </a:lnTo>
                <a:lnTo>
                  <a:pt x="2388" y="288"/>
                </a:lnTo>
                <a:lnTo>
                  <a:pt x="2388" y="288"/>
                </a:lnTo>
                <a:lnTo>
                  <a:pt x="2388" y="292"/>
                </a:lnTo>
                <a:lnTo>
                  <a:pt x="2392" y="294"/>
                </a:lnTo>
                <a:lnTo>
                  <a:pt x="2390" y="295"/>
                </a:lnTo>
                <a:lnTo>
                  <a:pt x="2390" y="295"/>
                </a:lnTo>
                <a:lnTo>
                  <a:pt x="2390" y="319"/>
                </a:lnTo>
                <a:lnTo>
                  <a:pt x="2390" y="319"/>
                </a:lnTo>
                <a:lnTo>
                  <a:pt x="2390" y="326"/>
                </a:lnTo>
                <a:lnTo>
                  <a:pt x="2388" y="326"/>
                </a:lnTo>
                <a:lnTo>
                  <a:pt x="2388" y="328"/>
                </a:lnTo>
                <a:lnTo>
                  <a:pt x="2390" y="328"/>
                </a:lnTo>
                <a:lnTo>
                  <a:pt x="2390" y="354"/>
                </a:lnTo>
                <a:lnTo>
                  <a:pt x="2390" y="354"/>
                </a:lnTo>
                <a:lnTo>
                  <a:pt x="2390" y="362"/>
                </a:lnTo>
                <a:lnTo>
                  <a:pt x="2388" y="362"/>
                </a:lnTo>
                <a:lnTo>
                  <a:pt x="2388" y="363"/>
                </a:lnTo>
                <a:lnTo>
                  <a:pt x="2390" y="363"/>
                </a:lnTo>
                <a:lnTo>
                  <a:pt x="2390" y="390"/>
                </a:lnTo>
                <a:lnTo>
                  <a:pt x="2390" y="390"/>
                </a:lnTo>
                <a:lnTo>
                  <a:pt x="2390" y="397"/>
                </a:lnTo>
                <a:lnTo>
                  <a:pt x="2390" y="397"/>
                </a:lnTo>
                <a:lnTo>
                  <a:pt x="2390" y="399"/>
                </a:lnTo>
                <a:lnTo>
                  <a:pt x="2390" y="401"/>
                </a:lnTo>
                <a:lnTo>
                  <a:pt x="2390" y="428"/>
                </a:lnTo>
                <a:lnTo>
                  <a:pt x="2390" y="428"/>
                </a:lnTo>
                <a:lnTo>
                  <a:pt x="2390" y="435"/>
                </a:lnTo>
                <a:lnTo>
                  <a:pt x="2390" y="435"/>
                </a:lnTo>
                <a:lnTo>
                  <a:pt x="2390" y="437"/>
                </a:lnTo>
                <a:lnTo>
                  <a:pt x="2390" y="437"/>
                </a:lnTo>
                <a:lnTo>
                  <a:pt x="2390" y="464"/>
                </a:lnTo>
                <a:lnTo>
                  <a:pt x="2390" y="464"/>
                </a:lnTo>
                <a:lnTo>
                  <a:pt x="2390" y="471"/>
                </a:lnTo>
                <a:lnTo>
                  <a:pt x="2390" y="471"/>
                </a:lnTo>
                <a:lnTo>
                  <a:pt x="2390" y="473"/>
                </a:lnTo>
                <a:lnTo>
                  <a:pt x="2390" y="474"/>
                </a:lnTo>
                <a:lnTo>
                  <a:pt x="2390" y="501"/>
                </a:lnTo>
                <a:lnTo>
                  <a:pt x="2390" y="501"/>
                </a:lnTo>
                <a:lnTo>
                  <a:pt x="2390" y="508"/>
                </a:lnTo>
                <a:lnTo>
                  <a:pt x="2390" y="508"/>
                </a:lnTo>
                <a:lnTo>
                  <a:pt x="2390" y="510"/>
                </a:lnTo>
                <a:lnTo>
                  <a:pt x="2390" y="510"/>
                </a:lnTo>
                <a:lnTo>
                  <a:pt x="2390" y="539"/>
                </a:lnTo>
                <a:lnTo>
                  <a:pt x="2390" y="539"/>
                </a:lnTo>
                <a:lnTo>
                  <a:pt x="2390" y="546"/>
                </a:lnTo>
                <a:lnTo>
                  <a:pt x="2390" y="546"/>
                </a:lnTo>
                <a:lnTo>
                  <a:pt x="2390" y="548"/>
                </a:lnTo>
                <a:lnTo>
                  <a:pt x="2390" y="548"/>
                </a:lnTo>
                <a:lnTo>
                  <a:pt x="2392" y="582"/>
                </a:lnTo>
                <a:lnTo>
                  <a:pt x="2358" y="582"/>
                </a:lnTo>
                <a:lnTo>
                  <a:pt x="2358" y="297"/>
                </a:lnTo>
                <a:lnTo>
                  <a:pt x="2360" y="297"/>
                </a:lnTo>
                <a:lnTo>
                  <a:pt x="2360" y="297"/>
                </a:lnTo>
                <a:lnTo>
                  <a:pt x="2360" y="294"/>
                </a:lnTo>
                <a:lnTo>
                  <a:pt x="2358" y="294"/>
                </a:lnTo>
                <a:lnTo>
                  <a:pt x="2354" y="292"/>
                </a:lnTo>
                <a:lnTo>
                  <a:pt x="2354" y="267"/>
                </a:lnTo>
                <a:lnTo>
                  <a:pt x="2354" y="260"/>
                </a:lnTo>
                <a:lnTo>
                  <a:pt x="2354" y="252"/>
                </a:lnTo>
                <a:lnTo>
                  <a:pt x="2349" y="252"/>
                </a:lnTo>
                <a:lnTo>
                  <a:pt x="2278" y="252"/>
                </a:lnTo>
                <a:lnTo>
                  <a:pt x="2278" y="263"/>
                </a:lnTo>
                <a:lnTo>
                  <a:pt x="2276" y="263"/>
                </a:lnTo>
                <a:lnTo>
                  <a:pt x="2276" y="292"/>
                </a:lnTo>
                <a:lnTo>
                  <a:pt x="2271" y="294"/>
                </a:lnTo>
                <a:lnTo>
                  <a:pt x="2271" y="297"/>
                </a:lnTo>
                <a:lnTo>
                  <a:pt x="2271" y="297"/>
                </a:lnTo>
                <a:lnTo>
                  <a:pt x="2271" y="308"/>
                </a:lnTo>
                <a:lnTo>
                  <a:pt x="2267" y="308"/>
                </a:lnTo>
                <a:lnTo>
                  <a:pt x="2265" y="582"/>
                </a:lnTo>
                <a:lnTo>
                  <a:pt x="2255" y="582"/>
                </a:lnTo>
                <a:lnTo>
                  <a:pt x="2253" y="132"/>
                </a:lnTo>
                <a:lnTo>
                  <a:pt x="2178" y="131"/>
                </a:lnTo>
                <a:lnTo>
                  <a:pt x="2171" y="156"/>
                </a:lnTo>
                <a:lnTo>
                  <a:pt x="2171" y="537"/>
                </a:lnTo>
                <a:lnTo>
                  <a:pt x="2159" y="537"/>
                </a:lnTo>
                <a:lnTo>
                  <a:pt x="2159" y="546"/>
                </a:lnTo>
                <a:lnTo>
                  <a:pt x="2148" y="546"/>
                </a:lnTo>
                <a:lnTo>
                  <a:pt x="2148" y="3"/>
                </a:lnTo>
                <a:lnTo>
                  <a:pt x="2088" y="0"/>
                </a:lnTo>
                <a:lnTo>
                  <a:pt x="2086" y="546"/>
                </a:lnTo>
                <a:lnTo>
                  <a:pt x="2075" y="546"/>
                </a:lnTo>
                <a:lnTo>
                  <a:pt x="2075" y="537"/>
                </a:lnTo>
                <a:lnTo>
                  <a:pt x="2064" y="537"/>
                </a:lnTo>
                <a:lnTo>
                  <a:pt x="2066" y="149"/>
                </a:lnTo>
                <a:lnTo>
                  <a:pt x="2059" y="122"/>
                </a:lnTo>
                <a:lnTo>
                  <a:pt x="1981" y="120"/>
                </a:lnTo>
                <a:lnTo>
                  <a:pt x="1979" y="557"/>
                </a:lnTo>
                <a:lnTo>
                  <a:pt x="1968" y="557"/>
                </a:lnTo>
                <a:lnTo>
                  <a:pt x="1968" y="544"/>
                </a:lnTo>
                <a:lnTo>
                  <a:pt x="1956" y="544"/>
                </a:lnTo>
                <a:lnTo>
                  <a:pt x="1954" y="308"/>
                </a:lnTo>
                <a:lnTo>
                  <a:pt x="1947" y="306"/>
                </a:lnTo>
                <a:lnTo>
                  <a:pt x="1947" y="297"/>
                </a:lnTo>
                <a:lnTo>
                  <a:pt x="1944" y="279"/>
                </a:lnTo>
                <a:lnTo>
                  <a:pt x="1931" y="279"/>
                </a:lnTo>
                <a:lnTo>
                  <a:pt x="1928" y="267"/>
                </a:lnTo>
                <a:lnTo>
                  <a:pt x="1913" y="267"/>
                </a:lnTo>
                <a:lnTo>
                  <a:pt x="1906" y="249"/>
                </a:lnTo>
                <a:lnTo>
                  <a:pt x="1910" y="234"/>
                </a:lnTo>
                <a:lnTo>
                  <a:pt x="1894" y="234"/>
                </a:lnTo>
                <a:lnTo>
                  <a:pt x="1892" y="224"/>
                </a:lnTo>
                <a:lnTo>
                  <a:pt x="1892" y="195"/>
                </a:lnTo>
                <a:lnTo>
                  <a:pt x="1888" y="123"/>
                </a:lnTo>
                <a:lnTo>
                  <a:pt x="1883" y="123"/>
                </a:lnTo>
                <a:lnTo>
                  <a:pt x="1883" y="127"/>
                </a:lnTo>
                <a:lnTo>
                  <a:pt x="1879" y="200"/>
                </a:lnTo>
                <a:lnTo>
                  <a:pt x="1879" y="227"/>
                </a:lnTo>
                <a:lnTo>
                  <a:pt x="1878" y="234"/>
                </a:lnTo>
                <a:lnTo>
                  <a:pt x="1863" y="234"/>
                </a:lnTo>
                <a:lnTo>
                  <a:pt x="1862" y="252"/>
                </a:lnTo>
                <a:lnTo>
                  <a:pt x="1865" y="252"/>
                </a:lnTo>
                <a:lnTo>
                  <a:pt x="1860" y="265"/>
                </a:lnTo>
                <a:lnTo>
                  <a:pt x="1846" y="265"/>
                </a:lnTo>
                <a:lnTo>
                  <a:pt x="1842" y="277"/>
                </a:lnTo>
                <a:lnTo>
                  <a:pt x="1833" y="277"/>
                </a:lnTo>
                <a:lnTo>
                  <a:pt x="1830" y="295"/>
                </a:lnTo>
                <a:lnTo>
                  <a:pt x="1830" y="304"/>
                </a:lnTo>
                <a:lnTo>
                  <a:pt x="1830" y="311"/>
                </a:lnTo>
                <a:lnTo>
                  <a:pt x="1823" y="311"/>
                </a:lnTo>
                <a:lnTo>
                  <a:pt x="1821" y="313"/>
                </a:lnTo>
                <a:lnTo>
                  <a:pt x="1817" y="555"/>
                </a:lnTo>
                <a:lnTo>
                  <a:pt x="1817" y="555"/>
                </a:lnTo>
                <a:lnTo>
                  <a:pt x="1817" y="557"/>
                </a:lnTo>
                <a:lnTo>
                  <a:pt x="1817" y="557"/>
                </a:lnTo>
                <a:lnTo>
                  <a:pt x="1817" y="587"/>
                </a:lnTo>
                <a:lnTo>
                  <a:pt x="1798" y="587"/>
                </a:lnTo>
                <a:lnTo>
                  <a:pt x="1764" y="587"/>
                </a:lnTo>
                <a:lnTo>
                  <a:pt x="1764" y="555"/>
                </a:lnTo>
                <a:lnTo>
                  <a:pt x="1764" y="555"/>
                </a:lnTo>
                <a:lnTo>
                  <a:pt x="1780" y="551"/>
                </a:lnTo>
                <a:lnTo>
                  <a:pt x="1751" y="535"/>
                </a:lnTo>
                <a:lnTo>
                  <a:pt x="1755" y="535"/>
                </a:lnTo>
                <a:lnTo>
                  <a:pt x="1755" y="535"/>
                </a:lnTo>
                <a:lnTo>
                  <a:pt x="1755" y="524"/>
                </a:lnTo>
                <a:lnTo>
                  <a:pt x="1755" y="524"/>
                </a:lnTo>
                <a:lnTo>
                  <a:pt x="1755" y="524"/>
                </a:lnTo>
                <a:lnTo>
                  <a:pt x="1766" y="519"/>
                </a:lnTo>
                <a:lnTo>
                  <a:pt x="1743" y="501"/>
                </a:lnTo>
                <a:lnTo>
                  <a:pt x="1743" y="501"/>
                </a:lnTo>
                <a:lnTo>
                  <a:pt x="1743" y="501"/>
                </a:lnTo>
                <a:lnTo>
                  <a:pt x="1743" y="492"/>
                </a:lnTo>
                <a:lnTo>
                  <a:pt x="1743" y="492"/>
                </a:lnTo>
                <a:lnTo>
                  <a:pt x="1757" y="489"/>
                </a:lnTo>
                <a:lnTo>
                  <a:pt x="1702" y="451"/>
                </a:lnTo>
                <a:lnTo>
                  <a:pt x="1702" y="451"/>
                </a:lnTo>
                <a:lnTo>
                  <a:pt x="1702" y="451"/>
                </a:lnTo>
                <a:lnTo>
                  <a:pt x="1703" y="451"/>
                </a:lnTo>
                <a:lnTo>
                  <a:pt x="1703" y="451"/>
                </a:lnTo>
                <a:lnTo>
                  <a:pt x="1703" y="448"/>
                </a:lnTo>
                <a:lnTo>
                  <a:pt x="1703" y="448"/>
                </a:lnTo>
                <a:lnTo>
                  <a:pt x="1703" y="448"/>
                </a:lnTo>
                <a:lnTo>
                  <a:pt x="1702" y="448"/>
                </a:lnTo>
                <a:lnTo>
                  <a:pt x="1702" y="448"/>
                </a:lnTo>
                <a:lnTo>
                  <a:pt x="1702" y="442"/>
                </a:lnTo>
                <a:lnTo>
                  <a:pt x="1702" y="440"/>
                </a:lnTo>
                <a:lnTo>
                  <a:pt x="1702" y="439"/>
                </a:lnTo>
                <a:lnTo>
                  <a:pt x="1702" y="439"/>
                </a:lnTo>
                <a:lnTo>
                  <a:pt x="1702" y="437"/>
                </a:lnTo>
                <a:lnTo>
                  <a:pt x="1702" y="435"/>
                </a:lnTo>
                <a:lnTo>
                  <a:pt x="1702" y="433"/>
                </a:lnTo>
                <a:lnTo>
                  <a:pt x="1700" y="433"/>
                </a:lnTo>
                <a:lnTo>
                  <a:pt x="1700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8" y="431"/>
                </a:lnTo>
                <a:lnTo>
                  <a:pt x="1696" y="431"/>
                </a:lnTo>
                <a:lnTo>
                  <a:pt x="1696" y="433"/>
                </a:lnTo>
                <a:lnTo>
                  <a:pt x="1695" y="433"/>
                </a:lnTo>
                <a:lnTo>
                  <a:pt x="1695" y="435"/>
                </a:lnTo>
                <a:lnTo>
                  <a:pt x="1695" y="437"/>
                </a:lnTo>
                <a:lnTo>
                  <a:pt x="1695" y="439"/>
                </a:lnTo>
                <a:lnTo>
                  <a:pt x="1695" y="439"/>
                </a:lnTo>
                <a:lnTo>
                  <a:pt x="1695" y="440"/>
                </a:lnTo>
                <a:lnTo>
                  <a:pt x="1695" y="442"/>
                </a:lnTo>
                <a:lnTo>
                  <a:pt x="1695" y="442"/>
                </a:lnTo>
                <a:lnTo>
                  <a:pt x="1695" y="448"/>
                </a:lnTo>
                <a:lnTo>
                  <a:pt x="1695" y="448"/>
                </a:lnTo>
                <a:lnTo>
                  <a:pt x="1693" y="448"/>
                </a:lnTo>
                <a:lnTo>
                  <a:pt x="1693" y="448"/>
                </a:lnTo>
                <a:lnTo>
                  <a:pt x="1693" y="448"/>
                </a:lnTo>
                <a:lnTo>
                  <a:pt x="1693" y="451"/>
                </a:lnTo>
                <a:lnTo>
                  <a:pt x="1693" y="451"/>
                </a:lnTo>
                <a:lnTo>
                  <a:pt x="1693" y="451"/>
                </a:lnTo>
                <a:lnTo>
                  <a:pt x="1693" y="451"/>
                </a:lnTo>
                <a:lnTo>
                  <a:pt x="1695" y="451"/>
                </a:lnTo>
                <a:lnTo>
                  <a:pt x="1695" y="451"/>
                </a:lnTo>
                <a:lnTo>
                  <a:pt x="1639" y="489"/>
                </a:lnTo>
                <a:lnTo>
                  <a:pt x="1652" y="492"/>
                </a:lnTo>
                <a:lnTo>
                  <a:pt x="1652" y="492"/>
                </a:lnTo>
                <a:lnTo>
                  <a:pt x="1652" y="492"/>
                </a:lnTo>
                <a:lnTo>
                  <a:pt x="1652" y="492"/>
                </a:lnTo>
                <a:lnTo>
                  <a:pt x="1652" y="501"/>
                </a:lnTo>
                <a:lnTo>
                  <a:pt x="1652" y="501"/>
                </a:lnTo>
                <a:lnTo>
                  <a:pt x="1629" y="519"/>
                </a:lnTo>
                <a:lnTo>
                  <a:pt x="1641" y="524"/>
                </a:lnTo>
                <a:lnTo>
                  <a:pt x="1641" y="524"/>
                </a:lnTo>
                <a:lnTo>
                  <a:pt x="1641" y="524"/>
                </a:lnTo>
                <a:lnTo>
                  <a:pt x="1641" y="524"/>
                </a:lnTo>
                <a:lnTo>
                  <a:pt x="1641" y="535"/>
                </a:lnTo>
                <a:lnTo>
                  <a:pt x="1641" y="535"/>
                </a:lnTo>
                <a:lnTo>
                  <a:pt x="1615" y="551"/>
                </a:lnTo>
                <a:lnTo>
                  <a:pt x="1631" y="555"/>
                </a:lnTo>
                <a:lnTo>
                  <a:pt x="1627" y="555"/>
                </a:lnTo>
                <a:lnTo>
                  <a:pt x="1629" y="555"/>
                </a:lnTo>
                <a:lnTo>
                  <a:pt x="1631" y="555"/>
                </a:lnTo>
                <a:lnTo>
                  <a:pt x="1631" y="596"/>
                </a:lnTo>
                <a:lnTo>
                  <a:pt x="1631" y="596"/>
                </a:lnTo>
                <a:lnTo>
                  <a:pt x="1631" y="596"/>
                </a:lnTo>
                <a:lnTo>
                  <a:pt x="1631" y="605"/>
                </a:lnTo>
                <a:lnTo>
                  <a:pt x="1602" y="605"/>
                </a:lnTo>
                <a:lnTo>
                  <a:pt x="1599" y="560"/>
                </a:lnTo>
                <a:lnTo>
                  <a:pt x="1597" y="553"/>
                </a:lnTo>
                <a:lnTo>
                  <a:pt x="1495" y="553"/>
                </a:lnTo>
                <a:lnTo>
                  <a:pt x="1494" y="550"/>
                </a:lnTo>
                <a:lnTo>
                  <a:pt x="1449" y="550"/>
                </a:lnTo>
                <a:lnTo>
                  <a:pt x="1449" y="533"/>
                </a:lnTo>
                <a:lnTo>
                  <a:pt x="1467" y="524"/>
                </a:lnTo>
                <a:lnTo>
                  <a:pt x="1438" y="514"/>
                </a:lnTo>
                <a:lnTo>
                  <a:pt x="1438" y="508"/>
                </a:lnTo>
                <a:lnTo>
                  <a:pt x="1451" y="499"/>
                </a:lnTo>
                <a:lnTo>
                  <a:pt x="1422" y="489"/>
                </a:lnTo>
                <a:lnTo>
                  <a:pt x="1408" y="451"/>
                </a:lnTo>
                <a:lnTo>
                  <a:pt x="1410" y="451"/>
                </a:lnTo>
                <a:lnTo>
                  <a:pt x="1410" y="451"/>
                </a:lnTo>
                <a:lnTo>
                  <a:pt x="1410" y="448"/>
                </a:lnTo>
                <a:lnTo>
                  <a:pt x="1410" y="439"/>
                </a:lnTo>
                <a:lnTo>
                  <a:pt x="1410" y="439"/>
                </a:lnTo>
                <a:lnTo>
                  <a:pt x="1408" y="439"/>
                </a:lnTo>
                <a:lnTo>
                  <a:pt x="1408" y="446"/>
                </a:lnTo>
                <a:lnTo>
                  <a:pt x="1406" y="446"/>
                </a:lnTo>
                <a:lnTo>
                  <a:pt x="1405" y="442"/>
                </a:lnTo>
                <a:lnTo>
                  <a:pt x="1403" y="439"/>
                </a:lnTo>
                <a:lnTo>
                  <a:pt x="1399" y="440"/>
                </a:lnTo>
                <a:lnTo>
                  <a:pt x="1399" y="440"/>
                </a:lnTo>
                <a:lnTo>
                  <a:pt x="1398" y="444"/>
                </a:lnTo>
                <a:lnTo>
                  <a:pt x="1399" y="449"/>
                </a:lnTo>
                <a:lnTo>
                  <a:pt x="1159" y="451"/>
                </a:lnTo>
                <a:lnTo>
                  <a:pt x="1163" y="446"/>
                </a:lnTo>
                <a:lnTo>
                  <a:pt x="1161" y="442"/>
                </a:lnTo>
                <a:lnTo>
                  <a:pt x="1161" y="442"/>
                </a:lnTo>
                <a:lnTo>
                  <a:pt x="1158" y="440"/>
                </a:lnTo>
                <a:lnTo>
                  <a:pt x="1156" y="444"/>
                </a:lnTo>
                <a:lnTo>
                  <a:pt x="1154" y="448"/>
                </a:lnTo>
                <a:lnTo>
                  <a:pt x="1152" y="448"/>
                </a:lnTo>
                <a:lnTo>
                  <a:pt x="1150" y="440"/>
                </a:lnTo>
                <a:lnTo>
                  <a:pt x="1150" y="440"/>
                </a:lnTo>
                <a:lnTo>
                  <a:pt x="1150" y="442"/>
                </a:lnTo>
                <a:lnTo>
                  <a:pt x="1150" y="449"/>
                </a:lnTo>
                <a:lnTo>
                  <a:pt x="1150" y="453"/>
                </a:lnTo>
                <a:lnTo>
                  <a:pt x="1150" y="453"/>
                </a:lnTo>
                <a:lnTo>
                  <a:pt x="1152" y="453"/>
                </a:lnTo>
                <a:lnTo>
                  <a:pt x="1138" y="490"/>
                </a:lnTo>
                <a:lnTo>
                  <a:pt x="1110" y="501"/>
                </a:lnTo>
                <a:lnTo>
                  <a:pt x="1122" y="510"/>
                </a:lnTo>
                <a:lnTo>
                  <a:pt x="1122" y="516"/>
                </a:lnTo>
                <a:lnTo>
                  <a:pt x="1094" y="526"/>
                </a:lnTo>
                <a:lnTo>
                  <a:pt x="1111" y="533"/>
                </a:lnTo>
                <a:lnTo>
                  <a:pt x="1111" y="551"/>
                </a:lnTo>
                <a:lnTo>
                  <a:pt x="1072" y="551"/>
                </a:lnTo>
                <a:lnTo>
                  <a:pt x="1070" y="555"/>
                </a:lnTo>
                <a:lnTo>
                  <a:pt x="1010" y="555"/>
                </a:lnTo>
                <a:lnTo>
                  <a:pt x="1010" y="501"/>
                </a:lnTo>
                <a:lnTo>
                  <a:pt x="1005" y="501"/>
                </a:lnTo>
                <a:lnTo>
                  <a:pt x="1005" y="467"/>
                </a:lnTo>
                <a:lnTo>
                  <a:pt x="994" y="464"/>
                </a:lnTo>
                <a:lnTo>
                  <a:pt x="994" y="448"/>
                </a:lnTo>
                <a:lnTo>
                  <a:pt x="997" y="446"/>
                </a:lnTo>
                <a:lnTo>
                  <a:pt x="999" y="433"/>
                </a:lnTo>
                <a:lnTo>
                  <a:pt x="964" y="408"/>
                </a:lnTo>
                <a:lnTo>
                  <a:pt x="962" y="408"/>
                </a:lnTo>
                <a:lnTo>
                  <a:pt x="962" y="401"/>
                </a:lnTo>
                <a:lnTo>
                  <a:pt x="962" y="401"/>
                </a:lnTo>
                <a:lnTo>
                  <a:pt x="960" y="401"/>
                </a:lnTo>
                <a:lnTo>
                  <a:pt x="960" y="399"/>
                </a:lnTo>
                <a:lnTo>
                  <a:pt x="960" y="399"/>
                </a:lnTo>
                <a:lnTo>
                  <a:pt x="958" y="399"/>
                </a:lnTo>
                <a:lnTo>
                  <a:pt x="958" y="399"/>
                </a:lnTo>
                <a:lnTo>
                  <a:pt x="957" y="399"/>
                </a:lnTo>
                <a:lnTo>
                  <a:pt x="957" y="399"/>
                </a:lnTo>
                <a:lnTo>
                  <a:pt x="955" y="399"/>
                </a:lnTo>
                <a:lnTo>
                  <a:pt x="955" y="399"/>
                </a:lnTo>
                <a:lnTo>
                  <a:pt x="955" y="401"/>
                </a:lnTo>
                <a:lnTo>
                  <a:pt x="955" y="401"/>
                </a:lnTo>
                <a:lnTo>
                  <a:pt x="955" y="406"/>
                </a:lnTo>
                <a:lnTo>
                  <a:pt x="951" y="408"/>
                </a:lnTo>
                <a:lnTo>
                  <a:pt x="912" y="431"/>
                </a:lnTo>
                <a:lnTo>
                  <a:pt x="919" y="442"/>
                </a:lnTo>
                <a:lnTo>
                  <a:pt x="919" y="462"/>
                </a:lnTo>
                <a:lnTo>
                  <a:pt x="907" y="465"/>
                </a:lnTo>
                <a:lnTo>
                  <a:pt x="907" y="499"/>
                </a:lnTo>
                <a:lnTo>
                  <a:pt x="901" y="501"/>
                </a:lnTo>
                <a:lnTo>
                  <a:pt x="901" y="562"/>
                </a:lnTo>
                <a:lnTo>
                  <a:pt x="788" y="562"/>
                </a:lnTo>
                <a:lnTo>
                  <a:pt x="788" y="503"/>
                </a:lnTo>
                <a:lnTo>
                  <a:pt x="786" y="458"/>
                </a:lnTo>
                <a:lnTo>
                  <a:pt x="786" y="458"/>
                </a:lnTo>
                <a:lnTo>
                  <a:pt x="786" y="458"/>
                </a:lnTo>
                <a:lnTo>
                  <a:pt x="784" y="458"/>
                </a:lnTo>
                <a:lnTo>
                  <a:pt x="784" y="458"/>
                </a:lnTo>
                <a:lnTo>
                  <a:pt x="784" y="456"/>
                </a:lnTo>
                <a:lnTo>
                  <a:pt x="784" y="453"/>
                </a:lnTo>
                <a:lnTo>
                  <a:pt x="784" y="453"/>
                </a:lnTo>
                <a:lnTo>
                  <a:pt x="784" y="451"/>
                </a:lnTo>
                <a:lnTo>
                  <a:pt x="784" y="449"/>
                </a:lnTo>
                <a:lnTo>
                  <a:pt x="784" y="449"/>
                </a:lnTo>
                <a:lnTo>
                  <a:pt x="784" y="449"/>
                </a:lnTo>
                <a:lnTo>
                  <a:pt x="784" y="449"/>
                </a:lnTo>
                <a:lnTo>
                  <a:pt x="784" y="448"/>
                </a:lnTo>
                <a:lnTo>
                  <a:pt x="782" y="448"/>
                </a:lnTo>
                <a:lnTo>
                  <a:pt x="781" y="448"/>
                </a:lnTo>
                <a:lnTo>
                  <a:pt x="781" y="448"/>
                </a:lnTo>
                <a:lnTo>
                  <a:pt x="781" y="449"/>
                </a:lnTo>
                <a:lnTo>
                  <a:pt x="781" y="449"/>
                </a:lnTo>
                <a:lnTo>
                  <a:pt x="781" y="451"/>
                </a:lnTo>
                <a:lnTo>
                  <a:pt x="779" y="455"/>
                </a:lnTo>
                <a:lnTo>
                  <a:pt x="779" y="458"/>
                </a:lnTo>
                <a:lnTo>
                  <a:pt x="779" y="458"/>
                </a:lnTo>
                <a:lnTo>
                  <a:pt x="777" y="458"/>
                </a:lnTo>
                <a:lnTo>
                  <a:pt x="777" y="458"/>
                </a:lnTo>
                <a:lnTo>
                  <a:pt x="777" y="458"/>
                </a:lnTo>
                <a:lnTo>
                  <a:pt x="777" y="458"/>
                </a:lnTo>
                <a:lnTo>
                  <a:pt x="777" y="490"/>
                </a:lnTo>
                <a:lnTo>
                  <a:pt x="772" y="490"/>
                </a:lnTo>
                <a:lnTo>
                  <a:pt x="772" y="490"/>
                </a:lnTo>
                <a:lnTo>
                  <a:pt x="772" y="498"/>
                </a:lnTo>
                <a:lnTo>
                  <a:pt x="722" y="498"/>
                </a:lnTo>
                <a:lnTo>
                  <a:pt x="722" y="490"/>
                </a:lnTo>
                <a:lnTo>
                  <a:pt x="718" y="490"/>
                </a:lnTo>
                <a:lnTo>
                  <a:pt x="718" y="473"/>
                </a:lnTo>
                <a:lnTo>
                  <a:pt x="718" y="433"/>
                </a:lnTo>
                <a:lnTo>
                  <a:pt x="718" y="433"/>
                </a:lnTo>
                <a:lnTo>
                  <a:pt x="717" y="433"/>
                </a:lnTo>
                <a:lnTo>
                  <a:pt x="717" y="433"/>
                </a:lnTo>
                <a:lnTo>
                  <a:pt x="715" y="433"/>
                </a:lnTo>
                <a:lnTo>
                  <a:pt x="715" y="433"/>
                </a:lnTo>
                <a:lnTo>
                  <a:pt x="715" y="433"/>
                </a:lnTo>
                <a:lnTo>
                  <a:pt x="715" y="431"/>
                </a:lnTo>
                <a:lnTo>
                  <a:pt x="715" y="428"/>
                </a:lnTo>
                <a:lnTo>
                  <a:pt x="715" y="428"/>
                </a:lnTo>
                <a:lnTo>
                  <a:pt x="715" y="426"/>
                </a:lnTo>
                <a:lnTo>
                  <a:pt x="715" y="424"/>
                </a:lnTo>
                <a:lnTo>
                  <a:pt x="715" y="424"/>
                </a:lnTo>
                <a:lnTo>
                  <a:pt x="715" y="424"/>
                </a:lnTo>
                <a:lnTo>
                  <a:pt x="715" y="424"/>
                </a:lnTo>
                <a:lnTo>
                  <a:pt x="715" y="422"/>
                </a:lnTo>
                <a:lnTo>
                  <a:pt x="715" y="422"/>
                </a:lnTo>
                <a:lnTo>
                  <a:pt x="711" y="422"/>
                </a:lnTo>
                <a:lnTo>
                  <a:pt x="711" y="422"/>
                </a:lnTo>
                <a:lnTo>
                  <a:pt x="711" y="424"/>
                </a:lnTo>
                <a:lnTo>
                  <a:pt x="711" y="424"/>
                </a:lnTo>
                <a:lnTo>
                  <a:pt x="711" y="426"/>
                </a:lnTo>
                <a:lnTo>
                  <a:pt x="711" y="430"/>
                </a:lnTo>
                <a:lnTo>
                  <a:pt x="711" y="433"/>
                </a:lnTo>
                <a:lnTo>
                  <a:pt x="711" y="433"/>
                </a:lnTo>
                <a:lnTo>
                  <a:pt x="709" y="433"/>
                </a:lnTo>
                <a:lnTo>
                  <a:pt x="709" y="433"/>
                </a:lnTo>
                <a:lnTo>
                  <a:pt x="708" y="433"/>
                </a:lnTo>
                <a:lnTo>
                  <a:pt x="708" y="433"/>
                </a:lnTo>
                <a:lnTo>
                  <a:pt x="708" y="451"/>
                </a:lnTo>
                <a:lnTo>
                  <a:pt x="701" y="451"/>
                </a:lnTo>
                <a:lnTo>
                  <a:pt x="701" y="451"/>
                </a:lnTo>
                <a:lnTo>
                  <a:pt x="701" y="458"/>
                </a:lnTo>
                <a:lnTo>
                  <a:pt x="617" y="458"/>
                </a:lnTo>
                <a:lnTo>
                  <a:pt x="617" y="451"/>
                </a:lnTo>
                <a:lnTo>
                  <a:pt x="617" y="451"/>
                </a:lnTo>
                <a:lnTo>
                  <a:pt x="610" y="451"/>
                </a:lnTo>
                <a:lnTo>
                  <a:pt x="610" y="433"/>
                </a:lnTo>
                <a:lnTo>
                  <a:pt x="610" y="433"/>
                </a:lnTo>
                <a:lnTo>
                  <a:pt x="610" y="433"/>
                </a:lnTo>
                <a:lnTo>
                  <a:pt x="610" y="431"/>
                </a:lnTo>
                <a:lnTo>
                  <a:pt x="608" y="431"/>
                </a:lnTo>
                <a:lnTo>
                  <a:pt x="608" y="431"/>
                </a:lnTo>
                <a:lnTo>
                  <a:pt x="608" y="430"/>
                </a:lnTo>
                <a:lnTo>
                  <a:pt x="608" y="426"/>
                </a:lnTo>
                <a:lnTo>
                  <a:pt x="608" y="424"/>
                </a:lnTo>
                <a:lnTo>
                  <a:pt x="608" y="424"/>
                </a:lnTo>
                <a:lnTo>
                  <a:pt x="608" y="422"/>
                </a:lnTo>
                <a:lnTo>
                  <a:pt x="608" y="422"/>
                </a:lnTo>
                <a:lnTo>
                  <a:pt x="605" y="422"/>
                </a:lnTo>
                <a:lnTo>
                  <a:pt x="605" y="422"/>
                </a:lnTo>
                <a:lnTo>
                  <a:pt x="605" y="422"/>
                </a:lnTo>
                <a:lnTo>
                  <a:pt x="605" y="422"/>
                </a:lnTo>
                <a:lnTo>
                  <a:pt x="605" y="424"/>
                </a:lnTo>
                <a:lnTo>
                  <a:pt x="605" y="424"/>
                </a:lnTo>
                <a:lnTo>
                  <a:pt x="605" y="424"/>
                </a:lnTo>
                <a:lnTo>
                  <a:pt x="605" y="426"/>
                </a:lnTo>
                <a:lnTo>
                  <a:pt x="605" y="428"/>
                </a:lnTo>
                <a:lnTo>
                  <a:pt x="605" y="430"/>
                </a:lnTo>
                <a:lnTo>
                  <a:pt x="605" y="431"/>
                </a:lnTo>
                <a:lnTo>
                  <a:pt x="605" y="431"/>
                </a:lnTo>
                <a:lnTo>
                  <a:pt x="603" y="431"/>
                </a:lnTo>
                <a:lnTo>
                  <a:pt x="603" y="431"/>
                </a:lnTo>
                <a:lnTo>
                  <a:pt x="601" y="433"/>
                </a:lnTo>
                <a:lnTo>
                  <a:pt x="601" y="433"/>
                </a:lnTo>
                <a:lnTo>
                  <a:pt x="601" y="433"/>
                </a:lnTo>
                <a:lnTo>
                  <a:pt x="601" y="471"/>
                </a:lnTo>
                <a:lnTo>
                  <a:pt x="601" y="489"/>
                </a:lnTo>
                <a:lnTo>
                  <a:pt x="597" y="489"/>
                </a:lnTo>
                <a:lnTo>
                  <a:pt x="597" y="496"/>
                </a:lnTo>
                <a:lnTo>
                  <a:pt x="546" y="496"/>
                </a:lnTo>
                <a:lnTo>
                  <a:pt x="546" y="489"/>
                </a:lnTo>
                <a:lnTo>
                  <a:pt x="546" y="489"/>
                </a:lnTo>
                <a:lnTo>
                  <a:pt x="542" y="489"/>
                </a:lnTo>
                <a:lnTo>
                  <a:pt x="540" y="501"/>
                </a:lnTo>
                <a:lnTo>
                  <a:pt x="540" y="501"/>
                </a:lnTo>
                <a:lnTo>
                  <a:pt x="540" y="458"/>
                </a:lnTo>
                <a:lnTo>
                  <a:pt x="540" y="458"/>
                </a:lnTo>
                <a:lnTo>
                  <a:pt x="540" y="456"/>
                </a:lnTo>
                <a:lnTo>
                  <a:pt x="540" y="456"/>
                </a:lnTo>
                <a:lnTo>
                  <a:pt x="539" y="456"/>
                </a:lnTo>
                <a:lnTo>
                  <a:pt x="539" y="456"/>
                </a:lnTo>
                <a:lnTo>
                  <a:pt x="539" y="455"/>
                </a:lnTo>
                <a:lnTo>
                  <a:pt x="539" y="449"/>
                </a:lnTo>
                <a:lnTo>
                  <a:pt x="539" y="449"/>
                </a:lnTo>
                <a:lnTo>
                  <a:pt x="539" y="448"/>
                </a:lnTo>
                <a:lnTo>
                  <a:pt x="539" y="448"/>
                </a:lnTo>
                <a:lnTo>
                  <a:pt x="537" y="446"/>
                </a:lnTo>
                <a:lnTo>
                  <a:pt x="535" y="446"/>
                </a:lnTo>
                <a:lnTo>
                  <a:pt x="535" y="448"/>
                </a:lnTo>
                <a:lnTo>
                  <a:pt x="535" y="448"/>
                </a:lnTo>
                <a:lnTo>
                  <a:pt x="535" y="448"/>
                </a:lnTo>
                <a:lnTo>
                  <a:pt x="535" y="448"/>
                </a:lnTo>
                <a:lnTo>
                  <a:pt x="535" y="449"/>
                </a:lnTo>
                <a:lnTo>
                  <a:pt x="535" y="449"/>
                </a:lnTo>
                <a:lnTo>
                  <a:pt x="535" y="451"/>
                </a:lnTo>
                <a:lnTo>
                  <a:pt x="535" y="451"/>
                </a:lnTo>
                <a:lnTo>
                  <a:pt x="535" y="455"/>
                </a:lnTo>
                <a:lnTo>
                  <a:pt x="535" y="456"/>
                </a:lnTo>
                <a:lnTo>
                  <a:pt x="533" y="456"/>
                </a:lnTo>
                <a:lnTo>
                  <a:pt x="532" y="456"/>
                </a:lnTo>
                <a:lnTo>
                  <a:pt x="532" y="456"/>
                </a:lnTo>
                <a:lnTo>
                  <a:pt x="532" y="456"/>
                </a:lnTo>
                <a:lnTo>
                  <a:pt x="532" y="503"/>
                </a:lnTo>
                <a:lnTo>
                  <a:pt x="530" y="567"/>
                </a:lnTo>
                <a:lnTo>
                  <a:pt x="530" y="600"/>
                </a:lnTo>
                <a:lnTo>
                  <a:pt x="526" y="598"/>
                </a:lnTo>
                <a:lnTo>
                  <a:pt x="521" y="596"/>
                </a:lnTo>
                <a:lnTo>
                  <a:pt x="516" y="593"/>
                </a:lnTo>
                <a:lnTo>
                  <a:pt x="512" y="591"/>
                </a:lnTo>
                <a:lnTo>
                  <a:pt x="507" y="587"/>
                </a:lnTo>
                <a:lnTo>
                  <a:pt x="503" y="585"/>
                </a:lnTo>
                <a:lnTo>
                  <a:pt x="498" y="582"/>
                </a:lnTo>
                <a:lnTo>
                  <a:pt x="494" y="578"/>
                </a:lnTo>
                <a:lnTo>
                  <a:pt x="489" y="575"/>
                </a:lnTo>
                <a:lnTo>
                  <a:pt x="487" y="571"/>
                </a:lnTo>
                <a:lnTo>
                  <a:pt x="487" y="567"/>
                </a:lnTo>
                <a:lnTo>
                  <a:pt x="487" y="567"/>
                </a:lnTo>
                <a:lnTo>
                  <a:pt x="484" y="567"/>
                </a:lnTo>
                <a:lnTo>
                  <a:pt x="484" y="567"/>
                </a:lnTo>
                <a:lnTo>
                  <a:pt x="484" y="571"/>
                </a:lnTo>
                <a:lnTo>
                  <a:pt x="482" y="575"/>
                </a:lnTo>
                <a:lnTo>
                  <a:pt x="476" y="578"/>
                </a:lnTo>
                <a:lnTo>
                  <a:pt x="475" y="580"/>
                </a:lnTo>
                <a:lnTo>
                  <a:pt x="469" y="580"/>
                </a:lnTo>
                <a:lnTo>
                  <a:pt x="469" y="580"/>
                </a:lnTo>
                <a:lnTo>
                  <a:pt x="455" y="575"/>
                </a:lnTo>
                <a:lnTo>
                  <a:pt x="455" y="555"/>
                </a:lnTo>
                <a:lnTo>
                  <a:pt x="455" y="555"/>
                </a:lnTo>
                <a:lnTo>
                  <a:pt x="455" y="553"/>
                </a:lnTo>
                <a:lnTo>
                  <a:pt x="443" y="553"/>
                </a:lnTo>
                <a:lnTo>
                  <a:pt x="443" y="542"/>
                </a:lnTo>
                <a:lnTo>
                  <a:pt x="443" y="542"/>
                </a:lnTo>
                <a:lnTo>
                  <a:pt x="443" y="542"/>
                </a:lnTo>
                <a:lnTo>
                  <a:pt x="446" y="539"/>
                </a:lnTo>
                <a:lnTo>
                  <a:pt x="439" y="533"/>
                </a:lnTo>
                <a:lnTo>
                  <a:pt x="434" y="535"/>
                </a:lnTo>
                <a:lnTo>
                  <a:pt x="427" y="541"/>
                </a:lnTo>
                <a:lnTo>
                  <a:pt x="430" y="542"/>
                </a:lnTo>
                <a:lnTo>
                  <a:pt x="430" y="542"/>
                </a:lnTo>
                <a:lnTo>
                  <a:pt x="430" y="553"/>
                </a:lnTo>
                <a:lnTo>
                  <a:pt x="416" y="553"/>
                </a:lnTo>
                <a:lnTo>
                  <a:pt x="416" y="553"/>
                </a:lnTo>
                <a:lnTo>
                  <a:pt x="416" y="553"/>
                </a:lnTo>
                <a:lnTo>
                  <a:pt x="416" y="551"/>
                </a:lnTo>
                <a:lnTo>
                  <a:pt x="386" y="551"/>
                </a:lnTo>
                <a:lnTo>
                  <a:pt x="386" y="546"/>
                </a:lnTo>
                <a:lnTo>
                  <a:pt x="386" y="546"/>
                </a:lnTo>
                <a:lnTo>
                  <a:pt x="384" y="546"/>
                </a:lnTo>
                <a:lnTo>
                  <a:pt x="384" y="526"/>
                </a:lnTo>
                <a:lnTo>
                  <a:pt x="384" y="526"/>
                </a:lnTo>
                <a:lnTo>
                  <a:pt x="402" y="521"/>
                </a:lnTo>
                <a:lnTo>
                  <a:pt x="400" y="521"/>
                </a:lnTo>
                <a:lnTo>
                  <a:pt x="398" y="521"/>
                </a:lnTo>
                <a:lnTo>
                  <a:pt x="396" y="519"/>
                </a:lnTo>
                <a:lnTo>
                  <a:pt x="395" y="519"/>
                </a:lnTo>
                <a:lnTo>
                  <a:pt x="395" y="519"/>
                </a:lnTo>
                <a:lnTo>
                  <a:pt x="393" y="519"/>
                </a:lnTo>
                <a:lnTo>
                  <a:pt x="391" y="517"/>
                </a:lnTo>
                <a:lnTo>
                  <a:pt x="389" y="517"/>
                </a:lnTo>
                <a:lnTo>
                  <a:pt x="388" y="517"/>
                </a:lnTo>
                <a:lnTo>
                  <a:pt x="388" y="516"/>
                </a:lnTo>
                <a:lnTo>
                  <a:pt x="386" y="514"/>
                </a:lnTo>
                <a:lnTo>
                  <a:pt x="384" y="514"/>
                </a:lnTo>
                <a:lnTo>
                  <a:pt x="386" y="514"/>
                </a:lnTo>
                <a:lnTo>
                  <a:pt x="380" y="480"/>
                </a:lnTo>
                <a:lnTo>
                  <a:pt x="380" y="474"/>
                </a:lnTo>
                <a:lnTo>
                  <a:pt x="380" y="469"/>
                </a:lnTo>
                <a:lnTo>
                  <a:pt x="380" y="469"/>
                </a:lnTo>
                <a:lnTo>
                  <a:pt x="379" y="467"/>
                </a:lnTo>
                <a:lnTo>
                  <a:pt x="379" y="467"/>
                </a:lnTo>
                <a:lnTo>
                  <a:pt x="379" y="467"/>
                </a:lnTo>
                <a:lnTo>
                  <a:pt x="379" y="467"/>
                </a:lnTo>
                <a:lnTo>
                  <a:pt x="379" y="467"/>
                </a:lnTo>
                <a:lnTo>
                  <a:pt x="379" y="467"/>
                </a:lnTo>
                <a:lnTo>
                  <a:pt x="379" y="465"/>
                </a:lnTo>
                <a:lnTo>
                  <a:pt x="377" y="465"/>
                </a:lnTo>
                <a:lnTo>
                  <a:pt x="377" y="465"/>
                </a:lnTo>
                <a:lnTo>
                  <a:pt x="377" y="465"/>
                </a:lnTo>
                <a:lnTo>
                  <a:pt x="377" y="465"/>
                </a:lnTo>
                <a:lnTo>
                  <a:pt x="377" y="465"/>
                </a:lnTo>
                <a:lnTo>
                  <a:pt x="375" y="465"/>
                </a:lnTo>
                <a:lnTo>
                  <a:pt x="372" y="465"/>
                </a:lnTo>
                <a:lnTo>
                  <a:pt x="372" y="465"/>
                </a:lnTo>
                <a:lnTo>
                  <a:pt x="372" y="465"/>
                </a:lnTo>
                <a:lnTo>
                  <a:pt x="370" y="465"/>
                </a:lnTo>
                <a:lnTo>
                  <a:pt x="370" y="467"/>
                </a:lnTo>
                <a:lnTo>
                  <a:pt x="370" y="467"/>
                </a:lnTo>
                <a:lnTo>
                  <a:pt x="370" y="469"/>
                </a:lnTo>
                <a:lnTo>
                  <a:pt x="372" y="469"/>
                </a:lnTo>
                <a:lnTo>
                  <a:pt x="372" y="469"/>
                </a:lnTo>
                <a:lnTo>
                  <a:pt x="372" y="469"/>
                </a:lnTo>
                <a:lnTo>
                  <a:pt x="373" y="469"/>
                </a:lnTo>
                <a:lnTo>
                  <a:pt x="373" y="469"/>
                </a:lnTo>
                <a:lnTo>
                  <a:pt x="373" y="469"/>
                </a:lnTo>
                <a:lnTo>
                  <a:pt x="373" y="469"/>
                </a:lnTo>
                <a:lnTo>
                  <a:pt x="373" y="471"/>
                </a:lnTo>
                <a:lnTo>
                  <a:pt x="373" y="471"/>
                </a:lnTo>
                <a:lnTo>
                  <a:pt x="375" y="473"/>
                </a:lnTo>
                <a:lnTo>
                  <a:pt x="375" y="474"/>
                </a:lnTo>
                <a:lnTo>
                  <a:pt x="373" y="474"/>
                </a:lnTo>
                <a:lnTo>
                  <a:pt x="373" y="474"/>
                </a:lnTo>
                <a:lnTo>
                  <a:pt x="194" y="474"/>
                </a:lnTo>
                <a:lnTo>
                  <a:pt x="192" y="473"/>
                </a:lnTo>
                <a:lnTo>
                  <a:pt x="192" y="473"/>
                </a:lnTo>
                <a:lnTo>
                  <a:pt x="192" y="473"/>
                </a:lnTo>
                <a:lnTo>
                  <a:pt x="192" y="471"/>
                </a:lnTo>
                <a:lnTo>
                  <a:pt x="194" y="469"/>
                </a:lnTo>
                <a:lnTo>
                  <a:pt x="194" y="469"/>
                </a:lnTo>
                <a:lnTo>
                  <a:pt x="194" y="469"/>
                </a:lnTo>
                <a:lnTo>
                  <a:pt x="194" y="469"/>
                </a:lnTo>
                <a:lnTo>
                  <a:pt x="194" y="469"/>
                </a:lnTo>
                <a:lnTo>
                  <a:pt x="196" y="469"/>
                </a:lnTo>
                <a:lnTo>
                  <a:pt x="196" y="469"/>
                </a:lnTo>
                <a:lnTo>
                  <a:pt x="196" y="469"/>
                </a:lnTo>
                <a:lnTo>
                  <a:pt x="196" y="467"/>
                </a:lnTo>
                <a:lnTo>
                  <a:pt x="197" y="467"/>
                </a:lnTo>
                <a:lnTo>
                  <a:pt x="197" y="465"/>
                </a:lnTo>
                <a:lnTo>
                  <a:pt x="196" y="465"/>
                </a:lnTo>
                <a:lnTo>
                  <a:pt x="196" y="465"/>
                </a:lnTo>
                <a:lnTo>
                  <a:pt x="196" y="465"/>
                </a:lnTo>
                <a:lnTo>
                  <a:pt x="196" y="465"/>
                </a:lnTo>
                <a:lnTo>
                  <a:pt x="196" y="465"/>
                </a:lnTo>
                <a:lnTo>
                  <a:pt x="192" y="465"/>
                </a:lnTo>
                <a:lnTo>
                  <a:pt x="190" y="465"/>
                </a:lnTo>
                <a:lnTo>
                  <a:pt x="190" y="465"/>
                </a:lnTo>
                <a:lnTo>
                  <a:pt x="190" y="465"/>
                </a:lnTo>
                <a:lnTo>
                  <a:pt x="190" y="465"/>
                </a:lnTo>
                <a:lnTo>
                  <a:pt x="190" y="465"/>
                </a:lnTo>
                <a:lnTo>
                  <a:pt x="188" y="465"/>
                </a:lnTo>
                <a:lnTo>
                  <a:pt x="188" y="465"/>
                </a:lnTo>
                <a:lnTo>
                  <a:pt x="188" y="465"/>
                </a:lnTo>
                <a:lnTo>
                  <a:pt x="188" y="467"/>
                </a:lnTo>
                <a:lnTo>
                  <a:pt x="188" y="467"/>
                </a:lnTo>
                <a:lnTo>
                  <a:pt x="188" y="467"/>
                </a:lnTo>
                <a:lnTo>
                  <a:pt x="188" y="467"/>
                </a:lnTo>
                <a:lnTo>
                  <a:pt x="187" y="467"/>
                </a:lnTo>
                <a:lnTo>
                  <a:pt x="187" y="467"/>
                </a:lnTo>
                <a:lnTo>
                  <a:pt x="187" y="474"/>
                </a:lnTo>
                <a:lnTo>
                  <a:pt x="187" y="480"/>
                </a:lnTo>
                <a:lnTo>
                  <a:pt x="185" y="514"/>
                </a:lnTo>
                <a:lnTo>
                  <a:pt x="183" y="514"/>
                </a:lnTo>
                <a:lnTo>
                  <a:pt x="181" y="516"/>
                </a:lnTo>
                <a:lnTo>
                  <a:pt x="181" y="516"/>
                </a:lnTo>
                <a:lnTo>
                  <a:pt x="180" y="517"/>
                </a:lnTo>
                <a:lnTo>
                  <a:pt x="178" y="517"/>
                </a:lnTo>
                <a:lnTo>
                  <a:pt x="178" y="519"/>
                </a:lnTo>
                <a:lnTo>
                  <a:pt x="176" y="519"/>
                </a:lnTo>
                <a:lnTo>
                  <a:pt x="174" y="519"/>
                </a:lnTo>
                <a:lnTo>
                  <a:pt x="172" y="519"/>
                </a:lnTo>
                <a:lnTo>
                  <a:pt x="171" y="519"/>
                </a:lnTo>
                <a:lnTo>
                  <a:pt x="171" y="519"/>
                </a:lnTo>
                <a:lnTo>
                  <a:pt x="167" y="519"/>
                </a:lnTo>
                <a:lnTo>
                  <a:pt x="178" y="526"/>
                </a:lnTo>
                <a:lnTo>
                  <a:pt x="185" y="528"/>
                </a:lnTo>
                <a:lnTo>
                  <a:pt x="185" y="542"/>
                </a:lnTo>
                <a:lnTo>
                  <a:pt x="185" y="542"/>
                </a:lnTo>
                <a:lnTo>
                  <a:pt x="183" y="546"/>
                </a:lnTo>
                <a:lnTo>
                  <a:pt x="167" y="546"/>
                </a:lnTo>
                <a:lnTo>
                  <a:pt x="167" y="551"/>
                </a:lnTo>
                <a:lnTo>
                  <a:pt x="153" y="551"/>
                </a:lnTo>
                <a:lnTo>
                  <a:pt x="153" y="553"/>
                </a:lnTo>
                <a:lnTo>
                  <a:pt x="153" y="553"/>
                </a:lnTo>
                <a:lnTo>
                  <a:pt x="153" y="553"/>
                </a:lnTo>
                <a:lnTo>
                  <a:pt x="128" y="553"/>
                </a:lnTo>
                <a:lnTo>
                  <a:pt x="128" y="542"/>
                </a:lnTo>
                <a:lnTo>
                  <a:pt x="128" y="542"/>
                </a:lnTo>
                <a:lnTo>
                  <a:pt x="130" y="541"/>
                </a:lnTo>
                <a:lnTo>
                  <a:pt x="123" y="535"/>
                </a:lnTo>
                <a:lnTo>
                  <a:pt x="119" y="533"/>
                </a:lnTo>
                <a:lnTo>
                  <a:pt x="112" y="539"/>
                </a:lnTo>
                <a:lnTo>
                  <a:pt x="116" y="541"/>
                </a:lnTo>
                <a:lnTo>
                  <a:pt x="116" y="553"/>
                </a:lnTo>
                <a:lnTo>
                  <a:pt x="107" y="553"/>
                </a:lnTo>
                <a:lnTo>
                  <a:pt x="107" y="555"/>
                </a:lnTo>
                <a:lnTo>
                  <a:pt x="107" y="555"/>
                </a:lnTo>
                <a:lnTo>
                  <a:pt x="107" y="575"/>
                </a:lnTo>
                <a:lnTo>
                  <a:pt x="92" y="580"/>
                </a:lnTo>
                <a:lnTo>
                  <a:pt x="91" y="580"/>
                </a:lnTo>
                <a:lnTo>
                  <a:pt x="91" y="580"/>
                </a:lnTo>
                <a:lnTo>
                  <a:pt x="89" y="578"/>
                </a:lnTo>
                <a:lnTo>
                  <a:pt x="85" y="575"/>
                </a:lnTo>
                <a:lnTo>
                  <a:pt x="85" y="571"/>
                </a:lnTo>
                <a:lnTo>
                  <a:pt x="85" y="571"/>
                </a:lnTo>
                <a:lnTo>
                  <a:pt x="85" y="571"/>
                </a:lnTo>
                <a:lnTo>
                  <a:pt x="83" y="571"/>
                </a:lnTo>
                <a:lnTo>
                  <a:pt x="83" y="575"/>
                </a:lnTo>
                <a:lnTo>
                  <a:pt x="82" y="578"/>
                </a:lnTo>
                <a:lnTo>
                  <a:pt x="76" y="582"/>
                </a:lnTo>
                <a:lnTo>
                  <a:pt x="73" y="585"/>
                </a:lnTo>
                <a:lnTo>
                  <a:pt x="69" y="589"/>
                </a:lnTo>
                <a:lnTo>
                  <a:pt x="64" y="591"/>
                </a:lnTo>
                <a:lnTo>
                  <a:pt x="60" y="594"/>
                </a:lnTo>
                <a:lnTo>
                  <a:pt x="55" y="596"/>
                </a:lnTo>
                <a:lnTo>
                  <a:pt x="51" y="598"/>
                </a:lnTo>
                <a:lnTo>
                  <a:pt x="46" y="601"/>
                </a:lnTo>
                <a:lnTo>
                  <a:pt x="43" y="601"/>
                </a:lnTo>
                <a:lnTo>
                  <a:pt x="37" y="603"/>
                </a:lnTo>
                <a:lnTo>
                  <a:pt x="34" y="605"/>
                </a:lnTo>
                <a:lnTo>
                  <a:pt x="44" y="618"/>
                </a:lnTo>
                <a:lnTo>
                  <a:pt x="44" y="627"/>
                </a:lnTo>
                <a:lnTo>
                  <a:pt x="0" y="627"/>
                </a:lnTo>
                <a:lnTo>
                  <a:pt x="0" y="711"/>
                </a:lnTo>
                <a:lnTo>
                  <a:pt x="4031" y="711"/>
                </a:lnTo>
                <a:lnTo>
                  <a:pt x="4031" y="627"/>
                </a:lnTo>
                <a:lnTo>
                  <a:pt x="4029" y="627"/>
                </a:lnTo>
                <a:close/>
                <a:moveTo>
                  <a:pt x="3242" y="523"/>
                </a:moveTo>
                <a:lnTo>
                  <a:pt x="3242" y="523"/>
                </a:lnTo>
                <a:lnTo>
                  <a:pt x="3242" y="523"/>
                </a:lnTo>
                <a:lnTo>
                  <a:pt x="3242" y="523"/>
                </a:lnTo>
                <a:lnTo>
                  <a:pt x="3240" y="517"/>
                </a:lnTo>
                <a:lnTo>
                  <a:pt x="3240" y="517"/>
                </a:lnTo>
                <a:lnTo>
                  <a:pt x="3240" y="517"/>
                </a:lnTo>
                <a:lnTo>
                  <a:pt x="3240" y="517"/>
                </a:lnTo>
                <a:lnTo>
                  <a:pt x="3242" y="519"/>
                </a:lnTo>
                <a:lnTo>
                  <a:pt x="3242" y="519"/>
                </a:lnTo>
                <a:lnTo>
                  <a:pt x="3242" y="519"/>
                </a:lnTo>
                <a:lnTo>
                  <a:pt x="3242" y="523"/>
                </a:lnTo>
                <a:close/>
                <a:moveTo>
                  <a:pt x="601" y="600"/>
                </a:moveTo>
                <a:lnTo>
                  <a:pt x="599" y="600"/>
                </a:lnTo>
                <a:lnTo>
                  <a:pt x="597" y="600"/>
                </a:lnTo>
                <a:lnTo>
                  <a:pt x="597" y="600"/>
                </a:lnTo>
                <a:lnTo>
                  <a:pt x="597" y="600"/>
                </a:lnTo>
                <a:lnTo>
                  <a:pt x="596" y="601"/>
                </a:lnTo>
                <a:lnTo>
                  <a:pt x="596" y="601"/>
                </a:lnTo>
                <a:lnTo>
                  <a:pt x="596" y="610"/>
                </a:lnTo>
                <a:lnTo>
                  <a:pt x="596" y="610"/>
                </a:lnTo>
                <a:lnTo>
                  <a:pt x="596" y="610"/>
                </a:lnTo>
                <a:lnTo>
                  <a:pt x="596" y="610"/>
                </a:lnTo>
                <a:lnTo>
                  <a:pt x="597" y="610"/>
                </a:lnTo>
                <a:lnTo>
                  <a:pt x="597" y="610"/>
                </a:lnTo>
                <a:lnTo>
                  <a:pt x="597" y="610"/>
                </a:lnTo>
                <a:lnTo>
                  <a:pt x="597" y="612"/>
                </a:lnTo>
                <a:lnTo>
                  <a:pt x="597" y="612"/>
                </a:lnTo>
                <a:lnTo>
                  <a:pt x="597" y="612"/>
                </a:lnTo>
                <a:lnTo>
                  <a:pt x="597" y="612"/>
                </a:lnTo>
                <a:lnTo>
                  <a:pt x="597" y="614"/>
                </a:lnTo>
                <a:lnTo>
                  <a:pt x="597" y="614"/>
                </a:lnTo>
                <a:lnTo>
                  <a:pt x="597" y="614"/>
                </a:lnTo>
                <a:lnTo>
                  <a:pt x="597" y="614"/>
                </a:lnTo>
                <a:lnTo>
                  <a:pt x="597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6"/>
                </a:lnTo>
                <a:lnTo>
                  <a:pt x="596" y="618"/>
                </a:lnTo>
                <a:lnTo>
                  <a:pt x="596" y="618"/>
                </a:lnTo>
                <a:lnTo>
                  <a:pt x="596" y="618"/>
                </a:lnTo>
                <a:lnTo>
                  <a:pt x="596" y="619"/>
                </a:lnTo>
                <a:lnTo>
                  <a:pt x="596" y="619"/>
                </a:lnTo>
                <a:lnTo>
                  <a:pt x="596" y="619"/>
                </a:lnTo>
                <a:lnTo>
                  <a:pt x="596" y="619"/>
                </a:lnTo>
                <a:lnTo>
                  <a:pt x="596" y="621"/>
                </a:lnTo>
                <a:lnTo>
                  <a:pt x="596" y="621"/>
                </a:lnTo>
                <a:lnTo>
                  <a:pt x="596" y="621"/>
                </a:lnTo>
                <a:lnTo>
                  <a:pt x="596" y="627"/>
                </a:lnTo>
                <a:lnTo>
                  <a:pt x="596" y="627"/>
                </a:lnTo>
                <a:lnTo>
                  <a:pt x="596" y="627"/>
                </a:lnTo>
                <a:lnTo>
                  <a:pt x="546" y="627"/>
                </a:lnTo>
                <a:lnTo>
                  <a:pt x="546" y="627"/>
                </a:lnTo>
                <a:lnTo>
                  <a:pt x="544" y="627"/>
                </a:lnTo>
                <a:lnTo>
                  <a:pt x="544" y="621"/>
                </a:lnTo>
                <a:lnTo>
                  <a:pt x="544" y="621"/>
                </a:lnTo>
                <a:lnTo>
                  <a:pt x="544" y="621"/>
                </a:lnTo>
                <a:lnTo>
                  <a:pt x="546" y="621"/>
                </a:lnTo>
                <a:lnTo>
                  <a:pt x="546" y="619"/>
                </a:lnTo>
                <a:lnTo>
                  <a:pt x="546" y="619"/>
                </a:lnTo>
                <a:lnTo>
                  <a:pt x="546" y="619"/>
                </a:lnTo>
                <a:lnTo>
                  <a:pt x="546" y="618"/>
                </a:lnTo>
                <a:lnTo>
                  <a:pt x="546" y="618"/>
                </a:lnTo>
                <a:lnTo>
                  <a:pt x="546" y="618"/>
                </a:lnTo>
                <a:lnTo>
                  <a:pt x="544" y="616"/>
                </a:lnTo>
                <a:lnTo>
                  <a:pt x="544" y="616"/>
                </a:lnTo>
                <a:lnTo>
                  <a:pt x="544" y="616"/>
                </a:lnTo>
                <a:lnTo>
                  <a:pt x="544" y="616"/>
                </a:lnTo>
                <a:lnTo>
                  <a:pt x="544" y="616"/>
                </a:lnTo>
                <a:lnTo>
                  <a:pt x="544" y="614"/>
                </a:lnTo>
                <a:lnTo>
                  <a:pt x="544" y="614"/>
                </a:lnTo>
                <a:lnTo>
                  <a:pt x="544" y="614"/>
                </a:lnTo>
                <a:lnTo>
                  <a:pt x="544" y="614"/>
                </a:lnTo>
                <a:lnTo>
                  <a:pt x="544" y="612"/>
                </a:lnTo>
                <a:lnTo>
                  <a:pt x="544" y="612"/>
                </a:lnTo>
                <a:lnTo>
                  <a:pt x="544" y="612"/>
                </a:lnTo>
                <a:lnTo>
                  <a:pt x="544" y="610"/>
                </a:lnTo>
                <a:lnTo>
                  <a:pt x="544" y="610"/>
                </a:lnTo>
                <a:lnTo>
                  <a:pt x="544" y="610"/>
                </a:lnTo>
                <a:lnTo>
                  <a:pt x="546" y="610"/>
                </a:lnTo>
                <a:lnTo>
                  <a:pt x="546" y="603"/>
                </a:lnTo>
                <a:lnTo>
                  <a:pt x="544" y="601"/>
                </a:lnTo>
                <a:lnTo>
                  <a:pt x="544" y="600"/>
                </a:lnTo>
                <a:lnTo>
                  <a:pt x="544" y="600"/>
                </a:lnTo>
                <a:lnTo>
                  <a:pt x="542" y="600"/>
                </a:lnTo>
                <a:lnTo>
                  <a:pt x="540" y="600"/>
                </a:lnTo>
                <a:lnTo>
                  <a:pt x="540" y="600"/>
                </a:lnTo>
                <a:lnTo>
                  <a:pt x="540" y="600"/>
                </a:lnTo>
                <a:lnTo>
                  <a:pt x="540" y="594"/>
                </a:lnTo>
                <a:lnTo>
                  <a:pt x="542" y="594"/>
                </a:lnTo>
                <a:lnTo>
                  <a:pt x="546" y="580"/>
                </a:lnTo>
                <a:lnTo>
                  <a:pt x="549" y="580"/>
                </a:lnTo>
                <a:lnTo>
                  <a:pt x="553" y="578"/>
                </a:lnTo>
                <a:lnTo>
                  <a:pt x="555" y="578"/>
                </a:lnTo>
                <a:lnTo>
                  <a:pt x="558" y="578"/>
                </a:lnTo>
                <a:lnTo>
                  <a:pt x="560" y="575"/>
                </a:lnTo>
                <a:lnTo>
                  <a:pt x="581" y="575"/>
                </a:lnTo>
                <a:lnTo>
                  <a:pt x="583" y="578"/>
                </a:lnTo>
                <a:lnTo>
                  <a:pt x="583" y="578"/>
                </a:lnTo>
                <a:lnTo>
                  <a:pt x="587" y="578"/>
                </a:lnTo>
                <a:lnTo>
                  <a:pt x="589" y="578"/>
                </a:lnTo>
                <a:lnTo>
                  <a:pt x="592" y="580"/>
                </a:lnTo>
                <a:lnTo>
                  <a:pt x="596" y="580"/>
                </a:lnTo>
                <a:lnTo>
                  <a:pt x="597" y="594"/>
                </a:lnTo>
                <a:lnTo>
                  <a:pt x="599" y="594"/>
                </a:lnTo>
                <a:lnTo>
                  <a:pt x="601" y="594"/>
                </a:lnTo>
                <a:lnTo>
                  <a:pt x="601" y="600"/>
                </a:lnTo>
                <a:close/>
                <a:moveTo>
                  <a:pt x="708" y="600"/>
                </a:moveTo>
                <a:lnTo>
                  <a:pt x="706" y="600"/>
                </a:lnTo>
                <a:lnTo>
                  <a:pt x="706" y="600"/>
                </a:lnTo>
                <a:lnTo>
                  <a:pt x="706" y="601"/>
                </a:lnTo>
                <a:lnTo>
                  <a:pt x="706" y="601"/>
                </a:lnTo>
                <a:lnTo>
                  <a:pt x="704" y="603"/>
                </a:lnTo>
                <a:lnTo>
                  <a:pt x="704" y="610"/>
                </a:lnTo>
                <a:lnTo>
                  <a:pt x="704" y="610"/>
                </a:lnTo>
                <a:lnTo>
                  <a:pt x="704" y="610"/>
                </a:lnTo>
                <a:lnTo>
                  <a:pt x="706" y="610"/>
                </a:lnTo>
                <a:lnTo>
                  <a:pt x="706" y="612"/>
                </a:lnTo>
                <a:lnTo>
                  <a:pt x="706" y="612"/>
                </a:lnTo>
                <a:lnTo>
                  <a:pt x="706" y="612"/>
                </a:lnTo>
                <a:lnTo>
                  <a:pt x="706" y="612"/>
                </a:lnTo>
                <a:lnTo>
                  <a:pt x="706" y="614"/>
                </a:lnTo>
                <a:lnTo>
                  <a:pt x="706" y="614"/>
                </a:lnTo>
                <a:lnTo>
                  <a:pt x="706" y="614"/>
                </a:lnTo>
                <a:lnTo>
                  <a:pt x="706" y="614"/>
                </a:lnTo>
                <a:lnTo>
                  <a:pt x="706" y="616"/>
                </a:lnTo>
                <a:lnTo>
                  <a:pt x="706" y="616"/>
                </a:lnTo>
                <a:lnTo>
                  <a:pt x="704" y="616"/>
                </a:lnTo>
                <a:lnTo>
                  <a:pt x="704" y="616"/>
                </a:lnTo>
                <a:lnTo>
                  <a:pt x="704" y="616"/>
                </a:lnTo>
                <a:lnTo>
                  <a:pt x="704" y="618"/>
                </a:lnTo>
                <a:lnTo>
                  <a:pt x="704" y="618"/>
                </a:lnTo>
                <a:lnTo>
                  <a:pt x="704" y="618"/>
                </a:lnTo>
                <a:lnTo>
                  <a:pt x="704" y="619"/>
                </a:lnTo>
                <a:lnTo>
                  <a:pt x="704" y="619"/>
                </a:lnTo>
                <a:lnTo>
                  <a:pt x="704" y="619"/>
                </a:lnTo>
                <a:lnTo>
                  <a:pt x="704" y="621"/>
                </a:lnTo>
                <a:lnTo>
                  <a:pt x="704" y="621"/>
                </a:lnTo>
                <a:lnTo>
                  <a:pt x="704" y="621"/>
                </a:lnTo>
                <a:lnTo>
                  <a:pt x="704" y="621"/>
                </a:lnTo>
                <a:lnTo>
                  <a:pt x="704" y="627"/>
                </a:lnTo>
                <a:lnTo>
                  <a:pt x="704" y="627"/>
                </a:lnTo>
                <a:lnTo>
                  <a:pt x="704" y="627"/>
                </a:lnTo>
                <a:lnTo>
                  <a:pt x="615" y="627"/>
                </a:lnTo>
                <a:lnTo>
                  <a:pt x="615" y="627"/>
                </a:lnTo>
                <a:lnTo>
                  <a:pt x="613" y="627"/>
                </a:lnTo>
                <a:lnTo>
                  <a:pt x="613" y="621"/>
                </a:lnTo>
                <a:lnTo>
                  <a:pt x="613" y="621"/>
                </a:lnTo>
                <a:lnTo>
                  <a:pt x="613" y="621"/>
                </a:lnTo>
                <a:lnTo>
                  <a:pt x="615" y="621"/>
                </a:lnTo>
                <a:lnTo>
                  <a:pt x="615" y="619"/>
                </a:lnTo>
                <a:lnTo>
                  <a:pt x="615" y="619"/>
                </a:lnTo>
                <a:lnTo>
                  <a:pt x="615" y="619"/>
                </a:lnTo>
                <a:lnTo>
                  <a:pt x="615" y="618"/>
                </a:lnTo>
                <a:lnTo>
                  <a:pt x="615" y="618"/>
                </a:lnTo>
                <a:lnTo>
                  <a:pt x="615" y="618"/>
                </a:lnTo>
                <a:lnTo>
                  <a:pt x="613" y="616"/>
                </a:lnTo>
                <a:lnTo>
                  <a:pt x="613" y="616"/>
                </a:lnTo>
                <a:lnTo>
                  <a:pt x="613" y="616"/>
                </a:lnTo>
                <a:lnTo>
                  <a:pt x="613" y="616"/>
                </a:lnTo>
                <a:lnTo>
                  <a:pt x="613" y="616"/>
                </a:lnTo>
                <a:lnTo>
                  <a:pt x="613" y="614"/>
                </a:lnTo>
                <a:lnTo>
                  <a:pt x="613" y="614"/>
                </a:lnTo>
                <a:lnTo>
                  <a:pt x="613" y="614"/>
                </a:lnTo>
                <a:lnTo>
                  <a:pt x="613" y="614"/>
                </a:lnTo>
                <a:lnTo>
                  <a:pt x="613" y="612"/>
                </a:lnTo>
                <a:lnTo>
                  <a:pt x="613" y="612"/>
                </a:lnTo>
                <a:lnTo>
                  <a:pt x="613" y="612"/>
                </a:lnTo>
                <a:lnTo>
                  <a:pt x="613" y="612"/>
                </a:lnTo>
                <a:lnTo>
                  <a:pt x="613" y="610"/>
                </a:lnTo>
                <a:lnTo>
                  <a:pt x="613" y="610"/>
                </a:lnTo>
                <a:lnTo>
                  <a:pt x="615" y="610"/>
                </a:lnTo>
                <a:lnTo>
                  <a:pt x="615" y="603"/>
                </a:lnTo>
                <a:lnTo>
                  <a:pt x="613" y="601"/>
                </a:lnTo>
                <a:lnTo>
                  <a:pt x="613" y="601"/>
                </a:lnTo>
                <a:lnTo>
                  <a:pt x="613" y="600"/>
                </a:lnTo>
                <a:lnTo>
                  <a:pt x="613" y="600"/>
                </a:lnTo>
                <a:lnTo>
                  <a:pt x="612" y="600"/>
                </a:lnTo>
                <a:lnTo>
                  <a:pt x="612" y="600"/>
                </a:lnTo>
                <a:lnTo>
                  <a:pt x="610" y="600"/>
                </a:lnTo>
                <a:lnTo>
                  <a:pt x="610" y="600"/>
                </a:lnTo>
                <a:lnTo>
                  <a:pt x="610" y="553"/>
                </a:lnTo>
                <a:lnTo>
                  <a:pt x="610" y="553"/>
                </a:lnTo>
                <a:lnTo>
                  <a:pt x="613" y="553"/>
                </a:lnTo>
                <a:lnTo>
                  <a:pt x="617" y="541"/>
                </a:lnTo>
                <a:lnTo>
                  <a:pt x="621" y="541"/>
                </a:lnTo>
                <a:lnTo>
                  <a:pt x="624" y="539"/>
                </a:lnTo>
                <a:lnTo>
                  <a:pt x="626" y="539"/>
                </a:lnTo>
                <a:lnTo>
                  <a:pt x="628" y="539"/>
                </a:lnTo>
                <a:lnTo>
                  <a:pt x="631" y="533"/>
                </a:lnTo>
                <a:lnTo>
                  <a:pt x="690" y="533"/>
                </a:lnTo>
                <a:lnTo>
                  <a:pt x="692" y="539"/>
                </a:lnTo>
                <a:lnTo>
                  <a:pt x="693" y="539"/>
                </a:lnTo>
                <a:lnTo>
                  <a:pt x="697" y="539"/>
                </a:lnTo>
                <a:lnTo>
                  <a:pt x="699" y="541"/>
                </a:lnTo>
                <a:lnTo>
                  <a:pt x="702" y="541"/>
                </a:lnTo>
                <a:lnTo>
                  <a:pt x="706" y="553"/>
                </a:lnTo>
                <a:lnTo>
                  <a:pt x="709" y="553"/>
                </a:lnTo>
                <a:lnTo>
                  <a:pt x="709" y="600"/>
                </a:lnTo>
                <a:lnTo>
                  <a:pt x="708" y="600"/>
                </a:lnTo>
                <a:close/>
                <a:moveTo>
                  <a:pt x="779" y="600"/>
                </a:moveTo>
                <a:lnTo>
                  <a:pt x="777" y="600"/>
                </a:lnTo>
                <a:lnTo>
                  <a:pt x="775" y="600"/>
                </a:lnTo>
                <a:lnTo>
                  <a:pt x="775" y="600"/>
                </a:lnTo>
                <a:lnTo>
                  <a:pt x="775" y="601"/>
                </a:lnTo>
                <a:lnTo>
                  <a:pt x="772" y="603"/>
                </a:lnTo>
                <a:lnTo>
                  <a:pt x="772" y="610"/>
                </a:lnTo>
                <a:lnTo>
                  <a:pt x="773" y="610"/>
                </a:lnTo>
                <a:lnTo>
                  <a:pt x="773" y="610"/>
                </a:lnTo>
                <a:lnTo>
                  <a:pt x="773" y="610"/>
                </a:lnTo>
                <a:lnTo>
                  <a:pt x="773" y="612"/>
                </a:lnTo>
                <a:lnTo>
                  <a:pt x="775" y="612"/>
                </a:lnTo>
                <a:lnTo>
                  <a:pt x="775" y="612"/>
                </a:lnTo>
                <a:lnTo>
                  <a:pt x="775" y="612"/>
                </a:lnTo>
                <a:lnTo>
                  <a:pt x="775" y="614"/>
                </a:lnTo>
                <a:lnTo>
                  <a:pt x="775" y="614"/>
                </a:lnTo>
                <a:lnTo>
                  <a:pt x="775" y="614"/>
                </a:lnTo>
                <a:lnTo>
                  <a:pt x="775" y="614"/>
                </a:lnTo>
                <a:lnTo>
                  <a:pt x="773" y="616"/>
                </a:lnTo>
                <a:lnTo>
                  <a:pt x="773" y="616"/>
                </a:lnTo>
                <a:lnTo>
                  <a:pt x="773" y="616"/>
                </a:lnTo>
                <a:lnTo>
                  <a:pt x="773" y="616"/>
                </a:lnTo>
                <a:lnTo>
                  <a:pt x="773" y="616"/>
                </a:lnTo>
                <a:lnTo>
                  <a:pt x="773" y="618"/>
                </a:lnTo>
                <a:lnTo>
                  <a:pt x="773" y="618"/>
                </a:lnTo>
                <a:lnTo>
                  <a:pt x="772" y="618"/>
                </a:lnTo>
                <a:lnTo>
                  <a:pt x="772" y="619"/>
                </a:lnTo>
                <a:lnTo>
                  <a:pt x="772" y="619"/>
                </a:lnTo>
                <a:lnTo>
                  <a:pt x="773" y="619"/>
                </a:lnTo>
                <a:lnTo>
                  <a:pt x="773" y="621"/>
                </a:lnTo>
                <a:lnTo>
                  <a:pt x="773" y="621"/>
                </a:lnTo>
                <a:lnTo>
                  <a:pt x="773" y="621"/>
                </a:lnTo>
                <a:lnTo>
                  <a:pt x="773" y="621"/>
                </a:lnTo>
                <a:lnTo>
                  <a:pt x="773" y="627"/>
                </a:lnTo>
                <a:lnTo>
                  <a:pt x="773" y="627"/>
                </a:lnTo>
                <a:lnTo>
                  <a:pt x="773" y="627"/>
                </a:lnTo>
                <a:lnTo>
                  <a:pt x="725" y="627"/>
                </a:lnTo>
                <a:lnTo>
                  <a:pt x="725" y="627"/>
                </a:lnTo>
                <a:lnTo>
                  <a:pt x="724" y="627"/>
                </a:lnTo>
                <a:lnTo>
                  <a:pt x="724" y="621"/>
                </a:lnTo>
                <a:lnTo>
                  <a:pt x="724" y="621"/>
                </a:lnTo>
                <a:lnTo>
                  <a:pt x="724" y="621"/>
                </a:lnTo>
                <a:lnTo>
                  <a:pt x="724" y="619"/>
                </a:lnTo>
                <a:lnTo>
                  <a:pt x="724" y="619"/>
                </a:lnTo>
                <a:lnTo>
                  <a:pt x="725" y="619"/>
                </a:lnTo>
                <a:lnTo>
                  <a:pt x="725" y="619"/>
                </a:lnTo>
                <a:lnTo>
                  <a:pt x="725" y="618"/>
                </a:lnTo>
                <a:lnTo>
                  <a:pt x="724" y="618"/>
                </a:lnTo>
                <a:lnTo>
                  <a:pt x="724" y="618"/>
                </a:lnTo>
                <a:lnTo>
                  <a:pt x="724" y="616"/>
                </a:lnTo>
                <a:lnTo>
                  <a:pt x="724" y="616"/>
                </a:lnTo>
                <a:lnTo>
                  <a:pt x="724" y="616"/>
                </a:lnTo>
                <a:lnTo>
                  <a:pt x="724" y="616"/>
                </a:lnTo>
                <a:lnTo>
                  <a:pt x="724" y="614"/>
                </a:lnTo>
                <a:lnTo>
                  <a:pt x="722" y="614"/>
                </a:lnTo>
                <a:lnTo>
                  <a:pt x="722" y="614"/>
                </a:lnTo>
                <a:lnTo>
                  <a:pt x="722" y="614"/>
                </a:lnTo>
                <a:lnTo>
                  <a:pt x="722" y="612"/>
                </a:lnTo>
                <a:lnTo>
                  <a:pt x="722" y="612"/>
                </a:lnTo>
                <a:lnTo>
                  <a:pt x="722" y="612"/>
                </a:lnTo>
                <a:lnTo>
                  <a:pt x="722" y="612"/>
                </a:lnTo>
                <a:lnTo>
                  <a:pt x="724" y="610"/>
                </a:lnTo>
                <a:lnTo>
                  <a:pt x="724" y="610"/>
                </a:lnTo>
                <a:lnTo>
                  <a:pt x="724" y="610"/>
                </a:lnTo>
                <a:lnTo>
                  <a:pt x="724" y="610"/>
                </a:lnTo>
                <a:lnTo>
                  <a:pt x="724" y="610"/>
                </a:lnTo>
                <a:lnTo>
                  <a:pt x="724" y="601"/>
                </a:lnTo>
                <a:lnTo>
                  <a:pt x="722" y="601"/>
                </a:lnTo>
                <a:lnTo>
                  <a:pt x="722" y="600"/>
                </a:lnTo>
                <a:lnTo>
                  <a:pt x="722" y="600"/>
                </a:lnTo>
                <a:lnTo>
                  <a:pt x="722" y="600"/>
                </a:lnTo>
                <a:lnTo>
                  <a:pt x="720" y="600"/>
                </a:lnTo>
                <a:lnTo>
                  <a:pt x="720" y="600"/>
                </a:lnTo>
                <a:lnTo>
                  <a:pt x="718" y="600"/>
                </a:lnTo>
                <a:lnTo>
                  <a:pt x="718" y="594"/>
                </a:lnTo>
                <a:lnTo>
                  <a:pt x="722" y="594"/>
                </a:lnTo>
                <a:lnTo>
                  <a:pt x="722" y="594"/>
                </a:lnTo>
                <a:lnTo>
                  <a:pt x="725" y="580"/>
                </a:lnTo>
                <a:lnTo>
                  <a:pt x="727" y="580"/>
                </a:lnTo>
                <a:lnTo>
                  <a:pt x="729" y="580"/>
                </a:lnTo>
                <a:lnTo>
                  <a:pt x="731" y="578"/>
                </a:lnTo>
                <a:lnTo>
                  <a:pt x="734" y="578"/>
                </a:lnTo>
                <a:lnTo>
                  <a:pt x="736" y="578"/>
                </a:lnTo>
                <a:lnTo>
                  <a:pt x="736" y="578"/>
                </a:lnTo>
                <a:lnTo>
                  <a:pt x="740" y="575"/>
                </a:lnTo>
                <a:lnTo>
                  <a:pt x="759" y="575"/>
                </a:lnTo>
                <a:lnTo>
                  <a:pt x="761" y="578"/>
                </a:lnTo>
                <a:lnTo>
                  <a:pt x="763" y="578"/>
                </a:lnTo>
                <a:lnTo>
                  <a:pt x="766" y="578"/>
                </a:lnTo>
                <a:lnTo>
                  <a:pt x="770" y="580"/>
                </a:lnTo>
                <a:lnTo>
                  <a:pt x="773" y="580"/>
                </a:lnTo>
                <a:lnTo>
                  <a:pt x="775" y="594"/>
                </a:lnTo>
                <a:lnTo>
                  <a:pt x="779" y="594"/>
                </a:lnTo>
                <a:lnTo>
                  <a:pt x="779" y="600"/>
                </a:lnTo>
                <a:lnTo>
                  <a:pt x="779" y="600"/>
                </a:lnTo>
                <a:close/>
                <a:moveTo>
                  <a:pt x="1394" y="609"/>
                </a:moveTo>
                <a:lnTo>
                  <a:pt x="1396" y="607"/>
                </a:lnTo>
                <a:lnTo>
                  <a:pt x="1396" y="605"/>
                </a:lnTo>
                <a:lnTo>
                  <a:pt x="1398" y="603"/>
                </a:lnTo>
                <a:lnTo>
                  <a:pt x="1399" y="603"/>
                </a:lnTo>
                <a:lnTo>
                  <a:pt x="1401" y="603"/>
                </a:lnTo>
                <a:lnTo>
                  <a:pt x="1405" y="603"/>
                </a:lnTo>
                <a:lnTo>
                  <a:pt x="1406" y="603"/>
                </a:lnTo>
                <a:lnTo>
                  <a:pt x="1408" y="605"/>
                </a:lnTo>
                <a:lnTo>
                  <a:pt x="1408" y="607"/>
                </a:lnTo>
                <a:lnTo>
                  <a:pt x="1410" y="609"/>
                </a:lnTo>
                <a:lnTo>
                  <a:pt x="1410" y="612"/>
                </a:lnTo>
                <a:lnTo>
                  <a:pt x="1410" y="625"/>
                </a:lnTo>
                <a:lnTo>
                  <a:pt x="1394" y="625"/>
                </a:lnTo>
                <a:lnTo>
                  <a:pt x="1394" y="619"/>
                </a:lnTo>
                <a:lnTo>
                  <a:pt x="1394" y="612"/>
                </a:lnTo>
                <a:lnTo>
                  <a:pt x="1394" y="609"/>
                </a:lnTo>
                <a:close/>
                <a:moveTo>
                  <a:pt x="1337" y="605"/>
                </a:moveTo>
                <a:lnTo>
                  <a:pt x="1339" y="603"/>
                </a:lnTo>
                <a:lnTo>
                  <a:pt x="1341" y="600"/>
                </a:lnTo>
                <a:lnTo>
                  <a:pt x="1342" y="598"/>
                </a:lnTo>
                <a:lnTo>
                  <a:pt x="1344" y="598"/>
                </a:lnTo>
                <a:lnTo>
                  <a:pt x="1348" y="598"/>
                </a:lnTo>
                <a:lnTo>
                  <a:pt x="1350" y="598"/>
                </a:lnTo>
                <a:lnTo>
                  <a:pt x="1353" y="598"/>
                </a:lnTo>
                <a:lnTo>
                  <a:pt x="1355" y="600"/>
                </a:lnTo>
                <a:lnTo>
                  <a:pt x="1357" y="603"/>
                </a:lnTo>
                <a:lnTo>
                  <a:pt x="1358" y="605"/>
                </a:lnTo>
                <a:lnTo>
                  <a:pt x="1358" y="609"/>
                </a:lnTo>
                <a:lnTo>
                  <a:pt x="1358" y="625"/>
                </a:lnTo>
                <a:lnTo>
                  <a:pt x="1337" y="625"/>
                </a:lnTo>
                <a:lnTo>
                  <a:pt x="1337" y="619"/>
                </a:lnTo>
                <a:lnTo>
                  <a:pt x="1337" y="609"/>
                </a:lnTo>
                <a:lnTo>
                  <a:pt x="1337" y="605"/>
                </a:lnTo>
                <a:close/>
                <a:moveTo>
                  <a:pt x="1266" y="601"/>
                </a:moveTo>
                <a:lnTo>
                  <a:pt x="1268" y="598"/>
                </a:lnTo>
                <a:lnTo>
                  <a:pt x="1270" y="596"/>
                </a:lnTo>
                <a:lnTo>
                  <a:pt x="1273" y="593"/>
                </a:lnTo>
                <a:lnTo>
                  <a:pt x="1275" y="593"/>
                </a:lnTo>
                <a:lnTo>
                  <a:pt x="1278" y="591"/>
                </a:lnTo>
                <a:lnTo>
                  <a:pt x="1282" y="593"/>
                </a:lnTo>
                <a:lnTo>
                  <a:pt x="1286" y="593"/>
                </a:lnTo>
                <a:lnTo>
                  <a:pt x="1289" y="596"/>
                </a:lnTo>
                <a:lnTo>
                  <a:pt x="1291" y="598"/>
                </a:lnTo>
                <a:lnTo>
                  <a:pt x="1293" y="601"/>
                </a:lnTo>
                <a:lnTo>
                  <a:pt x="1293" y="605"/>
                </a:lnTo>
                <a:lnTo>
                  <a:pt x="1293" y="625"/>
                </a:lnTo>
                <a:lnTo>
                  <a:pt x="1266" y="625"/>
                </a:lnTo>
                <a:lnTo>
                  <a:pt x="1266" y="605"/>
                </a:lnTo>
                <a:lnTo>
                  <a:pt x="1266" y="601"/>
                </a:lnTo>
                <a:close/>
                <a:moveTo>
                  <a:pt x="1200" y="605"/>
                </a:moveTo>
                <a:lnTo>
                  <a:pt x="1202" y="603"/>
                </a:lnTo>
                <a:lnTo>
                  <a:pt x="1204" y="601"/>
                </a:lnTo>
                <a:lnTo>
                  <a:pt x="1206" y="600"/>
                </a:lnTo>
                <a:lnTo>
                  <a:pt x="1209" y="598"/>
                </a:lnTo>
                <a:lnTo>
                  <a:pt x="1211" y="598"/>
                </a:lnTo>
                <a:lnTo>
                  <a:pt x="1214" y="598"/>
                </a:lnTo>
                <a:lnTo>
                  <a:pt x="1216" y="600"/>
                </a:lnTo>
                <a:lnTo>
                  <a:pt x="1218" y="600"/>
                </a:lnTo>
                <a:lnTo>
                  <a:pt x="1220" y="603"/>
                </a:lnTo>
                <a:lnTo>
                  <a:pt x="1222" y="605"/>
                </a:lnTo>
                <a:lnTo>
                  <a:pt x="1222" y="609"/>
                </a:lnTo>
                <a:lnTo>
                  <a:pt x="1222" y="619"/>
                </a:lnTo>
                <a:lnTo>
                  <a:pt x="1222" y="625"/>
                </a:lnTo>
                <a:lnTo>
                  <a:pt x="1200" y="625"/>
                </a:lnTo>
                <a:lnTo>
                  <a:pt x="1200" y="609"/>
                </a:lnTo>
                <a:lnTo>
                  <a:pt x="1200" y="605"/>
                </a:lnTo>
                <a:close/>
                <a:moveTo>
                  <a:pt x="1150" y="609"/>
                </a:moveTo>
                <a:lnTo>
                  <a:pt x="1150" y="607"/>
                </a:lnTo>
                <a:lnTo>
                  <a:pt x="1152" y="605"/>
                </a:lnTo>
                <a:lnTo>
                  <a:pt x="1154" y="603"/>
                </a:lnTo>
                <a:lnTo>
                  <a:pt x="1156" y="603"/>
                </a:lnTo>
                <a:lnTo>
                  <a:pt x="1158" y="603"/>
                </a:lnTo>
                <a:lnTo>
                  <a:pt x="1159" y="603"/>
                </a:lnTo>
                <a:lnTo>
                  <a:pt x="1161" y="603"/>
                </a:lnTo>
                <a:lnTo>
                  <a:pt x="1163" y="605"/>
                </a:lnTo>
                <a:lnTo>
                  <a:pt x="1165" y="607"/>
                </a:lnTo>
                <a:lnTo>
                  <a:pt x="1165" y="609"/>
                </a:lnTo>
                <a:lnTo>
                  <a:pt x="1165" y="612"/>
                </a:lnTo>
                <a:lnTo>
                  <a:pt x="1165" y="619"/>
                </a:lnTo>
                <a:lnTo>
                  <a:pt x="1165" y="625"/>
                </a:lnTo>
                <a:lnTo>
                  <a:pt x="1149" y="625"/>
                </a:lnTo>
                <a:lnTo>
                  <a:pt x="1149" y="612"/>
                </a:lnTo>
                <a:lnTo>
                  <a:pt x="1150" y="609"/>
                </a:lnTo>
                <a:close/>
                <a:moveTo>
                  <a:pt x="2664" y="550"/>
                </a:moveTo>
                <a:lnTo>
                  <a:pt x="2594" y="550"/>
                </a:lnTo>
                <a:lnTo>
                  <a:pt x="2603" y="448"/>
                </a:lnTo>
                <a:lnTo>
                  <a:pt x="2612" y="369"/>
                </a:lnTo>
                <a:lnTo>
                  <a:pt x="2653" y="369"/>
                </a:lnTo>
                <a:lnTo>
                  <a:pt x="2669" y="541"/>
                </a:lnTo>
                <a:lnTo>
                  <a:pt x="2664" y="550"/>
                </a:lnTo>
                <a:close/>
                <a:moveTo>
                  <a:pt x="3233" y="627"/>
                </a:moveTo>
                <a:lnTo>
                  <a:pt x="3233" y="627"/>
                </a:lnTo>
                <a:lnTo>
                  <a:pt x="3233" y="627"/>
                </a:lnTo>
                <a:lnTo>
                  <a:pt x="3233" y="627"/>
                </a:lnTo>
                <a:close/>
                <a:moveTo>
                  <a:pt x="3238" y="627"/>
                </a:moveTo>
                <a:lnTo>
                  <a:pt x="3238" y="627"/>
                </a:lnTo>
                <a:lnTo>
                  <a:pt x="3240" y="627"/>
                </a:lnTo>
                <a:lnTo>
                  <a:pt x="3240" y="627"/>
                </a:lnTo>
                <a:lnTo>
                  <a:pt x="3238" y="627"/>
                </a:lnTo>
                <a:close/>
                <a:moveTo>
                  <a:pt x="3247" y="627"/>
                </a:moveTo>
                <a:lnTo>
                  <a:pt x="3247" y="627"/>
                </a:lnTo>
                <a:lnTo>
                  <a:pt x="3249" y="627"/>
                </a:lnTo>
                <a:lnTo>
                  <a:pt x="3249" y="627"/>
                </a:lnTo>
                <a:lnTo>
                  <a:pt x="3247" y="627"/>
                </a:lnTo>
                <a:close/>
                <a:moveTo>
                  <a:pt x="3252" y="573"/>
                </a:moveTo>
                <a:lnTo>
                  <a:pt x="3251" y="566"/>
                </a:lnTo>
                <a:lnTo>
                  <a:pt x="3251" y="564"/>
                </a:lnTo>
                <a:lnTo>
                  <a:pt x="3251" y="564"/>
                </a:lnTo>
                <a:lnTo>
                  <a:pt x="3251" y="562"/>
                </a:lnTo>
                <a:lnTo>
                  <a:pt x="3251" y="562"/>
                </a:lnTo>
                <a:lnTo>
                  <a:pt x="3251" y="566"/>
                </a:lnTo>
                <a:lnTo>
                  <a:pt x="3251" y="567"/>
                </a:lnTo>
                <a:lnTo>
                  <a:pt x="3252" y="569"/>
                </a:lnTo>
                <a:lnTo>
                  <a:pt x="3254" y="576"/>
                </a:lnTo>
                <a:lnTo>
                  <a:pt x="3254" y="578"/>
                </a:lnTo>
                <a:lnTo>
                  <a:pt x="3254" y="578"/>
                </a:lnTo>
                <a:lnTo>
                  <a:pt x="3252" y="575"/>
                </a:lnTo>
                <a:lnTo>
                  <a:pt x="3252" y="573"/>
                </a:lnTo>
                <a:close/>
                <a:moveTo>
                  <a:pt x="3263" y="627"/>
                </a:moveTo>
                <a:lnTo>
                  <a:pt x="3251" y="627"/>
                </a:lnTo>
                <a:lnTo>
                  <a:pt x="3251" y="627"/>
                </a:lnTo>
                <a:lnTo>
                  <a:pt x="3263" y="625"/>
                </a:lnTo>
                <a:lnTo>
                  <a:pt x="3263" y="625"/>
                </a:lnTo>
                <a:lnTo>
                  <a:pt x="3263" y="627"/>
                </a:lnTo>
                <a:close/>
                <a:moveTo>
                  <a:pt x="3263" y="625"/>
                </a:moveTo>
                <a:lnTo>
                  <a:pt x="3263" y="625"/>
                </a:lnTo>
                <a:lnTo>
                  <a:pt x="3258" y="593"/>
                </a:lnTo>
                <a:lnTo>
                  <a:pt x="3258" y="593"/>
                </a:lnTo>
                <a:lnTo>
                  <a:pt x="3254" y="580"/>
                </a:lnTo>
                <a:lnTo>
                  <a:pt x="3254" y="580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54" y="578"/>
                </a:lnTo>
                <a:lnTo>
                  <a:pt x="3263" y="619"/>
                </a:lnTo>
                <a:lnTo>
                  <a:pt x="3254" y="578"/>
                </a:lnTo>
                <a:lnTo>
                  <a:pt x="3263" y="619"/>
                </a:lnTo>
                <a:lnTo>
                  <a:pt x="3261" y="612"/>
                </a:lnTo>
                <a:lnTo>
                  <a:pt x="3261" y="616"/>
                </a:lnTo>
                <a:lnTo>
                  <a:pt x="3263" y="623"/>
                </a:lnTo>
                <a:lnTo>
                  <a:pt x="3263" y="625"/>
                </a:lnTo>
                <a:lnTo>
                  <a:pt x="3263" y="625"/>
                </a:lnTo>
                <a:close/>
              </a:path>
            </a:pathLst>
          </a:custGeom>
          <a:blipFill dpi="0" rotWithShape="1">
            <a:blip r:embed="rId4"/>
            <a:srcRect/>
            <a:tile tx="-2089150" ty="0" sx="81000" sy="66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Group 16"/>
          <p:cNvGrpSpPr>
            <a:grpSpLocks noChangeAspect="1"/>
          </p:cNvGrpSpPr>
          <p:nvPr/>
        </p:nvGrpSpPr>
        <p:grpSpPr bwMode="auto">
          <a:xfrm>
            <a:off x="2060276" y="4113052"/>
            <a:ext cx="7615250" cy="163521"/>
            <a:chOff x="1214" y="1459"/>
            <a:chExt cx="4797" cy="103"/>
          </a:xfrm>
        </p:grpSpPr>
        <p:sp>
          <p:nvSpPr>
            <p:cNvPr id="178" name="AutoShape 15"/>
            <p:cNvSpPr>
              <a:spLocks noChangeAspect="1" noChangeArrowheads="1" noTextEdit="1"/>
            </p:cNvSpPr>
            <p:nvPr/>
          </p:nvSpPr>
          <p:spPr bwMode="auto">
            <a:xfrm>
              <a:off x="1214" y="1461"/>
              <a:ext cx="4793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"/>
            <p:cNvSpPr>
              <a:spLocks/>
            </p:cNvSpPr>
            <p:nvPr/>
          </p:nvSpPr>
          <p:spPr bwMode="auto">
            <a:xfrm>
              <a:off x="5993" y="1499"/>
              <a:ext cx="18" cy="5"/>
            </a:xfrm>
            <a:custGeom>
              <a:avLst/>
              <a:gdLst>
                <a:gd name="T0" fmla="*/ 9 w 15"/>
                <a:gd name="T1" fmla="*/ 3 h 3"/>
                <a:gd name="T2" fmla="*/ 0 w 15"/>
                <a:gd name="T3" fmla="*/ 3 h 3"/>
                <a:gd name="T4" fmla="*/ 9 w 1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">
                  <a:moveTo>
                    <a:pt x="9" y="3"/>
                  </a:moveTo>
                  <a:cubicBezTo>
                    <a:pt x="15" y="0"/>
                    <a:pt x="7" y="2"/>
                    <a:pt x="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"/>
            <p:cNvSpPr>
              <a:spLocks/>
            </p:cNvSpPr>
            <p:nvPr/>
          </p:nvSpPr>
          <p:spPr bwMode="auto">
            <a:xfrm>
              <a:off x="5984" y="1503"/>
              <a:ext cx="9" cy="1"/>
            </a:xfrm>
            <a:custGeom>
              <a:avLst/>
              <a:gdLst>
                <a:gd name="T0" fmla="*/ 7 w 7"/>
                <a:gd name="T1" fmla="*/ 1 h 1"/>
                <a:gd name="T2" fmla="*/ 0 w 7"/>
                <a:gd name="T3" fmla="*/ 0 h 1"/>
                <a:gd name="T4" fmla="*/ 7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1"/>
                    <a:pt x="7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"/>
            <p:cNvSpPr>
              <a:spLocks/>
            </p:cNvSpPr>
            <p:nvPr/>
          </p:nvSpPr>
          <p:spPr bwMode="auto">
            <a:xfrm>
              <a:off x="5919" y="1492"/>
              <a:ext cx="47" cy="9"/>
            </a:xfrm>
            <a:custGeom>
              <a:avLst/>
              <a:gdLst>
                <a:gd name="T0" fmla="*/ 0 w 39"/>
                <a:gd name="T1" fmla="*/ 5 h 5"/>
                <a:gd name="T2" fmla="*/ 39 w 39"/>
                <a:gd name="T3" fmla="*/ 2 h 5"/>
                <a:gd name="T4" fmla="*/ 0 w 39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">
                  <a:moveTo>
                    <a:pt x="0" y="5"/>
                  </a:moveTo>
                  <a:cubicBezTo>
                    <a:pt x="14" y="2"/>
                    <a:pt x="30" y="5"/>
                    <a:pt x="39" y="2"/>
                  </a:cubicBezTo>
                  <a:cubicBezTo>
                    <a:pt x="25" y="0"/>
                    <a:pt x="3" y="1"/>
                    <a:pt x="0" y="5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0"/>
            <p:cNvSpPr>
              <a:spLocks/>
            </p:cNvSpPr>
            <p:nvPr/>
          </p:nvSpPr>
          <p:spPr bwMode="auto">
            <a:xfrm>
              <a:off x="5931" y="1501"/>
              <a:ext cx="15" cy="5"/>
            </a:xfrm>
            <a:custGeom>
              <a:avLst/>
              <a:gdLst>
                <a:gd name="T0" fmla="*/ 13 w 15"/>
                <a:gd name="T1" fmla="*/ 3 h 5"/>
                <a:gd name="T2" fmla="*/ 15 w 15"/>
                <a:gd name="T3" fmla="*/ 0 h 5"/>
                <a:gd name="T4" fmla="*/ 0 w 15"/>
                <a:gd name="T5" fmla="*/ 5 h 5"/>
                <a:gd name="T6" fmla="*/ 13 w 15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3" y="3"/>
                  </a:moveTo>
                  <a:lnTo>
                    <a:pt x="15" y="0"/>
                  </a:lnTo>
                  <a:lnTo>
                    <a:pt x="0" y="5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5929" y="1506"/>
              <a:ext cx="25" cy="4"/>
            </a:xfrm>
            <a:custGeom>
              <a:avLst/>
              <a:gdLst>
                <a:gd name="T0" fmla="*/ 25 w 25"/>
                <a:gd name="T1" fmla="*/ 2 h 4"/>
                <a:gd name="T2" fmla="*/ 24 w 25"/>
                <a:gd name="T3" fmla="*/ 0 h 4"/>
                <a:gd name="T4" fmla="*/ 0 w 25"/>
                <a:gd name="T5" fmla="*/ 4 h 4"/>
                <a:gd name="T6" fmla="*/ 25 w 2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">
                  <a:moveTo>
                    <a:pt x="25" y="2"/>
                  </a:moveTo>
                  <a:lnTo>
                    <a:pt x="24" y="0"/>
                  </a:lnTo>
                  <a:lnTo>
                    <a:pt x="0" y="4"/>
                  </a:lnTo>
                  <a:lnTo>
                    <a:pt x="25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2"/>
            <p:cNvSpPr>
              <a:spLocks/>
            </p:cNvSpPr>
            <p:nvPr/>
          </p:nvSpPr>
          <p:spPr bwMode="auto">
            <a:xfrm>
              <a:off x="5852" y="1488"/>
              <a:ext cx="60" cy="18"/>
            </a:xfrm>
            <a:custGeom>
              <a:avLst/>
              <a:gdLst>
                <a:gd name="T0" fmla="*/ 8 w 50"/>
                <a:gd name="T1" fmla="*/ 5 h 10"/>
                <a:gd name="T2" fmla="*/ 22 w 50"/>
                <a:gd name="T3" fmla="*/ 5 h 10"/>
                <a:gd name="T4" fmla="*/ 22 w 50"/>
                <a:gd name="T5" fmla="*/ 10 h 10"/>
                <a:gd name="T6" fmla="*/ 50 w 50"/>
                <a:gd name="T7" fmla="*/ 5 h 10"/>
                <a:gd name="T8" fmla="*/ 19 w 50"/>
                <a:gd name="T9" fmla="*/ 2 h 10"/>
                <a:gd name="T10" fmla="*/ 8 w 5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">
                  <a:moveTo>
                    <a:pt x="8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35" y="7"/>
                    <a:pt x="14" y="8"/>
                    <a:pt x="22" y="10"/>
                  </a:cubicBezTo>
                  <a:cubicBezTo>
                    <a:pt x="40" y="10"/>
                    <a:pt x="28" y="5"/>
                    <a:pt x="50" y="5"/>
                  </a:cubicBezTo>
                  <a:cubicBezTo>
                    <a:pt x="49" y="3"/>
                    <a:pt x="15" y="5"/>
                    <a:pt x="19" y="2"/>
                  </a:cubicBezTo>
                  <a:cubicBezTo>
                    <a:pt x="0" y="0"/>
                    <a:pt x="18" y="4"/>
                    <a:pt x="8" y="5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3"/>
            <p:cNvSpPr>
              <a:spLocks/>
            </p:cNvSpPr>
            <p:nvPr/>
          </p:nvSpPr>
          <p:spPr bwMode="auto">
            <a:xfrm>
              <a:off x="4839" y="1533"/>
              <a:ext cx="3" cy="2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4"/>
            <p:cNvSpPr>
              <a:spLocks/>
            </p:cNvSpPr>
            <p:nvPr/>
          </p:nvSpPr>
          <p:spPr bwMode="auto">
            <a:xfrm>
              <a:off x="4552" y="1539"/>
              <a:ext cx="10" cy="1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4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2" y="0"/>
                    <a:pt x="4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"/>
            <p:cNvSpPr>
              <a:spLocks/>
            </p:cNvSpPr>
            <p:nvPr/>
          </p:nvSpPr>
          <p:spPr bwMode="auto">
            <a:xfrm>
              <a:off x="5017" y="1522"/>
              <a:ext cx="10" cy="2"/>
            </a:xfrm>
            <a:custGeom>
              <a:avLst/>
              <a:gdLst>
                <a:gd name="T0" fmla="*/ 0 w 9"/>
                <a:gd name="T1" fmla="*/ 0 h 1"/>
                <a:gd name="T2" fmla="*/ 9 w 9"/>
                <a:gd name="T3" fmla="*/ 1 h 1"/>
                <a:gd name="T4" fmla="*/ 0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0" y="0"/>
                  </a:moveTo>
                  <a:cubicBezTo>
                    <a:pt x="3" y="0"/>
                    <a:pt x="7" y="0"/>
                    <a:pt x="9" y="1"/>
                  </a:cubicBezTo>
                  <a:cubicBezTo>
                    <a:pt x="8" y="0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6"/>
            <p:cNvSpPr>
              <a:spLocks/>
            </p:cNvSpPr>
            <p:nvPr/>
          </p:nvSpPr>
          <p:spPr bwMode="auto">
            <a:xfrm>
              <a:off x="3236" y="1495"/>
              <a:ext cx="3" cy="2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  <a:gd name="T8" fmla="*/ 2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7"/>
            <p:cNvSpPr>
              <a:spLocks/>
            </p:cNvSpPr>
            <p:nvPr/>
          </p:nvSpPr>
          <p:spPr bwMode="auto">
            <a:xfrm>
              <a:off x="4237" y="1549"/>
              <a:ext cx="13" cy="2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11 w 1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7" y="0"/>
                    <a:pt x="4" y="0"/>
                    <a:pt x="0" y="1"/>
                  </a:cubicBezTo>
                  <a:cubicBezTo>
                    <a:pt x="6" y="1"/>
                    <a:pt x="9" y="1"/>
                    <a:pt x="11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8"/>
            <p:cNvSpPr>
              <a:spLocks/>
            </p:cNvSpPr>
            <p:nvPr/>
          </p:nvSpPr>
          <p:spPr bwMode="auto">
            <a:xfrm>
              <a:off x="5113" y="1521"/>
              <a:ext cx="6" cy="1"/>
            </a:xfrm>
            <a:custGeom>
              <a:avLst/>
              <a:gdLst>
                <a:gd name="T0" fmla="*/ 4 w 5"/>
                <a:gd name="T1" fmla="*/ 0 h 1"/>
                <a:gd name="T2" fmla="*/ 0 w 5"/>
                <a:gd name="T3" fmla="*/ 0 h 1"/>
                <a:gd name="T4" fmla="*/ 5 w 5"/>
                <a:gd name="T5" fmla="*/ 1 h 1"/>
                <a:gd name="T6" fmla="*/ 4 w 5"/>
                <a:gd name="T7" fmla="*/ 0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3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9"/>
            <p:cNvSpPr>
              <a:spLocks/>
            </p:cNvSpPr>
            <p:nvPr/>
          </p:nvSpPr>
          <p:spPr bwMode="auto">
            <a:xfrm>
              <a:off x="4644" y="1548"/>
              <a:ext cx="1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2" y="0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0"/>
            <p:cNvSpPr>
              <a:spLocks/>
            </p:cNvSpPr>
            <p:nvPr/>
          </p:nvSpPr>
          <p:spPr bwMode="auto">
            <a:xfrm>
              <a:off x="5590" y="1490"/>
              <a:ext cx="12" cy="2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10 w 10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3" y="1"/>
                    <a:pt x="6" y="1"/>
                    <a:pt x="1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1"/>
            <p:cNvSpPr>
              <a:spLocks/>
            </p:cNvSpPr>
            <p:nvPr/>
          </p:nvSpPr>
          <p:spPr bwMode="auto">
            <a:xfrm>
              <a:off x="5502" y="1490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2"/>
            <p:cNvSpPr>
              <a:spLocks/>
            </p:cNvSpPr>
            <p:nvPr/>
          </p:nvSpPr>
          <p:spPr bwMode="auto">
            <a:xfrm>
              <a:off x="5438" y="1490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3"/>
            <p:cNvSpPr>
              <a:spLocks/>
            </p:cNvSpPr>
            <p:nvPr/>
          </p:nvSpPr>
          <p:spPr bwMode="auto">
            <a:xfrm>
              <a:off x="5548" y="1479"/>
              <a:ext cx="42" cy="18"/>
            </a:xfrm>
            <a:custGeom>
              <a:avLst/>
              <a:gdLst>
                <a:gd name="T0" fmla="*/ 35 w 35"/>
                <a:gd name="T1" fmla="*/ 6 h 10"/>
                <a:gd name="T2" fmla="*/ 17 w 35"/>
                <a:gd name="T3" fmla="*/ 5 h 10"/>
                <a:gd name="T4" fmla="*/ 19 w 35"/>
                <a:gd name="T5" fmla="*/ 6 h 10"/>
                <a:gd name="T6" fmla="*/ 0 w 35"/>
                <a:gd name="T7" fmla="*/ 7 h 10"/>
                <a:gd name="T8" fmla="*/ 2 w 35"/>
                <a:gd name="T9" fmla="*/ 8 h 10"/>
                <a:gd name="T10" fmla="*/ 15 w 35"/>
                <a:gd name="T11" fmla="*/ 9 h 10"/>
                <a:gd name="T12" fmla="*/ 35 w 35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5" y="6"/>
                  </a:moveTo>
                  <a:cubicBezTo>
                    <a:pt x="28" y="5"/>
                    <a:pt x="26" y="0"/>
                    <a:pt x="17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4" y="5"/>
                    <a:pt x="6" y="7"/>
                    <a:pt x="0" y="7"/>
                  </a:cubicBezTo>
                  <a:cubicBezTo>
                    <a:pt x="0" y="8"/>
                    <a:pt x="1" y="8"/>
                    <a:pt x="2" y="8"/>
                  </a:cubicBezTo>
                  <a:cubicBezTo>
                    <a:pt x="5" y="8"/>
                    <a:pt x="9" y="9"/>
                    <a:pt x="15" y="9"/>
                  </a:cubicBezTo>
                  <a:cubicBezTo>
                    <a:pt x="23" y="10"/>
                    <a:pt x="28" y="8"/>
                    <a:pt x="35" y="6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4"/>
            <p:cNvSpPr>
              <a:spLocks/>
            </p:cNvSpPr>
            <p:nvPr/>
          </p:nvSpPr>
          <p:spPr bwMode="auto">
            <a:xfrm>
              <a:off x="4843" y="1533"/>
              <a:ext cx="7" cy="2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1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5"/>
            <p:cNvSpPr>
              <a:spLocks/>
            </p:cNvSpPr>
            <p:nvPr/>
          </p:nvSpPr>
          <p:spPr bwMode="auto">
            <a:xfrm>
              <a:off x="4920" y="1526"/>
              <a:ext cx="9" cy="0"/>
            </a:xfrm>
            <a:custGeom>
              <a:avLst/>
              <a:gdLst>
                <a:gd name="T0" fmla="*/ 7 w 7"/>
                <a:gd name="T1" fmla="*/ 0 w 7"/>
                <a:gd name="T2" fmla="*/ 7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7" y="0"/>
                  </a:moveTo>
                  <a:cubicBezTo>
                    <a:pt x="5" y="0"/>
                    <a:pt x="3" y="0"/>
                    <a:pt x="0" y="0"/>
                  </a:cubicBezTo>
                  <a:cubicBezTo>
                    <a:pt x="3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6"/>
            <p:cNvSpPr>
              <a:spLocks/>
            </p:cNvSpPr>
            <p:nvPr/>
          </p:nvSpPr>
          <p:spPr bwMode="auto">
            <a:xfrm>
              <a:off x="5252" y="152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7"/>
            <p:cNvSpPr>
              <a:spLocks/>
            </p:cNvSpPr>
            <p:nvPr/>
          </p:nvSpPr>
          <p:spPr bwMode="auto">
            <a:xfrm>
              <a:off x="4913" y="1524"/>
              <a:ext cx="7" cy="2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0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8"/>
            <p:cNvSpPr>
              <a:spLocks/>
            </p:cNvSpPr>
            <p:nvPr/>
          </p:nvSpPr>
          <p:spPr bwMode="auto">
            <a:xfrm>
              <a:off x="5155" y="152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9"/>
            <p:cNvSpPr>
              <a:spLocks/>
            </p:cNvSpPr>
            <p:nvPr/>
          </p:nvSpPr>
          <p:spPr bwMode="auto">
            <a:xfrm>
              <a:off x="1892" y="1463"/>
              <a:ext cx="42" cy="9"/>
            </a:xfrm>
            <a:custGeom>
              <a:avLst/>
              <a:gdLst>
                <a:gd name="T0" fmla="*/ 10 w 35"/>
                <a:gd name="T1" fmla="*/ 2 h 5"/>
                <a:gd name="T2" fmla="*/ 24 w 35"/>
                <a:gd name="T3" fmla="*/ 3 h 5"/>
                <a:gd name="T4" fmla="*/ 17 w 35"/>
                <a:gd name="T5" fmla="*/ 0 h 5"/>
                <a:gd name="T6" fmla="*/ 4 w 35"/>
                <a:gd name="T7" fmla="*/ 1 h 5"/>
                <a:gd name="T8" fmla="*/ 11 w 35"/>
                <a:gd name="T9" fmla="*/ 5 h 5"/>
                <a:gd name="T10" fmla="*/ 10 w 3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5">
                  <a:moveTo>
                    <a:pt x="10" y="2"/>
                  </a:moveTo>
                  <a:cubicBezTo>
                    <a:pt x="15" y="2"/>
                    <a:pt x="19" y="3"/>
                    <a:pt x="24" y="3"/>
                  </a:cubicBezTo>
                  <a:cubicBezTo>
                    <a:pt x="35" y="0"/>
                    <a:pt x="0" y="3"/>
                    <a:pt x="17" y="0"/>
                  </a:cubicBezTo>
                  <a:cubicBezTo>
                    <a:pt x="12" y="0"/>
                    <a:pt x="8" y="1"/>
                    <a:pt x="4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1" y="3"/>
                    <a:pt x="4" y="3"/>
                    <a:pt x="1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0"/>
            <p:cNvSpPr>
              <a:spLocks/>
            </p:cNvSpPr>
            <p:nvPr/>
          </p:nvSpPr>
          <p:spPr bwMode="auto">
            <a:xfrm>
              <a:off x="3138" y="1481"/>
              <a:ext cx="22" cy="14"/>
            </a:xfrm>
            <a:custGeom>
              <a:avLst/>
              <a:gdLst>
                <a:gd name="T0" fmla="*/ 16 w 18"/>
                <a:gd name="T1" fmla="*/ 2 h 8"/>
                <a:gd name="T2" fmla="*/ 18 w 18"/>
                <a:gd name="T3" fmla="*/ 2 h 8"/>
                <a:gd name="T4" fmla="*/ 9 w 18"/>
                <a:gd name="T5" fmla="*/ 0 h 8"/>
                <a:gd name="T6" fmla="*/ 0 w 18"/>
                <a:gd name="T7" fmla="*/ 8 h 8"/>
                <a:gd name="T8" fmla="*/ 10 w 18"/>
                <a:gd name="T9" fmla="*/ 8 h 8"/>
                <a:gd name="T10" fmla="*/ 16 w 18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6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6" y="1"/>
                    <a:pt x="18" y="0"/>
                    <a:pt x="9" y="0"/>
                  </a:cubicBezTo>
                  <a:cubicBezTo>
                    <a:pt x="1" y="2"/>
                    <a:pt x="13" y="5"/>
                    <a:pt x="0" y="8"/>
                  </a:cubicBezTo>
                  <a:cubicBezTo>
                    <a:pt x="3" y="8"/>
                    <a:pt x="6" y="8"/>
                    <a:pt x="10" y="8"/>
                  </a:cubicBezTo>
                  <a:cubicBezTo>
                    <a:pt x="5" y="6"/>
                    <a:pt x="10" y="4"/>
                    <a:pt x="16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1"/>
            <p:cNvSpPr>
              <a:spLocks/>
            </p:cNvSpPr>
            <p:nvPr/>
          </p:nvSpPr>
          <p:spPr bwMode="auto">
            <a:xfrm>
              <a:off x="3150" y="1495"/>
              <a:ext cx="10" cy="2"/>
            </a:xfrm>
            <a:custGeom>
              <a:avLst/>
              <a:gdLst>
                <a:gd name="T0" fmla="*/ 0 w 8"/>
                <a:gd name="T1" fmla="*/ 0 h 1"/>
                <a:gd name="T2" fmla="*/ 0 w 8"/>
                <a:gd name="T3" fmla="*/ 0 h 1"/>
                <a:gd name="T4" fmla="*/ 2 w 8"/>
                <a:gd name="T5" fmla="*/ 1 h 1"/>
                <a:gd name="T6" fmla="*/ 8 w 8"/>
                <a:gd name="T7" fmla="*/ 1 h 1"/>
                <a:gd name="T8" fmla="*/ 0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4" y="1"/>
                    <a:pt x="6" y="1"/>
                    <a:pt x="8" y="1"/>
                  </a:cubicBezTo>
                  <a:cubicBezTo>
                    <a:pt x="6" y="1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2"/>
            <p:cNvSpPr>
              <a:spLocks/>
            </p:cNvSpPr>
            <p:nvPr/>
          </p:nvSpPr>
          <p:spPr bwMode="auto">
            <a:xfrm>
              <a:off x="2121" y="1468"/>
              <a:ext cx="7" cy="2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0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3"/>
            <p:cNvSpPr>
              <a:spLocks/>
            </p:cNvSpPr>
            <p:nvPr/>
          </p:nvSpPr>
          <p:spPr bwMode="auto">
            <a:xfrm>
              <a:off x="4270" y="1472"/>
              <a:ext cx="9" cy="2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  <a:gd name="T4" fmla="*/ 0 w 8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3" y="1"/>
                    <a:pt x="6" y="1"/>
                    <a:pt x="8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4"/>
            <p:cNvSpPr>
              <a:spLocks/>
            </p:cNvSpPr>
            <p:nvPr/>
          </p:nvSpPr>
          <p:spPr bwMode="auto">
            <a:xfrm>
              <a:off x="3312" y="1490"/>
              <a:ext cx="12" cy="2"/>
            </a:xfrm>
            <a:custGeom>
              <a:avLst/>
              <a:gdLst>
                <a:gd name="T0" fmla="*/ 0 w 10"/>
                <a:gd name="T1" fmla="*/ 0 h 1"/>
                <a:gd name="T2" fmla="*/ 6 w 10"/>
                <a:gd name="T3" fmla="*/ 1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7" y="1"/>
                    <a:pt x="8" y="1"/>
                    <a:pt x="1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5"/>
            <p:cNvSpPr>
              <a:spLocks/>
            </p:cNvSpPr>
            <p:nvPr/>
          </p:nvSpPr>
          <p:spPr bwMode="auto">
            <a:xfrm>
              <a:off x="2772" y="1540"/>
              <a:ext cx="31" cy="9"/>
            </a:xfrm>
            <a:custGeom>
              <a:avLst/>
              <a:gdLst>
                <a:gd name="T0" fmla="*/ 21 w 26"/>
                <a:gd name="T1" fmla="*/ 4 h 5"/>
                <a:gd name="T2" fmla="*/ 9 w 26"/>
                <a:gd name="T3" fmla="*/ 2 h 5"/>
                <a:gd name="T4" fmla="*/ 0 w 26"/>
                <a:gd name="T5" fmla="*/ 4 h 5"/>
                <a:gd name="T6" fmla="*/ 21 w 26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">
                  <a:moveTo>
                    <a:pt x="21" y="4"/>
                  </a:moveTo>
                  <a:cubicBezTo>
                    <a:pt x="26" y="0"/>
                    <a:pt x="18" y="4"/>
                    <a:pt x="9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5"/>
                    <a:pt x="15" y="4"/>
                    <a:pt x="21" y="4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6"/>
            <p:cNvSpPr>
              <a:spLocks/>
            </p:cNvSpPr>
            <p:nvPr/>
          </p:nvSpPr>
          <p:spPr bwMode="auto">
            <a:xfrm>
              <a:off x="1896" y="1465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7"/>
            <p:cNvSpPr>
              <a:spLocks/>
            </p:cNvSpPr>
            <p:nvPr/>
          </p:nvSpPr>
          <p:spPr bwMode="auto">
            <a:xfrm>
              <a:off x="2491" y="1548"/>
              <a:ext cx="5" cy="1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8"/>
            <p:cNvSpPr>
              <a:spLocks/>
            </p:cNvSpPr>
            <p:nvPr/>
          </p:nvSpPr>
          <p:spPr bwMode="auto">
            <a:xfrm>
              <a:off x="3210" y="1494"/>
              <a:ext cx="39" cy="7"/>
            </a:xfrm>
            <a:custGeom>
              <a:avLst/>
              <a:gdLst>
                <a:gd name="T0" fmla="*/ 0 w 32"/>
                <a:gd name="T1" fmla="*/ 3 h 4"/>
                <a:gd name="T2" fmla="*/ 32 w 32"/>
                <a:gd name="T3" fmla="*/ 3 h 4"/>
                <a:gd name="T4" fmla="*/ 23 w 32"/>
                <a:gd name="T5" fmla="*/ 2 h 4"/>
                <a:gd name="T6" fmla="*/ 0 w 3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">
                  <a:moveTo>
                    <a:pt x="0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8" y="4"/>
                    <a:pt x="5" y="0"/>
                    <a:pt x="0" y="3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9"/>
            <p:cNvSpPr>
              <a:spLocks noEditPoints="1"/>
            </p:cNvSpPr>
            <p:nvPr/>
          </p:nvSpPr>
          <p:spPr bwMode="auto">
            <a:xfrm>
              <a:off x="1215" y="1459"/>
              <a:ext cx="4645" cy="103"/>
            </a:xfrm>
            <a:custGeom>
              <a:avLst/>
              <a:gdLst>
                <a:gd name="T0" fmla="*/ 2487 w 3855"/>
                <a:gd name="T1" fmla="*/ 52 h 57"/>
                <a:gd name="T2" fmla="*/ 2652 w 3855"/>
                <a:gd name="T3" fmla="*/ 52 h 57"/>
                <a:gd name="T4" fmla="*/ 2808 w 3855"/>
                <a:gd name="T5" fmla="*/ 44 h 57"/>
                <a:gd name="T6" fmla="*/ 2893 w 3855"/>
                <a:gd name="T7" fmla="*/ 34 h 57"/>
                <a:gd name="T8" fmla="*/ 2924 w 3855"/>
                <a:gd name="T9" fmla="*/ 44 h 57"/>
                <a:gd name="T10" fmla="*/ 2982 w 3855"/>
                <a:gd name="T11" fmla="*/ 41 h 57"/>
                <a:gd name="T12" fmla="*/ 3082 w 3855"/>
                <a:gd name="T13" fmla="*/ 37 h 57"/>
                <a:gd name="T14" fmla="*/ 3235 w 3855"/>
                <a:gd name="T15" fmla="*/ 34 h 57"/>
                <a:gd name="T16" fmla="*/ 3301 w 3855"/>
                <a:gd name="T17" fmla="*/ 37 h 57"/>
                <a:gd name="T18" fmla="*/ 3419 w 3855"/>
                <a:gd name="T19" fmla="*/ 40 h 57"/>
                <a:gd name="T20" fmla="*/ 3492 w 3855"/>
                <a:gd name="T21" fmla="*/ 34 h 57"/>
                <a:gd name="T22" fmla="*/ 3591 w 3855"/>
                <a:gd name="T23" fmla="*/ 34 h 57"/>
                <a:gd name="T24" fmla="*/ 3704 w 3855"/>
                <a:gd name="T25" fmla="*/ 29 h 57"/>
                <a:gd name="T26" fmla="*/ 3789 w 3855"/>
                <a:gd name="T27" fmla="*/ 36 h 57"/>
                <a:gd name="T28" fmla="*/ 3826 w 3855"/>
                <a:gd name="T29" fmla="*/ 20 h 57"/>
                <a:gd name="T30" fmla="*/ 3774 w 3855"/>
                <a:gd name="T31" fmla="*/ 24 h 57"/>
                <a:gd name="T32" fmla="*/ 3697 w 3855"/>
                <a:gd name="T33" fmla="*/ 19 h 57"/>
                <a:gd name="T34" fmla="*/ 3573 w 3855"/>
                <a:gd name="T35" fmla="*/ 22 h 57"/>
                <a:gd name="T36" fmla="*/ 3506 w 3855"/>
                <a:gd name="T37" fmla="*/ 17 h 57"/>
                <a:gd name="T38" fmla="*/ 3393 w 3855"/>
                <a:gd name="T39" fmla="*/ 18 h 57"/>
                <a:gd name="T40" fmla="*/ 3420 w 3855"/>
                <a:gd name="T41" fmla="*/ 10 h 57"/>
                <a:gd name="T42" fmla="*/ 3200 w 3855"/>
                <a:gd name="T43" fmla="*/ 16 h 57"/>
                <a:gd name="T44" fmla="*/ 3150 w 3855"/>
                <a:gd name="T45" fmla="*/ 9 h 57"/>
                <a:gd name="T46" fmla="*/ 2741 w 3855"/>
                <a:gd name="T47" fmla="*/ 12 h 57"/>
                <a:gd name="T48" fmla="*/ 2518 w 3855"/>
                <a:gd name="T49" fmla="*/ 11 h 57"/>
                <a:gd name="T50" fmla="*/ 2209 w 3855"/>
                <a:gd name="T51" fmla="*/ 11 h 57"/>
                <a:gd name="T52" fmla="*/ 2118 w 3855"/>
                <a:gd name="T53" fmla="*/ 7 h 57"/>
                <a:gd name="T54" fmla="*/ 2024 w 3855"/>
                <a:gd name="T55" fmla="*/ 8 h 57"/>
                <a:gd name="T56" fmla="*/ 1859 w 3855"/>
                <a:gd name="T57" fmla="*/ 18 h 57"/>
                <a:gd name="T58" fmla="*/ 1710 w 3855"/>
                <a:gd name="T59" fmla="*/ 16 h 57"/>
                <a:gd name="T60" fmla="*/ 1736 w 3855"/>
                <a:gd name="T61" fmla="*/ 3 h 57"/>
                <a:gd name="T62" fmla="*/ 1690 w 3855"/>
                <a:gd name="T63" fmla="*/ 16 h 57"/>
                <a:gd name="T64" fmla="*/ 1617 w 3855"/>
                <a:gd name="T65" fmla="*/ 22 h 57"/>
                <a:gd name="T66" fmla="*/ 1564 w 3855"/>
                <a:gd name="T67" fmla="*/ 21 h 57"/>
                <a:gd name="T68" fmla="*/ 1538 w 3855"/>
                <a:gd name="T69" fmla="*/ 4 h 57"/>
                <a:gd name="T70" fmla="*/ 1401 w 3855"/>
                <a:gd name="T71" fmla="*/ 19 h 57"/>
                <a:gd name="T72" fmla="*/ 1326 w 3855"/>
                <a:gd name="T73" fmla="*/ 12 h 57"/>
                <a:gd name="T74" fmla="*/ 1223 w 3855"/>
                <a:gd name="T75" fmla="*/ 10 h 57"/>
                <a:gd name="T76" fmla="*/ 905 w 3855"/>
                <a:gd name="T77" fmla="*/ 10 h 57"/>
                <a:gd name="T78" fmla="*/ 654 w 3855"/>
                <a:gd name="T79" fmla="*/ 4 h 57"/>
                <a:gd name="T80" fmla="*/ 527 w 3855"/>
                <a:gd name="T81" fmla="*/ 8 h 57"/>
                <a:gd name="T82" fmla="*/ 334 w 3855"/>
                <a:gd name="T83" fmla="*/ 10 h 57"/>
                <a:gd name="T84" fmla="*/ 207 w 3855"/>
                <a:gd name="T85" fmla="*/ 18 h 57"/>
                <a:gd name="T86" fmla="*/ 83 w 3855"/>
                <a:gd name="T87" fmla="*/ 20 h 57"/>
                <a:gd name="T88" fmla="*/ 173 w 3855"/>
                <a:gd name="T89" fmla="*/ 38 h 57"/>
                <a:gd name="T90" fmla="*/ 353 w 3855"/>
                <a:gd name="T91" fmla="*/ 42 h 57"/>
                <a:gd name="T92" fmla="*/ 842 w 3855"/>
                <a:gd name="T93" fmla="*/ 46 h 57"/>
                <a:gd name="T94" fmla="*/ 846 w 3855"/>
                <a:gd name="T95" fmla="*/ 39 h 57"/>
                <a:gd name="T96" fmla="*/ 948 w 3855"/>
                <a:gd name="T97" fmla="*/ 46 h 57"/>
                <a:gd name="T98" fmla="*/ 1084 w 3855"/>
                <a:gd name="T99" fmla="*/ 48 h 57"/>
                <a:gd name="T100" fmla="*/ 1223 w 3855"/>
                <a:gd name="T101" fmla="*/ 41 h 57"/>
                <a:gd name="T102" fmla="*/ 1334 w 3855"/>
                <a:gd name="T103" fmla="*/ 50 h 57"/>
                <a:gd name="T104" fmla="*/ 3208 w 3855"/>
                <a:gd name="T105" fmla="*/ 37 h 57"/>
                <a:gd name="T106" fmla="*/ 3534 w 3855"/>
                <a:gd name="T107" fmla="*/ 16 h 57"/>
                <a:gd name="T108" fmla="*/ 2142 w 3855"/>
                <a:gd name="T109" fmla="*/ 13 h 57"/>
                <a:gd name="T110" fmla="*/ 1595 w 3855"/>
                <a:gd name="T111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55" h="57">
                  <a:moveTo>
                    <a:pt x="1451" y="51"/>
                  </a:moveTo>
                  <a:cubicBezTo>
                    <a:pt x="1454" y="53"/>
                    <a:pt x="1454" y="53"/>
                    <a:pt x="1454" y="53"/>
                  </a:cubicBezTo>
                  <a:cubicBezTo>
                    <a:pt x="1486" y="49"/>
                    <a:pt x="1523" y="56"/>
                    <a:pt x="1548" y="49"/>
                  </a:cubicBezTo>
                  <a:cubicBezTo>
                    <a:pt x="1587" y="57"/>
                    <a:pt x="1574" y="42"/>
                    <a:pt x="1610" y="49"/>
                  </a:cubicBezTo>
                  <a:cubicBezTo>
                    <a:pt x="1608" y="48"/>
                    <a:pt x="1608" y="48"/>
                    <a:pt x="1608" y="48"/>
                  </a:cubicBezTo>
                  <a:cubicBezTo>
                    <a:pt x="1726" y="49"/>
                    <a:pt x="1851" y="53"/>
                    <a:pt x="1961" y="49"/>
                  </a:cubicBezTo>
                  <a:cubicBezTo>
                    <a:pt x="1961" y="51"/>
                    <a:pt x="1961" y="51"/>
                    <a:pt x="1961" y="51"/>
                  </a:cubicBezTo>
                  <a:cubicBezTo>
                    <a:pt x="2138" y="54"/>
                    <a:pt x="2311" y="50"/>
                    <a:pt x="2487" y="52"/>
                  </a:cubicBezTo>
                  <a:cubicBezTo>
                    <a:pt x="2504" y="50"/>
                    <a:pt x="2494" y="47"/>
                    <a:pt x="2508" y="45"/>
                  </a:cubicBezTo>
                  <a:cubicBezTo>
                    <a:pt x="2514" y="45"/>
                    <a:pt x="2528" y="45"/>
                    <a:pt x="2528" y="47"/>
                  </a:cubicBezTo>
                  <a:cubicBezTo>
                    <a:pt x="2516" y="48"/>
                    <a:pt x="2523" y="49"/>
                    <a:pt x="2519" y="50"/>
                  </a:cubicBezTo>
                  <a:cubicBezTo>
                    <a:pt x="2539" y="50"/>
                    <a:pt x="2564" y="52"/>
                    <a:pt x="2582" y="50"/>
                  </a:cubicBezTo>
                  <a:cubicBezTo>
                    <a:pt x="2567" y="47"/>
                    <a:pt x="2567" y="47"/>
                    <a:pt x="2567" y="47"/>
                  </a:cubicBezTo>
                  <a:cubicBezTo>
                    <a:pt x="2574" y="46"/>
                    <a:pt x="2585" y="47"/>
                    <a:pt x="2591" y="47"/>
                  </a:cubicBezTo>
                  <a:cubicBezTo>
                    <a:pt x="2588" y="48"/>
                    <a:pt x="2597" y="51"/>
                    <a:pt x="2592" y="52"/>
                  </a:cubicBezTo>
                  <a:cubicBezTo>
                    <a:pt x="2629" y="46"/>
                    <a:pt x="2621" y="55"/>
                    <a:pt x="2652" y="52"/>
                  </a:cubicBezTo>
                  <a:cubicBezTo>
                    <a:pt x="2659" y="47"/>
                    <a:pt x="2698" y="42"/>
                    <a:pt x="2724" y="38"/>
                  </a:cubicBezTo>
                  <a:cubicBezTo>
                    <a:pt x="2737" y="40"/>
                    <a:pt x="2737" y="40"/>
                    <a:pt x="2737" y="40"/>
                  </a:cubicBezTo>
                  <a:cubicBezTo>
                    <a:pt x="2719" y="40"/>
                    <a:pt x="2738" y="44"/>
                    <a:pt x="2715" y="43"/>
                  </a:cubicBezTo>
                  <a:cubicBezTo>
                    <a:pt x="2734" y="45"/>
                    <a:pt x="2751" y="43"/>
                    <a:pt x="2769" y="44"/>
                  </a:cubicBezTo>
                  <a:cubicBezTo>
                    <a:pt x="2765" y="42"/>
                    <a:pt x="2766" y="40"/>
                    <a:pt x="2773" y="40"/>
                  </a:cubicBezTo>
                  <a:cubicBezTo>
                    <a:pt x="2784" y="41"/>
                    <a:pt x="2785" y="43"/>
                    <a:pt x="2798" y="44"/>
                  </a:cubicBezTo>
                  <a:cubicBezTo>
                    <a:pt x="2785" y="45"/>
                    <a:pt x="2785" y="45"/>
                    <a:pt x="2785" y="45"/>
                  </a:cubicBezTo>
                  <a:cubicBezTo>
                    <a:pt x="2794" y="47"/>
                    <a:pt x="2801" y="45"/>
                    <a:pt x="2808" y="44"/>
                  </a:cubicBezTo>
                  <a:cubicBezTo>
                    <a:pt x="2811" y="47"/>
                    <a:pt x="2829" y="47"/>
                    <a:pt x="2826" y="49"/>
                  </a:cubicBezTo>
                  <a:cubicBezTo>
                    <a:pt x="2843" y="46"/>
                    <a:pt x="2849" y="48"/>
                    <a:pt x="2867" y="46"/>
                  </a:cubicBezTo>
                  <a:cubicBezTo>
                    <a:pt x="2848" y="44"/>
                    <a:pt x="2871" y="43"/>
                    <a:pt x="2869" y="41"/>
                  </a:cubicBezTo>
                  <a:cubicBezTo>
                    <a:pt x="2848" y="42"/>
                    <a:pt x="2848" y="42"/>
                    <a:pt x="2848" y="42"/>
                  </a:cubicBezTo>
                  <a:cubicBezTo>
                    <a:pt x="2878" y="44"/>
                    <a:pt x="2839" y="43"/>
                    <a:pt x="2841" y="46"/>
                  </a:cubicBezTo>
                  <a:cubicBezTo>
                    <a:pt x="2827" y="45"/>
                    <a:pt x="2860" y="40"/>
                    <a:pt x="2837" y="41"/>
                  </a:cubicBezTo>
                  <a:cubicBezTo>
                    <a:pt x="2864" y="39"/>
                    <a:pt x="2870" y="41"/>
                    <a:pt x="2899" y="37"/>
                  </a:cubicBezTo>
                  <a:cubicBezTo>
                    <a:pt x="2882" y="38"/>
                    <a:pt x="2902" y="35"/>
                    <a:pt x="2893" y="34"/>
                  </a:cubicBezTo>
                  <a:cubicBezTo>
                    <a:pt x="2915" y="34"/>
                    <a:pt x="2898" y="35"/>
                    <a:pt x="2905" y="37"/>
                  </a:cubicBezTo>
                  <a:cubicBezTo>
                    <a:pt x="2917" y="37"/>
                    <a:pt x="2921" y="40"/>
                    <a:pt x="2932" y="37"/>
                  </a:cubicBezTo>
                  <a:cubicBezTo>
                    <a:pt x="2952" y="38"/>
                    <a:pt x="2930" y="40"/>
                    <a:pt x="2939" y="41"/>
                  </a:cubicBezTo>
                  <a:cubicBezTo>
                    <a:pt x="2932" y="44"/>
                    <a:pt x="2886" y="38"/>
                    <a:pt x="2891" y="46"/>
                  </a:cubicBezTo>
                  <a:cubicBezTo>
                    <a:pt x="2881" y="46"/>
                    <a:pt x="2868" y="50"/>
                    <a:pt x="2854" y="49"/>
                  </a:cubicBezTo>
                  <a:cubicBezTo>
                    <a:pt x="2867" y="51"/>
                    <a:pt x="2885" y="53"/>
                    <a:pt x="2900" y="51"/>
                  </a:cubicBezTo>
                  <a:cubicBezTo>
                    <a:pt x="2901" y="47"/>
                    <a:pt x="2901" y="47"/>
                    <a:pt x="2901" y="47"/>
                  </a:cubicBezTo>
                  <a:cubicBezTo>
                    <a:pt x="2913" y="47"/>
                    <a:pt x="2916" y="43"/>
                    <a:pt x="2924" y="44"/>
                  </a:cubicBezTo>
                  <a:cubicBezTo>
                    <a:pt x="2920" y="45"/>
                    <a:pt x="2928" y="47"/>
                    <a:pt x="2937" y="47"/>
                  </a:cubicBezTo>
                  <a:cubicBezTo>
                    <a:pt x="2935" y="46"/>
                    <a:pt x="2931" y="46"/>
                    <a:pt x="2932" y="45"/>
                  </a:cubicBezTo>
                  <a:cubicBezTo>
                    <a:pt x="2950" y="45"/>
                    <a:pt x="2952" y="42"/>
                    <a:pt x="2973" y="41"/>
                  </a:cubicBezTo>
                  <a:cubicBezTo>
                    <a:pt x="2956" y="40"/>
                    <a:pt x="2952" y="38"/>
                    <a:pt x="2936" y="36"/>
                  </a:cubicBezTo>
                  <a:cubicBezTo>
                    <a:pt x="2940" y="33"/>
                    <a:pt x="2947" y="36"/>
                    <a:pt x="2957" y="35"/>
                  </a:cubicBezTo>
                  <a:cubicBezTo>
                    <a:pt x="2955" y="36"/>
                    <a:pt x="2953" y="36"/>
                    <a:pt x="2956" y="37"/>
                  </a:cubicBezTo>
                  <a:cubicBezTo>
                    <a:pt x="2966" y="35"/>
                    <a:pt x="2966" y="35"/>
                    <a:pt x="2966" y="35"/>
                  </a:cubicBezTo>
                  <a:cubicBezTo>
                    <a:pt x="2988" y="36"/>
                    <a:pt x="2964" y="40"/>
                    <a:pt x="2982" y="41"/>
                  </a:cubicBezTo>
                  <a:cubicBezTo>
                    <a:pt x="2994" y="44"/>
                    <a:pt x="2999" y="40"/>
                    <a:pt x="3008" y="41"/>
                  </a:cubicBezTo>
                  <a:cubicBezTo>
                    <a:pt x="3007" y="41"/>
                    <a:pt x="3007" y="41"/>
                    <a:pt x="3006" y="41"/>
                  </a:cubicBezTo>
                  <a:cubicBezTo>
                    <a:pt x="3008" y="41"/>
                    <a:pt x="3010" y="41"/>
                    <a:pt x="3011" y="41"/>
                  </a:cubicBezTo>
                  <a:cubicBezTo>
                    <a:pt x="3011" y="41"/>
                    <a:pt x="3011" y="41"/>
                    <a:pt x="3011" y="41"/>
                  </a:cubicBezTo>
                  <a:cubicBezTo>
                    <a:pt x="3022" y="40"/>
                    <a:pt x="3035" y="40"/>
                    <a:pt x="3038" y="38"/>
                  </a:cubicBezTo>
                  <a:cubicBezTo>
                    <a:pt x="3039" y="39"/>
                    <a:pt x="3048" y="37"/>
                    <a:pt x="3052" y="37"/>
                  </a:cubicBezTo>
                  <a:cubicBezTo>
                    <a:pt x="3058" y="36"/>
                    <a:pt x="3073" y="33"/>
                    <a:pt x="3083" y="37"/>
                  </a:cubicBezTo>
                  <a:cubicBezTo>
                    <a:pt x="3083" y="37"/>
                    <a:pt x="3083" y="37"/>
                    <a:pt x="3082" y="37"/>
                  </a:cubicBezTo>
                  <a:cubicBezTo>
                    <a:pt x="3097" y="37"/>
                    <a:pt x="3108" y="39"/>
                    <a:pt x="3105" y="40"/>
                  </a:cubicBezTo>
                  <a:cubicBezTo>
                    <a:pt x="3128" y="41"/>
                    <a:pt x="3128" y="41"/>
                    <a:pt x="3128" y="41"/>
                  </a:cubicBezTo>
                  <a:cubicBezTo>
                    <a:pt x="3125" y="44"/>
                    <a:pt x="3125" y="44"/>
                    <a:pt x="3125" y="44"/>
                  </a:cubicBezTo>
                  <a:cubicBezTo>
                    <a:pt x="3147" y="43"/>
                    <a:pt x="3144" y="41"/>
                    <a:pt x="3159" y="38"/>
                  </a:cubicBezTo>
                  <a:cubicBezTo>
                    <a:pt x="3174" y="40"/>
                    <a:pt x="3200" y="38"/>
                    <a:pt x="3210" y="37"/>
                  </a:cubicBezTo>
                  <a:cubicBezTo>
                    <a:pt x="3212" y="37"/>
                    <a:pt x="3215" y="37"/>
                    <a:pt x="3219" y="37"/>
                  </a:cubicBezTo>
                  <a:cubicBezTo>
                    <a:pt x="3210" y="36"/>
                    <a:pt x="3210" y="36"/>
                    <a:pt x="3210" y="36"/>
                  </a:cubicBezTo>
                  <a:cubicBezTo>
                    <a:pt x="3226" y="36"/>
                    <a:pt x="3224" y="34"/>
                    <a:pt x="3235" y="34"/>
                  </a:cubicBezTo>
                  <a:cubicBezTo>
                    <a:pt x="3233" y="34"/>
                    <a:pt x="3233" y="34"/>
                    <a:pt x="3239" y="34"/>
                  </a:cubicBezTo>
                  <a:cubicBezTo>
                    <a:pt x="3241" y="34"/>
                    <a:pt x="3243" y="34"/>
                    <a:pt x="3245" y="35"/>
                  </a:cubicBezTo>
                  <a:cubicBezTo>
                    <a:pt x="3244" y="35"/>
                    <a:pt x="3242" y="35"/>
                    <a:pt x="3240" y="35"/>
                  </a:cubicBezTo>
                  <a:cubicBezTo>
                    <a:pt x="3242" y="36"/>
                    <a:pt x="3242" y="36"/>
                    <a:pt x="3242" y="36"/>
                  </a:cubicBezTo>
                  <a:cubicBezTo>
                    <a:pt x="3255" y="39"/>
                    <a:pt x="3262" y="34"/>
                    <a:pt x="3276" y="35"/>
                  </a:cubicBezTo>
                  <a:cubicBezTo>
                    <a:pt x="3274" y="35"/>
                    <a:pt x="3272" y="35"/>
                    <a:pt x="3271" y="35"/>
                  </a:cubicBezTo>
                  <a:cubicBezTo>
                    <a:pt x="3279" y="36"/>
                    <a:pt x="3290" y="41"/>
                    <a:pt x="3293" y="38"/>
                  </a:cubicBezTo>
                  <a:cubicBezTo>
                    <a:pt x="3295" y="38"/>
                    <a:pt x="3298" y="38"/>
                    <a:pt x="3301" y="37"/>
                  </a:cubicBezTo>
                  <a:cubicBezTo>
                    <a:pt x="3306" y="38"/>
                    <a:pt x="3306" y="38"/>
                    <a:pt x="3306" y="38"/>
                  </a:cubicBezTo>
                  <a:cubicBezTo>
                    <a:pt x="3304" y="37"/>
                    <a:pt x="3302" y="37"/>
                    <a:pt x="3301" y="37"/>
                  </a:cubicBezTo>
                  <a:cubicBezTo>
                    <a:pt x="3304" y="36"/>
                    <a:pt x="3308" y="35"/>
                    <a:pt x="3308" y="36"/>
                  </a:cubicBezTo>
                  <a:cubicBezTo>
                    <a:pt x="3328" y="36"/>
                    <a:pt x="3328" y="36"/>
                    <a:pt x="3328" y="36"/>
                  </a:cubicBezTo>
                  <a:cubicBezTo>
                    <a:pt x="3332" y="37"/>
                    <a:pt x="3337" y="36"/>
                    <a:pt x="3342" y="36"/>
                  </a:cubicBezTo>
                  <a:cubicBezTo>
                    <a:pt x="3345" y="37"/>
                    <a:pt x="3345" y="37"/>
                    <a:pt x="3345" y="37"/>
                  </a:cubicBezTo>
                  <a:cubicBezTo>
                    <a:pt x="3352" y="37"/>
                    <a:pt x="3352" y="38"/>
                    <a:pt x="3352" y="38"/>
                  </a:cubicBezTo>
                  <a:cubicBezTo>
                    <a:pt x="3377" y="43"/>
                    <a:pt x="3391" y="36"/>
                    <a:pt x="3419" y="40"/>
                  </a:cubicBezTo>
                  <a:cubicBezTo>
                    <a:pt x="3424" y="38"/>
                    <a:pt x="3413" y="37"/>
                    <a:pt x="3412" y="35"/>
                  </a:cubicBezTo>
                  <a:cubicBezTo>
                    <a:pt x="3416" y="34"/>
                    <a:pt x="3432" y="32"/>
                    <a:pt x="3440" y="31"/>
                  </a:cubicBezTo>
                  <a:cubicBezTo>
                    <a:pt x="3452" y="34"/>
                    <a:pt x="3490" y="37"/>
                    <a:pt x="3484" y="41"/>
                  </a:cubicBezTo>
                  <a:cubicBezTo>
                    <a:pt x="3506" y="42"/>
                    <a:pt x="3477" y="38"/>
                    <a:pt x="3488" y="37"/>
                  </a:cubicBezTo>
                  <a:cubicBezTo>
                    <a:pt x="3491" y="37"/>
                    <a:pt x="3491" y="37"/>
                    <a:pt x="3491" y="37"/>
                  </a:cubicBezTo>
                  <a:cubicBezTo>
                    <a:pt x="3483" y="37"/>
                    <a:pt x="3477" y="35"/>
                    <a:pt x="3472" y="33"/>
                  </a:cubicBezTo>
                  <a:cubicBezTo>
                    <a:pt x="3470" y="31"/>
                    <a:pt x="3491" y="30"/>
                    <a:pt x="3497" y="31"/>
                  </a:cubicBezTo>
                  <a:cubicBezTo>
                    <a:pt x="3492" y="34"/>
                    <a:pt x="3492" y="34"/>
                    <a:pt x="3492" y="34"/>
                  </a:cubicBezTo>
                  <a:cubicBezTo>
                    <a:pt x="3513" y="33"/>
                    <a:pt x="3509" y="28"/>
                    <a:pt x="3522" y="24"/>
                  </a:cubicBezTo>
                  <a:cubicBezTo>
                    <a:pt x="3539" y="26"/>
                    <a:pt x="3529" y="29"/>
                    <a:pt x="3533" y="32"/>
                  </a:cubicBezTo>
                  <a:cubicBezTo>
                    <a:pt x="3550" y="31"/>
                    <a:pt x="3550" y="31"/>
                    <a:pt x="3550" y="31"/>
                  </a:cubicBezTo>
                  <a:cubicBezTo>
                    <a:pt x="3550" y="34"/>
                    <a:pt x="3550" y="34"/>
                    <a:pt x="3550" y="34"/>
                  </a:cubicBezTo>
                  <a:cubicBezTo>
                    <a:pt x="3562" y="33"/>
                    <a:pt x="3564" y="31"/>
                    <a:pt x="3580" y="32"/>
                  </a:cubicBezTo>
                  <a:cubicBezTo>
                    <a:pt x="3569" y="34"/>
                    <a:pt x="3604" y="34"/>
                    <a:pt x="3588" y="37"/>
                  </a:cubicBezTo>
                  <a:cubicBezTo>
                    <a:pt x="3597" y="38"/>
                    <a:pt x="3599" y="33"/>
                    <a:pt x="3604" y="37"/>
                  </a:cubicBezTo>
                  <a:cubicBezTo>
                    <a:pt x="3610" y="34"/>
                    <a:pt x="3596" y="35"/>
                    <a:pt x="3591" y="34"/>
                  </a:cubicBezTo>
                  <a:cubicBezTo>
                    <a:pt x="3588" y="30"/>
                    <a:pt x="3611" y="33"/>
                    <a:pt x="3621" y="31"/>
                  </a:cubicBezTo>
                  <a:cubicBezTo>
                    <a:pt x="3622" y="34"/>
                    <a:pt x="3614" y="34"/>
                    <a:pt x="3627" y="35"/>
                  </a:cubicBezTo>
                  <a:cubicBezTo>
                    <a:pt x="3629" y="34"/>
                    <a:pt x="3637" y="33"/>
                    <a:pt x="3644" y="34"/>
                  </a:cubicBezTo>
                  <a:cubicBezTo>
                    <a:pt x="3644" y="32"/>
                    <a:pt x="3658" y="34"/>
                    <a:pt x="3665" y="34"/>
                  </a:cubicBezTo>
                  <a:cubicBezTo>
                    <a:pt x="3657" y="34"/>
                    <a:pt x="3646" y="32"/>
                    <a:pt x="3651" y="29"/>
                  </a:cubicBezTo>
                  <a:cubicBezTo>
                    <a:pt x="3657" y="28"/>
                    <a:pt x="3662" y="28"/>
                    <a:pt x="3676" y="28"/>
                  </a:cubicBezTo>
                  <a:cubicBezTo>
                    <a:pt x="3667" y="27"/>
                    <a:pt x="3667" y="27"/>
                    <a:pt x="3667" y="27"/>
                  </a:cubicBezTo>
                  <a:cubicBezTo>
                    <a:pt x="3679" y="23"/>
                    <a:pt x="3687" y="30"/>
                    <a:pt x="3704" y="29"/>
                  </a:cubicBezTo>
                  <a:cubicBezTo>
                    <a:pt x="3697" y="30"/>
                    <a:pt x="3692" y="30"/>
                    <a:pt x="3686" y="32"/>
                  </a:cubicBezTo>
                  <a:cubicBezTo>
                    <a:pt x="3694" y="31"/>
                    <a:pt x="3709" y="29"/>
                    <a:pt x="3721" y="28"/>
                  </a:cubicBezTo>
                  <a:cubicBezTo>
                    <a:pt x="3735" y="31"/>
                    <a:pt x="3735" y="31"/>
                    <a:pt x="3735" y="31"/>
                  </a:cubicBezTo>
                  <a:cubicBezTo>
                    <a:pt x="3737" y="30"/>
                    <a:pt x="3751" y="32"/>
                    <a:pt x="3751" y="29"/>
                  </a:cubicBezTo>
                  <a:cubicBezTo>
                    <a:pt x="3769" y="31"/>
                    <a:pt x="3737" y="32"/>
                    <a:pt x="3735" y="34"/>
                  </a:cubicBezTo>
                  <a:cubicBezTo>
                    <a:pt x="3757" y="36"/>
                    <a:pt x="3753" y="30"/>
                    <a:pt x="3774" y="34"/>
                  </a:cubicBezTo>
                  <a:cubicBezTo>
                    <a:pt x="3767" y="36"/>
                    <a:pt x="3767" y="36"/>
                    <a:pt x="3767" y="36"/>
                  </a:cubicBezTo>
                  <a:cubicBezTo>
                    <a:pt x="3774" y="36"/>
                    <a:pt x="3788" y="35"/>
                    <a:pt x="3789" y="36"/>
                  </a:cubicBezTo>
                  <a:cubicBezTo>
                    <a:pt x="3789" y="35"/>
                    <a:pt x="3785" y="36"/>
                    <a:pt x="3781" y="36"/>
                  </a:cubicBezTo>
                  <a:cubicBezTo>
                    <a:pt x="3785" y="30"/>
                    <a:pt x="3813" y="32"/>
                    <a:pt x="3811" y="27"/>
                  </a:cubicBezTo>
                  <a:cubicBezTo>
                    <a:pt x="3801" y="26"/>
                    <a:pt x="3801" y="26"/>
                    <a:pt x="3801" y="26"/>
                  </a:cubicBezTo>
                  <a:cubicBezTo>
                    <a:pt x="3816" y="25"/>
                    <a:pt x="3826" y="22"/>
                    <a:pt x="3838" y="24"/>
                  </a:cubicBezTo>
                  <a:cubicBezTo>
                    <a:pt x="3847" y="25"/>
                    <a:pt x="3832" y="27"/>
                    <a:pt x="3827" y="29"/>
                  </a:cubicBezTo>
                  <a:cubicBezTo>
                    <a:pt x="3840" y="29"/>
                    <a:pt x="3838" y="23"/>
                    <a:pt x="3855" y="23"/>
                  </a:cubicBezTo>
                  <a:cubicBezTo>
                    <a:pt x="3846" y="22"/>
                    <a:pt x="3847" y="20"/>
                    <a:pt x="3853" y="19"/>
                  </a:cubicBezTo>
                  <a:cubicBezTo>
                    <a:pt x="3843" y="19"/>
                    <a:pt x="3823" y="18"/>
                    <a:pt x="3826" y="20"/>
                  </a:cubicBezTo>
                  <a:cubicBezTo>
                    <a:pt x="3830" y="20"/>
                    <a:pt x="3830" y="20"/>
                    <a:pt x="3830" y="20"/>
                  </a:cubicBezTo>
                  <a:cubicBezTo>
                    <a:pt x="3829" y="22"/>
                    <a:pt x="3824" y="22"/>
                    <a:pt x="3821" y="23"/>
                  </a:cubicBezTo>
                  <a:cubicBezTo>
                    <a:pt x="3808" y="23"/>
                    <a:pt x="3815" y="21"/>
                    <a:pt x="3812" y="20"/>
                  </a:cubicBezTo>
                  <a:cubicBezTo>
                    <a:pt x="3790" y="19"/>
                    <a:pt x="3811" y="25"/>
                    <a:pt x="3791" y="25"/>
                  </a:cubicBezTo>
                  <a:cubicBezTo>
                    <a:pt x="3788" y="24"/>
                    <a:pt x="3788" y="24"/>
                    <a:pt x="3788" y="24"/>
                  </a:cubicBezTo>
                  <a:cubicBezTo>
                    <a:pt x="3778" y="25"/>
                    <a:pt x="3763" y="25"/>
                    <a:pt x="3761" y="29"/>
                  </a:cubicBezTo>
                  <a:cubicBezTo>
                    <a:pt x="3752" y="25"/>
                    <a:pt x="3738" y="30"/>
                    <a:pt x="3728" y="28"/>
                  </a:cubicBezTo>
                  <a:cubicBezTo>
                    <a:pt x="3726" y="20"/>
                    <a:pt x="3762" y="28"/>
                    <a:pt x="3774" y="24"/>
                  </a:cubicBezTo>
                  <a:cubicBezTo>
                    <a:pt x="3763" y="23"/>
                    <a:pt x="3780" y="21"/>
                    <a:pt x="3784" y="19"/>
                  </a:cubicBezTo>
                  <a:cubicBezTo>
                    <a:pt x="3751" y="22"/>
                    <a:pt x="3751" y="22"/>
                    <a:pt x="3751" y="22"/>
                  </a:cubicBezTo>
                  <a:cubicBezTo>
                    <a:pt x="3748" y="21"/>
                    <a:pt x="3739" y="17"/>
                    <a:pt x="3733" y="20"/>
                  </a:cubicBezTo>
                  <a:cubicBezTo>
                    <a:pt x="3735" y="20"/>
                    <a:pt x="3735" y="20"/>
                    <a:pt x="3735" y="20"/>
                  </a:cubicBezTo>
                  <a:cubicBezTo>
                    <a:pt x="3722" y="21"/>
                    <a:pt x="3726" y="24"/>
                    <a:pt x="3714" y="23"/>
                  </a:cubicBezTo>
                  <a:cubicBezTo>
                    <a:pt x="3712" y="23"/>
                    <a:pt x="3716" y="21"/>
                    <a:pt x="3717" y="21"/>
                  </a:cubicBezTo>
                  <a:cubicBezTo>
                    <a:pt x="3706" y="20"/>
                    <a:pt x="3708" y="23"/>
                    <a:pt x="3701" y="23"/>
                  </a:cubicBezTo>
                  <a:cubicBezTo>
                    <a:pt x="3690" y="23"/>
                    <a:pt x="3706" y="20"/>
                    <a:pt x="3697" y="19"/>
                  </a:cubicBezTo>
                  <a:cubicBezTo>
                    <a:pt x="3685" y="22"/>
                    <a:pt x="3678" y="19"/>
                    <a:pt x="3668" y="19"/>
                  </a:cubicBezTo>
                  <a:cubicBezTo>
                    <a:pt x="3672" y="23"/>
                    <a:pt x="3626" y="25"/>
                    <a:pt x="3648" y="28"/>
                  </a:cubicBezTo>
                  <a:cubicBezTo>
                    <a:pt x="3623" y="31"/>
                    <a:pt x="3623" y="31"/>
                    <a:pt x="3623" y="31"/>
                  </a:cubicBezTo>
                  <a:cubicBezTo>
                    <a:pt x="3615" y="29"/>
                    <a:pt x="3640" y="25"/>
                    <a:pt x="3633" y="22"/>
                  </a:cubicBezTo>
                  <a:cubicBezTo>
                    <a:pt x="3654" y="22"/>
                    <a:pt x="3654" y="22"/>
                    <a:pt x="3654" y="22"/>
                  </a:cubicBezTo>
                  <a:cubicBezTo>
                    <a:pt x="3650" y="17"/>
                    <a:pt x="3611" y="25"/>
                    <a:pt x="3598" y="19"/>
                  </a:cubicBezTo>
                  <a:cubicBezTo>
                    <a:pt x="3587" y="19"/>
                    <a:pt x="3590" y="20"/>
                    <a:pt x="3569" y="17"/>
                  </a:cubicBezTo>
                  <a:cubicBezTo>
                    <a:pt x="3573" y="22"/>
                    <a:pt x="3573" y="22"/>
                    <a:pt x="3573" y="22"/>
                  </a:cubicBezTo>
                  <a:cubicBezTo>
                    <a:pt x="3562" y="21"/>
                    <a:pt x="3559" y="18"/>
                    <a:pt x="3558" y="17"/>
                  </a:cubicBezTo>
                  <a:cubicBezTo>
                    <a:pt x="3552" y="18"/>
                    <a:pt x="3547" y="18"/>
                    <a:pt x="3541" y="17"/>
                  </a:cubicBezTo>
                  <a:cubicBezTo>
                    <a:pt x="3542" y="17"/>
                    <a:pt x="3544" y="16"/>
                    <a:pt x="3548" y="16"/>
                  </a:cubicBezTo>
                  <a:cubicBezTo>
                    <a:pt x="3540" y="13"/>
                    <a:pt x="3538" y="14"/>
                    <a:pt x="3535" y="16"/>
                  </a:cubicBezTo>
                  <a:cubicBezTo>
                    <a:pt x="3531" y="17"/>
                    <a:pt x="3524" y="17"/>
                    <a:pt x="3518" y="17"/>
                  </a:cubicBezTo>
                  <a:cubicBezTo>
                    <a:pt x="3524" y="15"/>
                    <a:pt x="3524" y="15"/>
                    <a:pt x="3524" y="15"/>
                  </a:cubicBezTo>
                  <a:cubicBezTo>
                    <a:pt x="3520" y="15"/>
                    <a:pt x="3515" y="16"/>
                    <a:pt x="3514" y="17"/>
                  </a:cubicBezTo>
                  <a:cubicBezTo>
                    <a:pt x="3511" y="17"/>
                    <a:pt x="3509" y="17"/>
                    <a:pt x="3506" y="17"/>
                  </a:cubicBezTo>
                  <a:cubicBezTo>
                    <a:pt x="3508" y="18"/>
                    <a:pt x="3512" y="21"/>
                    <a:pt x="3522" y="22"/>
                  </a:cubicBezTo>
                  <a:cubicBezTo>
                    <a:pt x="3497" y="20"/>
                    <a:pt x="3478" y="21"/>
                    <a:pt x="3457" y="17"/>
                  </a:cubicBezTo>
                  <a:cubicBezTo>
                    <a:pt x="3458" y="16"/>
                    <a:pt x="3467" y="14"/>
                    <a:pt x="3464" y="14"/>
                  </a:cubicBezTo>
                  <a:cubicBezTo>
                    <a:pt x="3454" y="13"/>
                    <a:pt x="3442" y="16"/>
                    <a:pt x="3443" y="18"/>
                  </a:cubicBezTo>
                  <a:cubicBezTo>
                    <a:pt x="3441" y="18"/>
                    <a:pt x="3439" y="18"/>
                    <a:pt x="3437" y="18"/>
                  </a:cubicBezTo>
                  <a:cubicBezTo>
                    <a:pt x="3435" y="17"/>
                    <a:pt x="3433" y="15"/>
                    <a:pt x="3428" y="15"/>
                  </a:cubicBezTo>
                  <a:cubicBezTo>
                    <a:pt x="3427" y="15"/>
                    <a:pt x="3425" y="14"/>
                    <a:pt x="3421" y="14"/>
                  </a:cubicBezTo>
                  <a:cubicBezTo>
                    <a:pt x="3418" y="18"/>
                    <a:pt x="3397" y="16"/>
                    <a:pt x="3393" y="18"/>
                  </a:cubicBezTo>
                  <a:cubicBezTo>
                    <a:pt x="3398" y="18"/>
                    <a:pt x="3404" y="18"/>
                    <a:pt x="3410" y="18"/>
                  </a:cubicBezTo>
                  <a:cubicBezTo>
                    <a:pt x="3401" y="21"/>
                    <a:pt x="3394" y="23"/>
                    <a:pt x="3387" y="21"/>
                  </a:cubicBezTo>
                  <a:cubicBezTo>
                    <a:pt x="3403" y="19"/>
                    <a:pt x="3370" y="17"/>
                    <a:pt x="3394" y="16"/>
                  </a:cubicBezTo>
                  <a:cubicBezTo>
                    <a:pt x="3377" y="12"/>
                    <a:pt x="3385" y="20"/>
                    <a:pt x="3368" y="18"/>
                  </a:cubicBezTo>
                  <a:cubicBezTo>
                    <a:pt x="3356" y="16"/>
                    <a:pt x="3356" y="16"/>
                    <a:pt x="3356" y="16"/>
                  </a:cubicBezTo>
                  <a:cubicBezTo>
                    <a:pt x="3358" y="14"/>
                    <a:pt x="3375" y="15"/>
                    <a:pt x="3372" y="14"/>
                  </a:cubicBezTo>
                  <a:cubicBezTo>
                    <a:pt x="3364" y="14"/>
                    <a:pt x="3364" y="14"/>
                    <a:pt x="3364" y="14"/>
                  </a:cubicBezTo>
                  <a:cubicBezTo>
                    <a:pt x="3372" y="12"/>
                    <a:pt x="3402" y="13"/>
                    <a:pt x="3420" y="10"/>
                  </a:cubicBezTo>
                  <a:cubicBezTo>
                    <a:pt x="3383" y="9"/>
                    <a:pt x="3383" y="9"/>
                    <a:pt x="3383" y="9"/>
                  </a:cubicBezTo>
                  <a:cubicBezTo>
                    <a:pt x="3337" y="12"/>
                    <a:pt x="3279" y="8"/>
                    <a:pt x="3239" y="14"/>
                  </a:cubicBezTo>
                  <a:cubicBezTo>
                    <a:pt x="3241" y="14"/>
                    <a:pt x="3241" y="14"/>
                    <a:pt x="3241" y="14"/>
                  </a:cubicBezTo>
                  <a:cubicBezTo>
                    <a:pt x="3240" y="15"/>
                    <a:pt x="3240" y="15"/>
                    <a:pt x="3240" y="16"/>
                  </a:cubicBezTo>
                  <a:cubicBezTo>
                    <a:pt x="3238" y="15"/>
                    <a:pt x="3238" y="15"/>
                    <a:pt x="3238" y="15"/>
                  </a:cubicBezTo>
                  <a:cubicBezTo>
                    <a:pt x="3230" y="18"/>
                    <a:pt x="3230" y="18"/>
                    <a:pt x="3230" y="18"/>
                  </a:cubicBezTo>
                  <a:cubicBezTo>
                    <a:pt x="3221" y="15"/>
                    <a:pt x="3205" y="14"/>
                    <a:pt x="3190" y="12"/>
                  </a:cubicBezTo>
                  <a:cubicBezTo>
                    <a:pt x="3199" y="14"/>
                    <a:pt x="3199" y="14"/>
                    <a:pt x="3200" y="16"/>
                  </a:cubicBezTo>
                  <a:cubicBezTo>
                    <a:pt x="3198" y="19"/>
                    <a:pt x="3197" y="20"/>
                    <a:pt x="3184" y="19"/>
                  </a:cubicBezTo>
                  <a:cubicBezTo>
                    <a:pt x="3184" y="17"/>
                    <a:pt x="3192" y="17"/>
                    <a:pt x="3182" y="16"/>
                  </a:cubicBezTo>
                  <a:cubicBezTo>
                    <a:pt x="3187" y="17"/>
                    <a:pt x="3183" y="18"/>
                    <a:pt x="3177" y="18"/>
                  </a:cubicBezTo>
                  <a:cubicBezTo>
                    <a:pt x="3169" y="17"/>
                    <a:pt x="3157" y="17"/>
                    <a:pt x="3157" y="15"/>
                  </a:cubicBezTo>
                  <a:cubicBezTo>
                    <a:pt x="3160" y="14"/>
                    <a:pt x="3163" y="15"/>
                    <a:pt x="3166" y="15"/>
                  </a:cubicBezTo>
                  <a:cubicBezTo>
                    <a:pt x="3169" y="15"/>
                    <a:pt x="3152" y="13"/>
                    <a:pt x="3162" y="12"/>
                  </a:cubicBezTo>
                  <a:cubicBezTo>
                    <a:pt x="3148" y="12"/>
                    <a:pt x="3148" y="12"/>
                    <a:pt x="3148" y="12"/>
                  </a:cubicBezTo>
                  <a:cubicBezTo>
                    <a:pt x="3141" y="11"/>
                    <a:pt x="3154" y="10"/>
                    <a:pt x="3150" y="9"/>
                  </a:cubicBezTo>
                  <a:cubicBezTo>
                    <a:pt x="3128" y="10"/>
                    <a:pt x="3117" y="15"/>
                    <a:pt x="3097" y="16"/>
                  </a:cubicBezTo>
                  <a:cubicBezTo>
                    <a:pt x="3098" y="15"/>
                    <a:pt x="3098" y="10"/>
                    <a:pt x="3098" y="12"/>
                  </a:cubicBezTo>
                  <a:cubicBezTo>
                    <a:pt x="3082" y="10"/>
                    <a:pt x="3064" y="16"/>
                    <a:pt x="3047" y="17"/>
                  </a:cubicBezTo>
                  <a:cubicBezTo>
                    <a:pt x="3049" y="16"/>
                    <a:pt x="3056" y="16"/>
                    <a:pt x="3061" y="15"/>
                  </a:cubicBezTo>
                  <a:cubicBezTo>
                    <a:pt x="3007" y="14"/>
                    <a:pt x="2963" y="14"/>
                    <a:pt x="2912" y="10"/>
                  </a:cubicBezTo>
                  <a:cubicBezTo>
                    <a:pt x="2899" y="14"/>
                    <a:pt x="2899" y="14"/>
                    <a:pt x="2899" y="14"/>
                  </a:cubicBezTo>
                  <a:cubicBezTo>
                    <a:pt x="2886" y="11"/>
                    <a:pt x="2886" y="11"/>
                    <a:pt x="2886" y="11"/>
                  </a:cubicBezTo>
                  <a:cubicBezTo>
                    <a:pt x="2832" y="8"/>
                    <a:pt x="2792" y="11"/>
                    <a:pt x="2741" y="12"/>
                  </a:cubicBezTo>
                  <a:cubicBezTo>
                    <a:pt x="2725" y="13"/>
                    <a:pt x="2731" y="9"/>
                    <a:pt x="2724" y="8"/>
                  </a:cubicBezTo>
                  <a:cubicBezTo>
                    <a:pt x="2689" y="7"/>
                    <a:pt x="2681" y="13"/>
                    <a:pt x="2648" y="14"/>
                  </a:cubicBezTo>
                  <a:cubicBezTo>
                    <a:pt x="2652" y="12"/>
                    <a:pt x="2660" y="8"/>
                    <a:pt x="2646" y="8"/>
                  </a:cubicBezTo>
                  <a:cubicBezTo>
                    <a:pt x="2643" y="9"/>
                    <a:pt x="2642" y="11"/>
                    <a:pt x="2633" y="11"/>
                  </a:cubicBezTo>
                  <a:cubicBezTo>
                    <a:pt x="2637" y="9"/>
                    <a:pt x="2637" y="9"/>
                    <a:pt x="2637" y="9"/>
                  </a:cubicBezTo>
                  <a:cubicBezTo>
                    <a:pt x="2629" y="7"/>
                    <a:pt x="2621" y="9"/>
                    <a:pt x="2604" y="8"/>
                  </a:cubicBezTo>
                  <a:cubicBezTo>
                    <a:pt x="2574" y="8"/>
                    <a:pt x="2545" y="12"/>
                    <a:pt x="2521" y="17"/>
                  </a:cubicBezTo>
                  <a:cubicBezTo>
                    <a:pt x="2494" y="16"/>
                    <a:pt x="2523" y="12"/>
                    <a:pt x="2518" y="11"/>
                  </a:cubicBezTo>
                  <a:cubicBezTo>
                    <a:pt x="2537" y="12"/>
                    <a:pt x="2531" y="10"/>
                    <a:pt x="2535" y="8"/>
                  </a:cubicBezTo>
                  <a:cubicBezTo>
                    <a:pt x="2526" y="10"/>
                    <a:pt x="2514" y="10"/>
                    <a:pt x="2508" y="7"/>
                  </a:cubicBezTo>
                  <a:cubicBezTo>
                    <a:pt x="2495" y="7"/>
                    <a:pt x="2488" y="7"/>
                    <a:pt x="2475" y="9"/>
                  </a:cubicBezTo>
                  <a:cubicBezTo>
                    <a:pt x="2482" y="8"/>
                    <a:pt x="2488" y="10"/>
                    <a:pt x="2481" y="12"/>
                  </a:cubicBezTo>
                  <a:cubicBezTo>
                    <a:pt x="2470" y="10"/>
                    <a:pt x="2441" y="12"/>
                    <a:pt x="2443" y="8"/>
                  </a:cubicBezTo>
                  <a:cubicBezTo>
                    <a:pt x="2377" y="8"/>
                    <a:pt x="2304" y="8"/>
                    <a:pt x="2234" y="8"/>
                  </a:cubicBezTo>
                  <a:cubicBezTo>
                    <a:pt x="2222" y="10"/>
                    <a:pt x="2243" y="9"/>
                    <a:pt x="2237" y="10"/>
                  </a:cubicBezTo>
                  <a:cubicBezTo>
                    <a:pt x="2220" y="13"/>
                    <a:pt x="2223" y="9"/>
                    <a:pt x="2209" y="11"/>
                  </a:cubicBezTo>
                  <a:cubicBezTo>
                    <a:pt x="2215" y="9"/>
                    <a:pt x="2215" y="9"/>
                    <a:pt x="2215" y="9"/>
                  </a:cubicBezTo>
                  <a:cubicBezTo>
                    <a:pt x="2195" y="8"/>
                    <a:pt x="2173" y="12"/>
                    <a:pt x="2153" y="14"/>
                  </a:cubicBezTo>
                  <a:cubicBezTo>
                    <a:pt x="2156" y="12"/>
                    <a:pt x="2137" y="12"/>
                    <a:pt x="2153" y="11"/>
                  </a:cubicBezTo>
                  <a:cubicBezTo>
                    <a:pt x="2144" y="11"/>
                    <a:pt x="2132" y="0"/>
                    <a:pt x="2124" y="2"/>
                  </a:cubicBezTo>
                  <a:cubicBezTo>
                    <a:pt x="2135" y="13"/>
                    <a:pt x="2135" y="13"/>
                    <a:pt x="2135" y="13"/>
                  </a:cubicBezTo>
                  <a:cubicBezTo>
                    <a:pt x="2135" y="14"/>
                    <a:pt x="2121" y="13"/>
                    <a:pt x="2123" y="14"/>
                  </a:cubicBezTo>
                  <a:cubicBezTo>
                    <a:pt x="2114" y="12"/>
                    <a:pt x="2104" y="9"/>
                    <a:pt x="2098" y="9"/>
                  </a:cubicBezTo>
                  <a:cubicBezTo>
                    <a:pt x="2095" y="7"/>
                    <a:pt x="2110" y="7"/>
                    <a:pt x="2118" y="7"/>
                  </a:cubicBezTo>
                  <a:cubicBezTo>
                    <a:pt x="2119" y="3"/>
                    <a:pt x="2091" y="5"/>
                    <a:pt x="2102" y="1"/>
                  </a:cubicBezTo>
                  <a:cubicBezTo>
                    <a:pt x="2085" y="1"/>
                    <a:pt x="2105" y="3"/>
                    <a:pt x="2094" y="4"/>
                  </a:cubicBezTo>
                  <a:cubicBezTo>
                    <a:pt x="2079" y="3"/>
                    <a:pt x="2079" y="3"/>
                    <a:pt x="2079" y="3"/>
                  </a:cubicBezTo>
                  <a:cubicBezTo>
                    <a:pt x="2091" y="5"/>
                    <a:pt x="2091" y="5"/>
                    <a:pt x="2091" y="5"/>
                  </a:cubicBezTo>
                  <a:cubicBezTo>
                    <a:pt x="2078" y="6"/>
                    <a:pt x="2074" y="10"/>
                    <a:pt x="2057" y="7"/>
                  </a:cubicBezTo>
                  <a:cubicBezTo>
                    <a:pt x="2040" y="11"/>
                    <a:pt x="2040" y="11"/>
                    <a:pt x="2040" y="11"/>
                  </a:cubicBezTo>
                  <a:cubicBezTo>
                    <a:pt x="2038" y="8"/>
                    <a:pt x="2027" y="11"/>
                    <a:pt x="2018" y="10"/>
                  </a:cubicBezTo>
                  <a:cubicBezTo>
                    <a:pt x="2024" y="8"/>
                    <a:pt x="2024" y="8"/>
                    <a:pt x="2024" y="8"/>
                  </a:cubicBezTo>
                  <a:cubicBezTo>
                    <a:pt x="2012" y="8"/>
                    <a:pt x="2007" y="7"/>
                    <a:pt x="2000" y="6"/>
                  </a:cubicBezTo>
                  <a:cubicBezTo>
                    <a:pt x="2007" y="3"/>
                    <a:pt x="2011" y="7"/>
                    <a:pt x="2014" y="4"/>
                  </a:cubicBezTo>
                  <a:cubicBezTo>
                    <a:pt x="2001" y="3"/>
                    <a:pt x="2001" y="3"/>
                    <a:pt x="2001" y="3"/>
                  </a:cubicBezTo>
                  <a:cubicBezTo>
                    <a:pt x="2001" y="5"/>
                    <a:pt x="1992" y="6"/>
                    <a:pt x="2002" y="8"/>
                  </a:cubicBezTo>
                  <a:cubicBezTo>
                    <a:pt x="1990" y="11"/>
                    <a:pt x="1983" y="14"/>
                    <a:pt x="1953" y="14"/>
                  </a:cubicBezTo>
                  <a:cubicBezTo>
                    <a:pt x="1939" y="11"/>
                    <a:pt x="1967" y="11"/>
                    <a:pt x="1962" y="8"/>
                  </a:cubicBezTo>
                  <a:cubicBezTo>
                    <a:pt x="1930" y="6"/>
                    <a:pt x="1923" y="16"/>
                    <a:pt x="1905" y="16"/>
                  </a:cubicBezTo>
                  <a:cubicBezTo>
                    <a:pt x="1881" y="15"/>
                    <a:pt x="1882" y="18"/>
                    <a:pt x="1859" y="18"/>
                  </a:cubicBezTo>
                  <a:cubicBezTo>
                    <a:pt x="1866" y="16"/>
                    <a:pt x="1842" y="15"/>
                    <a:pt x="1837" y="13"/>
                  </a:cubicBezTo>
                  <a:cubicBezTo>
                    <a:pt x="1847" y="11"/>
                    <a:pt x="1847" y="11"/>
                    <a:pt x="1847" y="11"/>
                  </a:cubicBezTo>
                  <a:cubicBezTo>
                    <a:pt x="1840" y="12"/>
                    <a:pt x="1833" y="11"/>
                    <a:pt x="1835" y="9"/>
                  </a:cubicBezTo>
                  <a:cubicBezTo>
                    <a:pt x="1836" y="12"/>
                    <a:pt x="1804" y="12"/>
                    <a:pt x="1787" y="13"/>
                  </a:cubicBezTo>
                  <a:cubicBezTo>
                    <a:pt x="1790" y="16"/>
                    <a:pt x="1790" y="16"/>
                    <a:pt x="1790" y="16"/>
                  </a:cubicBezTo>
                  <a:cubicBezTo>
                    <a:pt x="1777" y="17"/>
                    <a:pt x="1760" y="19"/>
                    <a:pt x="1746" y="18"/>
                  </a:cubicBezTo>
                  <a:cubicBezTo>
                    <a:pt x="1726" y="19"/>
                    <a:pt x="1730" y="21"/>
                    <a:pt x="1715" y="24"/>
                  </a:cubicBezTo>
                  <a:cubicBezTo>
                    <a:pt x="1706" y="22"/>
                    <a:pt x="1707" y="19"/>
                    <a:pt x="1710" y="16"/>
                  </a:cubicBezTo>
                  <a:cubicBezTo>
                    <a:pt x="1715" y="17"/>
                    <a:pt x="1725" y="16"/>
                    <a:pt x="1733" y="17"/>
                  </a:cubicBezTo>
                  <a:cubicBezTo>
                    <a:pt x="1759" y="15"/>
                    <a:pt x="1779" y="9"/>
                    <a:pt x="1805" y="11"/>
                  </a:cubicBezTo>
                  <a:cubicBezTo>
                    <a:pt x="1816" y="4"/>
                    <a:pt x="1787" y="11"/>
                    <a:pt x="1775" y="9"/>
                  </a:cubicBezTo>
                  <a:cubicBezTo>
                    <a:pt x="1775" y="9"/>
                    <a:pt x="1776" y="9"/>
                    <a:pt x="1777" y="9"/>
                  </a:cubicBezTo>
                  <a:cubicBezTo>
                    <a:pt x="1776" y="9"/>
                    <a:pt x="1775" y="9"/>
                    <a:pt x="1774" y="8"/>
                  </a:cubicBezTo>
                  <a:cubicBezTo>
                    <a:pt x="1783" y="8"/>
                    <a:pt x="1798" y="7"/>
                    <a:pt x="1801" y="3"/>
                  </a:cubicBezTo>
                  <a:cubicBezTo>
                    <a:pt x="1785" y="4"/>
                    <a:pt x="1789" y="10"/>
                    <a:pt x="1770" y="7"/>
                  </a:cubicBezTo>
                  <a:cubicBezTo>
                    <a:pt x="1756" y="9"/>
                    <a:pt x="1745" y="4"/>
                    <a:pt x="1736" y="3"/>
                  </a:cubicBezTo>
                  <a:cubicBezTo>
                    <a:pt x="1727" y="6"/>
                    <a:pt x="1726" y="11"/>
                    <a:pt x="1703" y="10"/>
                  </a:cubicBezTo>
                  <a:cubicBezTo>
                    <a:pt x="1713" y="6"/>
                    <a:pt x="1713" y="6"/>
                    <a:pt x="1713" y="6"/>
                  </a:cubicBezTo>
                  <a:cubicBezTo>
                    <a:pt x="1687" y="6"/>
                    <a:pt x="1701" y="12"/>
                    <a:pt x="1677" y="11"/>
                  </a:cubicBezTo>
                  <a:cubicBezTo>
                    <a:pt x="1685" y="12"/>
                    <a:pt x="1669" y="15"/>
                    <a:pt x="1685" y="15"/>
                  </a:cubicBezTo>
                  <a:cubicBezTo>
                    <a:pt x="1677" y="17"/>
                    <a:pt x="1659" y="17"/>
                    <a:pt x="1646" y="16"/>
                  </a:cubicBezTo>
                  <a:cubicBezTo>
                    <a:pt x="1643" y="17"/>
                    <a:pt x="1645" y="17"/>
                    <a:pt x="1645" y="19"/>
                  </a:cubicBezTo>
                  <a:cubicBezTo>
                    <a:pt x="1659" y="21"/>
                    <a:pt x="1668" y="16"/>
                    <a:pt x="1680" y="20"/>
                  </a:cubicBezTo>
                  <a:cubicBezTo>
                    <a:pt x="1690" y="16"/>
                    <a:pt x="1690" y="16"/>
                    <a:pt x="1690" y="16"/>
                  </a:cubicBezTo>
                  <a:cubicBezTo>
                    <a:pt x="1703" y="17"/>
                    <a:pt x="1705" y="20"/>
                    <a:pt x="1697" y="22"/>
                  </a:cubicBezTo>
                  <a:cubicBezTo>
                    <a:pt x="1700" y="22"/>
                    <a:pt x="1704" y="21"/>
                    <a:pt x="1706" y="22"/>
                  </a:cubicBezTo>
                  <a:cubicBezTo>
                    <a:pt x="1709" y="28"/>
                    <a:pt x="1690" y="20"/>
                    <a:pt x="1686" y="25"/>
                  </a:cubicBezTo>
                  <a:cubicBezTo>
                    <a:pt x="1695" y="24"/>
                    <a:pt x="1695" y="24"/>
                    <a:pt x="1695" y="24"/>
                  </a:cubicBezTo>
                  <a:cubicBezTo>
                    <a:pt x="1699" y="28"/>
                    <a:pt x="1673" y="28"/>
                    <a:pt x="1660" y="27"/>
                  </a:cubicBezTo>
                  <a:cubicBezTo>
                    <a:pt x="1646" y="26"/>
                    <a:pt x="1634" y="25"/>
                    <a:pt x="1633" y="22"/>
                  </a:cubicBezTo>
                  <a:cubicBezTo>
                    <a:pt x="1651" y="21"/>
                    <a:pt x="1651" y="21"/>
                    <a:pt x="1651" y="21"/>
                  </a:cubicBezTo>
                  <a:cubicBezTo>
                    <a:pt x="1642" y="19"/>
                    <a:pt x="1627" y="22"/>
                    <a:pt x="1617" y="22"/>
                  </a:cubicBezTo>
                  <a:cubicBezTo>
                    <a:pt x="1616" y="22"/>
                    <a:pt x="1615" y="22"/>
                    <a:pt x="1614" y="21"/>
                  </a:cubicBezTo>
                  <a:cubicBezTo>
                    <a:pt x="1614" y="22"/>
                    <a:pt x="1614" y="22"/>
                    <a:pt x="1614" y="22"/>
                  </a:cubicBezTo>
                  <a:cubicBezTo>
                    <a:pt x="1612" y="22"/>
                    <a:pt x="1610" y="22"/>
                    <a:pt x="1608" y="21"/>
                  </a:cubicBezTo>
                  <a:cubicBezTo>
                    <a:pt x="1599" y="21"/>
                    <a:pt x="1585" y="23"/>
                    <a:pt x="1576" y="22"/>
                  </a:cubicBezTo>
                  <a:cubicBezTo>
                    <a:pt x="1577" y="24"/>
                    <a:pt x="1577" y="24"/>
                    <a:pt x="1577" y="24"/>
                  </a:cubicBezTo>
                  <a:cubicBezTo>
                    <a:pt x="1578" y="23"/>
                    <a:pt x="1578" y="23"/>
                    <a:pt x="1578" y="23"/>
                  </a:cubicBezTo>
                  <a:cubicBezTo>
                    <a:pt x="1587" y="23"/>
                    <a:pt x="1599" y="24"/>
                    <a:pt x="1592" y="26"/>
                  </a:cubicBezTo>
                  <a:cubicBezTo>
                    <a:pt x="1572" y="28"/>
                    <a:pt x="1568" y="23"/>
                    <a:pt x="1564" y="21"/>
                  </a:cubicBezTo>
                  <a:cubicBezTo>
                    <a:pt x="1568" y="17"/>
                    <a:pt x="1583" y="21"/>
                    <a:pt x="1593" y="20"/>
                  </a:cubicBezTo>
                  <a:cubicBezTo>
                    <a:pt x="1587" y="16"/>
                    <a:pt x="1573" y="19"/>
                    <a:pt x="1552" y="17"/>
                  </a:cubicBezTo>
                  <a:cubicBezTo>
                    <a:pt x="1561" y="13"/>
                    <a:pt x="1576" y="17"/>
                    <a:pt x="1581" y="13"/>
                  </a:cubicBezTo>
                  <a:cubicBezTo>
                    <a:pt x="1564" y="13"/>
                    <a:pt x="1560" y="15"/>
                    <a:pt x="1542" y="14"/>
                  </a:cubicBezTo>
                  <a:cubicBezTo>
                    <a:pt x="1545" y="13"/>
                    <a:pt x="1562" y="12"/>
                    <a:pt x="1560" y="10"/>
                  </a:cubicBezTo>
                  <a:cubicBezTo>
                    <a:pt x="1549" y="9"/>
                    <a:pt x="1549" y="9"/>
                    <a:pt x="1549" y="9"/>
                  </a:cubicBezTo>
                  <a:cubicBezTo>
                    <a:pt x="1577" y="9"/>
                    <a:pt x="1545" y="4"/>
                    <a:pt x="1566" y="3"/>
                  </a:cubicBezTo>
                  <a:cubicBezTo>
                    <a:pt x="1556" y="1"/>
                    <a:pt x="1552" y="6"/>
                    <a:pt x="1538" y="4"/>
                  </a:cubicBezTo>
                  <a:cubicBezTo>
                    <a:pt x="1542" y="5"/>
                    <a:pt x="1553" y="9"/>
                    <a:pt x="1539" y="10"/>
                  </a:cubicBezTo>
                  <a:cubicBezTo>
                    <a:pt x="1524" y="9"/>
                    <a:pt x="1524" y="9"/>
                    <a:pt x="1524" y="9"/>
                  </a:cubicBezTo>
                  <a:cubicBezTo>
                    <a:pt x="1517" y="7"/>
                    <a:pt x="1540" y="5"/>
                    <a:pt x="1530" y="3"/>
                  </a:cubicBezTo>
                  <a:cubicBezTo>
                    <a:pt x="1514" y="4"/>
                    <a:pt x="1514" y="4"/>
                    <a:pt x="1514" y="4"/>
                  </a:cubicBezTo>
                  <a:cubicBezTo>
                    <a:pt x="1514" y="6"/>
                    <a:pt x="1522" y="6"/>
                    <a:pt x="1517" y="8"/>
                  </a:cubicBezTo>
                  <a:cubicBezTo>
                    <a:pt x="1508" y="7"/>
                    <a:pt x="1502" y="12"/>
                    <a:pt x="1491" y="14"/>
                  </a:cubicBezTo>
                  <a:cubicBezTo>
                    <a:pt x="1482" y="14"/>
                    <a:pt x="1475" y="14"/>
                    <a:pt x="1472" y="13"/>
                  </a:cubicBezTo>
                  <a:cubicBezTo>
                    <a:pt x="1450" y="16"/>
                    <a:pt x="1422" y="16"/>
                    <a:pt x="1401" y="19"/>
                  </a:cubicBezTo>
                  <a:cubicBezTo>
                    <a:pt x="1415" y="17"/>
                    <a:pt x="1401" y="15"/>
                    <a:pt x="1393" y="13"/>
                  </a:cubicBezTo>
                  <a:cubicBezTo>
                    <a:pt x="1409" y="13"/>
                    <a:pt x="1409" y="9"/>
                    <a:pt x="1408" y="7"/>
                  </a:cubicBezTo>
                  <a:cubicBezTo>
                    <a:pt x="1398" y="7"/>
                    <a:pt x="1392" y="11"/>
                    <a:pt x="1396" y="12"/>
                  </a:cubicBezTo>
                  <a:cubicBezTo>
                    <a:pt x="1380" y="11"/>
                    <a:pt x="1385" y="15"/>
                    <a:pt x="1371" y="12"/>
                  </a:cubicBezTo>
                  <a:cubicBezTo>
                    <a:pt x="1362" y="11"/>
                    <a:pt x="1376" y="9"/>
                    <a:pt x="1372" y="7"/>
                  </a:cubicBezTo>
                  <a:cubicBezTo>
                    <a:pt x="1355" y="7"/>
                    <a:pt x="1368" y="12"/>
                    <a:pt x="1348" y="11"/>
                  </a:cubicBezTo>
                  <a:cubicBezTo>
                    <a:pt x="1350" y="10"/>
                    <a:pt x="1351" y="10"/>
                    <a:pt x="1350" y="10"/>
                  </a:cubicBezTo>
                  <a:cubicBezTo>
                    <a:pt x="1339" y="9"/>
                    <a:pt x="1328" y="11"/>
                    <a:pt x="1326" y="12"/>
                  </a:cubicBezTo>
                  <a:cubicBezTo>
                    <a:pt x="1315" y="7"/>
                    <a:pt x="1295" y="13"/>
                    <a:pt x="1297" y="8"/>
                  </a:cubicBezTo>
                  <a:cubicBezTo>
                    <a:pt x="1273" y="9"/>
                    <a:pt x="1301" y="11"/>
                    <a:pt x="1296" y="12"/>
                  </a:cubicBezTo>
                  <a:cubicBezTo>
                    <a:pt x="1286" y="15"/>
                    <a:pt x="1267" y="13"/>
                    <a:pt x="1261" y="12"/>
                  </a:cubicBezTo>
                  <a:cubicBezTo>
                    <a:pt x="1267" y="12"/>
                    <a:pt x="1273" y="11"/>
                    <a:pt x="1279" y="11"/>
                  </a:cubicBezTo>
                  <a:cubicBezTo>
                    <a:pt x="1274" y="8"/>
                    <a:pt x="1274" y="8"/>
                    <a:pt x="1274" y="8"/>
                  </a:cubicBezTo>
                  <a:cubicBezTo>
                    <a:pt x="1243" y="6"/>
                    <a:pt x="1254" y="16"/>
                    <a:pt x="1224" y="13"/>
                  </a:cubicBezTo>
                  <a:cubicBezTo>
                    <a:pt x="1240" y="11"/>
                    <a:pt x="1229" y="10"/>
                    <a:pt x="1237" y="8"/>
                  </a:cubicBezTo>
                  <a:cubicBezTo>
                    <a:pt x="1232" y="9"/>
                    <a:pt x="1209" y="8"/>
                    <a:pt x="1223" y="10"/>
                  </a:cubicBezTo>
                  <a:cubicBezTo>
                    <a:pt x="1212" y="10"/>
                    <a:pt x="1204" y="9"/>
                    <a:pt x="1196" y="9"/>
                  </a:cubicBezTo>
                  <a:cubicBezTo>
                    <a:pt x="1186" y="10"/>
                    <a:pt x="1175" y="11"/>
                    <a:pt x="1170" y="13"/>
                  </a:cubicBezTo>
                  <a:cubicBezTo>
                    <a:pt x="1154" y="13"/>
                    <a:pt x="1142" y="10"/>
                    <a:pt x="1135" y="9"/>
                  </a:cubicBezTo>
                  <a:cubicBezTo>
                    <a:pt x="1102" y="11"/>
                    <a:pt x="1071" y="7"/>
                    <a:pt x="1036" y="10"/>
                  </a:cubicBezTo>
                  <a:cubicBezTo>
                    <a:pt x="1039" y="10"/>
                    <a:pt x="1039" y="10"/>
                    <a:pt x="1039" y="10"/>
                  </a:cubicBezTo>
                  <a:cubicBezTo>
                    <a:pt x="1012" y="9"/>
                    <a:pt x="1051" y="14"/>
                    <a:pt x="1023" y="14"/>
                  </a:cubicBezTo>
                  <a:cubicBezTo>
                    <a:pt x="1026" y="10"/>
                    <a:pt x="1006" y="12"/>
                    <a:pt x="997" y="9"/>
                  </a:cubicBezTo>
                  <a:cubicBezTo>
                    <a:pt x="962" y="7"/>
                    <a:pt x="937" y="12"/>
                    <a:pt x="905" y="10"/>
                  </a:cubicBezTo>
                  <a:cubicBezTo>
                    <a:pt x="905" y="9"/>
                    <a:pt x="908" y="8"/>
                    <a:pt x="914" y="8"/>
                  </a:cubicBezTo>
                  <a:cubicBezTo>
                    <a:pt x="889" y="6"/>
                    <a:pt x="870" y="7"/>
                    <a:pt x="848" y="7"/>
                  </a:cubicBezTo>
                  <a:cubicBezTo>
                    <a:pt x="849" y="7"/>
                    <a:pt x="849" y="7"/>
                    <a:pt x="849" y="7"/>
                  </a:cubicBezTo>
                  <a:cubicBezTo>
                    <a:pt x="814" y="3"/>
                    <a:pt x="782" y="7"/>
                    <a:pt x="746" y="8"/>
                  </a:cubicBezTo>
                  <a:cubicBezTo>
                    <a:pt x="749" y="8"/>
                    <a:pt x="750" y="6"/>
                    <a:pt x="752" y="6"/>
                  </a:cubicBezTo>
                  <a:cubicBezTo>
                    <a:pt x="734" y="5"/>
                    <a:pt x="704" y="4"/>
                    <a:pt x="691" y="8"/>
                  </a:cubicBezTo>
                  <a:cubicBezTo>
                    <a:pt x="670" y="4"/>
                    <a:pt x="677" y="9"/>
                    <a:pt x="649" y="5"/>
                  </a:cubicBezTo>
                  <a:cubicBezTo>
                    <a:pt x="648" y="4"/>
                    <a:pt x="652" y="4"/>
                    <a:pt x="654" y="4"/>
                  </a:cubicBezTo>
                  <a:cubicBezTo>
                    <a:pt x="640" y="3"/>
                    <a:pt x="630" y="3"/>
                    <a:pt x="616" y="3"/>
                  </a:cubicBezTo>
                  <a:cubicBezTo>
                    <a:pt x="586" y="5"/>
                    <a:pt x="578" y="11"/>
                    <a:pt x="543" y="9"/>
                  </a:cubicBezTo>
                  <a:cubicBezTo>
                    <a:pt x="541" y="4"/>
                    <a:pt x="564" y="8"/>
                    <a:pt x="565" y="3"/>
                  </a:cubicBezTo>
                  <a:cubicBezTo>
                    <a:pt x="558" y="4"/>
                    <a:pt x="552" y="5"/>
                    <a:pt x="542" y="4"/>
                  </a:cubicBezTo>
                  <a:cubicBezTo>
                    <a:pt x="548" y="2"/>
                    <a:pt x="543" y="3"/>
                    <a:pt x="548" y="1"/>
                  </a:cubicBezTo>
                  <a:cubicBezTo>
                    <a:pt x="544" y="0"/>
                    <a:pt x="536" y="1"/>
                    <a:pt x="530" y="3"/>
                  </a:cubicBezTo>
                  <a:cubicBezTo>
                    <a:pt x="523" y="5"/>
                    <a:pt x="517" y="6"/>
                    <a:pt x="517" y="6"/>
                  </a:cubicBezTo>
                  <a:cubicBezTo>
                    <a:pt x="517" y="7"/>
                    <a:pt x="520" y="8"/>
                    <a:pt x="527" y="8"/>
                  </a:cubicBezTo>
                  <a:cubicBezTo>
                    <a:pt x="518" y="11"/>
                    <a:pt x="492" y="8"/>
                    <a:pt x="474" y="9"/>
                  </a:cubicBezTo>
                  <a:cubicBezTo>
                    <a:pt x="480" y="9"/>
                    <a:pt x="498" y="10"/>
                    <a:pt x="491" y="13"/>
                  </a:cubicBezTo>
                  <a:cubicBezTo>
                    <a:pt x="468" y="12"/>
                    <a:pt x="460" y="17"/>
                    <a:pt x="444" y="19"/>
                  </a:cubicBezTo>
                  <a:cubicBezTo>
                    <a:pt x="423" y="17"/>
                    <a:pt x="460" y="15"/>
                    <a:pt x="456" y="11"/>
                  </a:cubicBezTo>
                  <a:cubicBezTo>
                    <a:pt x="452" y="9"/>
                    <a:pt x="444" y="6"/>
                    <a:pt x="453" y="5"/>
                  </a:cubicBezTo>
                  <a:cubicBezTo>
                    <a:pt x="433" y="4"/>
                    <a:pt x="420" y="7"/>
                    <a:pt x="403" y="8"/>
                  </a:cubicBezTo>
                  <a:cubicBezTo>
                    <a:pt x="403" y="7"/>
                    <a:pt x="403" y="7"/>
                    <a:pt x="403" y="7"/>
                  </a:cubicBezTo>
                  <a:cubicBezTo>
                    <a:pt x="379" y="7"/>
                    <a:pt x="354" y="12"/>
                    <a:pt x="334" y="10"/>
                  </a:cubicBezTo>
                  <a:cubicBezTo>
                    <a:pt x="344" y="11"/>
                    <a:pt x="344" y="11"/>
                    <a:pt x="344" y="11"/>
                  </a:cubicBezTo>
                  <a:cubicBezTo>
                    <a:pt x="340" y="12"/>
                    <a:pt x="328" y="12"/>
                    <a:pt x="322" y="14"/>
                  </a:cubicBezTo>
                  <a:cubicBezTo>
                    <a:pt x="322" y="12"/>
                    <a:pt x="307" y="10"/>
                    <a:pt x="313" y="9"/>
                  </a:cubicBezTo>
                  <a:cubicBezTo>
                    <a:pt x="303" y="15"/>
                    <a:pt x="259" y="12"/>
                    <a:pt x="247" y="18"/>
                  </a:cubicBezTo>
                  <a:cubicBezTo>
                    <a:pt x="241" y="17"/>
                    <a:pt x="246" y="14"/>
                    <a:pt x="248" y="13"/>
                  </a:cubicBezTo>
                  <a:cubicBezTo>
                    <a:pt x="263" y="13"/>
                    <a:pt x="268" y="14"/>
                    <a:pt x="276" y="12"/>
                  </a:cubicBezTo>
                  <a:cubicBezTo>
                    <a:pt x="263" y="12"/>
                    <a:pt x="254" y="11"/>
                    <a:pt x="256" y="9"/>
                  </a:cubicBezTo>
                  <a:cubicBezTo>
                    <a:pt x="243" y="13"/>
                    <a:pt x="214" y="14"/>
                    <a:pt x="207" y="18"/>
                  </a:cubicBezTo>
                  <a:cubicBezTo>
                    <a:pt x="198" y="16"/>
                    <a:pt x="189" y="15"/>
                    <a:pt x="193" y="12"/>
                  </a:cubicBezTo>
                  <a:cubicBezTo>
                    <a:pt x="154" y="14"/>
                    <a:pt x="212" y="22"/>
                    <a:pt x="168" y="22"/>
                  </a:cubicBezTo>
                  <a:cubicBezTo>
                    <a:pt x="148" y="19"/>
                    <a:pt x="188" y="18"/>
                    <a:pt x="160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46" y="8"/>
                    <a:pt x="151" y="22"/>
                    <a:pt x="129" y="21"/>
                  </a:cubicBezTo>
                  <a:cubicBezTo>
                    <a:pt x="126" y="17"/>
                    <a:pt x="145" y="18"/>
                    <a:pt x="129" y="15"/>
                  </a:cubicBezTo>
                  <a:cubicBezTo>
                    <a:pt x="109" y="16"/>
                    <a:pt x="100" y="23"/>
                    <a:pt x="79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0" y="20"/>
                    <a:pt x="44" y="19"/>
                    <a:pt x="31" y="19"/>
                  </a:cubicBezTo>
                  <a:cubicBezTo>
                    <a:pt x="31" y="19"/>
                    <a:pt x="32" y="19"/>
                    <a:pt x="35" y="18"/>
                  </a:cubicBezTo>
                  <a:cubicBezTo>
                    <a:pt x="11" y="17"/>
                    <a:pt x="25" y="21"/>
                    <a:pt x="5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1"/>
                    <a:pt x="29" y="23"/>
                    <a:pt x="41" y="21"/>
                  </a:cubicBezTo>
                  <a:cubicBezTo>
                    <a:pt x="29" y="23"/>
                    <a:pt x="61" y="26"/>
                    <a:pt x="55" y="30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90" y="35"/>
                    <a:pt x="132" y="35"/>
                    <a:pt x="173" y="38"/>
                  </a:cubicBezTo>
                  <a:cubicBezTo>
                    <a:pt x="200" y="33"/>
                    <a:pt x="218" y="39"/>
                    <a:pt x="246" y="36"/>
                  </a:cubicBezTo>
                  <a:cubicBezTo>
                    <a:pt x="250" y="32"/>
                    <a:pt x="251" y="35"/>
                    <a:pt x="275" y="34"/>
                  </a:cubicBezTo>
                  <a:cubicBezTo>
                    <a:pt x="263" y="35"/>
                    <a:pt x="274" y="38"/>
                    <a:pt x="282" y="39"/>
                  </a:cubicBezTo>
                  <a:cubicBezTo>
                    <a:pt x="287" y="38"/>
                    <a:pt x="292" y="37"/>
                    <a:pt x="298" y="37"/>
                  </a:cubicBezTo>
                  <a:cubicBezTo>
                    <a:pt x="303" y="38"/>
                    <a:pt x="333" y="42"/>
                    <a:pt x="344" y="39"/>
                  </a:cubicBezTo>
                  <a:cubicBezTo>
                    <a:pt x="359" y="41"/>
                    <a:pt x="341" y="41"/>
                    <a:pt x="338" y="42"/>
                  </a:cubicBezTo>
                  <a:cubicBezTo>
                    <a:pt x="344" y="44"/>
                    <a:pt x="350" y="40"/>
                    <a:pt x="355" y="41"/>
                  </a:cubicBezTo>
                  <a:cubicBezTo>
                    <a:pt x="355" y="41"/>
                    <a:pt x="354" y="42"/>
                    <a:pt x="353" y="42"/>
                  </a:cubicBezTo>
                  <a:cubicBezTo>
                    <a:pt x="375" y="42"/>
                    <a:pt x="389" y="43"/>
                    <a:pt x="412" y="44"/>
                  </a:cubicBezTo>
                  <a:cubicBezTo>
                    <a:pt x="414" y="39"/>
                    <a:pt x="435" y="42"/>
                    <a:pt x="445" y="40"/>
                  </a:cubicBezTo>
                  <a:cubicBezTo>
                    <a:pt x="442" y="42"/>
                    <a:pt x="459" y="42"/>
                    <a:pt x="465" y="43"/>
                  </a:cubicBezTo>
                  <a:cubicBezTo>
                    <a:pt x="478" y="39"/>
                    <a:pt x="478" y="39"/>
                    <a:pt x="478" y="39"/>
                  </a:cubicBezTo>
                  <a:cubicBezTo>
                    <a:pt x="490" y="36"/>
                    <a:pt x="495" y="42"/>
                    <a:pt x="511" y="40"/>
                  </a:cubicBezTo>
                  <a:cubicBezTo>
                    <a:pt x="507" y="39"/>
                    <a:pt x="507" y="39"/>
                    <a:pt x="507" y="39"/>
                  </a:cubicBezTo>
                  <a:cubicBezTo>
                    <a:pt x="519" y="38"/>
                    <a:pt x="550" y="41"/>
                    <a:pt x="561" y="43"/>
                  </a:cubicBezTo>
                  <a:cubicBezTo>
                    <a:pt x="669" y="34"/>
                    <a:pt x="728" y="49"/>
                    <a:pt x="842" y="46"/>
                  </a:cubicBezTo>
                  <a:cubicBezTo>
                    <a:pt x="850" y="44"/>
                    <a:pt x="837" y="43"/>
                    <a:pt x="843" y="41"/>
                  </a:cubicBezTo>
                  <a:cubicBezTo>
                    <a:pt x="854" y="41"/>
                    <a:pt x="857" y="41"/>
                    <a:pt x="868" y="41"/>
                  </a:cubicBezTo>
                  <a:cubicBezTo>
                    <a:pt x="858" y="40"/>
                    <a:pt x="860" y="41"/>
                    <a:pt x="861" y="40"/>
                  </a:cubicBezTo>
                  <a:cubicBezTo>
                    <a:pt x="845" y="41"/>
                    <a:pt x="845" y="41"/>
                    <a:pt x="845" y="41"/>
                  </a:cubicBezTo>
                  <a:cubicBezTo>
                    <a:pt x="844" y="41"/>
                    <a:pt x="846" y="41"/>
                    <a:pt x="844" y="40"/>
                  </a:cubicBezTo>
                  <a:cubicBezTo>
                    <a:pt x="839" y="40"/>
                    <a:pt x="832" y="41"/>
                    <a:pt x="826" y="41"/>
                  </a:cubicBezTo>
                  <a:cubicBezTo>
                    <a:pt x="835" y="40"/>
                    <a:pt x="838" y="36"/>
                    <a:pt x="852" y="38"/>
                  </a:cubicBezTo>
                  <a:cubicBezTo>
                    <a:pt x="851" y="38"/>
                    <a:pt x="849" y="38"/>
                    <a:pt x="846" y="39"/>
                  </a:cubicBezTo>
                  <a:cubicBezTo>
                    <a:pt x="857" y="39"/>
                    <a:pt x="857" y="37"/>
                    <a:pt x="866" y="38"/>
                  </a:cubicBezTo>
                  <a:cubicBezTo>
                    <a:pt x="876" y="39"/>
                    <a:pt x="874" y="38"/>
                    <a:pt x="875" y="39"/>
                  </a:cubicBezTo>
                  <a:cubicBezTo>
                    <a:pt x="907" y="41"/>
                    <a:pt x="907" y="41"/>
                    <a:pt x="907" y="41"/>
                  </a:cubicBezTo>
                  <a:cubicBezTo>
                    <a:pt x="923" y="37"/>
                    <a:pt x="943" y="41"/>
                    <a:pt x="948" y="42"/>
                  </a:cubicBezTo>
                  <a:cubicBezTo>
                    <a:pt x="945" y="45"/>
                    <a:pt x="927" y="43"/>
                    <a:pt x="919" y="46"/>
                  </a:cubicBezTo>
                  <a:cubicBezTo>
                    <a:pt x="931" y="48"/>
                    <a:pt x="931" y="48"/>
                    <a:pt x="931" y="48"/>
                  </a:cubicBezTo>
                  <a:cubicBezTo>
                    <a:pt x="931" y="45"/>
                    <a:pt x="931" y="45"/>
                    <a:pt x="931" y="45"/>
                  </a:cubicBezTo>
                  <a:cubicBezTo>
                    <a:pt x="948" y="46"/>
                    <a:pt x="948" y="46"/>
                    <a:pt x="948" y="46"/>
                  </a:cubicBezTo>
                  <a:cubicBezTo>
                    <a:pt x="947" y="47"/>
                    <a:pt x="947" y="47"/>
                    <a:pt x="947" y="47"/>
                  </a:cubicBezTo>
                  <a:cubicBezTo>
                    <a:pt x="949" y="46"/>
                    <a:pt x="951" y="45"/>
                    <a:pt x="955" y="46"/>
                  </a:cubicBezTo>
                  <a:cubicBezTo>
                    <a:pt x="956" y="46"/>
                    <a:pt x="957" y="47"/>
                    <a:pt x="956" y="47"/>
                  </a:cubicBezTo>
                  <a:cubicBezTo>
                    <a:pt x="967" y="45"/>
                    <a:pt x="967" y="45"/>
                    <a:pt x="967" y="45"/>
                  </a:cubicBezTo>
                  <a:cubicBezTo>
                    <a:pt x="960" y="48"/>
                    <a:pt x="978" y="46"/>
                    <a:pt x="976" y="49"/>
                  </a:cubicBezTo>
                  <a:cubicBezTo>
                    <a:pt x="1014" y="51"/>
                    <a:pt x="1025" y="45"/>
                    <a:pt x="1059" y="49"/>
                  </a:cubicBezTo>
                  <a:cubicBezTo>
                    <a:pt x="1053" y="48"/>
                    <a:pt x="1069" y="44"/>
                    <a:pt x="1080" y="45"/>
                  </a:cubicBezTo>
                  <a:cubicBezTo>
                    <a:pt x="1086" y="46"/>
                    <a:pt x="1087" y="46"/>
                    <a:pt x="1084" y="48"/>
                  </a:cubicBezTo>
                  <a:cubicBezTo>
                    <a:pt x="1097" y="46"/>
                    <a:pt x="1097" y="46"/>
                    <a:pt x="1097" y="46"/>
                  </a:cubicBezTo>
                  <a:cubicBezTo>
                    <a:pt x="1114" y="51"/>
                    <a:pt x="1131" y="48"/>
                    <a:pt x="1156" y="49"/>
                  </a:cubicBezTo>
                  <a:cubicBezTo>
                    <a:pt x="1155" y="51"/>
                    <a:pt x="1155" y="51"/>
                    <a:pt x="1155" y="51"/>
                  </a:cubicBezTo>
                  <a:cubicBezTo>
                    <a:pt x="1164" y="49"/>
                    <a:pt x="1174" y="48"/>
                    <a:pt x="1188" y="48"/>
                  </a:cubicBezTo>
                  <a:cubicBezTo>
                    <a:pt x="1185" y="51"/>
                    <a:pt x="1185" y="51"/>
                    <a:pt x="1185" y="51"/>
                  </a:cubicBezTo>
                  <a:cubicBezTo>
                    <a:pt x="1202" y="53"/>
                    <a:pt x="1198" y="45"/>
                    <a:pt x="1217" y="47"/>
                  </a:cubicBezTo>
                  <a:cubicBezTo>
                    <a:pt x="1217" y="44"/>
                    <a:pt x="1205" y="43"/>
                    <a:pt x="1203" y="40"/>
                  </a:cubicBezTo>
                  <a:cubicBezTo>
                    <a:pt x="1208" y="43"/>
                    <a:pt x="1228" y="43"/>
                    <a:pt x="1223" y="41"/>
                  </a:cubicBezTo>
                  <a:cubicBezTo>
                    <a:pt x="1242" y="40"/>
                    <a:pt x="1236" y="41"/>
                    <a:pt x="1238" y="42"/>
                  </a:cubicBezTo>
                  <a:cubicBezTo>
                    <a:pt x="1249" y="40"/>
                    <a:pt x="1249" y="40"/>
                    <a:pt x="1249" y="40"/>
                  </a:cubicBezTo>
                  <a:cubicBezTo>
                    <a:pt x="1262" y="40"/>
                    <a:pt x="1253" y="44"/>
                    <a:pt x="1248" y="46"/>
                  </a:cubicBezTo>
                  <a:cubicBezTo>
                    <a:pt x="1261" y="43"/>
                    <a:pt x="1274" y="45"/>
                    <a:pt x="1288" y="45"/>
                  </a:cubicBezTo>
                  <a:cubicBezTo>
                    <a:pt x="1282" y="47"/>
                    <a:pt x="1282" y="47"/>
                    <a:pt x="1282" y="47"/>
                  </a:cubicBezTo>
                  <a:cubicBezTo>
                    <a:pt x="1301" y="47"/>
                    <a:pt x="1301" y="47"/>
                    <a:pt x="1301" y="47"/>
                  </a:cubicBezTo>
                  <a:cubicBezTo>
                    <a:pt x="1313" y="45"/>
                    <a:pt x="1329" y="45"/>
                    <a:pt x="1345" y="46"/>
                  </a:cubicBezTo>
                  <a:cubicBezTo>
                    <a:pt x="1334" y="50"/>
                    <a:pt x="1334" y="50"/>
                    <a:pt x="1334" y="50"/>
                  </a:cubicBezTo>
                  <a:cubicBezTo>
                    <a:pt x="1345" y="52"/>
                    <a:pt x="1340" y="48"/>
                    <a:pt x="1343" y="48"/>
                  </a:cubicBezTo>
                  <a:cubicBezTo>
                    <a:pt x="1360" y="46"/>
                    <a:pt x="1363" y="48"/>
                    <a:pt x="1373" y="51"/>
                  </a:cubicBezTo>
                  <a:cubicBezTo>
                    <a:pt x="1400" y="47"/>
                    <a:pt x="1427" y="57"/>
                    <a:pt x="1451" y="51"/>
                  </a:cubicBezTo>
                  <a:close/>
                  <a:moveTo>
                    <a:pt x="3345" y="36"/>
                  </a:moveTo>
                  <a:cubicBezTo>
                    <a:pt x="3343" y="36"/>
                    <a:pt x="3343" y="36"/>
                    <a:pt x="3343" y="36"/>
                  </a:cubicBezTo>
                  <a:cubicBezTo>
                    <a:pt x="3348" y="35"/>
                    <a:pt x="3352" y="34"/>
                    <a:pt x="3345" y="36"/>
                  </a:cubicBezTo>
                  <a:close/>
                  <a:moveTo>
                    <a:pt x="3194" y="35"/>
                  </a:moveTo>
                  <a:cubicBezTo>
                    <a:pt x="3212" y="34"/>
                    <a:pt x="3207" y="36"/>
                    <a:pt x="3208" y="37"/>
                  </a:cubicBezTo>
                  <a:cubicBezTo>
                    <a:pt x="3190" y="36"/>
                    <a:pt x="3180" y="37"/>
                    <a:pt x="3164" y="36"/>
                  </a:cubicBezTo>
                  <a:cubicBezTo>
                    <a:pt x="3167" y="36"/>
                    <a:pt x="3167" y="37"/>
                    <a:pt x="3168" y="38"/>
                  </a:cubicBezTo>
                  <a:cubicBezTo>
                    <a:pt x="3162" y="38"/>
                    <a:pt x="3156" y="37"/>
                    <a:pt x="3153" y="35"/>
                  </a:cubicBezTo>
                  <a:cubicBezTo>
                    <a:pt x="3161" y="31"/>
                    <a:pt x="3202" y="37"/>
                    <a:pt x="3194" y="35"/>
                  </a:cubicBezTo>
                  <a:close/>
                  <a:moveTo>
                    <a:pt x="3534" y="16"/>
                  </a:moveTo>
                  <a:cubicBezTo>
                    <a:pt x="3533" y="17"/>
                    <a:pt x="3533" y="17"/>
                    <a:pt x="3532" y="17"/>
                  </a:cubicBezTo>
                  <a:cubicBezTo>
                    <a:pt x="3532" y="17"/>
                    <a:pt x="3532" y="17"/>
                    <a:pt x="3532" y="17"/>
                  </a:cubicBezTo>
                  <a:lnTo>
                    <a:pt x="3534" y="16"/>
                  </a:lnTo>
                  <a:close/>
                  <a:moveTo>
                    <a:pt x="3444" y="20"/>
                  </a:moveTo>
                  <a:cubicBezTo>
                    <a:pt x="3443" y="19"/>
                    <a:pt x="3440" y="18"/>
                    <a:pt x="3438" y="18"/>
                  </a:cubicBezTo>
                  <a:cubicBezTo>
                    <a:pt x="3439" y="19"/>
                    <a:pt x="3441" y="20"/>
                    <a:pt x="3444" y="20"/>
                  </a:cubicBezTo>
                  <a:close/>
                  <a:moveTo>
                    <a:pt x="3265" y="15"/>
                  </a:moveTo>
                  <a:cubicBezTo>
                    <a:pt x="3261" y="13"/>
                    <a:pt x="3251" y="14"/>
                    <a:pt x="3245" y="14"/>
                  </a:cubicBezTo>
                  <a:cubicBezTo>
                    <a:pt x="3248" y="14"/>
                    <a:pt x="3253" y="15"/>
                    <a:pt x="3265" y="15"/>
                  </a:cubicBezTo>
                  <a:close/>
                  <a:moveTo>
                    <a:pt x="2136" y="17"/>
                  </a:moveTo>
                  <a:cubicBezTo>
                    <a:pt x="2141" y="16"/>
                    <a:pt x="2151" y="14"/>
                    <a:pt x="2142" y="13"/>
                  </a:cubicBezTo>
                  <a:cubicBezTo>
                    <a:pt x="2137" y="15"/>
                    <a:pt x="2129" y="12"/>
                    <a:pt x="2125" y="14"/>
                  </a:cubicBezTo>
                  <a:cubicBezTo>
                    <a:pt x="2125" y="14"/>
                    <a:pt x="2124" y="14"/>
                    <a:pt x="2124" y="14"/>
                  </a:cubicBezTo>
                  <a:cubicBezTo>
                    <a:pt x="2130" y="15"/>
                    <a:pt x="2134" y="17"/>
                    <a:pt x="2136" y="17"/>
                  </a:cubicBezTo>
                  <a:close/>
                  <a:moveTo>
                    <a:pt x="1605" y="30"/>
                  </a:moveTo>
                  <a:cubicBezTo>
                    <a:pt x="1606" y="28"/>
                    <a:pt x="1610" y="26"/>
                    <a:pt x="1607" y="25"/>
                  </a:cubicBezTo>
                  <a:cubicBezTo>
                    <a:pt x="1608" y="25"/>
                    <a:pt x="1608" y="25"/>
                    <a:pt x="1609" y="25"/>
                  </a:cubicBezTo>
                  <a:cubicBezTo>
                    <a:pt x="1607" y="25"/>
                    <a:pt x="1606" y="24"/>
                    <a:pt x="1607" y="24"/>
                  </a:cubicBezTo>
                  <a:cubicBezTo>
                    <a:pt x="1603" y="24"/>
                    <a:pt x="1598" y="23"/>
                    <a:pt x="1595" y="24"/>
                  </a:cubicBezTo>
                  <a:cubicBezTo>
                    <a:pt x="1594" y="29"/>
                    <a:pt x="1585" y="30"/>
                    <a:pt x="1605" y="30"/>
                  </a:cubicBezTo>
                  <a:close/>
                </a:path>
              </a:pathLst>
            </a:custGeom>
            <a:solidFill>
              <a:srgbClr val="EA5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0"/>
            <p:cNvSpPr>
              <a:spLocks/>
            </p:cNvSpPr>
            <p:nvPr/>
          </p:nvSpPr>
          <p:spPr bwMode="auto">
            <a:xfrm>
              <a:off x="3356" y="1476"/>
              <a:ext cx="6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1"/>
            <p:cNvSpPr>
              <a:spLocks/>
            </p:cNvSpPr>
            <p:nvPr/>
          </p:nvSpPr>
          <p:spPr bwMode="auto">
            <a:xfrm>
              <a:off x="3138" y="1503"/>
              <a:ext cx="13" cy="1"/>
            </a:xfrm>
            <a:custGeom>
              <a:avLst/>
              <a:gdLst>
                <a:gd name="T0" fmla="*/ 0 w 11"/>
                <a:gd name="T1" fmla="*/ 0 h 1"/>
                <a:gd name="T2" fmla="*/ 11 w 11"/>
                <a:gd name="T3" fmla="*/ 1 h 1"/>
                <a:gd name="T4" fmla="*/ 0 w 1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">
                  <a:moveTo>
                    <a:pt x="0" y="0"/>
                  </a:moveTo>
                  <a:cubicBezTo>
                    <a:pt x="0" y="0"/>
                    <a:pt x="5" y="1"/>
                    <a:pt x="11" y="1"/>
                  </a:cubicBezTo>
                  <a:cubicBezTo>
                    <a:pt x="10" y="1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2"/>
            <p:cNvSpPr>
              <a:spLocks/>
            </p:cNvSpPr>
            <p:nvPr/>
          </p:nvSpPr>
          <p:spPr bwMode="auto">
            <a:xfrm>
              <a:off x="5805" y="1512"/>
              <a:ext cx="55" cy="12"/>
            </a:xfrm>
            <a:custGeom>
              <a:avLst/>
              <a:gdLst>
                <a:gd name="T0" fmla="*/ 18 w 46"/>
                <a:gd name="T1" fmla="*/ 5 h 7"/>
                <a:gd name="T2" fmla="*/ 12 w 46"/>
                <a:gd name="T3" fmla="*/ 5 h 7"/>
                <a:gd name="T4" fmla="*/ 23 w 46"/>
                <a:gd name="T5" fmla="*/ 7 h 7"/>
                <a:gd name="T6" fmla="*/ 46 w 46"/>
                <a:gd name="T7" fmla="*/ 0 h 7"/>
                <a:gd name="T8" fmla="*/ 0 w 46"/>
                <a:gd name="T9" fmla="*/ 2 h 7"/>
                <a:gd name="T10" fmla="*/ 18 w 4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7">
                  <a:moveTo>
                    <a:pt x="18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40" y="5"/>
                    <a:pt x="41" y="3"/>
                    <a:pt x="46" y="0"/>
                  </a:cubicBezTo>
                  <a:cubicBezTo>
                    <a:pt x="30" y="3"/>
                    <a:pt x="20" y="1"/>
                    <a:pt x="0" y="2"/>
                  </a:cubicBezTo>
                  <a:lnTo>
                    <a:pt x="18" y="5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3"/>
            <p:cNvSpPr>
              <a:spLocks/>
            </p:cNvSpPr>
            <p:nvPr/>
          </p:nvSpPr>
          <p:spPr bwMode="auto">
            <a:xfrm>
              <a:off x="5801" y="1485"/>
              <a:ext cx="14" cy="3"/>
            </a:xfrm>
            <a:custGeom>
              <a:avLst/>
              <a:gdLst>
                <a:gd name="T0" fmla="*/ 12 w 12"/>
                <a:gd name="T1" fmla="*/ 2 h 2"/>
                <a:gd name="T2" fmla="*/ 3 w 12"/>
                <a:gd name="T3" fmla="*/ 0 h 2"/>
                <a:gd name="T4" fmla="*/ 0 w 12"/>
                <a:gd name="T5" fmla="*/ 1 h 2"/>
                <a:gd name="T6" fmla="*/ 12 w 1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12" y="2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4"/>
            <p:cNvSpPr>
              <a:spLocks/>
            </p:cNvSpPr>
            <p:nvPr/>
          </p:nvSpPr>
          <p:spPr bwMode="auto">
            <a:xfrm>
              <a:off x="5565" y="1472"/>
              <a:ext cx="26" cy="5"/>
            </a:xfrm>
            <a:custGeom>
              <a:avLst/>
              <a:gdLst>
                <a:gd name="T0" fmla="*/ 0 w 22"/>
                <a:gd name="T1" fmla="*/ 2 h 3"/>
                <a:gd name="T2" fmla="*/ 16 w 22"/>
                <a:gd name="T3" fmla="*/ 3 h 3"/>
                <a:gd name="T4" fmla="*/ 0 w 2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">
                  <a:moveTo>
                    <a:pt x="0" y="2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22" y="2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5"/>
            <p:cNvSpPr>
              <a:spLocks/>
            </p:cNvSpPr>
            <p:nvPr/>
          </p:nvSpPr>
          <p:spPr bwMode="auto">
            <a:xfrm>
              <a:off x="5640" y="1519"/>
              <a:ext cx="24" cy="5"/>
            </a:xfrm>
            <a:custGeom>
              <a:avLst/>
              <a:gdLst>
                <a:gd name="T0" fmla="*/ 12 w 20"/>
                <a:gd name="T1" fmla="*/ 3 h 3"/>
                <a:gd name="T2" fmla="*/ 20 w 20"/>
                <a:gd name="T3" fmla="*/ 1 h 3"/>
                <a:gd name="T4" fmla="*/ 0 w 20"/>
                <a:gd name="T5" fmla="*/ 2 h 3"/>
                <a:gd name="T6" fmla="*/ 12 w 2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">
                  <a:moveTo>
                    <a:pt x="12" y="3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2" y="0"/>
                    <a:pt x="2" y="0"/>
                    <a:pt x="0" y="2"/>
                  </a:cubicBezTo>
                  <a:cubicBezTo>
                    <a:pt x="11" y="1"/>
                    <a:pt x="3" y="3"/>
                    <a:pt x="12" y="3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6"/>
            <p:cNvSpPr>
              <a:spLocks/>
            </p:cNvSpPr>
            <p:nvPr/>
          </p:nvSpPr>
          <p:spPr bwMode="auto">
            <a:xfrm>
              <a:off x="5487" y="1472"/>
              <a:ext cx="24" cy="9"/>
            </a:xfrm>
            <a:custGeom>
              <a:avLst/>
              <a:gdLst>
                <a:gd name="T0" fmla="*/ 20 w 20"/>
                <a:gd name="T1" fmla="*/ 2 h 5"/>
                <a:gd name="T2" fmla="*/ 0 w 20"/>
                <a:gd name="T3" fmla="*/ 3 h 5"/>
                <a:gd name="T4" fmla="*/ 20 w 2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5">
                  <a:moveTo>
                    <a:pt x="20" y="2"/>
                  </a:moveTo>
                  <a:cubicBezTo>
                    <a:pt x="15" y="5"/>
                    <a:pt x="3" y="0"/>
                    <a:pt x="0" y="3"/>
                  </a:cubicBezTo>
                  <a:cubicBezTo>
                    <a:pt x="4" y="2"/>
                    <a:pt x="19" y="5"/>
                    <a:pt x="2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7"/>
            <p:cNvSpPr>
              <a:spLocks/>
            </p:cNvSpPr>
            <p:nvPr/>
          </p:nvSpPr>
          <p:spPr bwMode="auto">
            <a:xfrm>
              <a:off x="5525" y="1524"/>
              <a:ext cx="29" cy="9"/>
            </a:xfrm>
            <a:custGeom>
              <a:avLst/>
              <a:gdLst>
                <a:gd name="T0" fmla="*/ 0 w 24"/>
                <a:gd name="T1" fmla="*/ 2 h 5"/>
                <a:gd name="T2" fmla="*/ 24 w 24"/>
                <a:gd name="T3" fmla="*/ 3 h 5"/>
                <a:gd name="T4" fmla="*/ 0 w 24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5">
                  <a:moveTo>
                    <a:pt x="0" y="2"/>
                  </a:moveTo>
                  <a:cubicBezTo>
                    <a:pt x="5" y="5"/>
                    <a:pt x="14" y="2"/>
                    <a:pt x="24" y="3"/>
                  </a:cubicBezTo>
                  <a:cubicBezTo>
                    <a:pt x="15" y="3"/>
                    <a:pt x="3" y="0"/>
                    <a:pt x="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8"/>
            <p:cNvSpPr>
              <a:spLocks/>
            </p:cNvSpPr>
            <p:nvPr/>
          </p:nvSpPr>
          <p:spPr bwMode="auto">
            <a:xfrm>
              <a:off x="5391" y="1477"/>
              <a:ext cx="51" cy="15"/>
            </a:xfrm>
            <a:custGeom>
              <a:avLst/>
              <a:gdLst>
                <a:gd name="T0" fmla="*/ 9 w 42"/>
                <a:gd name="T1" fmla="*/ 7 h 8"/>
                <a:gd name="T2" fmla="*/ 25 w 42"/>
                <a:gd name="T3" fmla="*/ 6 h 8"/>
                <a:gd name="T4" fmla="*/ 17 w 42"/>
                <a:gd name="T5" fmla="*/ 8 h 8"/>
                <a:gd name="T6" fmla="*/ 42 w 42"/>
                <a:gd name="T7" fmla="*/ 6 h 8"/>
                <a:gd name="T8" fmla="*/ 17 w 42"/>
                <a:gd name="T9" fmla="*/ 0 h 8"/>
                <a:gd name="T10" fmla="*/ 9 w 42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8">
                  <a:moveTo>
                    <a:pt x="9" y="7"/>
                  </a:moveTo>
                  <a:cubicBezTo>
                    <a:pt x="10" y="5"/>
                    <a:pt x="17" y="5"/>
                    <a:pt x="25" y="6"/>
                  </a:cubicBezTo>
                  <a:cubicBezTo>
                    <a:pt x="23" y="7"/>
                    <a:pt x="21" y="8"/>
                    <a:pt x="17" y="8"/>
                  </a:cubicBezTo>
                  <a:cubicBezTo>
                    <a:pt x="31" y="6"/>
                    <a:pt x="31" y="7"/>
                    <a:pt x="42" y="6"/>
                  </a:cubicBezTo>
                  <a:cubicBezTo>
                    <a:pt x="31" y="4"/>
                    <a:pt x="16" y="3"/>
                    <a:pt x="17" y="0"/>
                  </a:cubicBezTo>
                  <a:cubicBezTo>
                    <a:pt x="9" y="2"/>
                    <a:pt x="0" y="5"/>
                    <a:pt x="9" y="7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9"/>
            <p:cNvSpPr>
              <a:spLocks/>
            </p:cNvSpPr>
            <p:nvPr/>
          </p:nvSpPr>
          <p:spPr bwMode="auto">
            <a:xfrm>
              <a:off x="5494" y="1519"/>
              <a:ext cx="30" cy="14"/>
            </a:xfrm>
            <a:custGeom>
              <a:avLst/>
              <a:gdLst>
                <a:gd name="T0" fmla="*/ 0 w 25"/>
                <a:gd name="T1" fmla="*/ 5 h 8"/>
                <a:gd name="T2" fmla="*/ 25 w 25"/>
                <a:gd name="T3" fmla="*/ 8 h 8"/>
                <a:gd name="T4" fmla="*/ 7 w 25"/>
                <a:gd name="T5" fmla="*/ 5 h 8"/>
                <a:gd name="T6" fmla="*/ 12 w 25"/>
                <a:gd name="T7" fmla="*/ 2 h 8"/>
                <a:gd name="T8" fmla="*/ 0 w 2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8">
                  <a:moveTo>
                    <a:pt x="0" y="5"/>
                  </a:moveTo>
                  <a:cubicBezTo>
                    <a:pt x="9" y="6"/>
                    <a:pt x="14" y="8"/>
                    <a:pt x="25" y="8"/>
                  </a:cubicBezTo>
                  <a:cubicBezTo>
                    <a:pt x="23" y="7"/>
                    <a:pt x="19" y="4"/>
                    <a:pt x="7" y="5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0"/>
                    <a:pt x="16" y="6"/>
                    <a:pt x="0" y="5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0"/>
            <p:cNvSpPr>
              <a:spLocks/>
            </p:cNvSpPr>
            <p:nvPr/>
          </p:nvSpPr>
          <p:spPr bwMode="auto">
            <a:xfrm>
              <a:off x="5344" y="1474"/>
              <a:ext cx="49" cy="9"/>
            </a:xfrm>
            <a:custGeom>
              <a:avLst/>
              <a:gdLst>
                <a:gd name="T0" fmla="*/ 0 w 40"/>
                <a:gd name="T1" fmla="*/ 3 h 5"/>
                <a:gd name="T2" fmla="*/ 5 w 40"/>
                <a:gd name="T3" fmla="*/ 5 h 5"/>
                <a:gd name="T4" fmla="*/ 40 w 40"/>
                <a:gd name="T5" fmla="*/ 0 h 5"/>
                <a:gd name="T6" fmla="*/ 0 w 4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">
                  <a:moveTo>
                    <a:pt x="0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18" y="3"/>
                    <a:pt x="34" y="4"/>
                    <a:pt x="40" y="0"/>
                  </a:cubicBezTo>
                  <a:cubicBezTo>
                    <a:pt x="26" y="0"/>
                    <a:pt x="7" y="2"/>
                    <a:pt x="0" y="3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1"/>
            <p:cNvSpPr>
              <a:spLocks/>
            </p:cNvSpPr>
            <p:nvPr/>
          </p:nvSpPr>
          <p:spPr bwMode="auto">
            <a:xfrm>
              <a:off x="5440" y="1517"/>
              <a:ext cx="18" cy="11"/>
            </a:xfrm>
            <a:custGeom>
              <a:avLst/>
              <a:gdLst>
                <a:gd name="T0" fmla="*/ 2 w 15"/>
                <a:gd name="T1" fmla="*/ 2 h 6"/>
                <a:gd name="T2" fmla="*/ 0 w 15"/>
                <a:gd name="T3" fmla="*/ 5 h 6"/>
                <a:gd name="T4" fmla="*/ 4 w 15"/>
                <a:gd name="T5" fmla="*/ 3 h 6"/>
                <a:gd name="T6" fmla="*/ 15 w 15"/>
                <a:gd name="T7" fmla="*/ 3 h 6"/>
                <a:gd name="T8" fmla="*/ 2 w 1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2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3" y="6"/>
                    <a:pt x="0" y="4"/>
                    <a:pt x="4" y="3"/>
                  </a:cubicBezTo>
                  <a:cubicBezTo>
                    <a:pt x="7" y="4"/>
                    <a:pt x="13" y="4"/>
                    <a:pt x="15" y="3"/>
                  </a:cubicBezTo>
                  <a:cubicBezTo>
                    <a:pt x="1" y="4"/>
                    <a:pt x="14" y="0"/>
                    <a:pt x="2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2"/>
            <p:cNvSpPr>
              <a:spLocks/>
            </p:cNvSpPr>
            <p:nvPr/>
          </p:nvSpPr>
          <p:spPr bwMode="auto">
            <a:xfrm>
              <a:off x="5374" y="1528"/>
              <a:ext cx="38" cy="9"/>
            </a:xfrm>
            <a:custGeom>
              <a:avLst/>
              <a:gdLst>
                <a:gd name="T0" fmla="*/ 16 w 31"/>
                <a:gd name="T1" fmla="*/ 0 h 5"/>
                <a:gd name="T2" fmla="*/ 0 w 31"/>
                <a:gd name="T3" fmla="*/ 1 h 5"/>
                <a:gd name="T4" fmla="*/ 12 w 31"/>
                <a:gd name="T5" fmla="*/ 5 h 5"/>
                <a:gd name="T6" fmla="*/ 16 w 3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">
                  <a:moveTo>
                    <a:pt x="16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31" y="4"/>
                    <a:pt x="13" y="3"/>
                    <a:pt x="16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3"/>
            <p:cNvSpPr>
              <a:spLocks/>
            </p:cNvSpPr>
            <p:nvPr/>
          </p:nvSpPr>
          <p:spPr bwMode="auto">
            <a:xfrm>
              <a:off x="5340" y="1521"/>
              <a:ext cx="30" cy="10"/>
            </a:xfrm>
            <a:custGeom>
              <a:avLst/>
              <a:gdLst>
                <a:gd name="T0" fmla="*/ 25 w 25"/>
                <a:gd name="T1" fmla="*/ 1 h 6"/>
                <a:gd name="T2" fmla="*/ 24 w 25"/>
                <a:gd name="T3" fmla="*/ 0 h 6"/>
                <a:gd name="T4" fmla="*/ 0 w 25"/>
                <a:gd name="T5" fmla="*/ 6 h 6"/>
                <a:gd name="T6" fmla="*/ 25 w 2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6">
                  <a:moveTo>
                    <a:pt x="25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4" y="4"/>
                    <a:pt x="15" y="4"/>
                    <a:pt x="25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4"/>
            <p:cNvSpPr>
              <a:spLocks/>
            </p:cNvSpPr>
            <p:nvPr/>
          </p:nvSpPr>
          <p:spPr bwMode="auto">
            <a:xfrm>
              <a:off x="5013" y="1477"/>
              <a:ext cx="26" cy="9"/>
            </a:xfrm>
            <a:custGeom>
              <a:avLst/>
              <a:gdLst>
                <a:gd name="T0" fmla="*/ 10 w 22"/>
                <a:gd name="T1" fmla="*/ 2 h 5"/>
                <a:gd name="T2" fmla="*/ 16 w 22"/>
                <a:gd name="T3" fmla="*/ 3 h 5"/>
                <a:gd name="T4" fmla="*/ 10 w 2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5">
                  <a:moveTo>
                    <a:pt x="10" y="2"/>
                  </a:moveTo>
                  <a:cubicBezTo>
                    <a:pt x="8" y="3"/>
                    <a:pt x="22" y="5"/>
                    <a:pt x="16" y="3"/>
                  </a:cubicBezTo>
                  <a:cubicBezTo>
                    <a:pt x="18" y="2"/>
                    <a:pt x="0" y="0"/>
                    <a:pt x="1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5"/>
            <p:cNvSpPr>
              <a:spLocks/>
            </p:cNvSpPr>
            <p:nvPr/>
          </p:nvSpPr>
          <p:spPr bwMode="auto">
            <a:xfrm>
              <a:off x="5047" y="1530"/>
              <a:ext cx="48" cy="7"/>
            </a:xfrm>
            <a:custGeom>
              <a:avLst/>
              <a:gdLst>
                <a:gd name="T0" fmla="*/ 39 w 40"/>
                <a:gd name="T1" fmla="*/ 2 h 4"/>
                <a:gd name="T2" fmla="*/ 0 w 40"/>
                <a:gd name="T3" fmla="*/ 4 h 4"/>
                <a:gd name="T4" fmla="*/ 39 w 40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">
                  <a:moveTo>
                    <a:pt x="39" y="2"/>
                  </a:moveTo>
                  <a:cubicBezTo>
                    <a:pt x="32" y="0"/>
                    <a:pt x="10" y="3"/>
                    <a:pt x="0" y="4"/>
                  </a:cubicBezTo>
                  <a:cubicBezTo>
                    <a:pt x="12" y="3"/>
                    <a:pt x="40" y="4"/>
                    <a:pt x="39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6"/>
            <p:cNvSpPr>
              <a:spLocks/>
            </p:cNvSpPr>
            <p:nvPr/>
          </p:nvSpPr>
          <p:spPr bwMode="auto">
            <a:xfrm>
              <a:off x="5043" y="1537"/>
              <a:ext cx="4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2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7"/>
            <p:cNvSpPr>
              <a:spLocks/>
            </p:cNvSpPr>
            <p:nvPr/>
          </p:nvSpPr>
          <p:spPr bwMode="auto">
            <a:xfrm>
              <a:off x="4550" y="1551"/>
              <a:ext cx="4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8"/>
            <p:cNvSpPr>
              <a:spLocks/>
            </p:cNvSpPr>
            <p:nvPr/>
          </p:nvSpPr>
          <p:spPr bwMode="auto">
            <a:xfrm>
              <a:off x="4554" y="1546"/>
              <a:ext cx="37" cy="7"/>
            </a:xfrm>
            <a:custGeom>
              <a:avLst/>
              <a:gdLst>
                <a:gd name="T0" fmla="*/ 10 w 31"/>
                <a:gd name="T1" fmla="*/ 2 h 4"/>
                <a:gd name="T2" fmla="*/ 31 w 31"/>
                <a:gd name="T3" fmla="*/ 0 h 4"/>
                <a:gd name="T4" fmla="*/ 0 w 31"/>
                <a:gd name="T5" fmla="*/ 3 h 4"/>
                <a:gd name="T6" fmla="*/ 10 w 3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">
                  <a:moveTo>
                    <a:pt x="10" y="2"/>
                  </a:moveTo>
                  <a:cubicBezTo>
                    <a:pt x="16" y="3"/>
                    <a:pt x="29" y="2"/>
                    <a:pt x="31" y="0"/>
                  </a:cubicBezTo>
                  <a:cubicBezTo>
                    <a:pt x="21" y="1"/>
                    <a:pt x="12" y="1"/>
                    <a:pt x="0" y="3"/>
                  </a:cubicBezTo>
                  <a:cubicBezTo>
                    <a:pt x="5" y="3"/>
                    <a:pt x="10" y="4"/>
                    <a:pt x="1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9"/>
            <p:cNvSpPr>
              <a:spLocks/>
            </p:cNvSpPr>
            <p:nvPr/>
          </p:nvSpPr>
          <p:spPr bwMode="auto">
            <a:xfrm>
              <a:off x="4449" y="1544"/>
              <a:ext cx="18" cy="4"/>
            </a:xfrm>
            <a:custGeom>
              <a:avLst/>
              <a:gdLst>
                <a:gd name="T0" fmla="*/ 4 w 15"/>
                <a:gd name="T1" fmla="*/ 2 h 2"/>
                <a:gd name="T2" fmla="*/ 13 w 15"/>
                <a:gd name="T3" fmla="*/ 0 h 2"/>
                <a:gd name="T4" fmla="*/ 4 w 1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">
                  <a:moveTo>
                    <a:pt x="4" y="2"/>
                  </a:moveTo>
                  <a:cubicBezTo>
                    <a:pt x="8" y="1"/>
                    <a:pt x="15" y="2"/>
                    <a:pt x="13" y="0"/>
                  </a:cubicBezTo>
                  <a:cubicBezTo>
                    <a:pt x="11" y="0"/>
                    <a:pt x="0" y="1"/>
                    <a:pt x="4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70"/>
            <p:cNvSpPr>
              <a:spLocks/>
            </p:cNvSpPr>
            <p:nvPr/>
          </p:nvSpPr>
          <p:spPr bwMode="auto">
            <a:xfrm>
              <a:off x="3680" y="1465"/>
              <a:ext cx="17" cy="5"/>
            </a:xfrm>
            <a:custGeom>
              <a:avLst/>
              <a:gdLst>
                <a:gd name="T0" fmla="*/ 14 w 14"/>
                <a:gd name="T1" fmla="*/ 1 h 3"/>
                <a:gd name="T2" fmla="*/ 2 w 14"/>
                <a:gd name="T3" fmla="*/ 3 h 3"/>
                <a:gd name="T4" fmla="*/ 14 w 1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">
                  <a:moveTo>
                    <a:pt x="14" y="1"/>
                  </a:moveTo>
                  <a:cubicBezTo>
                    <a:pt x="5" y="0"/>
                    <a:pt x="0" y="1"/>
                    <a:pt x="2" y="3"/>
                  </a:cubicBezTo>
                  <a:cubicBezTo>
                    <a:pt x="13" y="3"/>
                    <a:pt x="7" y="2"/>
                    <a:pt x="14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1"/>
            <p:cNvSpPr>
              <a:spLocks/>
            </p:cNvSpPr>
            <p:nvPr/>
          </p:nvSpPr>
          <p:spPr bwMode="auto">
            <a:xfrm>
              <a:off x="3661" y="1467"/>
              <a:ext cx="9" cy="5"/>
            </a:xfrm>
            <a:custGeom>
              <a:avLst/>
              <a:gdLst>
                <a:gd name="T0" fmla="*/ 9 w 9"/>
                <a:gd name="T1" fmla="*/ 5 h 5"/>
                <a:gd name="T2" fmla="*/ 7 w 9"/>
                <a:gd name="T3" fmla="*/ 3 h 5"/>
                <a:gd name="T4" fmla="*/ 0 w 9"/>
                <a:gd name="T5" fmla="*/ 0 h 5"/>
                <a:gd name="T6" fmla="*/ 9 w 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7" y="3"/>
                  </a:lnTo>
                  <a:lnTo>
                    <a:pt x="0" y="0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2"/>
            <p:cNvSpPr>
              <a:spLocks/>
            </p:cNvSpPr>
            <p:nvPr/>
          </p:nvSpPr>
          <p:spPr bwMode="auto">
            <a:xfrm>
              <a:off x="3591" y="1465"/>
              <a:ext cx="9" cy="2"/>
            </a:xfrm>
            <a:custGeom>
              <a:avLst/>
              <a:gdLst>
                <a:gd name="T0" fmla="*/ 3 w 7"/>
                <a:gd name="T1" fmla="*/ 1 h 1"/>
                <a:gd name="T2" fmla="*/ 7 w 7"/>
                <a:gd name="T3" fmla="*/ 0 h 1"/>
                <a:gd name="T4" fmla="*/ 3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3" y="1"/>
                  </a:moveTo>
                  <a:cubicBezTo>
                    <a:pt x="4" y="0"/>
                    <a:pt x="5" y="0"/>
                    <a:pt x="7" y="0"/>
                  </a:cubicBezTo>
                  <a:cubicBezTo>
                    <a:pt x="3" y="0"/>
                    <a:pt x="0" y="0"/>
                    <a:pt x="3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3"/>
            <p:cNvSpPr>
              <a:spLocks/>
            </p:cNvSpPr>
            <p:nvPr/>
          </p:nvSpPr>
          <p:spPr bwMode="auto">
            <a:xfrm>
              <a:off x="3600" y="1463"/>
              <a:ext cx="2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4"/>
            <p:cNvSpPr>
              <a:spLocks/>
            </p:cNvSpPr>
            <p:nvPr/>
          </p:nvSpPr>
          <p:spPr bwMode="auto">
            <a:xfrm>
              <a:off x="3602" y="1463"/>
              <a:ext cx="5" cy="2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0 w 4"/>
                <a:gd name="T5" fmla="*/ 0 h 1"/>
                <a:gd name="T6" fmla="*/ 4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75"/>
            <p:cNvSpPr>
              <a:spLocks/>
            </p:cNvSpPr>
            <p:nvPr/>
          </p:nvSpPr>
          <p:spPr bwMode="auto">
            <a:xfrm>
              <a:off x="3571" y="1461"/>
              <a:ext cx="31" cy="11"/>
            </a:xfrm>
            <a:custGeom>
              <a:avLst/>
              <a:gdLst>
                <a:gd name="T0" fmla="*/ 2 w 26"/>
                <a:gd name="T1" fmla="*/ 2 h 6"/>
                <a:gd name="T2" fmla="*/ 13 w 26"/>
                <a:gd name="T3" fmla="*/ 6 h 6"/>
                <a:gd name="T4" fmla="*/ 12 w 26"/>
                <a:gd name="T5" fmla="*/ 0 h 6"/>
                <a:gd name="T6" fmla="*/ 2 w 2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6">
                  <a:moveTo>
                    <a:pt x="2" y="2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26" y="4"/>
                    <a:pt x="0" y="4"/>
                    <a:pt x="12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76"/>
            <p:cNvSpPr>
              <a:spLocks/>
            </p:cNvSpPr>
            <p:nvPr/>
          </p:nvSpPr>
          <p:spPr bwMode="auto">
            <a:xfrm>
              <a:off x="3444" y="1465"/>
              <a:ext cx="80" cy="21"/>
            </a:xfrm>
            <a:custGeom>
              <a:avLst/>
              <a:gdLst>
                <a:gd name="T0" fmla="*/ 66 w 66"/>
                <a:gd name="T1" fmla="*/ 1 h 12"/>
                <a:gd name="T2" fmla="*/ 32 w 66"/>
                <a:gd name="T3" fmla="*/ 1 h 12"/>
                <a:gd name="T4" fmla="*/ 3 w 66"/>
                <a:gd name="T5" fmla="*/ 10 h 12"/>
                <a:gd name="T6" fmla="*/ 51 w 66"/>
                <a:gd name="T7" fmla="*/ 4 h 12"/>
                <a:gd name="T8" fmla="*/ 66 w 66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2">
                  <a:moveTo>
                    <a:pt x="66" y="1"/>
                  </a:moveTo>
                  <a:cubicBezTo>
                    <a:pt x="54" y="0"/>
                    <a:pt x="38" y="5"/>
                    <a:pt x="32" y="1"/>
                  </a:cubicBezTo>
                  <a:cubicBezTo>
                    <a:pt x="0" y="3"/>
                    <a:pt x="39" y="8"/>
                    <a:pt x="3" y="10"/>
                  </a:cubicBezTo>
                  <a:cubicBezTo>
                    <a:pt x="37" y="12"/>
                    <a:pt x="20" y="2"/>
                    <a:pt x="51" y="4"/>
                  </a:cubicBezTo>
                  <a:cubicBezTo>
                    <a:pt x="36" y="2"/>
                    <a:pt x="61" y="2"/>
                    <a:pt x="66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77"/>
            <p:cNvSpPr>
              <a:spLocks/>
            </p:cNvSpPr>
            <p:nvPr/>
          </p:nvSpPr>
          <p:spPr bwMode="auto">
            <a:xfrm>
              <a:off x="3509" y="1476"/>
              <a:ext cx="23" cy="7"/>
            </a:xfrm>
            <a:custGeom>
              <a:avLst/>
              <a:gdLst>
                <a:gd name="T0" fmla="*/ 17 w 19"/>
                <a:gd name="T1" fmla="*/ 2 h 4"/>
                <a:gd name="T2" fmla="*/ 0 w 19"/>
                <a:gd name="T3" fmla="*/ 1 h 4"/>
                <a:gd name="T4" fmla="*/ 17 w 1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">
                  <a:moveTo>
                    <a:pt x="17" y="2"/>
                  </a:moveTo>
                  <a:cubicBezTo>
                    <a:pt x="19" y="0"/>
                    <a:pt x="5" y="0"/>
                    <a:pt x="0" y="1"/>
                  </a:cubicBezTo>
                  <a:cubicBezTo>
                    <a:pt x="4" y="1"/>
                    <a:pt x="11" y="4"/>
                    <a:pt x="17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78"/>
            <p:cNvSpPr>
              <a:spLocks/>
            </p:cNvSpPr>
            <p:nvPr/>
          </p:nvSpPr>
          <p:spPr bwMode="auto">
            <a:xfrm>
              <a:off x="3433" y="1467"/>
              <a:ext cx="15" cy="3"/>
            </a:xfrm>
            <a:custGeom>
              <a:avLst/>
              <a:gdLst>
                <a:gd name="T0" fmla="*/ 15 w 15"/>
                <a:gd name="T1" fmla="*/ 3 h 3"/>
                <a:gd name="T2" fmla="*/ 4 w 15"/>
                <a:gd name="T3" fmla="*/ 0 h 3"/>
                <a:gd name="T4" fmla="*/ 0 w 15"/>
                <a:gd name="T5" fmla="*/ 3 h 3"/>
                <a:gd name="T6" fmla="*/ 15 w 1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15" y="3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79"/>
            <p:cNvSpPr>
              <a:spLocks/>
            </p:cNvSpPr>
            <p:nvPr/>
          </p:nvSpPr>
          <p:spPr bwMode="auto">
            <a:xfrm>
              <a:off x="3395" y="1465"/>
              <a:ext cx="20" cy="3"/>
            </a:xfrm>
            <a:custGeom>
              <a:avLst/>
              <a:gdLst>
                <a:gd name="T0" fmla="*/ 7 w 17"/>
                <a:gd name="T1" fmla="*/ 2 h 2"/>
                <a:gd name="T2" fmla="*/ 17 w 17"/>
                <a:gd name="T3" fmla="*/ 0 h 2"/>
                <a:gd name="T4" fmla="*/ 7 w 1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">
                  <a:moveTo>
                    <a:pt x="7" y="2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1"/>
                    <a:pt x="0" y="0"/>
                    <a:pt x="7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0"/>
            <p:cNvSpPr>
              <a:spLocks/>
            </p:cNvSpPr>
            <p:nvPr/>
          </p:nvSpPr>
          <p:spPr bwMode="auto">
            <a:xfrm>
              <a:off x="3321" y="1461"/>
              <a:ext cx="23" cy="11"/>
            </a:xfrm>
            <a:custGeom>
              <a:avLst/>
              <a:gdLst>
                <a:gd name="T0" fmla="*/ 17 w 19"/>
                <a:gd name="T1" fmla="*/ 1 h 6"/>
                <a:gd name="T2" fmla="*/ 19 w 19"/>
                <a:gd name="T3" fmla="*/ 5 h 6"/>
                <a:gd name="T4" fmla="*/ 15 w 19"/>
                <a:gd name="T5" fmla="*/ 4 h 6"/>
                <a:gd name="T6" fmla="*/ 17 w 1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6">
                  <a:moveTo>
                    <a:pt x="17" y="1"/>
                  </a:moveTo>
                  <a:cubicBezTo>
                    <a:pt x="8" y="0"/>
                    <a:pt x="0" y="6"/>
                    <a:pt x="19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6" y="2"/>
                    <a:pt x="17" y="1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1"/>
            <p:cNvSpPr>
              <a:spLocks/>
            </p:cNvSpPr>
            <p:nvPr/>
          </p:nvSpPr>
          <p:spPr bwMode="auto">
            <a:xfrm>
              <a:off x="3192" y="1476"/>
              <a:ext cx="22" cy="3"/>
            </a:xfrm>
            <a:custGeom>
              <a:avLst/>
              <a:gdLst>
                <a:gd name="T0" fmla="*/ 5 w 18"/>
                <a:gd name="T1" fmla="*/ 2 h 2"/>
                <a:gd name="T2" fmla="*/ 17 w 18"/>
                <a:gd name="T3" fmla="*/ 0 h 2"/>
                <a:gd name="T4" fmla="*/ 0 w 18"/>
                <a:gd name="T5" fmla="*/ 1 h 2"/>
                <a:gd name="T6" fmla="*/ 5 w 18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">
                  <a:moveTo>
                    <a:pt x="5" y="2"/>
                  </a:moveTo>
                  <a:cubicBezTo>
                    <a:pt x="11" y="2"/>
                    <a:pt x="18" y="1"/>
                    <a:pt x="17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2"/>
            <p:cNvSpPr>
              <a:spLocks/>
            </p:cNvSpPr>
            <p:nvPr/>
          </p:nvSpPr>
          <p:spPr bwMode="auto">
            <a:xfrm>
              <a:off x="3202" y="1503"/>
              <a:ext cx="33" cy="5"/>
            </a:xfrm>
            <a:custGeom>
              <a:avLst/>
              <a:gdLst>
                <a:gd name="T0" fmla="*/ 0 w 27"/>
                <a:gd name="T1" fmla="*/ 0 h 3"/>
                <a:gd name="T2" fmla="*/ 27 w 27"/>
                <a:gd name="T3" fmla="*/ 1 h 3"/>
                <a:gd name="T4" fmla="*/ 0 w 2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">
                  <a:moveTo>
                    <a:pt x="0" y="0"/>
                  </a:moveTo>
                  <a:cubicBezTo>
                    <a:pt x="5" y="3"/>
                    <a:pt x="15" y="0"/>
                    <a:pt x="27" y="1"/>
                  </a:cubicBezTo>
                  <a:cubicBezTo>
                    <a:pt x="14" y="0"/>
                    <a:pt x="15" y="0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83"/>
            <p:cNvSpPr>
              <a:spLocks/>
            </p:cNvSpPr>
            <p:nvPr/>
          </p:nvSpPr>
          <p:spPr bwMode="auto">
            <a:xfrm>
              <a:off x="3176" y="1467"/>
              <a:ext cx="19" cy="3"/>
            </a:xfrm>
            <a:custGeom>
              <a:avLst/>
              <a:gdLst>
                <a:gd name="T0" fmla="*/ 0 w 16"/>
                <a:gd name="T1" fmla="*/ 2 h 2"/>
                <a:gd name="T2" fmla="*/ 16 w 16"/>
                <a:gd name="T3" fmla="*/ 2 h 2"/>
                <a:gd name="T4" fmla="*/ 0 w 1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">
                  <a:moveTo>
                    <a:pt x="0" y="2"/>
                  </a:moveTo>
                  <a:cubicBezTo>
                    <a:pt x="4" y="1"/>
                    <a:pt x="11" y="2"/>
                    <a:pt x="16" y="2"/>
                  </a:cubicBezTo>
                  <a:cubicBezTo>
                    <a:pt x="14" y="0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84"/>
            <p:cNvSpPr>
              <a:spLocks/>
            </p:cNvSpPr>
            <p:nvPr/>
          </p:nvSpPr>
          <p:spPr bwMode="auto">
            <a:xfrm>
              <a:off x="3102" y="1465"/>
              <a:ext cx="67" cy="16"/>
            </a:xfrm>
            <a:custGeom>
              <a:avLst/>
              <a:gdLst>
                <a:gd name="T0" fmla="*/ 34 w 56"/>
                <a:gd name="T1" fmla="*/ 4 h 9"/>
                <a:gd name="T2" fmla="*/ 31 w 56"/>
                <a:gd name="T3" fmla="*/ 1 h 9"/>
                <a:gd name="T4" fmla="*/ 0 w 56"/>
                <a:gd name="T5" fmla="*/ 2 h 9"/>
                <a:gd name="T6" fmla="*/ 3 w 56"/>
                <a:gd name="T7" fmla="*/ 9 h 9"/>
                <a:gd name="T8" fmla="*/ 40 w 56"/>
                <a:gd name="T9" fmla="*/ 6 h 9"/>
                <a:gd name="T10" fmla="*/ 56 w 56"/>
                <a:gd name="T11" fmla="*/ 0 h 9"/>
                <a:gd name="T12" fmla="*/ 34 w 56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">
                  <a:moveTo>
                    <a:pt x="34" y="4"/>
                  </a:moveTo>
                  <a:cubicBezTo>
                    <a:pt x="29" y="3"/>
                    <a:pt x="35" y="2"/>
                    <a:pt x="31" y="1"/>
                  </a:cubicBezTo>
                  <a:cubicBezTo>
                    <a:pt x="19" y="0"/>
                    <a:pt x="7" y="0"/>
                    <a:pt x="0" y="2"/>
                  </a:cubicBezTo>
                  <a:cubicBezTo>
                    <a:pt x="3" y="3"/>
                    <a:pt x="8" y="7"/>
                    <a:pt x="3" y="9"/>
                  </a:cubicBezTo>
                  <a:cubicBezTo>
                    <a:pt x="22" y="8"/>
                    <a:pt x="31" y="2"/>
                    <a:pt x="40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4" y="4"/>
                    <a:pt x="34" y="4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85"/>
            <p:cNvSpPr>
              <a:spLocks/>
            </p:cNvSpPr>
            <p:nvPr/>
          </p:nvSpPr>
          <p:spPr bwMode="auto">
            <a:xfrm>
              <a:off x="3163" y="1488"/>
              <a:ext cx="26" cy="13"/>
            </a:xfrm>
            <a:custGeom>
              <a:avLst/>
              <a:gdLst>
                <a:gd name="T0" fmla="*/ 21 w 21"/>
                <a:gd name="T1" fmla="*/ 2 h 7"/>
                <a:gd name="T2" fmla="*/ 11 w 21"/>
                <a:gd name="T3" fmla="*/ 0 h 7"/>
                <a:gd name="T4" fmla="*/ 0 w 21"/>
                <a:gd name="T5" fmla="*/ 3 h 7"/>
                <a:gd name="T6" fmla="*/ 21 w 21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">
                  <a:moveTo>
                    <a:pt x="21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2"/>
                    <a:pt x="5" y="2"/>
                    <a:pt x="0" y="3"/>
                  </a:cubicBezTo>
                  <a:cubicBezTo>
                    <a:pt x="3" y="7"/>
                    <a:pt x="15" y="2"/>
                    <a:pt x="21" y="2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86"/>
            <p:cNvSpPr>
              <a:spLocks/>
            </p:cNvSpPr>
            <p:nvPr/>
          </p:nvSpPr>
          <p:spPr bwMode="auto">
            <a:xfrm>
              <a:off x="2991" y="1477"/>
              <a:ext cx="27" cy="2"/>
            </a:xfrm>
            <a:custGeom>
              <a:avLst/>
              <a:gdLst>
                <a:gd name="T0" fmla="*/ 27 w 27"/>
                <a:gd name="T1" fmla="*/ 0 h 2"/>
                <a:gd name="T2" fmla="*/ 0 w 27"/>
                <a:gd name="T3" fmla="*/ 2 h 2"/>
                <a:gd name="T4" fmla="*/ 9 w 27"/>
                <a:gd name="T5" fmla="*/ 2 h 2"/>
                <a:gd name="T6" fmla="*/ 27 w 2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">
                  <a:moveTo>
                    <a:pt x="27" y="0"/>
                  </a:moveTo>
                  <a:lnTo>
                    <a:pt x="0" y="2"/>
                  </a:lnTo>
                  <a:lnTo>
                    <a:pt x="9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87"/>
            <p:cNvSpPr>
              <a:spLocks/>
            </p:cNvSpPr>
            <p:nvPr/>
          </p:nvSpPr>
          <p:spPr bwMode="auto">
            <a:xfrm>
              <a:off x="2980" y="1472"/>
              <a:ext cx="21" cy="4"/>
            </a:xfrm>
            <a:custGeom>
              <a:avLst/>
              <a:gdLst>
                <a:gd name="T0" fmla="*/ 21 w 21"/>
                <a:gd name="T1" fmla="*/ 2 h 4"/>
                <a:gd name="T2" fmla="*/ 20 w 21"/>
                <a:gd name="T3" fmla="*/ 0 h 4"/>
                <a:gd name="T4" fmla="*/ 0 w 21"/>
                <a:gd name="T5" fmla="*/ 4 h 4"/>
                <a:gd name="T6" fmla="*/ 21 w 2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21" y="2"/>
                  </a:moveTo>
                  <a:lnTo>
                    <a:pt x="20" y="0"/>
                  </a:lnTo>
                  <a:lnTo>
                    <a:pt x="0" y="4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88"/>
            <p:cNvSpPr>
              <a:spLocks/>
            </p:cNvSpPr>
            <p:nvPr/>
          </p:nvSpPr>
          <p:spPr bwMode="auto">
            <a:xfrm>
              <a:off x="2973" y="1470"/>
              <a:ext cx="19" cy="2"/>
            </a:xfrm>
            <a:custGeom>
              <a:avLst/>
              <a:gdLst>
                <a:gd name="T0" fmla="*/ 0 w 19"/>
                <a:gd name="T1" fmla="*/ 2 h 2"/>
                <a:gd name="T2" fmla="*/ 4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4" y="2"/>
                  </a:lnTo>
                  <a:lnTo>
                    <a:pt x="19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89"/>
            <p:cNvSpPr>
              <a:spLocks/>
            </p:cNvSpPr>
            <p:nvPr/>
          </p:nvSpPr>
          <p:spPr bwMode="auto">
            <a:xfrm>
              <a:off x="2920" y="1470"/>
              <a:ext cx="24" cy="6"/>
            </a:xfrm>
            <a:custGeom>
              <a:avLst/>
              <a:gdLst>
                <a:gd name="T0" fmla="*/ 0 w 20"/>
                <a:gd name="T1" fmla="*/ 0 h 3"/>
                <a:gd name="T2" fmla="*/ 4 w 20"/>
                <a:gd name="T3" fmla="*/ 2 h 3"/>
                <a:gd name="T4" fmla="*/ 19 w 20"/>
                <a:gd name="T5" fmla="*/ 1 h 3"/>
                <a:gd name="T6" fmla="*/ 0 w 2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">
                  <a:moveTo>
                    <a:pt x="0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9" y="1"/>
                    <a:pt x="20" y="3"/>
                    <a:pt x="19" y="1"/>
                  </a:cubicBezTo>
                  <a:cubicBezTo>
                    <a:pt x="14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90"/>
            <p:cNvSpPr>
              <a:spLocks/>
            </p:cNvSpPr>
            <p:nvPr/>
          </p:nvSpPr>
          <p:spPr bwMode="auto">
            <a:xfrm>
              <a:off x="2733" y="1546"/>
              <a:ext cx="14" cy="5"/>
            </a:xfrm>
            <a:custGeom>
              <a:avLst/>
              <a:gdLst>
                <a:gd name="T0" fmla="*/ 7 w 11"/>
                <a:gd name="T1" fmla="*/ 3 h 3"/>
                <a:gd name="T2" fmla="*/ 6 w 11"/>
                <a:gd name="T3" fmla="*/ 0 h 3"/>
                <a:gd name="T4" fmla="*/ 0 w 11"/>
                <a:gd name="T5" fmla="*/ 3 h 3"/>
                <a:gd name="T6" fmla="*/ 7 w 1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7" y="3"/>
                  </a:moveTo>
                  <a:cubicBezTo>
                    <a:pt x="11" y="2"/>
                    <a:pt x="9" y="1"/>
                    <a:pt x="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1"/>
            <p:cNvSpPr>
              <a:spLocks/>
            </p:cNvSpPr>
            <p:nvPr/>
          </p:nvSpPr>
          <p:spPr bwMode="auto">
            <a:xfrm>
              <a:off x="2691" y="1542"/>
              <a:ext cx="45" cy="7"/>
            </a:xfrm>
            <a:custGeom>
              <a:avLst/>
              <a:gdLst>
                <a:gd name="T0" fmla="*/ 16 w 37"/>
                <a:gd name="T1" fmla="*/ 0 h 4"/>
                <a:gd name="T2" fmla="*/ 0 w 37"/>
                <a:gd name="T3" fmla="*/ 4 h 4"/>
                <a:gd name="T4" fmla="*/ 37 w 37"/>
                <a:gd name="T5" fmla="*/ 1 h 4"/>
                <a:gd name="T6" fmla="*/ 12 w 37"/>
                <a:gd name="T7" fmla="*/ 1 h 4"/>
                <a:gd name="T8" fmla="*/ 16 w 3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">
                  <a:moveTo>
                    <a:pt x="1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9" y="4"/>
                    <a:pt x="21" y="2"/>
                    <a:pt x="37" y="1"/>
                  </a:cubicBezTo>
                  <a:cubicBezTo>
                    <a:pt x="30" y="0"/>
                    <a:pt x="21" y="2"/>
                    <a:pt x="12" y="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92"/>
            <p:cNvSpPr>
              <a:spLocks/>
            </p:cNvSpPr>
            <p:nvPr/>
          </p:nvSpPr>
          <p:spPr bwMode="auto">
            <a:xfrm>
              <a:off x="2267" y="1531"/>
              <a:ext cx="72" cy="13"/>
            </a:xfrm>
            <a:custGeom>
              <a:avLst/>
              <a:gdLst>
                <a:gd name="T0" fmla="*/ 50 w 60"/>
                <a:gd name="T1" fmla="*/ 4 h 7"/>
                <a:gd name="T2" fmla="*/ 60 w 60"/>
                <a:gd name="T3" fmla="*/ 0 h 7"/>
                <a:gd name="T4" fmla="*/ 11 w 60"/>
                <a:gd name="T5" fmla="*/ 2 h 7"/>
                <a:gd name="T6" fmla="*/ 8 w 60"/>
                <a:gd name="T7" fmla="*/ 5 h 7"/>
                <a:gd name="T8" fmla="*/ 28 w 60"/>
                <a:gd name="T9" fmla="*/ 3 h 7"/>
                <a:gd name="T10" fmla="*/ 25 w 60"/>
                <a:gd name="T11" fmla="*/ 5 h 7"/>
                <a:gd name="T12" fmla="*/ 50 w 60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">
                  <a:moveTo>
                    <a:pt x="50" y="4"/>
                  </a:moveTo>
                  <a:cubicBezTo>
                    <a:pt x="51" y="1"/>
                    <a:pt x="48" y="2"/>
                    <a:pt x="60" y="0"/>
                  </a:cubicBezTo>
                  <a:cubicBezTo>
                    <a:pt x="44" y="2"/>
                    <a:pt x="30" y="1"/>
                    <a:pt x="11" y="2"/>
                  </a:cubicBezTo>
                  <a:cubicBezTo>
                    <a:pt x="14" y="3"/>
                    <a:pt x="0" y="5"/>
                    <a:pt x="8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40" y="7"/>
                    <a:pt x="35" y="2"/>
                    <a:pt x="50" y="4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93"/>
            <p:cNvSpPr>
              <a:spLocks/>
            </p:cNvSpPr>
            <p:nvPr/>
          </p:nvSpPr>
          <p:spPr bwMode="auto">
            <a:xfrm>
              <a:off x="1308" y="1490"/>
              <a:ext cx="20" cy="5"/>
            </a:xfrm>
            <a:custGeom>
              <a:avLst/>
              <a:gdLst>
                <a:gd name="T0" fmla="*/ 15 w 17"/>
                <a:gd name="T1" fmla="*/ 3 h 3"/>
                <a:gd name="T2" fmla="*/ 12 w 17"/>
                <a:gd name="T3" fmla="*/ 0 h 3"/>
                <a:gd name="T4" fmla="*/ 15 w 1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7" y="2"/>
                    <a:pt x="14" y="1"/>
                    <a:pt x="12" y="0"/>
                  </a:cubicBezTo>
                  <a:cubicBezTo>
                    <a:pt x="0" y="1"/>
                    <a:pt x="17" y="3"/>
                    <a:pt x="15" y="3"/>
                  </a:cubicBezTo>
                  <a:close/>
                </a:path>
              </a:pathLst>
            </a:custGeom>
            <a:solidFill>
              <a:srgbClr val="32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8855887" y="2579559"/>
            <a:ext cx="1712500" cy="1666758"/>
            <a:chOff x="8679974" y="798949"/>
            <a:chExt cx="1712500" cy="1666758"/>
          </a:xfrm>
        </p:grpSpPr>
        <p:grpSp>
          <p:nvGrpSpPr>
            <p:cNvPr id="262" name="组合 261"/>
            <p:cNvGrpSpPr/>
            <p:nvPr/>
          </p:nvGrpSpPr>
          <p:grpSpPr>
            <a:xfrm>
              <a:off x="8679974" y="798949"/>
              <a:ext cx="1712500" cy="1666758"/>
              <a:chOff x="4012576" y="2244730"/>
              <a:chExt cx="4551942" cy="4430354"/>
            </a:xfrm>
          </p:grpSpPr>
          <p:pic>
            <p:nvPicPr>
              <p:cNvPr id="266" name="图片 265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4012576" y="2244730"/>
                <a:ext cx="4551942" cy="4430354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267" name="椭圆 266"/>
              <p:cNvSpPr/>
              <p:nvPr/>
            </p:nvSpPr>
            <p:spPr>
              <a:xfrm>
                <a:off x="4308222" y="2662362"/>
                <a:ext cx="3888000" cy="38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3" name="组合 262"/>
            <p:cNvGrpSpPr/>
            <p:nvPr/>
          </p:nvGrpSpPr>
          <p:grpSpPr>
            <a:xfrm>
              <a:off x="8759000" y="875864"/>
              <a:ext cx="1554448" cy="1512928"/>
              <a:chOff x="4012576" y="2244730"/>
              <a:chExt cx="4551942" cy="4430354"/>
            </a:xfrm>
          </p:grpSpPr>
          <p:pic>
            <p:nvPicPr>
              <p:cNvPr id="264" name="图片 263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4012576" y="2244730"/>
                <a:ext cx="4551942" cy="4430354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265" name="椭圆 264"/>
              <p:cNvSpPr/>
              <p:nvPr/>
            </p:nvSpPr>
            <p:spPr>
              <a:xfrm>
                <a:off x="4308222" y="2662362"/>
                <a:ext cx="3888000" cy="38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98" name="绿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4814" y="4626895"/>
            <a:ext cx="724530" cy="720000"/>
          </a:xfrm>
          <a:prstGeom prst="rect">
            <a:avLst/>
          </a:prstGeom>
        </p:spPr>
      </p:pic>
      <p:grpSp>
        <p:nvGrpSpPr>
          <p:cNvPr id="285" name="组合 284"/>
          <p:cNvGrpSpPr/>
          <p:nvPr/>
        </p:nvGrpSpPr>
        <p:grpSpPr>
          <a:xfrm>
            <a:off x="1968690" y="5374998"/>
            <a:ext cx="3816774" cy="793416"/>
            <a:chOff x="1877120" y="4681529"/>
            <a:chExt cx="8512179" cy="1739901"/>
          </a:xfrm>
          <a:blipFill dpi="0" rotWithShape="1">
            <a:blip r:embed="rId7"/>
            <a:srcRect/>
            <a:tile tx="-2178050" ty="0" sx="84000" sy="45000" flip="none" algn="tl"/>
          </a:blipFill>
        </p:grpSpPr>
        <p:sp>
          <p:nvSpPr>
            <p:cNvPr id="274" name="Freeform 97"/>
            <p:cNvSpPr>
              <a:spLocks/>
            </p:cNvSpPr>
            <p:nvPr/>
          </p:nvSpPr>
          <p:spPr bwMode="auto">
            <a:xfrm>
              <a:off x="7290498" y="5221279"/>
              <a:ext cx="3098801" cy="1200151"/>
            </a:xfrm>
            <a:custGeom>
              <a:avLst/>
              <a:gdLst>
                <a:gd name="T0" fmla="*/ 806 w 825"/>
                <a:gd name="T1" fmla="*/ 237 h 318"/>
                <a:gd name="T2" fmla="*/ 807 w 825"/>
                <a:gd name="T3" fmla="*/ 199 h 318"/>
                <a:gd name="T4" fmla="*/ 803 w 825"/>
                <a:gd name="T5" fmla="*/ 98 h 318"/>
                <a:gd name="T6" fmla="*/ 770 w 825"/>
                <a:gd name="T7" fmla="*/ 84 h 318"/>
                <a:gd name="T8" fmla="*/ 758 w 825"/>
                <a:gd name="T9" fmla="*/ 105 h 318"/>
                <a:gd name="T10" fmla="*/ 748 w 825"/>
                <a:gd name="T11" fmla="*/ 117 h 318"/>
                <a:gd name="T12" fmla="*/ 748 w 825"/>
                <a:gd name="T13" fmla="*/ 158 h 318"/>
                <a:gd name="T14" fmla="*/ 749 w 825"/>
                <a:gd name="T15" fmla="*/ 217 h 318"/>
                <a:gd name="T16" fmla="*/ 739 w 825"/>
                <a:gd name="T17" fmla="*/ 235 h 318"/>
                <a:gd name="T18" fmla="*/ 676 w 825"/>
                <a:gd name="T19" fmla="*/ 231 h 318"/>
                <a:gd name="T20" fmla="*/ 665 w 825"/>
                <a:gd name="T21" fmla="*/ 213 h 318"/>
                <a:gd name="T22" fmla="*/ 639 w 825"/>
                <a:gd name="T23" fmla="*/ 57 h 318"/>
                <a:gd name="T24" fmla="*/ 604 w 825"/>
                <a:gd name="T25" fmla="*/ 231 h 318"/>
                <a:gd name="T26" fmla="*/ 596 w 825"/>
                <a:gd name="T27" fmla="*/ 246 h 318"/>
                <a:gd name="T28" fmla="*/ 555 w 825"/>
                <a:gd name="T29" fmla="*/ 248 h 318"/>
                <a:gd name="T30" fmla="*/ 520 w 825"/>
                <a:gd name="T31" fmla="*/ 248 h 318"/>
                <a:gd name="T32" fmla="*/ 516 w 825"/>
                <a:gd name="T33" fmla="*/ 237 h 318"/>
                <a:gd name="T34" fmla="*/ 513 w 825"/>
                <a:gd name="T35" fmla="*/ 187 h 318"/>
                <a:gd name="T36" fmla="*/ 468 w 825"/>
                <a:gd name="T37" fmla="*/ 197 h 318"/>
                <a:gd name="T38" fmla="*/ 459 w 825"/>
                <a:gd name="T39" fmla="*/ 243 h 318"/>
                <a:gd name="T40" fmla="*/ 438 w 825"/>
                <a:gd name="T41" fmla="*/ 207 h 318"/>
                <a:gd name="T42" fmla="*/ 437 w 825"/>
                <a:gd name="T43" fmla="*/ 159 h 318"/>
                <a:gd name="T44" fmla="*/ 410 w 825"/>
                <a:gd name="T45" fmla="*/ 84 h 318"/>
                <a:gd name="T46" fmla="*/ 397 w 825"/>
                <a:gd name="T47" fmla="*/ 88 h 318"/>
                <a:gd name="T48" fmla="*/ 358 w 825"/>
                <a:gd name="T49" fmla="*/ 104 h 318"/>
                <a:gd name="T50" fmla="*/ 338 w 825"/>
                <a:gd name="T51" fmla="*/ 116 h 318"/>
                <a:gd name="T52" fmla="*/ 338 w 825"/>
                <a:gd name="T53" fmla="*/ 189 h 318"/>
                <a:gd name="T54" fmla="*/ 337 w 825"/>
                <a:gd name="T55" fmla="*/ 224 h 318"/>
                <a:gd name="T56" fmla="*/ 318 w 825"/>
                <a:gd name="T57" fmla="*/ 225 h 318"/>
                <a:gd name="T58" fmla="*/ 317 w 825"/>
                <a:gd name="T59" fmla="*/ 213 h 318"/>
                <a:gd name="T60" fmla="*/ 315 w 825"/>
                <a:gd name="T61" fmla="*/ 178 h 318"/>
                <a:gd name="T62" fmla="*/ 288 w 825"/>
                <a:gd name="T63" fmla="*/ 165 h 318"/>
                <a:gd name="T64" fmla="*/ 284 w 825"/>
                <a:gd name="T65" fmla="*/ 210 h 318"/>
                <a:gd name="T66" fmla="*/ 269 w 825"/>
                <a:gd name="T67" fmla="*/ 92 h 318"/>
                <a:gd name="T68" fmla="*/ 265 w 825"/>
                <a:gd name="T69" fmla="*/ 10 h 318"/>
                <a:gd name="T70" fmla="*/ 228 w 825"/>
                <a:gd name="T71" fmla="*/ 9 h 318"/>
                <a:gd name="T72" fmla="*/ 224 w 825"/>
                <a:gd name="T73" fmla="*/ 70 h 318"/>
                <a:gd name="T74" fmla="*/ 223 w 825"/>
                <a:gd name="T75" fmla="*/ 179 h 318"/>
                <a:gd name="T76" fmla="*/ 223 w 825"/>
                <a:gd name="T77" fmla="*/ 216 h 318"/>
                <a:gd name="T78" fmla="*/ 194 w 825"/>
                <a:gd name="T79" fmla="*/ 247 h 318"/>
                <a:gd name="T80" fmla="*/ 157 w 825"/>
                <a:gd name="T81" fmla="*/ 243 h 318"/>
                <a:gd name="T82" fmla="*/ 156 w 825"/>
                <a:gd name="T83" fmla="*/ 204 h 318"/>
                <a:gd name="T84" fmla="*/ 154 w 825"/>
                <a:gd name="T85" fmla="*/ 108 h 318"/>
                <a:gd name="T86" fmla="*/ 154 w 825"/>
                <a:gd name="T87" fmla="*/ 59 h 318"/>
                <a:gd name="T88" fmla="*/ 136 w 825"/>
                <a:gd name="T89" fmla="*/ 31 h 318"/>
                <a:gd name="T90" fmla="*/ 118 w 825"/>
                <a:gd name="T91" fmla="*/ 50 h 318"/>
                <a:gd name="T92" fmla="*/ 112 w 825"/>
                <a:gd name="T93" fmla="*/ 58 h 318"/>
                <a:gd name="T94" fmla="*/ 98 w 825"/>
                <a:gd name="T95" fmla="*/ 179 h 318"/>
                <a:gd name="T96" fmla="*/ 56 w 825"/>
                <a:gd name="T97" fmla="*/ 212 h 318"/>
                <a:gd name="T98" fmla="*/ 49 w 825"/>
                <a:gd name="T99" fmla="*/ 176 h 318"/>
                <a:gd name="T100" fmla="*/ 45 w 825"/>
                <a:gd name="T101" fmla="*/ 141 h 318"/>
                <a:gd name="T102" fmla="*/ 40 w 825"/>
                <a:gd name="T103" fmla="*/ 132 h 318"/>
                <a:gd name="T104" fmla="*/ 29 w 825"/>
                <a:gd name="T105" fmla="*/ 125 h 318"/>
                <a:gd name="T106" fmla="*/ 21 w 825"/>
                <a:gd name="T107" fmla="*/ 95 h 318"/>
                <a:gd name="T108" fmla="*/ 12 w 825"/>
                <a:gd name="T109" fmla="*/ 131 h 318"/>
                <a:gd name="T110" fmla="*/ 7 w 825"/>
                <a:gd name="T111" fmla="*/ 253 h 318"/>
                <a:gd name="T112" fmla="*/ 5 w 825"/>
                <a:gd name="T113" fmla="*/ 318 h 318"/>
                <a:gd name="T114" fmla="*/ 825 w 825"/>
                <a:gd name="T115" fmla="*/ 23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5" h="318">
                  <a:moveTo>
                    <a:pt x="824" y="237"/>
                  </a:moveTo>
                  <a:cubicBezTo>
                    <a:pt x="818" y="237"/>
                    <a:pt x="812" y="237"/>
                    <a:pt x="806" y="237"/>
                  </a:cubicBezTo>
                  <a:cubicBezTo>
                    <a:pt x="806" y="228"/>
                    <a:pt x="804" y="220"/>
                    <a:pt x="806" y="212"/>
                  </a:cubicBezTo>
                  <a:cubicBezTo>
                    <a:pt x="807" y="207"/>
                    <a:pt x="807" y="204"/>
                    <a:pt x="807" y="199"/>
                  </a:cubicBezTo>
                  <a:cubicBezTo>
                    <a:pt x="807" y="197"/>
                    <a:pt x="803" y="190"/>
                    <a:pt x="803" y="189"/>
                  </a:cubicBezTo>
                  <a:cubicBezTo>
                    <a:pt x="807" y="161"/>
                    <a:pt x="802" y="135"/>
                    <a:pt x="803" y="98"/>
                  </a:cubicBezTo>
                  <a:cubicBezTo>
                    <a:pt x="800" y="93"/>
                    <a:pt x="793" y="92"/>
                    <a:pt x="788" y="90"/>
                  </a:cubicBezTo>
                  <a:cubicBezTo>
                    <a:pt x="782" y="87"/>
                    <a:pt x="778" y="84"/>
                    <a:pt x="770" y="84"/>
                  </a:cubicBezTo>
                  <a:cubicBezTo>
                    <a:pt x="766" y="84"/>
                    <a:pt x="762" y="88"/>
                    <a:pt x="760" y="92"/>
                  </a:cubicBezTo>
                  <a:cubicBezTo>
                    <a:pt x="758" y="96"/>
                    <a:pt x="761" y="101"/>
                    <a:pt x="758" y="105"/>
                  </a:cubicBezTo>
                  <a:cubicBezTo>
                    <a:pt x="757" y="107"/>
                    <a:pt x="754" y="108"/>
                    <a:pt x="751" y="109"/>
                  </a:cubicBezTo>
                  <a:cubicBezTo>
                    <a:pt x="748" y="111"/>
                    <a:pt x="748" y="114"/>
                    <a:pt x="748" y="117"/>
                  </a:cubicBezTo>
                  <a:cubicBezTo>
                    <a:pt x="748" y="122"/>
                    <a:pt x="748" y="126"/>
                    <a:pt x="748" y="131"/>
                  </a:cubicBezTo>
                  <a:cubicBezTo>
                    <a:pt x="748" y="140"/>
                    <a:pt x="748" y="149"/>
                    <a:pt x="748" y="158"/>
                  </a:cubicBezTo>
                  <a:cubicBezTo>
                    <a:pt x="747" y="170"/>
                    <a:pt x="747" y="181"/>
                    <a:pt x="747" y="192"/>
                  </a:cubicBezTo>
                  <a:cubicBezTo>
                    <a:pt x="747" y="200"/>
                    <a:pt x="749" y="208"/>
                    <a:pt x="749" y="217"/>
                  </a:cubicBezTo>
                  <a:cubicBezTo>
                    <a:pt x="749" y="222"/>
                    <a:pt x="752" y="228"/>
                    <a:pt x="749" y="233"/>
                  </a:cubicBezTo>
                  <a:cubicBezTo>
                    <a:pt x="747" y="237"/>
                    <a:pt x="744" y="235"/>
                    <a:pt x="739" y="235"/>
                  </a:cubicBezTo>
                  <a:cubicBezTo>
                    <a:pt x="729" y="235"/>
                    <a:pt x="718" y="236"/>
                    <a:pt x="708" y="235"/>
                  </a:cubicBezTo>
                  <a:cubicBezTo>
                    <a:pt x="697" y="234"/>
                    <a:pt x="686" y="232"/>
                    <a:pt x="676" y="231"/>
                  </a:cubicBezTo>
                  <a:cubicBezTo>
                    <a:pt x="671" y="231"/>
                    <a:pt x="667" y="233"/>
                    <a:pt x="665" y="228"/>
                  </a:cubicBezTo>
                  <a:cubicBezTo>
                    <a:pt x="663" y="224"/>
                    <a:pt x="665" y="218"/>
                    <a:pt x="665" y="213"/>
                  </a:cubicBezTo>
                  <a:cubicBezTo>
                    <a:pt x="665" y="208"/>
                    <a:pt x="663" y="48"/>
                    <a:pt x="650" y="38"/>
                  </a:cubicBezTo>
                  <a:cubicBezTo>
                    <a:pt x="643" y="41"/>
                    <a:pt x="640" y="48"/>
                    <a:pt x="639" y="57"/>
                  </a:cubicBezTo>
                  <a:cubicBezTo>
                    <a:pt x="629" y="63"/>
                    <a:pt x="624" y="73"/>
                    <a:pt x="617" y="82"/>
                  </a:cubicBezTo>
                  <a:cubicBezTo>
                    <a:pt x="602" y="130"/>
                    <a:pt x="604" y="226"/>
                    <a:pt x="604" y="231"/>
                  </a:cubicBezTo>
                  <a:cubicBezTo>
                    <a:pt x="604" y="234"/>
                    <a:pt x="603" y="240"/>
                    <a:pt x="605" y="242"/>
                  </a:cubicBezTo>
                  <a:cubicBezTo>
                    <a:pt x="602" y="242"/>
                    <a:pt x="597" y="242"/>
                    <a:pt x="596" y="246"/>
                  </a:cubicBezTo>
                  <a:cubicBezTo>
                    <a:pt x="589" y="246"/>
                    <a:pt x="583" y="247"/>
                    <a:pt x="576" y="248"/>
                  </a:cubicBezTo>
                  <a:cubicBezTo>
                    <a:pt x="569" y="248"/>
                    <a:pt x="562" y="248"/>
                    <a:pt x="555" y="248"/>
                  </a:cubicBezTo>
                  <a:cubicBezTo>
                    <a:pt x="548" y="248"/>
                    <a:pt x="541" y="248"/>
                    <a:pt x="534" y="248"/>
                  </a:cubicBezTo>
                  <a:cubicBezTo>
                    <a:pt x="530" y="248"/>
                    <a:pt x="524" y="249"/>
                    <a:pt x="520" y="248"/>
                  </a:cubicBezTo>
                  <a:cubicBezTo>
                    <a:pt x="516" y="246"/>
                    <a:pt x="518" y="247"/>
                    <a:pt x="517" y="243"/>
                  </a:cubicBezTo>
                  <a:cubicBezTo>
                    <a:pt x="516" y="241"/>
                    <a:pt x="516" y="239"/>
                    <a:pt x="516" y="237"/>
                  </a:cubicBezTo>
                  <a:cubicBezTo>
                    <a:pt x="515" y="229"/>
                    <a:pt x="514" y="223"/>
                    <a:pt x="515" y="215"/>
                  </a:cubicBezTo>
                  <a:cubicBezTo>
                    <a:pt x="515" y="212"/>
                    <a:pt x="515" y="188"/>
                    <a:pt x="513" y="187"/>
                  </a:cubicBezTo>
                  <a:cubicBezTo>
                    <a:pt x="504" y="183"/>
                    <a:pt x="491" y="183"/>
                    <a:pt x="482" y="179"/>
                  </a:cubicBezTo>
                  <a:cubicBezTo>
                    <a:pt x="476" y="177"/>
                    <a:pt x="469" y="193"/>
                    <a:pt x="468" y="197"/>
                  </a:cubicBezTo>
                  <a:cubicBezTo>
                    <a:pt x="465" y="205"/>
                    <a:pt x="467" y="214"/>
                    <a:pt x="467" y="223"/>
                  </a:cubicBezTo>
                  <a:cubicBezTo>
                    <a:pt x="467" y="231"/>
                    <a:pt x="468" y="240"/>
                    <a:pt x="459" y="243"/>
                  </a:cubicBezTo>
                  <a:cubicBezTo>
                    <a:pt x="452" y="245"/>
                    <a:pt x="442" y="246"/>
                    <a:pt x="441" y="238"/>
                  </a:cubicBezTo>
                  <a:cubicBezTo>
                    <a:pt x="439" y="228"/>
                    <a:pt x="438" y="217"/>
                    <a:pt x="438" y="207"/>
                  </a:cubicBezTo>
                  <a:cubicBezTo>
                    <a:pt x="438" y="201"/>
                    <a:pt x="437" y="196"/>
                    <a:pt x="437" y="191"/>
                  </a:cubicBezTo>
                  <a:cubicBezTo>
                    <a:pt x="437" y="181"/>
                    <a:pt x="437" y="170"/>
                    <a:pt x="437" y="159"/>
                  </a:cubicBezTo>
                  <a:cubicBezTo>
                    <a:pt x="437" y="138"/>
                    <a:pt x="438" y="117"/>
                    <a:pt x="437" y="96"/>
                  </a:cubicBezTo>
                  <a:cubicBezTo>
                    <a:pt x="430" y="90"/>
                    <a:pt x="420" y="87"/>
                    <a:pt x="410" y="84"/>
                  </a:cubicBezTo>
                  <a:cubicBezTo>
                    <a:pt x="409" y="84"/>
                    <a:pt x="405" y="86"/>
                    <a:pt x="404" y="86"/>
                  </a:cubicBezTo>
                  <a:cubicBezTo>
                    <a:pt x="402" y="87"/>
                    <a:pt x="399" y="88"/>
                    <a:pt x="397" y="88"/>
                  </a:cubicBezTo>
                  <a:cubicBezTo>
                    <a:pt x="393" y="90"/>
                    <a:pt x="388" y="92"/>
                    <a:pt x="384" y="93"/>
                  </a:cubicBezTo>
                  <a:cubicBezTo>
                    <a:pt x="375" y="97"/>
                    <a:pt x="366" y="100"/>
                    <a:pt x="358" y="104"/>
                  </a:cubicBezTo>
                  <a:cubicBezTo>
                    <a:pt x="353" y="106"/>
                    <a:pt x="349" y="107"/>
                    <a:pt x="345" y="109"/>
                  </a:cubicBezTo>
                  <a:cubicBezTo>
                    <a:pt x="339" y="111"/>
                    <a:pt x="338" y="111"/>
                    <a:pt x="338" y="116"/>
                  </a:cubicBezTo>
                  <a:cubicBezTo>
                    <a:pt x="338" y="132"/>
                    <a:pt x="338" y="148"/>
                    <a:pt x="338" y="165"/>
                  </a:cubicBezTo>
                  <a:cubicBezTo>
                    <a:pt x="338" y="173"/>
                    <a:pt x="338" y="181"/>
                    <a:pt x="338" y="189"/>
                  </a:cubicBezTo>
                  <a:cubicBezTo>
                    <a:pt x="338" y="196"/>
                    <a:pt x="339" y="204"/>
                    <a:pt x="338" y="211"/>
                  </a:cubicBezTo>
                  <a:cubicBezTo>
                    <a:pt x="337" y="212"/>
                    <a:pt x="338" y="224"/>
                    <a:pt x="337" y="224"/>
                  </a:cubicBezTo>
                  <a:cubicBezTo>
                    <a:pt x="333" y="226"/>
                    <a:pt x="327" y="225"/>
                    <a:pt x="322" y="225"/>
                  </a:cubicBezTo>
                  <a:cubicBezTo>
                    <a:pt x="321" y="225"/>
                    <a:pt x="319" y="225"/>
                    <a:pt x="318" y="225"/>
                  </a:cubicBezTo>
                  <a:cubicBezTo>
                    <a:pt x="317" y="224"/>
                    <a:pt x="318" y="224"/>
                    <a:pt x="318" y="222"/>
                  </a:cubicBezTo>
                  <a:cubicBezTo>
                    <a:pt x="318" y="219"/>
                    <a:pt x="318" y="216"/>
                    <a:pt x="317" y="213"/>
                  </a:cubicBezTo>
                  <a:cubicBezTo>
                    <a:pt x="316" y="206"/>
                    <a:pt x="316" y="199"/>
                    <a:pt x="316" y="192"/>
                  </a:cubicBezTo>
                  <a:cubicBezTo>
                    <a:pt x="316" y="187"/>
                    <a:pt x="315" y="182"/>
                    <a:pt x="315" y="178"/>
                  </a:cubicBezTo>
                  <a:cubicBezTo>
                    <a:pt x="315" y="176"/>
                    <a:pt x="314" y="163"/>
                    <a:pt x="313" y="163"/>
                  </a:cubicBezTo>
                  <a:cubicBezTo>
                    <a:pt x="301" y="164"/>
                    <a:pt x="296" y="161"/>
                    <a:pt x="288" y="165"/>
                  </a:cubicBezTo>
                  <a:cubicBezTo>
                    <a:pt x="285" y="166"/>
                    <a:pt x="287" y="171"/>
                    <a:pt x="284" y="171"/>
                  </a:cubicBezTo>
                  <a:cubicBezTo>
                    <a:pt x="285" y="185"/>
                    <a:pt x="283" y="202"/>
                    <a:pt x="284" y="210"/>
                  </a:cubicBezTo>
                  <a:cubicBezTo>
                    <a:pt x="279" y="212"/>
                    <a:pt x="276" y="204"/>
                    <a:pt x="274" y="210"/>
                  </a:cubicBezTo>
                  <a:cubicBezTo>
                    <a:pt x="267" y="177"/>
                    <a:pt x="269" y="132"/>
                    <a:pt x="269" y="92"/>
                  </a:cubicBezTo>
                  <a:cubicBezTo>
                    <a:pt x="270" y="87"/>
                    <a:pt x="265" y="88"/>
                    <a:pt x="265" y="84"/>
                  </a:cubicBezTo>
                  <a:cubicBezTo>
                    <a:pt x="267" y="59"/>
                    <a:pt x="262" y="30"/>
                    <a:pt x="265" y="10"/>
                  </a:cubicBezTo>
                  <a:cubicBezTo>
                    <a:pt x="263" y="7"/>
                    <a:pt x="259" y="4"/>
                    <a:pt x="255" y="3"/>
                  </a:cubicBezTo>
                  <a:cubicBezTo>
                    <a:pt x="246" y="0"/>
                    <a:pt x="234" y="6"/>
                    <a:pt x="228" y="9"/>
                  </a:cubicBezTo>
                  <a:cubicBezTo>
                    <a:pt x="226" y="10"/>
                    <a:pt x="226" y="34"/>
                    <a:pt x="226" y="38"/>
                  </a:cubicBezTo>
                  <a:cubicBezTo>
                    <a:pt x="225" y="48"/>
                    <a:pt x="224" y="59"/>
                    <a:pt x="224" y="70"/>
                  </a:cubicBezTo>
                  <a:cubicBezTo>
                    <a:pt x="223" y="91"/>
                    <a:pt x="223" y="112"/>
                    <a:pt x="223" y="134"/>
                  </a:cubicBezTo>
                  <a:cubicBezTo>
                    <a:pt x="222" y="149"/>
                    <a:pt x="223" y="164"/>
                    <a:pt x="223" y="179"/>
                  </a:cubicBezTo>
                  <a:cubicBezTo>
                    <a:pt x="223" y="185"/>
                    <a:pt x="223" y="191"/>
                    <a:pt x="223" y="197"/>
                  </a:cubicBezTo>
                  <a:cubicBezTo>
                    <a:pt x="223" y="203"/>
                    <a:pt x="223" y="210"/>
                    <a:pt x="223" y="216"/>
                  </a:cubicBezTo>
                  <a:cubicBezTo>
                    <a:pt x="223" y="223"/>
                    <a:pt x="226" y="245"/>
                    <a:pt x="220" y="249"/>
                  </a:cubicBezTo>
                  <a:cubicBezTo>
                    <a:pt x="216" y="253"/>
                    <a:pt x="200" y="248"/>
                    <a:pt x="194" y="247"/>
                  </a:cubicBezTo>
                  <a:cubicBezTo>
                    <a:pt x="188" y="247"/>
                    <a:pt x="182" y="246"/>
                    <a:pt x="176" y="245"/>
                  </a:cubicBezTo>
                  <a:cubicBezTo>
                    <a:pt x="174" y="245"/>
                    <a:pt x="157" y="244"/>
                    <a:pt x="157" y="243"/>
                  </a:cubicBezTo>
                  <a:cubicBezTo>
                    <a:pt x="154" y="237"/>
                    <a:pt x="154" y="231"/>
                    <a:pt x="155" y="225"/>
                  </a:cubicBezTo>
                  <a:cubicBezTo>
                    <a:pt x="156" y="218"/>
                    <a:pt x="156" y="211"/>
                    <a:pt x="156" y="204"/>
                  </a:cubicBezTo>
                  <a:cubicBezTo>
                    <a:pt x="156" y="188"/>
                    <a:pt x="156" y="172"/>
                    <a:pt x="155" y="156"/>
                  </a:cubicBezTo>
                  <a:cubicBezTo>
                    <a:pt x="155" y="140"/>
                    <a:pt x="154" y="124"/>
                    <a:pt x="154" y="108"/>
                  </a:cubicBezTo>
                  <a:cubicBezTo>
                    <a:pt x="154" y="100"/>
                    <a:pt x="154" y="91"/>
                    <a:pt x="154" y="83"/>
                  </a:cubicBezTo>
                  <a:cubicBezTo>
                    <a:pt x="154" y="80"/>
                    <a:pt x="156" y="60"/>
                    <a:pt x="154" y="59"/>
                  </a:cubicBezTo>
                  <a:cubicBezTo>
                    <a:pt x="150" y="56"/>
                    <a:pt x="144" y="54"/>
                    <a:pt x="137" y="53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1"/>
                    <a:pt x="135" y="47"/>
                    <a:pt x="135" y="52"/>
                  </a:cubicBezTo>
                  <a:cubicBezTo>
                    <a:pt x="135" y="53"/>
                    <a:pt x="119" y="51"/>
                    <a:pt x="118" y="50"/>
                  </a:cubicBezTo>
                  <a:cubicBezTo>
                    <a:pt x="115" y="49"/>
                    <a:pt x="114" y="23"/>
                    <a:pt x="114" y="23"/>
                  </a:cubicBezTo>
                  <a:cubicBezTo>
                    <a:pt x="114" y="23"/>
                    <a:pt x="114" y="49"/>
                    <a:pt x="112" y="58"/>
                  </a:cubicBezTo>
                  <a:cubicBezTo>
                    <a:pt x="106" y="60"/>
                    <a:pt x="101" y="67"/>
                    <a:pt x="98" y="72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83" y="178"/>
                    <a:pt x="76" y="179"/>
                    <a:pt x="65" y="177"/>
                  </a:cubicBezTo>
                  <a:cubicBezTo>
                    <a:pt x="55" y="184"/>
                    <a:pt x="68" y="211"/>
                    <a:pt x="56" y="212"/>
                  </a:cubicBezTo>
                  <a:cubicBezTo>
                    <a:pt x="51" y="208"/>
                    <a:pt x="52" y="199"/>
                    <a:pt x="52" y="191"/>
                  </a:cubicBezTo>
                  <a:cubicBezTo>
                    <a:pt x="52" y="186"/>
                    <a:pt x="49" y="180"/>
                    <a:pt x="49" y="176"/>
                  </a:cubicBezTo>
                  <a:cubicBezTo>
                    <a:pt x="48" y="170"/>
                    <a:pt x="47" y="165"/>
                    <a:pt x="47" y="160"/>
                  </a:cubicBezTo>
                  <a:cubicBezTo>
                    <a:pt x="46" y="153"/>
                    <a:pt x="46" y="147"/>
                    <a:pt x="45" y="141"/>
                  </a:cubicBezTo>
                  <a:cubicBezTo>
                    <a:pt x="45" y="139"/>
                    <a:pt x="45" y="135"/>
                    <a:pt x="44" y="133"/>
                  </a:cubicBezTo>
                  <a:cubicBezTo>
                    <a:pt x="42" y="132"/>
                    <a:pt x="41" y="133"/>
                    <a:pt x="40" y="132"/>
                  </a:cubicBezTo>
                  <a:cubicBezTo>
                    <a:pt x="40" y="130"/>
                    <a:pt x="39" y="126"/>
                    <a:pt x="41" y="125"/>
                  </a:cubicBezTo>
                  <a:cubicBezTo>
                    <a:pt x="37" y="125"/>
                    <a:pt x="33" y="125"/>
                    <a:pt x="29" y="125"/>
                  </a:cubicBezTo>
                  <a:cubicBezTo>
                    <a:pt x="28" y="125"/>
                    <a:pt x="24" y="122"/>
                    <a:pt x="24" y="122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2"/>
                    <a:pt x="14" y="129"/>
                    <a:pt x="12" y="131"/>
                  </a:cubicBezTo>
                  <a:cubicBezTo>
                    <a:pt x="11" y="151"/>
                    <a:pt x="10" y="171"/>
                    <a:pt x="9" y="191"/>
                  </a:cubicBezTo>
                  <a:cubicBezTo>
                    <a:pt x="8" y="212"/>
                    <a:pt x="8" y="232"/>
                    <a:pt x="7" y="253"/>
                  </a:cubicBezTo>
                  <a:cubicBezTo>
                    <a:pt x="5" y="253"/>
                    <a:pt x="3" y="253"/>
                    <a:pt x="0" y="253"/>
                  </a:cubicBezTo>
                  <a:cubicBezTo>
                    <a:pt x="3" y="275"/>
                    <a:pt x="4" y="297"/>
                    <a:pt x="5" y="318"/>
                  </a:cubicBezTo>
                  <a:cubicBezTo>
                    <a:pt x="825" y="318"/>
                    <a:pt x="825" y="318"/>
                    <a:pt x="825" y="318"/>
                  </a:cubicBezTo>
                  <a:cubicBezTo>
                    <a:pt x="825" y="291"/>
                    <a:pt x="825" y="264"/>
                    <a:pt x="825" y="237"/>
                  </a:cubicBezTo>
                  <a:cubicBezTo>
                    <a:pt x="825" y="237"/>
                    <a:pt x="825" y="237"/>
                    <a:pt x="824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98"/>
            <p:cNvSpPr>
              <a:spLocks/>
            </p:cNvSpPr>
            <p:nvPr/>
          </p:nvSpPr>
          <p:spPr bwMode="auto">
            <a:xfrm>
              <a:off x="1877120" y="5840405"/>
              <a:ext cx="682625" cy="581025"/>
            </a:xfrm>
            <a:custGeom>
              <a:avLst/>
              <a:gdLst>
                <a:gd name="T0" fmla="*/ 0 w 182"/>
                <a:gd name="T1" fmla="*/ 107 h 154"/>
                <a:gd name="T2" fmla="*/ 8 w 182"/>
                <a:gd name="T3" fmla="*/ 99 h 154"/>
                <a:gd name="T4" fmla="*/ 9 w 182"/>
                <a:gd name="T5" fmla="*/ 88 h 154"/>
                <a:gd name="T6" fmla="*/ 29 w 182"/>
                <a:gd name="T7" fmla="*/ 76 h 154"/>
                <a:gd name="T8" fmla="*/ 88 w 182"/>
                <a:gd name="T9" fmla="*/ 78 h 154"/>
                <a:gd name="T10" fmla="*/ 85 w 182"/>
                <a:gd name="T11" fmla="*/ 74 h 154"/>
                <a:gd name="T12" fmla="*/ 86 w 182"/>
                <a:gd name="T13" fmla="*/ 72 h 154"/>
                <a:gd name="T14" fmla="*/ 93 w 182"/>
                <a:gd name="T15" fmla="*/ 71 h 154"/>
                <a:gd name="T16" fmla="*/ 95 w 182"/>
                <a:gd name="T17" fmla="*/ 15 h 154"/>
                <a:gd name="T18" fmla="*/ 132 w 182"/>
                <a:gd name="T19" fmla="*/ 0 h 154"/>
                <a:gd name="T20" fmla="*/ 166 w 182"/>
                <a:gd name="T21" fmla="*/ 0 h 154"/>
                <a:gd name="T22" fmla="*/ 163 w 182"/>
                <a:gd name="T23" fmla="*/ 87 h 154"/>
                <a:gd name="T24" fmla="*/ 166 w 182"/>
                <a:gd name="T25" fmla="*/ 94 h 154"/>
                <a:gd name="T26" fmla="*/ 182 w 182"/>
                <a:gd name="T27" fmla="*/ 94 h 154"/>
                <a:gd name="T28" fmla="*/ 182 w 182"/>
                <a:gd name="T29" fmla="*/ 154 h 154"/>
                <a:gd name="T30" fmla="*/ 0 w 182"/>
                <a:gd name="T31" fmla="*/ 154 h 154"/>
                <a:gd name="T32" fmla="*/ 0 w 182"/>
                <a:gd name="T33" fmla="*/ 10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" h="154">
                  <a:moveTo>
                    <a:pt x="0" y="107"/>
                  </a:moveTo>
                  <a:cubicBezTo>
                    <a:pt x="4" y="108"/>
                    <a:pt x="7" y="102"/>
                    <a:pt x="8" y="99"/>
                  </a:cubicBezTo>
                  <a:cubicBezTo>
                    <a:pt x="9" y="96"/>
                    <a:pt x="8" y="92"/>
                    <a:pt x="9" y="88"/>
                  </a:cubicBezTo>
                  <a:cubicBezTo>
                    <a:pt x="12" y="81"/>
                    <a:pt x="22" y="76"/>
                    <a:pt x="29" y="76"/>
                  </a:cubicBezTo>
                  <a:cubicBezTo>
                    <a:pt x="49" y="77"/>
                    <a:pt x="68" y="78"/>
                    <a:pt x="88" y="78"/>
                  </a:cubicBezTo>
                  <a:cubicBezTo>
                    <a:pt x="87" y="76"/>
                    <a:pt x="87" y="75"/>
                    <a:pt x="85" y="74"/>
                  </a:cubicBezTo>
                  <a:cubicBezTo>
                    <a:pt x="85" y="73"/>
                    <a:pt x="86" y="73"/>
                    <a:pt x="86" y="72"/>
                  </a:cubicBezTo>
                  <a:cubicBezTo>
                    <a:pt x="87" y="65"/>
                    <a:pt x="93" y="74"/>
                    <a:pt x="93" y="71"/>
                  </a:cubicBezTo>
                  <a:cubicBezTo>
                    <a:pt x="92" y="51"/>
                    <a:pt x="95" y="34"/>
                    <a:pt x="95" y="15"/>
                  </a:cubicBezTo>
                  <a:cubicBezTo>
                    <a:pt x="106" y="8"/>
                    <a:pt x="120" y="5"/>
                    <a:pt x="132" y="0"/>
                  </a:cubicBezTo>
                  <a:cubicBezTo>
                    <a:pt x="132" y="0"/>
                    <a:pt x="166" y="0"/>
                    <a:pt x="166" y="0"/>
                  </a:cubicBezTo>
                  <a:cubicBezTo>
                    <a:pt x="167" y="0"/>
                    <a:pt x="163" y="80"/>
                    <a:pt x="163" y="87"/>
                  </a:cubicBezTo>
                  <a:cubicBezTo>
                    <a:pt x="163" y="91"/>
                    <a:pt x="163" y="93"/>
                    <a:pt x="166" y="94"/>
                  </a:cubicBezTo>
                  <a:cubicBezTo>
                    <a:pt x="171" y="95"/>
                    <a:pt x="177" y="94"/>
                    <a:pt x="182" y="94"/>
                  </a:cubicBezTo>
                  <a:cubicBezTo>
                    <a:pt x="182" y="114"/>
                    <a:pt x="182" y="134"/>
                    <a:pt x="182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38"/>
                    <a:pt x="0" y="122"/>
                    <a:pt x="0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99"/>
            <p:cNvSpPr>
              <a:spLocks/>
            </p:cNvSpPr>
            <p:nvPr/>
          </p:nvSpPr>
          <p:spPr bwMode="auto">
            <a:xfrm>
              <a:off x="2339083" y="5640380"/>
              <a:ext cx="2278064" cy="781050"/>
            </a:xfrm>
            <a:custGeom>
              <a:avLst/>
              <a:gdLst>
                <a:gd name="T0" fmla="*/ 582 w 607"/>
                <a:gd name="T1" fmla="*/ 139 h 207"/>
                <a:gd name="T2" fmla="*/ 582 w 607"/>
                <a:gd name="T3" fmla="*/ 120 h 207"/>
                <a:gd name="T4" fmla="*/ 583 w 607"/>
                <a:gd name="T5" fmla="*/ 69 h 207"/>
                <a:gd name="T6" fmla="*/ 582 w 607"/>
                <a:gd name="T7" fmla="*/ 40 h 207"/>
                <a:gd name="T8" fmla="*/ 581 w 607"/>
                <a:gd name="T9" fmla="*/ 14 h 207"/>
                <a:gd name="T10" fmla="*/ 565 w 607"/>
                <a:gd name="T11" fmla="*/ 0 h 207"/>
                <a:gd name="T12" fmla="*/ 544 w 607"/>
                <a:gd name="T13" fmla="*/ 14 h 207"/>
                <a:gd name="T14" fmla="*/ 540 w 607"/>
                <a:gd name="T15" fmla="*/ 107 h 207"/>
                <a:gd name="T16" fmla="*/ 523 w 607"/>
                <a:gd name="T17" fmla="*/ 99 h 207"/>
                <a:gd name="T18" fmla="*/ 521 w 607"/>
                <a:gd name="T19" fmla="*/ 87 h 207"/>
                <a:gd name="T20" fmla="*/ 507 w 607"/>
                <a:gd name="T21" fmla="*/ 89 h 207"/>
                <a:gd name="T22" fmla="*/ 457 w 607"/>
                <a:gd name="T23" fmla="*/ 97 h 207"/>
                <a:gd name="T24" fmla="*/ 443 w 607"/>
                <a:gd name="T25" fmla="*/ 99 h 207"/>
                <a:gd name="T26" fmla="*/ 436 w 607"/>
                <a:gd name="T27" fmla="*/ 105 h 207"/>
                <a:gd name="T28" fmla="*/ 430 w 607"/>
                <a:gd name="T29" fmla="*/ 101 h 207"/>
                <a:gd name="T30" fmla="*/ 374 w 607"/>
                <a:gd name="T31" fmla="*/ 123 h 207"/>
                <a:gd name="T32" fmla="*/ 332 w 607"/>
                <a:gd name="T33" fmla="*/ 116 h 207"/>
                <a:gd name="T34" fmla="*/ 299 w 607"/>
                <a:gd name="T35" fmla="*/ 122 h 207"/>
                <a:gd name="T36" fmla="*/ 240 w 607"/>
                <a:gd name="T37" fmla="*/ 98 h 207"/>
                <a:gd name="T38" fmla="*/ 233 w 607"/>
                <a:gd name="T39" fmla="*/ 90 h 207"/>
                <a:gd name="T40" fmla="*/ 213 w 607"/>
                <a:gd name="T41" fmla="*/ 93 h 207"/>
                <a:gd name="T42" fmla="*/ 219 w 607"/>
                <a:gd name="T43" fmla="*/ 78 h 207"/>
                <a:gd name="T44" fmla="*/ 209 w 607"/>
                <a:gd name="T45" fmla="*/ 72 h 207"/>
                <a:gd name="T46" fmla="*/ 215 w 607"/>
                <a:gd name="T47" fmla="*/ 56 h 207"/>
                <a:gd name="T48" fmla="*/ 79 w 607"/>
                <a:gd name="T49" fmla="*/ 20 h 207"/>
                <a:gd name="T50" fmla="*/ 38 w 607"/>
                <a:gd name="T51" fmla="*/ 4 h 207"/>
                <a:gd name="T52" fmla="*/ 37 w 607"/>
                <a:gd name="T53" fmla="*/ 11 h 207"/>
                <a:gd name="T54" fmla="*/ 36 w 607"/>
                <a:gd name="T55" fmla="*/ 14 h 207"/>
                <a:gd name="T56" fmla="*/ 28 w 607"/>
                <a:gd name="T57" fmla="*/ 14 h 207"/>
                <a:gd name="T58" fmla="*/ 18 w 607"/>
                <a:gd name="T59" fmla="*/ 12 h 207"/>
                <a:gd name="T60" fmla="*/ 20 w 607"/>
                <a:gd name="T61" fmla="*/ 28 h 207"/>
                <a:gd name="T62" fmla="*/ 5 w 607"/>
                <a:gd name="T63" fmla="*/ 31 h 207"/>
                <a:gd name="T64" fmla="*/ 7 w 607"/>
                <a:gd name="T65" fmla="*/ 39 h 207"/>
                <a:gd name="T66" fmla="*/ 3 w 607"/>
                <a:gd name="T67" fmla="*/ 46 h 207"/>
                <a:gd name="T68" fmla="*/ 0 w 607"/>
                <a:gd name="T69" fmla="*/ 207 h 207"/>
                <a:gd name="T70" fmla="*/ 607 w 607"/>
                <a:gd name="T71" fmla="*/ 207 h 207"/>
                <a:gd name="T72" fmla="*/ 603 w 607"/>
                <a:gd name="T73" fmla="*/ 142 h 207"/>
                <a:gd name="T74" fmla="*/ 582 w 607"/>
                <a:gd name="T75" fmla="*/ 13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7" h="207">
                  <a:moveTo>
                    <a:pt x="582" y="139"/>
                  </a:moveTo>
                  <a:cubicBezTo>
                    <a:pt x="582" y="133"/>
                    <a:pt x="582" y="126"/>
                    <a:pt x="582" y="120"/>
                  </a:cubicBezTo>
                  <a:cubicBezTo>
                    <a:pt x="583" y="103"/>
                    <a:pt x="583" y="86"/>
                    <a:pt x="583" y="69"/>
                  </a:cubicBezTo>
                  <a:cubicBezTo>
                    <a:pt x="583" y="59"/>
                    <a:pt x="582" y="50"/>
                    <a:pt x="582" y="40"/>
                  </a:cubicBezTo>
                  <a:cubicBezTo>
                    <a:pt x="582" y="32"/>
                    <a:pt x="583" y="22"/>
                    <a:pt x="581" y="14"/>
                  </a:cubicBezTo>
                  <a:cubicBezTo>
                    <a:pt x="579" y="6"/>
                    <a:pt x="571" y="4"/>
                    <a:pt x="565" y="0"/>
                  </a:cubicBezTo>
                  <a:cubicBezTo>
                    <a:pt x="556" y="3"/>
                    <a:pt x="551" y="9"/>
                    <a:pt x="544" y="14"/>
                  </a:cubicBezTo>
                  <a:cubicBezTo>
                    <a:pt x="541" y="43"/>
                    <a:pt x="542" y="76"/>
                    <a:pt x="540" y="107"/>
                  </a:cubicBezTo>
                  <a:cubicBezTo>
                    <a:pt x="533" y="106"/>
                    <a:pt x="531" y="99"/>
                    <a:pt x="523" y="99"/>
                  </a:cubicBezTo>
                  <a:cubicBezTo>
                    <a:pt x="523" y="94"/>
                    <a:pt x="523" y="90"/>
                    <a:pt x="521" y="87"/>
                  </a:cubicBezTo>
                  <a:cubicBezTo>
                    <a:pt x="514" y="91"/>
                    <a:pt x="517" y="90"/>
                    <a:pt x="507" y="89"/>
                  </a:cubicBezTo>
                  <a:cubicBezTo>
                    <a:pt x="491" y="86"/>
                    <a:pt x="468" y="89"/>
                    <a:pt x="457" y="97"/>
                  </a:cubicBezTo>
                  <a:cubicBezTo>
                    <a:pt x="453" y="94"/>
                    <a:pt x="447" y="97"/>
                    <a:pt x="443" y="99"/>
                  </a:cubicBezTo>
                  <a:cubicBezTo>
                    <a:pt x="440" y="101"/>
                    <a:pt x="439" y="105"/>
                    <a:pt x="436" y="105"/>
                  </a:cubicBezTo>
                  <a:cubicBezTo>
                    <a:pt x="435" y="101"/>
                    <a:pt x="433" y="101"/>
                    <a:pt x="430" y="101"/>
                  </a:cubicBezTo>
                  <a:cubicBezTo>
                    <a:pt x="415" y="115"/>
                    <a:pt x="395" y="124"/>
                    <a:pt x="374" y="123"/>
                  </a:cubicBezTo>
                  <a:cubicBezTo>
                    <a:pt x="360" y="122"/>
                    <a:pt x="346" y="120"/>
                    <a:pt x="332" y="116"/>
                  </a:cubicBezTo>
                  <a:cubicBezTo>
                    <a:pt x="322" y="120"/>
                    <a:pt x="314" y="122"/>
                    <a:pt x="299" y="122"/>
                  </a:cubicBezTo>
                  <a:cubicBezTo>
                    <a:pt x="278" y="123"/>
                    <a:pt x="255" y="113"/>
                    <a:pt x="240" y="98"/>
                  </a:cubicBezTo>
                  <a:cubicBezTo>
                    <a:pt x="238" y="95"/>
                    <a:pt x="235" y="92"/>
                    <a:pt x="233" y="90"/>
                  </a:cubicBezTo>
                  <a:cubicBezTo>
                    <a:pt x="227" y="91"/>
                    <a:pt x="219" y="91"/>
                    <a:pt x="213" y="93"/>
                  </a:cubicBezTo>
                  <a:cubicBezTo>
                    <a:pt x="211" y="84"/>
                    <a:pt x="216" y="82"/>
                    <a:pt x="219" y="78"/>
                  </a:cubicBezTo>
                  <a:cubicBezTo>
                    <a:pt x="218" y="73"/>
                    <a:pt x="210" y="76"/>
                    <a:pt x="209" y="72"/>
                  </a:cubicBezTo>
                  <a:cubicBezTo>
                    <a:pt x="207" y="63"/>
                    <a:pt x="212" y="61"/>
                    <a:pt x="215" y="56"/>
                  </a:cubicBezTo>
                  <a:cubicBezTo>
                    <a:pt x="168" y="49"/>
                    <a:pt x="124" y="32"/>
                    <a:pt x="79" y="20"/>
                  </a:cubicBezTo>
                  <a:cubicBezTo>
                    <a:pt x="65" y="16"/>
                    <a:pt x="50" y="15"/>
                    <a:pt x="38" y="4"/>
                  </a:cubicBezTo>
                  <a:cubicBezTo>
                    <a:pt x="35" y="4"/>
                    <a:pt x="37" y="9"/>
                    <a:pt x="37" y="11"/>
                  </a:cubicBezTo>
                  <a:cubicBezTo>
                    <a:pt x="37" y="13"/>
                    <a:pt x="37" y="13"/>
                    <a:pt x="36" y="14"/>
                  </a:cubicBezTo>
                  <a:cubicBezTo>
                    <a:pt x="34" y="15"/>
                    <a:pt x="30" y="14"/>
                    <a:pt x="28" y="14"/>
                  </a:cubicBezTo>
                  <a:cubicBezTo>
                    <a:pt x="24" y="14"/>
                    <a:pt x="21" y="12"/>
                    <a:pt x="18" y="12"/>
                  </a:cubicBezTo>
                  <a:cubicBezTo>
                    <a:pt x="16" y="17"/>
                    <a:pt x="23" y="24"/>
                    <a:pt x="20" y="28"/>
                  </a:cubicBezTo>
                  <a:cubicBezTo>
                    <a:pt x="17" y="33"/>
                    <a:pt x="9" y="31"/>
                    <a:pt x="5" y="31"/>
                  </a:cubicBezTo>
                  <a:cubicBezTo>
                    <a:pt x="4" y="35"/>
                    <a:pt x="6" y="36"/>
                    <a:pt x="7" y="39"/>
                  </a:cubicBezTo>
                  <a:cubicBezTo>
                    <a:pt x="8" y="42"/>
                    <a:pt x="5" y="44"/>
                    <a:pt x="3" y="4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607" y="207"/>
                    <a:pt x="607" y="207"/>
                    <a:pt x="607" y="207"/>
                  </a:cubicBezTo>
                  <a:cubicBezTo>
                    <a:pt x="607" y="186"/>
                    <a:pt x="605" y="164"/>
                    <a:pt x="603" y="142"/>
                  </a:cubicBezTo>
                  <a:cubicBezTo>
                    <a:pt x="596" y="142"/>
                    <a:pt x="589" y="140"/>
                    <a:pt x="58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00"/>
            <p:cNvSpPr>
              <a:spLocks/>
            </p:cNvSpPr>
            <p:nvPr/>
          </p:nvSpPr>
          <p:spPr bwMode="auto">
            <a:xfrm>
              <a:off x="5474397" y="4681529"/>
              <a:ext cx="179388" cy="1539876"/>
            </a:xfrm>
            <a:custGeom>
              <a:avLst/>
              <a:gdLst>
                <a:gd name="T0" fmla="*/ 28 w 48"/>
                <a:gd name="T1" fmla="*/ 0 h 408"/>
                <a:gd name="T2" fmla="*/ 25 w 48"/>
                <a:gd name="T3" fmla="*/ 59 h 408"/>
                <a:gd name="T4" fmla="*/ 6 w 48"/>
                <a:gd name="T5" fmla="*/ 68 h 408"/>
                <a:gd name="T6" fmla="*/ 18 w 48"/>
                <a:gd name="T7" fmla="*/ 213 h 408"/>
                <a:gd name="T8" fmla="*/ 0 w 48"/>
                <a:gd name="T9" fmla="*/ 408 h 408"/>
                <a:gd name="T10" fmla="*/ 48 w 48"/>
                <a:gd name="T11" fmla="*/ 408 h 408"/>
                <a:gd name="T12" fmla="*/ 39 w 48"/>
                <a:gd name="T13" fmla="*/ 213 h 408"/>
                <a:gd name="T14" fmla="*/ 47 w 48"/>
                <a:gd name="T15" fmla="*/ 76 h 408"/>
                <a:gd name="T16" fmla="*/ 33 w 48"/>
                <a:gd name="T17" fmla="*/ 61 h 408"/>
                <a:gd name="T18" fmla="*/ 28 w 48"/>
                <a:gd name="T1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08">
                  <a:moveTo>
                    <a:pt x="28" y="0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18" y="137"/>
                    <a:pt x="18" y="213"/>
                  </a:cubicBezTo>
                  <a:cubicBezTo>
                    <a:pt x="18" y="288"/>
                    <a:pt x="0" y="408"/>
                    <a:pt x="0" y="408"/>
                  </a:cubicBezTo>
                  <a:cubicBezTo>
                    <a:pt x="48" y="408"/>
                    <a:pt x="48" y="408"/>
                    <a:pt x="48" y="408"/>
                  </a:cubicBezTo>
                  <a:cubicBezTo>
                    <a:pt x="48" y="408"/>
                    <a:pt x="39" y="270"/>
                    <a:pt x="39" y="213"/>
                  </a:cubicBezTo>
                  <a:cubicBezTo>
                    <a:pt x="39" y="155"/>
                    <a:pt x="47" y="76"/>
                    <a:pt x="47" y="76"/>
                  </a:cubicBezTo>
                  <a:cubicBezTo>
                    <a:pt x="33" y="61"/>
                    <a:pt x="33" y="61"/>
                    <a:pt x="33" y="61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01"/>
            <p:cNvSpPr>
              <a:spLocks/>
            </p:cNvSpPr>
            <p:nvPr/>
          </p:nvSpPr>
          <p:spPr bwMode="auto">
            <a:xfrm>
              <a:off x="3194746" y="5640380"/>
              <a:ext cx="825500" cy="584200"/>
            </a:xfrm>
            <a:custGeom>
              <a:avLst/>
              <a:gdLst>
                <a:gd name="T0" fmla="*/ 191 w 220"/>
                <a:gd name="T1" fmla="*/ 73 h 155"/>
                <a:gd name="T2" fmla="*/ 191 w 220"/>
                <a:gd name="T3" fmla="*/ 73 h 155"/>
                <a:gd name="T4" fmla="*/ 196 w 220"/>
                <a:gd name="T5" fmla="*/ 66 h 155"/>
                <a:gd name="T6" fmla="*/ 203 w 220"/>
                <a:gd name="T7" fmla="*/ 58 h 155"/>
                <a:gd name="T8" fmla="*/ 191 w 220"/>
                <a:gd name="T9" fmla="*/ 56 h 155"/>
                <a:gd name="T10" fmla="*/ 183 w 220"/>
                <a:gd name="T11" fmla="*/ 52 h 155"/>
                <a:gd name="T12" fmla="*/ 187 w 220"/>
                <a:gd name="T13" fmla="*/ 44 h 155"/>
                <a:gd name="T14" fmla="*/ 191 w 220"/>
                <a:gd name="T15" fmla="*/ 41 h 155"/>
                <a:gd name="T16" fmla="*/ 193 w 220"/>
                <a:gd name="T17" fmla="*/ 37 h 155"/>
                <a:gd name="T18" fmla="*/ 187 w 220"/>
                <a:gd name="T19" fmla="*/ 37 h 155"/>
                <a:gd name="T20" fmla="*/ 163 w 220"/>
                <a:gd name="T21" fmla="*/ 32 h 155"/>
                <a:gd name="T22" fmla="*/ 118 w 220"/>
                <a:gd name="T23" fmla="*/ 8 h 155"/>
                <a:gd name="T24" fmla="*/ 118 w 220"/>
                <a:gd name="T25" fmla="*/ 6 h 155"/>
                <a:gd name="T26" fmla="*/ 114 w 220"/>
                <a:gd name="T27" fmla="*/ 0 h 155"/>
                <a:gd name="T28" fmla="*/ 111 w 220"/>
                <a:gd name="T29" fmla="*/ 6 h 155"/>
                <a:gd name="T30" fmla="*/ 111 w 220"/>
                <a:gd name="T31" fmla="*/ 9 h 155"/>
                <a:gd name="T32" fmla="*/ 101 w 220"/>
                <a:gd name="T33" fmla="*/ 14 h 155"/>
                <a:gd name="T34" fmla="*/ 89 w 220"/>
                <a:gd name="T35" fmla="*/ 18 h 155"/>
                <a:gd name="T36" fmla="*/ 68 w 220"/>
                <a:gd name="T37" fmla="*/ 23 h 155"/>
                <a:gd name="T38" fmla="*/ 65 w 220"/>
                <a:gd name="T39" fmla="*/ 23 h 155"/>
                <a:gd name="T40" fmla="*/ 59 w 220"/>
                <a:gd name="T41" fmla="*/ 23 h 155"/>
                <a:gd name="T42" fmla="*/ 63 w 220"/>
                <a:gd name="T43" fmla="*/ 30 h 155"/>
                <a:gd name="T44" fmla="*/ 67 w 220"/>
                <a:gd name="T45" fmla="*/ 34 h 155"/>
                <a:gd name="T46" fmla="*/ 63 w 220"/>
                <a:gd name="T47" fmla="*/ 38 h 155"/>
                <a:gd name="T48" fmla="*/ 43 w 220"/>
                <a:gd name="T49" fmla="*/ 42 h 155"/>
                <a:gd name="T50" fmla="*/ 39 w 220"/>
                <a:gd name="T51" fmla="*/ 41 h 155"/>
                <a:gd name="T52" fmla="*/ 43 w 220"/>
                <a:gd name="T53" fmla="*/ 49 h 155"/>
                <a:gd name="T54" fmla="*/ 47 w 220"/>
                <a:gd name="T55" fmla="*/ 53 h 155"/>
                <a:gd name="T56" fmla="*/ 44 w 220"/>
                <a:gd name="T57" fmla="*/ 56 h 155"/>
                <a:gd name="T58" fmla="*/ 35 w 220"/>
                <a:gd name="T59" fmla="*/ 59 h 155"/>
                <a:gd name="T60" fmla="*/ 25 w 220"/>
                <a:gd name="T61" fmla="*/ 60 h 155"/>
                <a:gd name="T62" fmla="*/ 21 w 220"/>
                <a:gd name="T63" fmla="*/ 60 h 155"/>
                <a:gd name="T64" fmla="*/ 25 w 220"/>
                <a:gd name="T65" fmla="*/ 64 h 155"/>
                <a:gd name="T66" fmla="*/ 30 w 220"/>
                <a:gd name="T67" fmla="*/ 66 h 155"/>
                <a:gd name="T68" fmla="*/ 36 w 220"/>
                <a:gd name="T69" fmla="*/ 69 h 155"/>
                <a:gd name="T70" fmla="*/ 38 w 220"/>
                <a:gd name="T71" fmla="*/ 72 h 155"/>
                <a:gd name="T72" fmla="*/ 36 w 220"/>
                <a:gd name="T73" fmla="*/ 75 h 155"/>
                <a:gd name="T74" fmla="*/ 33 w 220"/>
                <a:gd name="T75" fmla="*/ 76 h 155"/>
                <a:gd name="T76" fmla="*/ 24 w 220"/>
                <a:gd name="T77" fmla="*/ 79 h 155"/>
                <a:gd name="T78" fmla="*/ 6 w 220"/>
                <a:gd name="T79" fmla="*/ 82 h 155"/>
                <a:gd name="T80" fmla="*/ 0 w 220"/>
                <a:gd name="T81" fmla="*/ 83 h 155"/>
                <a:gd name="T82" fmla="*/ 0 w 220"/>
                <a:gd name="T83" fmla="*/ 155 h 155"/>
                <a:gd name="T84" fmla="*/ 220 w 220"/>
                <a:gd name="T85" fmla="*/ 155 h 155"/>
                <a:gd name="T86" fmla="*/ 220 w 220"/>
                <a:gd name="T87" fmla="*/ 80 h 155"/>
                <a:gd name="T88" fmla="*/ 219 w 220"/>
                <a:gd name="T89" fmla="*/ 80 h 155"/>
                <a:gd name="T90" fmla="*/ 201 w 220"/>
                <a:gd name="T91" fmla="*/ 77 h 155"/>
                <a:gd name="T92" fmla="*/ 191 w 220"/>
                <a:gd name="T93" fmla="*/ 7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155">
                  <a:moveTo>
                    <a:pt x="191" y="73"/>
                  </a:moveTo>
                  <a:cubicBezTo>
                    <a:pt x="191" y="73"/>
                    <a:pt x="191" y="73"/>
                    <a:pt x="191" y="73"/>
                  </a:cubicBezTo>
                  <a:cubicBezTo>
                    <a:pt x="188" y="69"/>
                    <a:pt x="194" y="67"/>
                    <a:pt x="196" y="66"/>
                  </a:cubicBezTo>
                  <a:cubicBezTo>
                    <a:pt x="200" y="64"/>
                    <a:pt x="203" y="63"/>
                    <a:pt x="203" y="58"/>
                  </a:cubicBezTo>
                  <a:cubicBezTo>
                    <a:pt x="199" y="58"/>
                    <a:pt x="195" y="57"/>
                    <a:pt x="191" y="56"/>
                  </a:cubicBezTo>
                  <a:cubicBezTo>
                    <a:pt x="189" y="55"/>
                    <a:pt x="185" y="54"/>
                    <a:pt x="183" y="52"/>
                  </a:cubicBezTo>
                  <a:cubicBezTo>
                    <a:pt x="181" y="49"/>
                    <a:pt x="185" y="45"/>
                    <a:pt x="187" y="44"/>
                  </a:cubicBezTo>
                  <a:cubicBezTo>
                    <a:pt x="189" y="43"/>
                    <a:pt x="190" y="42"/>
                    <a:pt x="191" y="41"/>
                  </a:cubicBezTo>
                  <a:cubicBezTo>
                    <a:pt x="191" y="40"/>
                    <a:pt x="192" y="38"/>
                    <a:pt x="193" y="37"/>
                  </a:cubicBezTo>
                  <a:cubicBezTo>
                    <a:pt x="191" y="38"/>
                    <a:pt x="189" y="37"/>
                    <a:pt x="187" y="37"/>
                  </a:cubicBezTo>
                  <a:cubicBezTo>
                    <a:pt x="179" y="37"/>
                    <a:pt x="171" y="35"/>
                    <a:pt x="163" y="32"/>
                  </a:cubicBezTo>
                  <a:cubicBezTo>
                    <a:pt x="147" y="26"/>
                    <a:pt x="132" y="18"/>
                    <a:pt x="118" y="8"/>
                  </a:cubicBezTo>
                  <a:cubicBezTo>
                    <a:pt x="118" y="7"/>
                    <a:pt x="118" y="7"/>
                    <a:pt x="118" y="6"/>
                  </a:cubicBezTo>
                  <a:cubicBezTo>
                    <a:pt x="118" y="2"/>
                    <a:pt x="116" y="0"/>
                    <a:pt x="114" y="0"/>
                  </a:cubicBezTo>
                  <a:cubicBezTo>
                    <a:pt x="112" y="0"/>
                    <a:pt x="111" y="2"/>
                    <a:pt x="111" y="6"/>
                  </a:cubicBezTo>
                  <a:cubicBezTo>
                    <a:pt x="111" y="7"/>
                    <a:pt x="111" y="8"/>
                    <a:pt x="111" y="9"/>
                  </a:cubicBezTo>
                  <a:cubicBezTo>
                    <a:pt x="111" y="9"/>
                    <a:pt x="101" y="13"/>
                    <a:pt x="101" y="14"/>
                  </a:cubicBezTo>
                  <a:cubicBezTo>
                    <a:pt x="97" y="15"/>
                    <a:pt x="93" y="17"/>
                    <a:pt x="89" y="18"/>
                  </a:cubicBezTo>
                  <a:cubicBezTo>
                    <a:pt x="82" y="21"/>
                    <a:pt x="75" y="23"/>
                    <a:pt x="68" y="23"/>
                  </a:cubicBezTo>
                  <a:cubicBezTo>
                    <a:pt x="67" y="23"/>
                    <a:pt x="66" y="23"/>
                    <a:pt x="65" y="23"/>
                  </a:cubicBezTo>
                  <a:cubicBezTo>
                    <a:pt x="63" y="23"/>
                    <a:pt x="61" y="23"/>
                    <a:pt x="59" y="23"/>
                  </a:cubicBezTo>
                  <a:cubicBezTo>
                    <a:pt x="59" y="26"/>
                    <a:pt x="60" y="28"/>
                    <a:pt x="63" y="30"/>
                  </a:cubicBezTo>
                  <a:cubicBezTo>
                    <a:pt x="64" y="31"/>
                    <a:pt x="67" y="32"/>
                    <a:pt x="67" y="34"/>
                  </a:cubicBezTo>
                  <a:cubicBezTo>
                    <a:pt x="68" y="36"/>
                    <a:pt x="64" y="37"/>
                    <a:pt x="63" y="38"/>
                  </a:cubicBezTo>
                  <a:cubicBezTo>
                    <a:pt x="57" y="41"/>
                    <a:pt x="50" y="42"/>
                    <a:pt x="43" y="42"/>
                  </a:cubicBezTo>
                  <a:cubicBezTo>
                    <a:pt x="42" y="42"/>
                    <a:pt x="40" y="42"/>
                    <a:pt x="39" y="41"/>
                  </a:cubicBezTo>
                  <a:cubicBezTo>
                    <a:pt x="39" y="44"/>
                    <a:pt x="40" y="48"/>
                    <a:pt x="43" y="49"/>
                  </a:cubicBezTo>
                  <a:cubicBezTo>
                    <a:pt x="44" y="50"/>
                    <a:pt x="47" y="51"/>
                    <a:pt x="47" y="53"/>
                  </a:cubicBezTo>
                  <a:cubicBezTo>
                    <a:pt x="46" y="55"/>
                    <a:pt x="45" y="56"/>
                    <a:pt x="44" y="56"/>
                  </a:cubicBezTo>
                  <a:cubicBezTo>
                    <a:pt x="41" y="58"/>
                    <a:pt x="38" y="58"/>
                    <a:pt x="35" y="59"/>
                  </a:cubicBezTo>
                  <a:cubicBezTo>
                    <a:pt x="32" y="59"/>
                    <a:pt x="29" y="60"/>
                    <a:pt x="25" y="60"/>
                  </a:cubicBezTo>
                  <a:cubicBezTo>
                    <a:pt x="24" y="60"/>
                    <a:pt x="22" y="60"/>
                    <a:pt x="21" y="60"/>
                  </a:cubicBezTo>
                  <a:cubicBezTo>
                    <a:pt x="21" y="61"/>
                    <a:pt x="24" y="64"/>
                    <a:pt x="25" y="64"/>
                  </a:cubicBezTo>
                  <a:cubicBezTo>
                    <a:pt x="26" y="65"/>
                    <a:pt x="28" y="66"/>
                    <a:pt x="30" y="66"/>
                  </a:cubicBezTo>
                  <a:cubicBezTo>
                    <a:pt x="32" y="67"/>
                    <a:pt x="34" y="68"/>
                    <a:pt x="36" y="69"/>
                  </a:cubicBezTo>
                  <a:cubicBezTo>
                    <a:pt x="37" y="70"/>
                    <a:pt x="37" y="71"/>
                    <a:pt x="38" y="72"/>
                  </a:cubicBezTo>
                  <a:cubicBezTo>
                    <a:pt x="39" y="74"/>
                    <a:pt x="38" y="75"/>
                    <a:pt x="36" y="75"/>
                  </a:cubicBezTo>
                  <a:cubicBezTo>
                    <a:pt x="35" y="76"/>
                    <a:pt x="34" y="76"/>
                    <a:pt x="33" y="76"/>
                  </a:cubicBezTo>
                  <a:cubicBezTo>
                    <a:pt x="30" y="77"/>
                    <a:pt x="27" y="78"/>
                    <a:pt x="24" y="79"/>
                  </a:cubicBezTo>
                  <a:cubicBezTo>
                    <a:pt x="18" y="80"/>
                    <a:pt x="12" y="81"/>
                    <a:pt x="6" y="82"/>
                  </a:cubicBezTo>
                  <a:cubicBezTo>
                    <a:pt x="6" y="82"/>
                    <a:pt x="0" y="82"/>
                    <a:pt x="0" y="83"/>
                  </a:cubicBezTo>
                  <a:cubicBezTo>
                    <a:pt x="0" y="83"/>
                    <a:pt x="0" y="155"/>
                    <a:pt x="0" y="155"/>
                  </a:cubicBezTo>
                  <a:cubicBezTo>
                    <a:pt x="220" y="155"/>
                    <a:pt x="220" y="155"/>
                    <a:pt x="220" y="155"/>
                  </a:cubicBezTo>
                  <a:cubicBezTo>
                    <a:pt x="220" y="80"/>
                    <a:pt x="220" y="80"/>
                    <a:pt x="220" y="80"/>
                  </a:cubicBezTo>
                  <a:cubicBezTo>
                    <a:pt x="220" y="80"/>
                    <a:pt x="219" y="80"/>
                    <a:pt x="219" y="80"/>
                  </a:cubicBezTo>
                  <a:cubicBezTo>
                    <a:pt x="213" y="79"/>
                    <a:pt x="207" y="78"/>
                    <a:pt x="201" y="77"/>
                  </a:cubicBezTo>
                  <a:cubicBezTo>
                    <a:pt x="198" y="76"/>
                    <a:pt x="193" y="75"/>
                    <a:pt x="19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02"/>
            <p:cNvSpPr>
              <a:spLocks/>
            </p:cNvSpPr>
            <p:nvPr/>
          </p:nvSpPr>
          <p:spPr bwMode="auto">
            <a:xfrm>
              <a:off x="4558409" y="4968867"/>
              <a:ext cx="3532189" cy="1452563"/>
            </a:xfrm>
            <a:custGeom>
              <a:avLst/>
              <a:gdLst>
                <a:gd name="T0" fmla="*/ 1672 w 2225"/>
                <a:gd name="T1" fmla="*/ 756 h 915"/>
                <a:gd name="T2" fmla="*/ 1646 w 2225"/>
                <a:gd name="T3" fmla="*/ 715 h 915"/>
                <a:gd name="T4" fmla="*/ 1632 w 2225"/>
                <a:gd name="T5" fmla="*/ 402 h 915"/>
                <a:gd name="T6" fmla="*/ 1613 w 2225"/>
                <a:gd name="T7" fmla="*/ 359 h 915"/>
                <a:gd name="T8" fmla="*/ 1589 w 2225"/>
                <a:gd name="T9" fmla="*/ 326 h 915"/>
                <a:gd name="T10" fmla="*/ 1565 w 2225"/>
                <a:gd name="T11" fmla="*/ 259 h 915"/>
                <a:gd name="T12" fmla="*/ 1551 w 2225"/>
                <a:gd name="T13" fmla="*/ 252 h 915"/>
                <a:gd name="T14" fmla="*/ 1530 w 2225"/>
                <a:gd name="T15" fmla="*/ 321 h 915"/>
                <a:gd name="T16" fmla="*/ 1485 w 2225"/>
                <a:gd name="T17" fmla="*/ 361 h 915"/>
                <a:gd name="T18" fmla="*/ 1466 w 2225"/>
                <a:gd name="T19" fmla="*/ 701 h 915"/>
                <a:gd name="T20" fmla="*/ 1435 w 2225"/>
                <a:gd name="T21" fmla="*/ 155 h 915"/>
                <a:gd name="T22" fmla="*/ 1312 w 2225"/>
                <a:gd name="T23" fmla="*/ 694 h 915"/>
                <a:gd name="T24" fmla="*/ 1218 w 2225"/>
                <a:gd name="T25" fmla="*/ 5 h 915"/>
                <a:gd name="T26" fmla="*/ 1189 w 2225"/>
                <a:gd name="T27" fmla="*/ 694 h 915"/>
                <a:gd name="T28" fmla="*/ 1080 w 2225"/>
                <a:gd name="T29" fmla="*/ 751 h 915"/>
                <a:gd name="T30" fmla="*/ 1059 w 2225"/>
                <a:gd name="T31" fmla="*/ 383 h 915"/>
                <a:gd name="T32" fmla="*/ 1052 w 2225"/>
                <a:gd name="T33" fmla="*/ 340 h 915"/>
                <a:gd name="T34" fmla="*/ 953 w 2225"/>
                <a:gd name="T35" fmla="*/ 326 h 915"/>
                <a:gd name="T36" fmla="*/ 948 w 2225"/>
                <a:gd name="T37" fmla="*/ 378 h 915"/>
                <a:gd name="T38" fmla="*/ 948 w 2225"/>
                <a:gd name="T39" fmla="*/ 383 h 915"/>
                <a:gd name="T40" fmla="*/ 908 w 2225"/>
                <a:gd name="T41" fmla="*/ 706 h 915"/>
                <a:gd name="T42" fmla="*/ 905 w 2225"/>
                <a:gd name="T43" fmla="*/ 694 h 915"/>
                <a:gd name="T44" fmla="*/ 908 w 2225"/>
                <a:gd name="T45" fmla="*/ 656 h 915"/>
                <a:gd name="T46" fmla="*/ 908 w 2225"/>
                <a:gd name="T47" fmla="*/ 611 h 915"/>
                <a:gd name="T48" fmla="*/ 905 w 2225"/>
                <a:gd name="T49" fmla="*/ 599 h 915"/>
                <a:gd name="T50" fmla="*/ 908 w 2225"/>
                <a:gd name="T51" fmla="*/ 561 h 915"/>
                <a:gd name="T52" fmla="*/ 908 w 2225"/>
                <a:gd name="T53" fmla="*/ 516 h 915"/>
                <a:gd name="T54" fmla="*/ 905 w 2225"/>
                <a:gd name="T55" fmla="*/ 504 h 915"/>
                <a:gd name="T56" fmla="*/ 908 w 2225"/>
                <a:gd name="T57" fmla="*/ 466 h 915"/>
                <a:gd name="T58" fmla="*/ 908 w 2225"/>
                <a:gd name="T59" fmla="*/ 423 h 915"/>
                <a:gd name="T60" fmla="*/ 908 w 2225"/>
                <a:gd name="T61" fmla="*/ 411 h 915"/>
                <a:gd name="T62" fmla="*/ 908 w 2225"/>
                <a:gd name="T63" fmla="*/ 376 h 915"/>
                <a:gd name="T64" fmla="*/ 903 w 2225"/>
                <a:gd name="T65" fmla="*/ 364 h 915"/>
                <a:gd name="T66" fmla="*/ 908 w 2225"/>
                <a:gd name="T67" fmla="*/ 326 h 915"/>
                <a:gd name="T68" fmla="*/ 908 w 2225"/>
                <a:gd name="T69" fmla="*/ 309 h 915"/>
                <a:gd name="T70" fmla="*/ 915 w 2225"/>
                <a:gd name="T71" fmla="*/ 290 h 915"/>
                <a:gd name="T72" fmla="*/ 896 w 2225"/>
                <a:gd name="T73" fmla="*/ 285 h 915"/>
                <a:gd name="T74" fmla="*/ 785 w 2225"/>
                <a:gd name="T75" fmla="*/ 273 h 915"/>
                <a:gd name="T76" fmla="*/ 759 w 2225"/>
                <a:gd name="T77" fmla="*/ 290 h 915"/>
                <a:gd name="T78" fmla="*/ 773 w 2225"/>
                <a:gd name="T79" fmla="*/ 314 h 915"/>
                <a:gd name="T80" fmla="*/ 539 w 2225"/>
                <a:gd name="T81" fmla="*/ 751 h 915"/>
                <a:gd name="T82" fmla="*/ 515 w 2225"/>
                <a:gd name="T83" fmla="*/ 651 h 915"/>
                <a:gd name="T84" fmla="*/ 492 w 2225"/>
                <a:gd name="T85" fmla="*/ 523 h 915"/>
                <a:gd name="T86" fmla="*/ 482 w 2225"/>
                <a:gd name="T87" fmla="*/ 523 h 915"/>
                <a:gd name="T88" fmla="*/ 466 w 2225"/>
                <a:gd name="T89" fmla="*/ 525 h 915"/>
                <a:gd name="T90" fmla="*/ 447 w 2225"/>
                <a:gd name="T91" fmla="*/ 525 h 915"/>
                <a:gd name="T92" fmla="*/ 437 w 2225"/>
                <a:gd name="T93" fmla="*/ 520 h 915"/>
                <a:gd name="T94" fmla="*/ 437 w 2225"/>
                <a:gd name="T95" fmla="*/ 520 h 915"/>
                <a:gd name="T96" fmla="*/ 437 w 2225"/>
                <a:gd name="T97" fmla="*/ 516 h 915"/>
                <a:gd name="T98" fmla="*/ 437 w 2225"/>
                <a:gd name="T99" fmla="*/ 516 h 915"/>
                <a:gd name="T100" fmla="*/ 380 w 2225"/>
                <a:gd name="T101" fmla="*/ 509 h 915"/>
                <a:gd name="T102" fmla="*/ 347 w 2225"/>
                <a:gd name="T103" fmla="*/ 651 h 915"/>
                <a:gd name="T104" fmla="*/ 298 w 2225"/>
                <a:gd name="T105" fmla="*/ 720 h 915"/>
                <a:gd name="T106" fmla="*/ 276 w 2225"/>
                <a:gd name="T107" fmla="*/ 528 h 915"/>
                <a:gd name="T108" fmla="*/ 241 w 2225"/>
                <a:gd name="T109" fmla="*/ 528 h 915"/>
                <a:gd name="T110" fmla="*/ 184 w 2225"/>
                <a:gd name="T111" fmla="*/ 513 h 915"/>
                <a:gd name="T112" fmla="*/ 156 w 2225"/>
                <a:gd name="T113" fmla="*/ 597 h 915"/>
                <a:gd name="T114" fmla="*/ 92 w 2225"/>
                <a:gd name="T115" fmla="*/ 587 h 915"/>
                <a:gd name="T116" fmla="*/ 7 w 2225"/>
                <a:gd name="T117" fmla="*/ 65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5" h="915">
                  <a:moveTo>
                    <a:pt x="0" y="915"/>
                  </a:moveTo>
                  <a:lnTo>
                    <a:pt x="2225" y="915"/>
                  </a:lnTo>
                  <a:lnTo>
                    <a:pt x="2225" y="756"/>
                  </a:lnTo>
                  <a:lnTo>
                    <a:pt x="1672" y="756"/>
                  </a:lnTo>
                  <a:lnTo>
                    <a:pt x="1648" y="756"/>
                  </a:lnTo>
                  <a:lnTo>
                    <a:pt x="1646" y="718"/>
                  </a:lnTo>
                  <a:lnTo>
                    <a:pt x="1646" y="718"/>
                  </a:lnTo>
                  <a:lnTo>
                    <a:pt x="1646" y="715"/>
                  </a:lnTo>
                  <a:lnTo>
                    <a:pt x="1646" y="715"/>
                  </a:lnTo>
                  <a:lnTo>
                    <a:pt x="1641" y="404"/>
                  </a:lnTo>
                  <a:lnTo>
                    <a:pt x="1639" y="402"/>
                  </a:lnTo>
                  <a:lnTo>
                    <a:pt x="1632" y="402"/>
                  </a:lnTo>
                  <a:lnTo>
                    <a:pt x="1632" y="395"/>
                  </a:lnTo>
                  <a:lnTo>
                    <a:pt x="1632" y="380"/>
                  </a:lnTo>
                  <a:lnTo>
                    <a:pt x="1627" y="359"/>
                  </a:lnTo>
                  <a:lnTo>
                    <a:pt x="1613" y="359"/>
                  </a:lnTo>
                  <a:lnTo>
                    <a:pt x="1610" y="342"/>
                  </a:lnTo>
                  <a:lnTo>
                    <a:pt x="1591" y="342"/>
                  </a:lnTo>
                  <a:lnTo>
                    <a:pt x="1587" y="326"/>
                  </a:lnTo>
                  <a:lnTo>
                    <a:pt x="1589" y="326"/>
                  </a:lnTo>
                  <a:lnTo>
                    <a:pt x="1587" y="302"/>
                  </a:lnTo>
                  <a:lnTo>
                    <a:pt x="1568" y="302"/>
                  </a:lnTo>
                  <a:lnTo>
                    <a:pt x="1565" y="292"/>
                  </a:lnTo>
                  <a:lnTo>
                    <a:pt x="1565" y="259"/>
                  </a:lnTo>
                  <a:lnTo>
                    <a:pt x="1563" y="164"/>
                  </a:lnTo>
                  <a:lnTo>
                    <a:pt x="1561" y="159"/>
                  </a:lnTo>
                  <a:lnTo>
                    <a:pt x="1553" y="159"/>
                  </a:lnTo>
                  <a:lnTo>
                    <a:pt x="1551" y="252"/>
                  </a:lnTo>
                  <a:lnTo>
                    <a:pt x="1551" y="290"/>
                  </a:lnTo>
                  <a:lnTo>
                    <a:pt x="1549" y="302"/>
                  </a:lnTo>
                  <a:lnTo>
                    <a:pt x="1527" y="302"/>
                  </a:lnTo>
                  <a:lnTo>
                    <a:pt x="1530" y="321"/>
                  </a:lnTo>
                  <a:lnTo>
                    <a:pt x="1523" y="345"/>
                  </a:lnTo>
                  <a:lnTo>
                    <a:pt x="1504" y="345"/>
                  </a:lnTo>
                  <a:lnTo>
                    <a:pt x="1499" y="359"/>
                  </a:lnTo>
                  <a:lnTo>
                    <a:pt x="1485" y="361"/>
                  </a:lnTo>
                  <a:lnTo>
                    <a:pt x="1478" y="383"/>
                  </a:lnTo>
                  <a:lnTo>
                    <a:pt x="1478" y="397"/>
                  </a:lnTo>
                  <a:lnTo>
                    <a:pt x="1471" y="397"/>
                  </a:lnTo>
                  <a:lnTo>
                    <a:pt x="1466" y="701"/>
                  </a:lnTo>
                  <a:lnTo>
                    <a:pt x="1452" y="701"/>
                  </a:lnTo>
                  <a:lnTo>
                    <a:pt x="1452" y="718"/>
                  </a:lnTo>
                  <a:lnTo>
                    <a:pt x="1438" y="720"/>
                  </a:lnTo>
                  <a:lnTo>
                    <a:pt x="1435" y="155"/>
                  </a:lnTo>
                  <a:lnTo>
                    <a:pt x="1334" y="157"/>
                  </a:lnTo>
                  <a:lnTo>
                    <a:pt x="1326" y="193"/>
                  </a:lnTo>
                  <a:lnTo>
                    <a:pt x="1329" y="694"/>
                  </a:lnTo>
                  <a:lnTo>
                    <a:pt x="1312" y="694"/>
                  </a:lnTo>
                  <a:lnTo>
                    <a:pt x="1312" y="703"/>
                  </a:lnTo>
                  <a:lnTo>
                    <a:pt x="1300" y="703"/>
                  </a:lnTo>
                  <a:lnTo>
                    <a:pt x="1298" y="0"/>
                  </a:lnTo>
                  <a:lnTo>
                    <a:pt x="1218" y="5"/>
                  </a:lnTo>
                  <a:lnTo>
                    <a:pt x="1220" y="703"/>
                  </a:lnTo>
                  <a:lnTo>
                    <a:pt x="1206" y="703"/>
                  </a:lnTo>
                  <a:lnTo>
                    <a:pt x="1206" y="694"/>
                  </a:lnTo>
                  <a:lnTo>
                    <a:pt x="1189" y="694"/>
                  </a:lnTo>
                  <a:lnTo>
                    <a:pt x="1189" y="202"/>
                  </a:lnTo>
                  <a:lnTo>
                    <a:pt x="1180" y="169"/>
                  </a:lnTo>
                  <a:lnTo>
                    <a:pt x="1083" y="171"/>
                  </a:lnTo>
                  <a:lnTo>
                    <a:pt x="1080" y="751"/>
                  </a:lnTo>
                  <a:lnTo>
                    <a:pt x="1066" y="751"/>
                  </a:lnTo>
                  <a:lnTo>
                    <a:pt x="1064" y="397"/>
                  </a:lnTo>
                  <a:lnTo>
                    <a:pt x="1059" y="397"/>
                  </a:lnTo>
                  <a:lnTo>
                    <a:pt x="1059" y="383"/>
                  </a:lnTo>
                  <a:lnTo>
                    <a:pt x="1059" y="383"/>
                  </a:lnTo>
                  <a:lnTo>
                    <a:pt x="1059" y="380"/>
                  </a:lnTo>
                  <a:lnTo>
                    <a:pt x="1052" y="376"/>
                  </a:lnTo>
                  <a:lnTo>
                    <a:pt x="1052" y="340"/>
                  </a:lnTo>
                  <a:lnTo>
                    <a:pt x="1052" y="340"/>
                  </a:lnTo>
                  <a:lnTo>
                    <a:pt x="1052" y="326"/>
                  </a:lnTo>
                  <a:lnTo>
                    <a:pt x="960" y="326"/>
                  </a:lnTo>
                  <a:lnTo>
                    <a:pt x="953" y="326"/>
                  </a:lnTo>
                  <a:lnTo>
                    <a:pt x="953" y="335"/>
                  </a:lnTo>
                  <a:lnTo>
                    <a:pt x="953" y="345"/>
                  </a:lnTo>
                  <a:lnTo>
                    <a:pt x="953" y="378"/>
                  </a:lnTo>
                  <a:lnTo>
                    <a:pt x="948" y="378"/>
                  </a:lnTo>
                  <a:lnTo>
                    <a:pt x="946" y="378"/>
                  </a:lnTo>
                  <a:lnTo>
                    <a:pt x="946" y="383"/>
                  </a:lnTo>
                  <a:lnTo>
                    <a:pt x="946" y="383"/>
                  </a:lnTo>
                  <a:lnTo>
                    <a:pt x="948" y="383"/>
                  </a:lnTo>
                  <a:lnTo>
                    <a:pt x="948" y="749"/>
                  </a:lnTo>
                  <a:lnTo>
                    <a:pt x="905" y="749"/>
                  </a:lnTo>
                  <a:lnTo>
                    <a:pt x="905" y="706"/>
                  </a:lnTo>
                  <a:lnTo>
                    <a:pt x="908" y="706"/>
                  </a:lnTo>
                  <a:lnTo>
                    <a:pt x="908" y="703"/>
                  </a:lnTo>
                  <a:lnTo>
                    <a:pt x="908" y="703"/>
                  </a:lnTo>
                  <a:lnTo>
                    <a:pt x="908" y="694"/>
                  </a:lnTo>
                  <a:lnTo>
                    <a:pt x="905" y="694"/>
                  </a:lnTo>
                  <a:lnTo>
                    <a:pt x="905" y="658"/>
                  </a:lnTo>
                  <a:lnTo>
                    <a:pt x="908" y="658"/>
                  </a:lnTo>
                  <a:lnTo>
                    <a:pt x="908" y="656"/>
                  </a:lnTo>
                  <a:lnTo>
                    <a:pt x="908" y="656"/>
                  </a:lnTo>
                  <a:lnTo>
                    <a:pt x="908" y="646"/>
                  </a:lnTo>
                  <a:lnTo>
                    <a:pt x="905" y="646"/>
                  </a:lnTo>
                  <a:lnTo>
                    <a:pt x="905" y="611"/>
                  </a:lnTo>
                  <a:lnTo>
                    <a:pt x="908" y="611"/>
                  </a:lnTo>
                  <a:lnTo>
                    <a:pt x="908" y="608"/>
                  </a:lnTo>
                  <a:lnTo>
                    <a:pt x="908" y="608"/>
                  </a:lnTo>
                  <a:lnTo>
                    <a:pt x="908" y="599"/>
                  </a:lnTo>
                  <a:lnTo>
                    <a:pt x="905" y="599"/>
                  </a:lnTo>
                  <a:lnTo>
                    <a:pt x="905" y="563"/>
                  </a:lnTo>
                  <a:lnTo>
                    <a:pt x="908" y="563"/>
                  </a:lnTo>
                  <a:lnTo>
                    <a:pt x="908" y="561"/>
                  </a:lnTo>
                  <a:lnTo>
                    <a:pt x="908" y="561"/>
                  </a:lnTo>
                  <a:lnTo>
                    <a:pt x="908" y="551"/>
                  </a:lnTo>
                  <a:lnTo>
                    <a:pt x="905" y="551"/>
                  </a:lnTo>
                  <a:lnTo>
                    <a:pt x="905" y="516"/>
                  </a:lnTo>
                  <a:lnTo>
                    <a:pt x="908" y="516"/>
                  </a:lnTo>
                  <a:lnTo>
                    <a:pt x="908" y="513"/>
                  </a:lnTo>
                  <a:lnTo>
                    <a:pt x="908" y="513"/>
                  </a:lnTo>
                  <a:lnTo>
                    <a:pt x="908" y="504"/>
                  </a:lnTo>
                  <a:lnTo>
                    <a:pt x="905" y="504"/>
                  </a:lnTo>
                  <a:lnTo>
                    <a:pt x="908" y="471"/>
                  </a:lnTo>
                  <a:lnTo>
                    <a:pt x="908" y="468"/>
                  </a:lnTo>
                  <a:lnTo>
                    <a:pt x="908" y="466"/>
                  </a:lnTo>
                  <a:lnTo>
                    <a:pt x="908" y="466"/>
                  </a:lnTo>
                  <a:lnTo>
                    <a:pt x="908" y="459"/>
                  </a:lnTo>
                  <a:lnTo>
                    <a:pt x="908" y="459"/>
                  </a:lnTo>
                  <a:lnTo>
                    <a:pt x="908" y="423"/>
                  </a:lnTo>
                  <a:lnTo>
                    <a:pt x="908" y="423"/>
                  </a:lnTo>
                  <a:lnTo>
                    <a:pt x="908" y="418"/>
                  </a:lnTo>
                  <a:lnTo>
                    <a:pt x="908" y="418"/>
                  </a:lnTo>
                  <a:lnTo>
                    <a:pt x="908" y="411"/>
                  </a:lnTo>
                  <a:lnTo>
                    <a:pt x="908" y="411"/>
                  </a:lnTo>
                  <a:lnTo>
                    <a:pt x="908" y="383"/>
                  </a:lnTo>
                  <a:lnTo>
                    <a:pt x="908" y="380"/>
                  </a:lnTo>
                  <a:lnTo>
                    <a:pt x="903" y="378"/>
                  </a:lnTo>
                  <a:lnTo>
                    <a:pt x="908" y="376"/>
                  </a:lnTo>
                  <a:lnTo>
                    <a:pt x="908" y="373"/>
                  </a:lnTo>
                  <a:lnTo>
                    <a:pt x="908" y="373"/>
                  </a:lnTo>
                  <a:lnTo>
                    <a:pt x="908" y="364"/>
                  </a:lnTo>
                  <a:lnTo>
                    <a:pt x="903" y="364"/>
                  </a:lnTo>
                  <a:lnTo>
                    <a:pt x="903" y="335"/>
                  </a:lnTo>
                  <a:lnTo>
                    <a:pt x="908" y="330"/>
                  </a:lnTo>
                  <a:lnTo>
                    <a:pt x="908" y="326"/>
                  </a:lnTo>
                  <a:lnTo>
                    <a:pt x="908" y="326"/>
                  </a:lnTo>
                  <a:lnTo>
                    <a:pt x="908" y="318"/>
                  </a:lnTo>
                  <a:lnTo>
                    <a:pt x="903" y="318"/>
                  </a:lnTo>
                  <a:lnTo>
                    <a:pt x="903" y="316"/>
                  </a:lnTo>
                  <a:lnTo>
                    <a:pt x="908" y="309"/>
                  </a:lnTo>
                  <a:lnTo>
                    <a:pt x="908" y="304"/>
                  </a:lnTo>
                  <a:lnTo>
                    <a:pt x="915" y="295"/>
                  </a:lnTo>
                  <a:lnTo>
                    <a:pt x="915" y="295"/>
                  </a:lnTo>
                  <a:lnTo>
                    <a:pt x="915" y="290"/>
                  </a:lnTo>
                  <a:lnTo>
                    <a:pt x="898" y="290"/>
                  </a:lnTo>
                  <a:lnTo>
                    <a:pt x="898" y="290"/>
                  </a:lnTo>
                  <a:lnTo>
                    <a:pt x="898" y="285"/>
                  </a:lnTo>
                  <a:lnTo>
                    <a:pt x="896" y="285"/>
                  </a:lnTo>
                  <a:lnTo>
                    <a:pt x="894" y="276"/>
                  </a:lnTo>
                  <a:lnTo>
                    <a:pt x="837" y="276"/>
                  </a:lnTo>
                  <a:lnTo>
                    <a:pt x="834" y="273"/>
                  </a:lnTo>
                  <a:lnTo>
                    <a:pt x="785" y="273"/>
                  </a:lnTo>
                  <a:lnTo>
                    <a:pt x="782" y="290"/>
                  </a:lnTo>
                  <a:lnTo>
                    <a:pt x="785" y="290"/>
                  </a:lnTo>
                  <a:lnTo>
                    <a:pt x="785" y="290"/>
                  </a:lnTo>
                  <a:lnTo>
                    <a:pt x="759" y="290"/>
                  </a:lnTo>
                  <a:lnTo>
                    <a:pt x="759" y="295"/>
                  </a:lnTo>
                  <a:lnTo>
                    <a:pt x="759" y="295"/>
                  </a:lnTo>
                  <a:lnTo>
                    <a:pt x="773" y="309"/>
                  </a:lnTo>
                  <a:lnTo>
                    <a:pt x="773" y="314"/>
                  </a:lnTo>
                  <a:lnTo>
                    <a:pt x="773" y="318"/>
                  </a:lnTo>
                  <a:lnTo>
                    <a:pt x="768" y="751"/>
                  </a:lnTo>
                  <a:lnTo>
                    <a:pt x="723" y="751"/>
                  </a:lnTo>
                  <a:lnTo>
                    <a:pt x="539" y="751"/>
                  </a:lnTo>
                  <a:lnTo>
                    <a:pt x="522" y="808"/>
                  </a:lnTo>
                  <a:lnTo>
                    <a:pt x="522" y="808"/>
                  </a:lnTo>
                  <a:lnTo>
                    <a:pt x="522" y="808"/>
                  </a:lnTo>
                  <a:lnTo>
                    <a:pt x="515" y="651"/>
                  </a:lnTo>
                  <a:lnTo>
                    <a:pt x="532" y="523"/>
                  </a:lnTo>
                  <a:lnTo>
                    <a:pt x="506" y="525"/>
                  </a:lnTo>
                  <a:lnTo>
                    <a:pt x="506" y="523"/>
                  </a:lnTo>
                  <a:lnTo>
                    <a:pt x="492" y="523"/>
                  </a:lnTo>
                  <a:lnTo>
                    <a:pt x="489" y="525"/>
                  </a:lnTo>
                  <a:lnTo>
                    <a:pt x="489" y="525"/>
                  </a:lnTo>
                  <a:lnTo>
                    <a:pt x="482" y="525"/>
                  </a:lnTo>
                  <a:lnTo>
                    <a:pt x="482" y="523"/>
                  </a:lnTo>
                  <a:lnTo>
                    <a:pt x="468" y="523"/>
                  </a:lnTo>
                  <a:lnTo>
                    <a:pt x="468" y="525"/>
                  </a:lnTo>
                  <a:lnTo>
                    <a:pt x="468" y="525"/>
                  </a:lnTo>
                  <a:lnTo>
                    <a:pt x="466" y="525"/>
                  </a:lnTo>
                  <a:lnTo>
                    <a:pt x="466" y="525"/>
                  </a:lnTo>
                  <a:lnTo>
                    <a:pt x="456" y="525"/>
                  </a:lnTo>
                  <a:lnTo>
                    <a:pt x="447" y="525"/>
                  </a:lnTo>
                  <a:lnTo>
                    <a:pt x="447" y="525"/>
                  </a:lnTo>
                  <a:lnTo>
                    <a:pt x="437" y="525"/>
                  </a:lnTo>
                  <a:lnTo>
                    <a:pt x="437" y="523"/>
                  </a:lnTo>
                  <a:lnTo>
                    <a:pt x="437" y="523"/>
                  </a:lnTo>
                  <a:lnTo>
                    <a:pt x="437" y="520"/>
                  </a:lnTo>
                  <a:lnTo>
                    <a:pt x="437" y="520"/>
                  </a:lnTo>
                  <a:lnTo>
                    <a:pt x="437" y="520"/>
                  </a:lnTo>
                  <a:lnTo>
                    <a:pt x="437" y="520"/>
                  </a:lnTo>
                  <a:lnTo>
                    <a:pt x="437" y="520"/>
                  </a:lnTo>
                  <a:lnTo>
                    <a:pt x="437" y="520"/>
                  </a:lnTo>
                  <a:lnTo>
                    <a:pt x="437" y="518"/>
                  </a:lnTo>
                  <a:lnTo>
                    <a:pt x="437" y="518"/>
                  </a:lnTo>
                  <a:lnTo>
                    <a:pt x="437" y="516"/>
                  </a:lnTo>
                  <a:lnTo>
                    <a:pt x="437" y="516"/>
                  </a:lnTo>
                  <a:lnTo>
                    <a:pt x="437" y="516"/>
                  </a:lnTo>
                  <a:lnTo>
                    <a:pt x="437" y="516"/>
                  </a:lnTo>
                  <a:lnTo>
                    <a:pt x="437" y="516"/>
                  </a:lnTo>
                  <a:lnTo>
                    <a:pt x="437" y="513"/>
                  </a:lnTo>
                  <a:lnTo>
                    <a:pt x="437" y="511"/>
                  </a:lnTo>
                  <a:lnTo>
                    <a:pt x="387" y="509"/>
                  </a:lnTo>
                  <a:lnTo>
                    <a:pt x="380" y="509"/>
                  </a:lnTo>
                  <a:lnTo>
                    <a:pt x="380" y="525"/>
                  </a:lnTo>
                  <a:lnTo>
                    <a:pt x="335" y="528"/>
                  </a:lnTo>
                  <a:lnTo>
                    <a:pt x="343" y="587"/>
                  </a:lnTo>
                  <a:lnTo>
                    <a:pt x="347" y="651"/>
                  </a:lnTo>
                  <a:lnTo>
                    <a:pt x="343" y="708"/>
                  </a:lnTo>
                  <a:lnTo>
                    <a:pt x="338" y="782"/>
                  </a:lnTo>
                  <a:lnTo>
                    <a:pt x="300" y="782"/>
                  </a:lnTo>
                  <a:lnTo>
                    <a:pt x="298" y="720"/>
                  </a:lnTo>
                  <a:lnTo>
                    <a:pt x="298" y="535"/>
                  </a:lnTo>
                  <a:lnTo>
                    <a:pt x="293" y="528"/>
                  </a:lnTo>
                  <a:lnTo>
                    <a:pt x="279" y="530"/>
                  </a:lnTo>
                  <a:lnTo>
                    <a:pt x="276" y="528"/>
                  </a:lnTo>
                  <a:lnTo>
                    <a:pt x="250" y="528"/>
                  </a:lnTo>
                  <a:lnTo>
                    <a:pt x="250" y="530"/>
                  </a:lnTo>
                  <a:lnTo>
                    <a:pt x="241" y="530"/>
                  </a:lnTo>
                  <a:lnTo>
                    <a:pt x="241" y="528"/>
                  </a:lnTo>
                  <a:lnTo>
                    <a:pt x="241" y="528"/>
                  </a:lnTo>
                  <a:lnTo>
                    <a:pt x="241" y="518"/>
                  </a:lnTo>
                  <a:lnTo>
                    <a:pt x="236" y="513"/>
                  </a:lnTo>
                  <a:lnTo>
                    <a:pt x="184" y="513"/>
                  </a:lnTo>
                  <a:lnTo>
                    <a:pt x="179" y="513"/>
                  </a:lnTo>
                  <a:lnTo>
                    <a:pt x="179" y="530"/>
                  </a:lnTo>
                  <a:lnTo>
                    <a:pt x="160" y="530"/>
                  </a:lnTo>
                  <a:lnTo>
                    <a:pt x="156" y="597"/>
                  </a:lnTo>
                  <a:lnTo>
                    <a:pt x="151" y="594"/>
                  </a:lnTo>
                  <a:lnTo>
                    <a:pt x="151" y="587"/>
                  </a:lnTo>
                  <a:lnTo>
                    <a:pt x="142" y="587"/>
                  </a:lnTo>
                  <a:lnTo>
                    <a:pt x="92" y="587"/>
                  </a:lnTo>
                  <a:lnTo>
                    <a:pt x="92" y="587"/>
                  </a:lnTo>
                  <a:lnTo>
                    <a:pt x="54" y="582"/>
                  </a:lnTo>
                  <a:lnTo>
                    <a:pt x="66" y="646"/>
                  </a:lnTo>
                  <a:lnTo>
                    <a:pt x="7" y="654"/>
                  </a:lnTo>
                  <a:lnTo>
                    <a:pt x="14" y="784"/>
                  </a:lnTo>
                  <a:lnTo>
                    <a:pt x="0" y="784"/>
                  </a:lnTo>
                  <a:lnTo>
                    <a:pt x="0" y="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03"/>
            <p:cNvSpPr>
              <a:spLocks/>
            </p:cNvSpPr>
            <p:nvPr/>
          </p:nvSpPr>
          <p:spPr bwMode="auto">
            <a:xfrm>
              <a:off x="8496998" y="5697530"/>
              <a:ext cx="1103313" cy="690563"/>
            </a:xfrm>
            <a:custGeom>
              <a:avLst/>
              <a:gdLst>
                <a:gd name="T0" fmla="*/ 279 w 294"/>
                <a:gd name="T1" fmla="*/ 96 h 183"/>
                <a:gd name="T2" fmla="*/ 279 w 294"/>
                <a:gd name="T3" fmla="*/ 102 h 183"/>
                <a:gd name="T4" fmla="*/ 276 w 294"/>
                <a:gd name="T5" fmla="*/ 102 h 183"/>
                <a:gd name="T6" fmla="*/ 276 w 294"/>
                <a:gd name="T7" fmla="*/ 42 h 183"/>
                <a:gd name="T8" fmla="*/ 274 w 294"/>
                <a:gd name="T9" fmla="*/ 42 h 183"/>
                <a:gd name="T10" fmla="*/ 274 w 294"/>
                <a:gd name="T11" fmla="*/ 39 h 183"/>
                <a:gd name="T12" fmla="*/ 271 w 294"/>
                <a:gd name="T13" fmla="*/ 39 h 183"/>
                <a:gd name="T14" fmla="*/ 271 w 294"/>
                <a:gd name="T15" fmla="*/ 34 h 183"/>
                <a:gd name="T16" fmla="*/ 236 w 294"/>
                <a:gd name="T17" fmla="*/ 34 h 183"/>
                <a:gd name="T18" fmla="*/ 236 w 294"/>
                <a:gd name="T19" fmla="*/ 42 h 183"/>
                <a:gd name="T20" fmla="*/ 233 w 294"/>
                <a:gd name="T21" fmla="*/ 42 h 183"/>
                <a:gd name="T22" fmla="*/ 233 w 294"/>
                <a:gd name="T23" fmla="*/ 45 h 183"/>
                <a:gd name="T24" fmla="*/ 220 w 294"/>
                <a:gd name="T25" fmla="*/ 45 h 183"/>
                <a:gd name="T26" fmla="*/ 220 w 294"/>
                <a:gd name="T27" fmla="*/ 14 h 183"/>
                <a:gd name="T28" fmla="*/ 208 w 294"/>
                <a:gd name="T29" fmla="*/ 6 h 183"/>
                <a:gd name="T30" fmla="*/ 208 w 294"/>
                <a:gd name="T31" fmla="*/ 0 h 183"/>
                <a:gd name="T32" fmla="*/ 162 w 294"/>
                <a:gd name="T33" fmla="*/ 0 h 183"/>
                <a:gd name="T34" fmla="*/ 162 w 294"/>
                <a:gd name="T35" fmla="*/ 5 h 183"/>
                <a:gd name="T36" fmla="*/ 154 w 294"/>
                <a:gd name="T37" fmla="*/ 15 h 183"/>
                <a:gd name="T38" fmla="*/ 153 w 294"/>
                <a:gd name="T39" fmla="*/ 15 h 183"/>
                <a:gd name="T40" fmla="*/ 153 w 294"/>
                <a:gd name="T41" fmla="*/ 16 h 183"/>
                <a:gd name="T42" fmla="*/ 153 w 294"/>
                <a:gd name="T43" fmla="*/ 16 h 183"/>
                <a:gd name="T44" fmla="*/ 153 w 294"/>
                <a:gd name="T45" fmla="*/ 16 h 183"/>
                <a:gd name="T46" fmla="*/ 153 w 294"/>
                <a:gd name="T47" fmla="*/ 80 h 183"/>
                <a:gd name="T48" fmla="*/ 151 w 294"/>
                <a:gd name="T49" fmla="*/ 80 h 183"/>
                <a:gd name="T50" fmla="*/ 151 w 294"/>
                <a:gd name="T51" fmla="*/ 77 h 183"/>
                <a:gd name="T52" fmla="*/ 148 w 294"/>
                <a:gd name="T53" fmla="*/ 77 h 183"/>
                <a:gd name="T54" fmla="*/ 148 w 294"/>
                <a:gd name="T55" fmla="*/ 75 h 183"/>
                <a:gd name="T56" fmla="*/ 143 w 294"/>
                <a:gd name="T57" fmla="*/ 75 h 183"/>
                <a:gd name="T58" fmla="*/ 143 w 294"/>
                <a:gd name="T59" fmla="*/ 67 h 183"/>
                <a:gd name="T60" fmla="*/ 141 w 294"/>
                <a:gd name="T61" fmla="*/ 67 h 183"/>
                <a:gd name="T62" fmla="*/ 141 w 294"/>
                <a:gd name="T63" fmla="*/ 75 h 183"/>
                <a:gd name="T64" fmla="*/ 120 w 294"/>
                <a:gd name="T65" fmla="*/ 75 h 183"/>
                <a:gd name="T66" fmla="*/ 120 w 294"/>
                <a:gd name="T67" fmla="*/ 77 h 183"/>
                <a:gd name="T68" fmla="*/ 120 w 294"/>
                <a:gd name="T69" fmla="*/ 77 h 183"/>
                <a:gd name="T70" fmla="*/ 120 w 294"/>
                <a:gd name="T71" fmla="*/ 81 h 183"/>
                <a:gd name="T72" fmla="*/ 113 w 294"/>
                <a:gd name="T73" fmla="*/ 81 h 183"/>
                <a:gd name="T74" fmla="*/ 113 w 294"/>
                <a:gd name="T75" fmla="*/ 95 h 183"/>
                <a:gd name="T76" fmla="*/ 93 w 294"/>
                <a:gd name="T77" fmla="*/ 95 h 183"/>
                <a:gd name="T78" fmla="*/ 93 w 294"/>
                <a:gd name="T79" fmla="*/ 72 h 183"/>
                <a:gd name="T80" fmla="*/ 91 w 294"/>
                <a:gd name="T81" fmla="*/ 72 h 183"/>
                <a:gd name="T82" fmla="*/ 91 w 294"/>
                <a:gd name="T83" fmla="*/ 69 h 183"/>
                <a:gd name="T84" fmla="*/ 60 w 294"/>
                <a:gd name="T85" fmla="*/ 69 h 183"/>
                <a:gd name="T86" fmla="*/ 43 w 294"/>
                <a:gd name="T87" fmla="*/ 80 h 183"/>
                <a:gd name="T88" fmla="*/ 43 w 294"/>
                <a:gd name="T89" fmla="*/ 87 h 183"/>
                <a:gd name="T90" fmla="*/ 43 w 294"/>
                <a:gd name="T91" fmla="*/ 103 h 183"/>
                <a:gd name="T92" fmla="*/ 41 w 294"/>
                <a:gd name="T93" fmla="*/ 103 h 183"/>
                <a:gd name="T94" fmla="*/ 41 w 294"/>
                <a:gd name="T95" fmla="*/ 98 h 183"/>
                <a:gd name="T96" fmla="*/ 36 w 294"/>
                <a:gd name="T97" fmla="*/ 98 h 183"/>
                <a:gd name="T98" fmla="*/ 36 w 294"/>
                <a:gd name="T99" fmla="*/ 94 h 183"/>
                <a:gd name="T100" fmla="*/ 10 w 294"/>
                <a:gd name="T101" fmla="*/ 94 h 183"/>
                <a:gd name="T102" fmla="*/ 0 w 294"/>
                <a:gd name="T103" fmla="*/ 103 h 183"/>
                <a:gd name="T104" fmla="*/ 0 w 294"/>
                <a:gd name="T105" fmla="*/ 122 h 183"/>
                <a:gd name="T106" fmla="*/ 0 w 294"/>
                <a:gd name="T107" fmla="*/ 183 h 183"/>
                <a:gd name="T108" fmla="*/ 294 w 294"/>
                <a:gd name="T109" fmla="*/ 183 h 183"/>
                <a:gd name="T110" fmla="*/ 285 w 294"/>
                <a:gd name="T111" fmla="*/ 96 h 183"/>
                <a:gd name="T112" fmla="*/ 279 w 294"/>
                <a:gd name="T113" fmla="*/ 9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4" h="183">
                  <a:moveTo>
                    <a:pt x="279" y="96"/>
                  </a:moveTo>
                  <a:cubicBezTo>
                    <a:pt x="279" y="102"/>
                    <a:pt x="279" y="102"/>
                    <a:pt x="279" y="102"/>
                  </a:cubicBezTo>
                  <a:cubicBezTo>
                    <a:pt x="276" y="102"/>
                    <a:pt x="276" y="102"/>
                    <a:pt x="276" y="102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233" y="45"/>
                    <a:pt x="233" y="45"/>
                    <a:pt x="233" y="45"/>
                  </a:cubicBezTo>
                  <a:cubicBezTo>
                    <a:pt x="220" y="45"/>
                    <a:pt x="220" y="45"/>
                    <a:pt x="220" y="45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3" y="67"/>
                    <a:pt x="143" y="67"/>
                    <a:pt x="143" y="67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294" y="183"/>
                    <a:pt x="294" y="183"/>
                    <a:pt x="294" y="183"/>
                  </a:cubicBezTo>
                  <a:cubicBezTo>
                    <a:pt x="292" y="154"/>
                    <a:pt x="286" y="124"/>
                    <a:pt x="285" y="96"/>
                  </a:cubicBezTo>
                  <a:lnTo>
                    <a:pt x="279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04"/>
            <p:cNvSpPr>
              <a:spLocks/>
            </p:cNvSpPr>
            <p:nvPr/>
          </p:nvSpPr>
          <p:spPr bwMode="auto">
            <a:xfrm>
              <a:off x="9262173" y="5807067"/>
              <a:ext cx="874713" cy="581025"/>
            </a:xfrm>
            <a:custGeom>
              <a:avLst/>
              <a:gdLst>
                <a:gd name="T0" fmla="*/ 229 w 233"/>
                <a:gd name="T1" fmla="*/ 96 h 154"/>
                <a:gd name="T2" fmla="*/ 227 w 233"/>
                <a:gd name="T3" fmla="*/ 88 h 154"/>
                <a:gd name="T4" fmla="*/ 225 w 233"/>
                <a:gd name="T5" fmla="*/ 85 h 154"/>
                <a:gd name="T6" fmla="*/ 225 w 233"/>
                <a:gd name="T7" fmla="*/ 29 h 154"/>
                <a:gd name="T8" fmla="*/ 212 w 233"/>
                <a:gd name="T9" fmla="*/ 21 h 154"/>
                <a:gd name="T10" fmla="*/ 199 w 233"/>
                <a:gd name="T11" fmla="*/ 0 h 154"/>
                <a:gd name="T12" fmla="*/ 196 w 233"/>
                <a:gd name="T13" fmla="*/ 21 h 154"/>
                <a:gd name="T14" fmla="*/ 182 w 233"/>
                <a:gd name="T15" fmla="*/ 29 h 154"/>
                <a:gd name="T16" fmla="*/ 167 w 233"/>
                <a:gd name="T17" fmla="*/ 34 h 154"/>
                <a:gd name="T18" fmla="*/ 167 w 233"/>
                <a:gd name="T19" fmla="*/ 60 h 154"/>
                <a:gd name="T20" fmla="*/ 166 w 233"/>
                <a:gd name="T21" fmla="*/ 57 h 154"/>
                <a:gd name="T22" fmla="*/ 149 w 233"/>
                <a:gd name="T23" fmla="*/ 55 h 154"/>
                <a:gd name="T24" fmla="*/ 147 w 233"/>
                <a:gd name="T25" fmla="*/ 57 h 154"/>
                <a:gd name="T26" fmla="*/ 147 w 233"/>
                <a:gd name="T27" fmla="*/ 60 h 154"/>
                <a:gd name="T28" fmla="*/ 137 w 233"/>
                <a:gd name="T29" fmla="*/ 62 h 154"/>
                <a:gd name="T30" fmla="*/ 135 w 233"/>
                <a:gd name="T31" fmla="*/ 95 h 154"/>
                <a:gd name="T32" fmla="*/ 132 w 233"/>
                <a:gd name="T33" fmla="*/ 90 h 154"/>
                <a:gd name="T34" fmla="*/ 127 w 233"/>
                <a:gd name="T35" fmla="*/ 95 h 154"/>
                <a:gd name="T36" fmla="*/ 118 w 233"/>
                <a:gd name="T37" fmla="*/ 96 h 154"/>
                <a:gd name="T38" fmla="*/ 116 w 233"/>
                <a:gd name="T39" fmla="*/ 91 h 154"/>
                <a:gd name="T40" fmla="*/ 115 w 233"/>
                <a:gd name="T41" fmla="*/ 86 h 154"/>
                <a:gd name="T42" fmla="*/ 112 w 233"/>
                <a:gd name="T43" fmla="*/ 73 h 154"/>
                <a:gd name="T44" fmla="*/ 111 w 233"/>
                <a:gd name="T45" fmla="*/ 86 h 154"/>
                <a:gd name="T46" fmla="*/ 109 w 233"/>
                <a:gd name="T47" fmla="*/ 91 h 154"/>
                <a:gd name="T48" fmla="*/ 102 w 233"/>
                <a:gd name="T49" fmla="*/ 96 h 154"/>
                <a:gd name="T50" fmla="*/ 84 w 233"/>
                <a:gd name="T51" fmla="*/ 24 h 154"/>
                <a:gd name="T52" fmla="*/ 49 w 233"/>
                <a:gd name="T53" fmla="*/ 64 h 154"/>
                <a:gd name="T54" fmla="*/ 36 w 233"/>
                <a:gd name="T55" fmla="*/ 65 h 154"/>
                <a:gd name="T56" fmla="*/ 34 w 233"/>
                <a:gd name="T57" fmla="*/ 68 h 154"/>
                <a:gd name="T58" fmla="*/ 13 w 233"/>
                <a:gd name="T59" fmla="*/ 77 h 154"/>
                <a:gd name="T60" fmla="*/ 8 w 233"/>
                <a:gd name="T61" fmla="*/ 80 h 154"/>
                <a:gd name="T62" fmla="*/ 8 w 233"/>
                <a:gd name="T63" fmla="*/ 82 h 154"/>
                <a:gd name="T64" fmla="*/ 8 w 233"/>
                <a:gd name="T65" fmla="*/ 93 h 154"/>
                <a:gd name="T66" fmla="*/ 6 w 233"/>
                <a:gd name="T67" fmla="*/ 86 h 154"/>
                <a:gd name="T68" fmla="*/ 0 w 233"/>
                <a:gd name="T69" fmla="*/ 154 h 154"/>
                <a:gd name="T70" fmla="*/ 233 w 233"/>
                <a:gd name="T71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3" h="154">
                  <a:moveTo>
                    <a:pt x="233" y="96"/>
                  </a:moveTo>
                  <a:cubicBezTo>
                    <a:pt x="229" y="96"/>
                    <a:pt x="229" y="96"/>
                    <a:pt x="229" y="96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7" y="88"/>
                    <a:pt x="227" y="88"/>
                    <a:pt x="227" y="88"/>
                  </a:cubicBezTo>
                  <a:cubicBezTo>
                    <a:pt x="227" y="85"/>
                    <a:pt x="227" y="85"/>
                    <a:pt x="227" y="85"/>
                  </a:cubicBezTo>
                  <a:cubicBezTo>
                    <a:pt x="225" y="85"/>
                    <a:pt x="225" y="85"/>
                    <a:pt x="225" y="85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29"/>
                    <a:pt x="225" y="29"/>
                    <a:pt x="225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1"/>
                    <a:pt x="212" y="21"/>
                    <a:pt x="212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0" y="32"/>
                    <a:pt x="170" y="31"/>
                    <a:pt x="167" y="34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49" y="55"/>
                    <a:pt x="149" y="55"/>
                    <a:pt x="149" y="55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6" y="91"/>
                    <a:pt x="116" y="91"/>
                    <a:pt x="116" y="91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109"/>
                    <a:pt x="1" y="132"/>
                    <a:pt x="0" y="154"/>
                  </a:cubicBezTo>
                  <a:cubicBezTo>
                    <a:pt x="233" y="154"/>
                    <a:pt x="233" y="154"/>
                    <a:pt x="233" y="154"/>
                  </a:cubicBezTo>
                  <a:lnTo>
                    <a:pt x="23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05"/>
            <p:cNvSpPr>
              <a:spLocks/>
            </p:cNvSpPr>
            <p:nvPr/>
          </p:nvSpPr>
          <p:spPr bwMode="auto">
            <a:xfrm>
              <a:off x="7114285" y="5727692"/>
              <a:ext cx="247650" cy="576263"/>
            </a:xfrm>
            <a:custGeom>
              <a:avLst/>
              <a:gdLst>
                <a:gd name="T0" fmla="*/ 65 w 66"/>
                <a:gd name="T1" fmla="*/ 85 h 153"/>
                <a:gd name="T2" fmla="*/ 62 w 66"/>
                <a:gd name="T3" fmla="*/ 85 h 153"/>
                <a:gd name="T4" fmla="*/ 62 w 66"/>
                <a:gd name="T5" fmla="*/ 4 h 153"/>
                <a:gd name="T6" fmla="*/ 55 w 66"/>
                <a:gd name="T7" fmla="*/ 4 h 153"/>
                <a:gd name="T8" fmla="*/ 55 w 66"/>
                <a:gd name="T9" fmla="*/ 0 h 153"/>
                <a:gd name="T10" fmla="*/ 36 w 66"/>
                <a:gd name="T11" fmla="*/ 0 h 153"/>
                <a:gd name="T12" fmla="*/ 36 w 66"/>
                <a:gd name="T13" fmla="*/ 4 h 153"/>
                <a:gd name="T14" fmla="*/ 32 w 66"/>
                <a:gd name="T15" fmla="*/ 4 h 153"/>
                <a:gd name="T16" fmla="*/ 29 w 66"/>
                <a:gd name="T17" fmla="*/ 8 h 153"/>
                <a:gd name="T18" fmla="*/ 29 w 66"/>
                <a:gd name="T19" fmla="*/ 39 h 153"/>
                <a:gd name="T20" fmla="*/ 28 w 66"/>
                <a:gd name="T21" fmla="*/ 39 h 153"/>
                <a:gd name="T22" fmla="*/ 28 w 66"/>
                <a:gd name="T23" fmla="*/ 35 h 153"/>
                <a:gd name="T24" fmla="*/ 25 w 66"/>
                <a:gd name="T25" fmla="*/ 35 h 153"/>
                <a:gd name="T26" fmla="*/ 25 w 66"/>
                <a:gd name="T27" fmla="*/ 26 h 153"/>
                <a:gd name="T28" fmla="*/ 23 w 66"/>
                <a:gd name="T29" fmla="*/ 26 h 153"/>
                <a:gd name="T30" fmla="*/ 23 w 66"/>
                <a:gd name="T31" fmla="*/ 35 h 153"/>
                <a:gd name="T32" fmla="*/ 17 w 66"/>
                <a:gd name="T33" fmla="*/ 35 h 153"/>
                <a:gd name="T34" fmla="*/ 17 w 66"/>
                <a:gd name="T35" fmla="*/ 39 h 153"/>
                <a:gd name="T36" fmla="*/ 10 w 66"/>
                <a:gd name="T37" fmla="*/ 39 h 153"/>
                <a:gd name="T38" fmla="*/ 10 w 66"/>
                <a:gd name="T39" fmla="*/ 41 h 153"/>
                <a:gd name="T40" fmla="*/ 5 w 66"/>
                <a:gd name="T41" fmla="*/ 41 h 153"/>
                <a:gd name="T42" fmla="*/ 0 w 66"/>
                <a:gd name="T43" fmla="*/ 153 h 153"/>
                <a:gd name="T44" fmla="*/ 62 w 66"/>
                <a:gd name="T45" fmla="*/ 153 h 153"/>
                <a:gd name="T46" fmla="*/ 65 w 66"/>
                <a:gd name="T47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53">
                  <a:moveTo>
                    <a:pt x="65" y="85"/>
                  </a:moveTo>
                  <a:cubicBezTo>
                    <a:pt x="62" y="85"/>
                    <a:pt x="62" y="85"/>
                    <a:pt x="62" y="85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8"/>
                    <a:pt x="29" y="29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78"/>
                    <a:pt x="1" y="115"/>
                    <a:pt x="0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4" y="130"/>
                    <a:pt x="66" y="108"/>
                    <a:pt x="6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06"/>
            <p:cNvSpPr>
              <a:spLocks/>
            </p:cNvSpPr>
            <p:nvPr/>
          </p:nvSpPr>
          <p:spPr bwMode="auto">
            <a:xfrm>
              <a:off x="7763573" y="5807067"/>
              <a:ext cx="307975" cy="520700"/>
            </a:xfrm>
            <a:custGeom>
              <a:avLst/>
              <a:gdLst>
                <a:gd name="T0" fmla="*/ 73 w 82"/>
                <a:gd name="T1" fmla="*/ 27 h 138"/>
                <a:gd name="T2" fmla="*/ 73 w 82"/>
                <a:gd name="T3" fmla="*/ 4 h 138"/>
                <a:gd name="T4" fmla="*/ 66 w 82"/>
                <a:gd name="T5" fmla="*/ 4 h 138"/>
                <a:gd name="T6" fmla="*/ 66 w 82"/>
                <a:gd name="T7" fmla="*/ 0 h 138"/>
                <a:gd name="T8" fmla="*/ 36 w 82"/>
                <a:gd name="T9" fmla="*/ 0 h 138"/>
                <a:gd name="T10" fmla="*/ 36 w 82"/>
                <a:gd name="T11" fmla="*/ 4 h 138"/>
                <a:gd name="T12" fmla="*/ 26 w 82"/>
                <a:gd name="T13" fmla="*/ 4 h 138"/>
                <a:gd name="T14" fmla="*/ 20 w 82"/>
                <a:gd name="T15" fmla="*/ 12 h 138"/>
                <a:gd name="T16" fmla="*/ 20 w 82"/>
                <a:gd name="T17" fmla="*/ 29 h 138"/>
                <a:gd name="T18" fmla="*/ 11 w 82"/>
                <a:gd name="T19" fmla="*/ 29 h 138"/>
                <a:gd name="T20" fmla="*/ 2 w 82"/>
                <a:gd name="T21" fmla="*/ 138 h 138"/>
                <a:gd name="T22" fmla="*/ 77 w 82"/>
                <a:gd name="T23" fmla="*/ 138 h 138"/>
                <a:gd name="T24" fmla="*/ 82 w 82"/>
                <a:gd name="T25" fmla="*/ 27 h 138"/>
                <a:gd name="T26" fmla="*/ 73 w 82"/>
                <a:gd name="T27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8">
                  <a:moveTo>
                    <a:pt x="73" y="27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66"/>
                    <a:pt x="0" y="102"/>
                    <a:pt x="2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8" y="101"/>
                    <a:pt x="79" y="63"/>
                    <a:pt x="82" y="27"/>
                  </a:cubicBezTo>
                  <a:lnTo>
                    <a:pt x="7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07"/>
            <p:cNvSpPr>
              <a:spLocks/>
            </p:cNvSpPr>
            <p:nvPr/>
          </p:nvSpPr>
          <p:spPr bwMode="auto">
            <a:xfrm>
              <a:off x="7922323" y="5599105"/>
              <a:ext cx="247650" cy="788988"/>
            </a:xfrm>
            <a:custGeom>
              <a:avLst/>
              <a:gdLst>
                <a:gd name="T0" fmla="*/ 66 w 66"/>
                <a:gd name="T1" fmla="*/ 93 h 209"/>
                <a:gd name="T2" fmla="*/ 62 w 66"/>
                <a:gd name="T3" fmla="*/ 93 h 209"/>
                <a:gd name="T4" fmla="*/ 62 w 66"/>
                <a:gd name="T5" fmla="*/ 6 h 209"/>
                <a:gd name="T6" fmla="*/ 50 w 66"/>
                <a:gd name="T7" fmla="*/ 6 h 209"/>
                <a:gd name="T8" fmla="*/ 50 w 66"/>
                <a:gd name="T9" fmla="*/ 0 h 209"/>
                <a:gd name="T10" fmla="*/ 23 w 66"/>
                <a:gd name="T11" fmla="*/ 0 h 209"/>
                <a:gd name="T12" fmla="*/ 16 w 66"/>
                <a:gd name="T13" fmla="*/ 5 h 209"/>
                <a:gd name="T14" fmla="*/ 5 w 66"/>
                <a:gd name="T15" fmla="*/ 11 h 209"/>
                <a:gd name="T16" fmla="*/ 6 w 66"/>
                <a:gd name="T17" fmla="*/ 11 h 209"/>
                <a:gd name="T18" fmla="*/ 5 w 66"/>
                <a:gd name="T19" fmla="*/ 11 h 209"/>
                <a:gd name="T20" fmla="*/ 5 w 66"/>
                <a:gd name="T21" fmla="*/ 117 h 209"/>
                <a:gd name="T22" fmla="*/ 0 w 66"/>
                <a:gd name="T23" fmla="*/ 117 h 209"/>
                <a:gd name="T24" fmla="*/ 9 w 66"/>
                <a:gd name="T25" fmla="*/ 209 h 209"/>
                <a:gd name="T26" fmla="*/ 57 w 66"/>
                <a:gd name="T27" fmla="*/ 209 h 209"/>
                <a:gd name="T28" fmla="*/ 66 w 66"/>
                <a:gd name="T29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209"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47"/>
                    <a:pt x="8" y="178"/>
                    <a:pt x="9" y="209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4" y="170"/>
                    <a:pt x="63" y="132"/>
                    <a:pt x="66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7" name="Freeform 49"/>
          <p:cNvSpPr>
            <a:spLocks noEditPoints="1"/>
          </p:cNvSpPr>
          <p:nvPr/>
        </p:nvSpPr>
        <p:spPr bwMode="auto">
          <a:xfrm>
            <a:off x="2016066" y="6146057"/>
            <a:ext cx="7373950" cy="163521"/>
          </a:xfrm>
          <a:custGeom>
            <a:avLst/>
            <a:gdLst>
              <a:gd name="T0" fmla="*/ 2487 w 3855"/>
              <a:gd name="T1" fmla="*/ 52 h 57"/>
              <a:gd name="T2" fmla="*/ 2652 w 3855"/>
              <a:gd name="T3" fmla="*/ 52 h 57"/>
              <a:gd name="T4" fmla="*/ 2808 w 3855"/>
              <a:gd name="T5" fmla="*/ 44 h 57"/>
              <a:gd name="T6" fmla="*/ 2893 w 3855"/>
              <a:gd name="T7" fmla="*/ 34 h 57"/>
              <a:gd name="T8" fmla="*/ 2924 w 3855"/>
              <a:gd name="T9" fmla="*/ 44 h 57"/>
              <a:gd name="T10" fmla="*/ 2982 w 3855"/>
              <a:gd name="T11" fmla="*/ 41 h 57"/>
              <a:gd name="T12" fmla="*/ 3082 w 3855"/>
              <a:gd name="T13" fmla="*/ 37 h 57"/>
              <a:gd name="T14" fmla="*/ 3235 w 3855"/>
              <a:gd name="T15" fmla="*/ 34 h 57"/>
              <a:gd name="T16" fmla="*/ 3301 w 3855"/>
              <a:gd name="T17" fmla="*/ 37 h 57"/>
              <a:gd name="T18" fmla="*/ 3419 w 3855"/>
              <a:gd name="T19" fmla="*/ 40 h 57"/>
              <a:gd name="T20" fmla="*/ 3492 w 3855"/>
              <a:gd name="T21" fmla="*/ 34 h 57"/>
              <a:gd name="T22" fmla="*/ 3591 w 3855"/>
              <a:gd name="T23" fmla="*/ 34 h 57"/>
              <a:gd name="T24" fmla="*/ 3704 w 3855"/>
              <a:gd name="T25" fmla="*/ 29 h 57"/>
              <a:gd name="T26" fmla="*/ 3789 w 3855"/>
              <a:gd name="T27" fmla="*/ 36 h 57"/>
              <a:gd name="T28" fmla="*/ 3826 w 3855"/>
              <a:gd name="T29" fmla="*/ 20 h 57"/>
              <a:gd name="T30" fmla="*/ 3774 w 3855"/>
              <a:gd name="T31" fmla="*/ 24 h 57"/>
              <a:gd name="T32" fmla="*/ 3697 w 3855"/>
              <a:gd name="T33" fmla="*/ 19 h 57"/>
              <a:gd name="T34" fmla="*/ 3573 w 3855"/>
              <a:gd name="T35" fmla="*/ 22 h 57"/>
              <a:gd name="T36" fmla="*/ 3506 w 3855"/>
              <a:gd name="T37" fmla="*/ 17 h 57"/>
              <a:gd name="T38" fmla="*/ 3393 w 3855"/>
              <a:gd name="T39" fmla="*/ 18 h 57"/>
              <a:gd name="T40" fmla="*/ 3420 w 3855"/>
              <a:gd name="T41" fmla="*/ 10 h 57"/>
              <a:gd name="T42" fmla="*/ 3200 w 3855"/>
              <a:gd name="T43" fmla="*/ 16 h 57"/>
              <a:gd name="T44" fmla="*/ 3150 w 3855"/>
              <a:gd name="T45" fmla="*/ 9 h 57"/>
              <a:gd name="T46" fmla="*/ 2741 w 3855"/>
              <a:gd name="T47" fmla="*/ 12 h 57"/>
              <a:gd name="T48" fmla="*/ 2518 w 3855"/>
              <a:gd name="T49" fmla="*/ 11 h 57"/>
              <a:gd name="T50" fmla="*/ 2209 w 3855"/>
              <a:gd name="T51" fmla="*/ 11 h 57"/>
              <a:gd name="T52" fmla="*/ 2118 w 3855"/>
              <a:gd name="T53" fmla="*/ 7 h 57"/>
              <a:gd name="T54" fmla="*/ 2024 w 3855"/>
              <a:gd name="T55" fmla="*/ 8 h 57"/>
              <a:gd name="T56" fmla="*/ 1859 w 3855"/>
              <a:gd name="T57" fmla="*/ 18 h 57"/>
              <a:gd name="T58" fmla="*/ 1710 w 3855"/>
              <a:gd name="T59" fmla="*/ 16 h 57"/>
              <a:gd name="T60" fmla="*/ 1736 w 3855"/>
              <a:gd name="T61" fmla="*/ 3 h 57"/>
              <a:gd name="T62" fmla="*/ 1690 w 3855"/>
              <a:gd name="T63" fmla="*/ 16 h 57"/>
              <a:gd name="T64" fmla="*/ 1617 w 3855"/>
              <a:gd name="T65" fmla="*/ 22 h 57"/>
              <a:gd name="T66" fmla="*/ 1564 w 3855"/>
              <a:gd name="T67" fmla="*/ 21 h 57"/>
              <a:gd name="T68" fmla="*/ 1538 w 3855"/>
              <a:gd name="T69" fmla="*/ 4 h 57"/>
              <a:gd name="T70" fmla="*/ 1401 w 3855"/>
              <a:gd name="T71" fmla="*/ 19 h 57"/>
              <a:gd name="T72" fmla="*/ 1326 w 3855"/>
              <a:gd name="T73" fmla="*/ 12 h 57"/>
              <a:gd name="T74" fmla="*/ 1223 w 3855"/>
              <a:gd name="T75" fmla="*/ 10 h 57"/>
              <a:gd name="T76" fmla="*/ 905 w 3855"/>
              <a:gd name="T77" fmla="*/ 10 h 57"/>
              <a:gd name="T78" fmla="*/ 654 w 3855"/>
              <a:gd name="T79" fmla="*/ 4 h 57"/>
              <a:gd name="T80" fmla="*/ 527 w 3855"/>
              <a:gd name="T81" fmla="*/ 8 h 57"/>
              <a:gd name="T82" fmla="*/ 334 w 3855"/>
              <a:gd name="T83" fmla="*/ 10 h 57"/>
              <a:gd name="T84" fmla="*/ 207 w 3855"/>
              <a:gd name="T85" fmla="*/ 18 h 57"/>
              <a:gd name="T86" fmla="*/ 83 w 3855"/>
              <a:gd name="T87" fmla="*/ 20 h 57"/>
              <a:gd name="T88" fmla="*/ 173 w 3855"/>
              <a:gd name="T89" fmla="*/ 38 h 57"/>
              <a:gd name="T90" fmla="*/ 353 w 3855"/>
              <a:gd name="T91" fmla="*/ 42 h 57"/>
              <a:gd name="T92" fmla="*/ 842 w 3855"/>
              <a:gd name="T93" fmla="*/ 46 h 57"/>
              <a:gd name="T94" fmla="*/ 846 w 3855"/>
              <a:gd name="T95" fmla="*/ 39 h 57"/>
              <a:gd name="T96" fmla="*/ 948 w 3855"/>
              <a:gd name="T97" fmla="*/ 46 h 57"/>
              <a:gd name="T98" fmla="*/ 1084 w 3855"/>
              <a:gd name="T99" fmla="*/ 48 h 57"/>
              <a:gd name="T100" fmla="*/ 1223 w 3855"/>
              <a:gd name="T101" fmla="*/ 41 h 57"/>
              <a:gd name="T102" fmla="*/ 1334 w 3855"/>
              <a:gd name="T103" fmla="*/ 50 h 57"/>
              <a:gd name="T104" fmla="*/ 3208 w 3855"/>
              <a:gd name="T105" fmla="*/ 37 h 57"/>
              <a:gd name="T106" fmla="*/ 3534 w 3855"/>
              <a:gd name="T107" fmla="*/ 16 h 57"/>
              <a:gd name="T108" fmla="*/ 2142 w 3855"/>
              <a:gd name="T109" fmla="*/ 13 h 57"/>
              <a:gd name="T110" fmla="*/ 1595 w 3855"/>
              <a:gd name="T111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55" h="57">
                <a:moveTo>
                  <a:pt x="1451" y="51"/>
                </a:moveTo>
                <a:cubicBezTo>
                  <a:pt x="1454" y="53"/>
                  <a:pt x="1454" y="53"/>
                  <a:pt x="1454" y="53"/>
                </a:cubicBezTo>
                <a:cubicBezTo>
                  <a:pt x="1486" y="49"/>
                  <a:pt x="1523" y="56"/>
                  <a:pt x="1548" y="49"/>
                </a:cubicBezTo>
                <a:cubicBezTo>
                  <a:pt x="1587" y="57"/>
                  <a:pt x="1574" y="42"/>
                  <a:pt x="1610" y="49"/>
                </a:cubicBezTo>
                <a:cubicBezTo>
                  <a:pt x="1608" y="48"/>
                  <a:pt x="1608" y="48"/>
                  <a:pt x="1608" y="48"/>
                </a:cubicBezTo>
                <a:cubicBezTo>
                  <a:pt x="1726" y="49"/>
                  <a:pt x="1851" y="53"/>
                  <a:pt x="1961" y="49"/>
                </a:cubicBezTo>
                <a:cubicBezTo>
                  <a:pt x="1961" y="51"/>
                  <a:pt x="1961" y="51"/>
                  <a:pt x="1961" y="51"/>
                </a:cubicBezTo>
                <a:cubicBezTo>
                  <a:pt x="2138" y="54"/>
                  <a:pt x="2311" y="50"/>
                  <a:pt x="2487" y="52"/>
                </a:cubicBezTo>
                <a:cubicBezTo>
                  <a:pt x="2504" y="50"/>
                  <a:pt x="2494" y="47"/>
                  <a:pt x="2508" y="45"/>
                </a:cubicBezTo>
                <a:cubicBezTo>
                  <a:pt x="2514" y="45"/>
                  <a:pt x="2528" y="45"/>
                  <a:pt x="2528" y="47"/>
                </a:cubicBezTo>
                <a:cubicBezTo>
                  <a:pt x="2516" y="48"/>
                  <a:pt x="2523" y="49"/>
                  <a:pt x="2519" y="50"/>
                </a:cubicBezTo>
                <a:cubicBezTo>
                  <a:pt x="2539" y="50"/>
                  <a:pt x="2564" y="52"/>
                  <a:pt x="2582" y="50"/>
                </a:cubicBezTo>
                <a:cubicBezTo>
                  <a:pt x="2567" y="47"/>
                  <a:pt x="2567" y="47"/>
                  <a:pt x="2567" y="47"/>
                </a:cubicBezTo>
                <a:cubicBezTo>
                  <a:pt x="2574" y="46"/>
                  <a:pt x="2585" y="47"/>
                  <a:pt x="2591" y="47"/>
                </a:cubicBezTo>
                <a:cubicBezTo>
                  <a:pt x="2588" y="48"/>
                  <a:pt x="2597" y="51"/>
                  <a:pt x="2592" y="52"/>
                </a:cubicBezTo>
                <a:cubicBezTo>
                  <a:pt x="2629" y="46"/>
                  <a:pt x="2621" y="55"/>
                  <a:pt x="2652" y="52"/>
                </a:cubicBezTo>
                <a:cubicBezTo>
                  <a:pt x="2659" y="47"/>
                  <a:pt x="2698" y="42"/>
                  <a:pt x="2724" y="38"/>
                </a:cubicBezTo>
                <a:cubicBezTo>
                  <a:pt x="2737" y="40"/>
                  <a:pt x="2737" y="40"/>
                  <a:pt x="2737" y="40"/>
                </a:cubicBezTo>
                <a:cubicBezTo>
                  <a:pt x="2719" y="40"/>
                  <a:pt x="2738" y="44"/>
                  <a:pt x="2715" y="43"/>
                </a:cubicBezTo>
                <a:cubicBezTo>
                  <a:pt x="2734" y="45"/>
                  <a:pt x="2751" y="43"/>
                  <a:pt x="2769" y="44"/>
                </a:cubicBezTo>
                <a:cubicBezTo>
                  <a:pt x="2765" y="42"/>
                  <a:pt x="2766" y="40"/>
                  <a:pt x="2773" y="40"/>
                </a:cubicBezTo>
                <a:cubicBezTo>
                  <a:pt x="2784" y="41"/>
                  <a:pt x="2785" y="43"/>
                  <a:pt x="2798" y="44"/>
                </a:cubicBezTo>
                <a:cubicBezTo>
                  <a:pt x="2785" y="45"/>
                  <a:pt x="2785" y="45"/>
                  <a:pt x="2785" y="45"/>
                </a:cubicBezTo>
                <a:cubicBezTo>
                  <a:pt x="2794" y="47"/>
                  <a:pt x="2801" y="45"/>
                  <a:pt x="2808" y="44"/>
                </a:cubicBezTo>
                <a:cubicBezTo>
                  <a:pt x="2811" y="47"/>
                  <a:pt x="2829" y="47"/>
                  <a:pt x="2826" y="49"/>
                </a:cubicBezTo>
                <a:cubicBezTo>
                  <a:pt x="2843" y="46"/>
                  <a:pt x="2849" y="48"/>
                  <a:pt x="2867" y="46"/>
                </a:cubicBezTo>
                <a:cubicBezTo>
                  <a:pt x="2848" y="44"/>
                  <a:pt x="2871" y="43"/>
                  <a:pt x="2869" y="41"/>
                </a:cubicBezTo>
                <a:cubicBezTo>
                  <a:pt x="2848" y="42"/>
                  <a:pt x="2848" y="42"/>
                  <a:pt x="2848" y="42"/>
                </a:cubicBezTo>
                <a:cubicBezTo>
                  <a:pt x="2878" y="44"/>
                  <a:pt x="2839" y="43"/>
                  <a:pt x="2841" y="46"/>
                </a:cubicBezTo>
                <a:cubicBezTo>
                  <a:pt x="2827" y="45"/>
                  <a:pt x="2860" y="40"/>
                  <a:pt x="2837" y="41"/>
                </a:cubicBezTo>
                <a:cubicBezTo>
                  <a:pt x="2864" y="39"/>
                  <a:pt x="2870" y="41"/>
                  <a:pt x="2899" y="37"/>
                </a:cubicBezTo>
                <a:cubicBezTo>
                  <a:pt x="2882" y="38"/>
                  <a:pt x="2902" y="35"/>
                  <a:pt x="2893" y="34"/>
                </a:cubicBezTo>
                <a:cubicBezTo>
                  <a:pt x="2915" y="34"/>
                  <a:pt x="2898" y="35"/>
                  <a:pt x="2905" y="37"/>
                </a:cubicBezTo>
                <a:cubicBezTo>
                  <a:pt x="2917" y="37"/>
                  <a:pt x="2921" y="40"/>
                  <a:pt x="2932" y="37"/>
                </a:cubicBezTo>
                <a:cubicBezTo>
                  <a:pt x="2952" y="38"/>
                  <a:pt x="2930" y="40"/>
                  <a:pt x="2939" y="41"/>
                </a:cubicBezTo>
                <a:cubicBezTo>
                  <a:pt x="2932" y="44"/>
                  <a:pt x="2886" y="38"/>
                  <a:pt x="2891" y="46"/>
                </a:cubicBezTo>
                <a:cubicBezTo>
                  <a:pt x="2881" y="46"/>
                  <a:pt x="2868" y="50"/>
                  <a:pt x="2854" y="49"/>
                </a:cubicBezTo>
                <a:cubicBezTo>
                  <a:pt x="2867" y="51"/>
                  <a:pt x="2885" y="53"/>
                  <a:pt x="2900" y="51"/>
                </a:cubicBezTo>
                <a:cubicBezTo>
                  <a:pt x="2901" y="47"/>
                  <a:pt x="2901" y="47"/>
                  <a:pt x="2901" y="47"/>
                </a:cubicBezTo>
                <a:cubicBezTo>
                  <a:pt x="2913" y="47"/>
                  <a:pt x="2916" y="43"/>
                  <a:pt x="2924" y="44"/>
                </a:cubicBezTo>
                <a:cubicBezTo>
                  <a:pt x="2920" y="45"/>
                  <a:pt x="2928" y="47"/>
                  <a:pt x="2937" y="47"/>
                </a:cubicBezTo>
                <a:cubicBezTo>
                  <a:pt x="2935" y="46"/>
                  <a:pt x="2931" y="46"/>
                  <a:pt x="2932" y="45"/>
                </a:cubicBezTo>
                <a:cubicBezTo>
                  <a:pt x="2950" y="45"/>
                  <a:pt x="2952" y="42"/>
                  <a:pt x="2973" y="41"/>
                </a:cubicBezTo>
                <a:cubicBezTo>
                  <a:pt x="2956" y="40"/>
                  <a:pt x="2952" y="38"/>
                  <a:pt x="2936" y="36"/>
                </a:cubicBezTo>
                <a:cubicBezTo>
                  <a:pt x="2940" y="33"/>
                  <a:pt x="2947" y="36"/>
                  <a:pt x="2957" y="35"/>
                </a:cubicBezTo>
                <a:cubicBezTo>
                  <a:pt x="2955" y="36"/>
                  <a:pt x="2953" y="36"/>
                  <a:pt x="2956" y="37"/>
                </a:cubicBezTo>
                <a:cubicBezTo>
                  <a:pt x="2966" y="35"/>
                  <a:pt x="2966" y="35"/>
                  <a:pt x="2966" y="35"/>
                </a:cubicBezTo>
                <a:cubicBezTo>
                  <a:pt x="2988" y="36"/>
                  <a:pt x="2964" y="40"/>
                  <a:pt x="2982" y="41"/>
                </a:cubicBezTo>
                <a:cubicBezTo>
                  <a:pt x="2994" y="44"/>
                  <a:pt x="2999" y="40"/>
                  <a:pt x="3008" y="41"/>
                </a:cubicBezTo>
                <a:cubicBezTo>
                  <a:pt x="3007" y="41"/>
                  <a:pt x="3007" y="41"/>
                  <a:pt x="3006" y="41"/>
                </a:cubicBezTo>
                <a:cubicBezTo>
                  <a:pt x="3008" y="41"/>
                  <a:pt x="3010" y="41"/>
                  <a:pt x="3011" y="41"/>
                </a:cubicBezTo>
                <a:cubicBezTo>
                  <a:pt x="3011" y="41"/>
                  <a:pt x="3011" y="41"/>
                  <a:pt x="3011" y="41"/>
                </a:cubicBezTo>
                <a:cubicBezTo>
                  <a:pt x="3022" y="40"/>
                  <a:pt x="3035" y="40"/>
                  <a:pt x="3038" y="38"/>
                </a:cubicBezTo>
                <a:cubicBezTo>
                  <a:pt x="3039" y="39"/>
                  <a:pt x="3048" y="37"/>
                  <a:pt x="3052" y="37"/>
                </a:cubicBezTo>
                <a:cubicBezTo>
                  <a:pt x="3058" y="36"/>
                  <a:pt x="3073" y="33"/>
                  <a:pt x="3083" y="37"/>
                </a:cubicBezTo>
                <a:cubicBezTo>
                  <a:pt x="3083" y="37"/>
                  <a:pt x="3083" y="37"/>
                  <a:pt x="3082" y="37"/>
                </a:cubicBezTo>
                <a:cubicBezTo>
                  <a:pt x="3097" y="37"/>
                  <a:pt x="3108" y="39"/>
                  <a:pt x="3105" y="40"/>
                </a:cubicBezTo>
                <a:cubicBezTo>
                  <a:pt x="3128" y="41"/>
                  <a:pt x="3128" y="41"/>
                  <a:pt x="3128" y="41"/>
                </a:cubicBezTo>
                <a:cubicBezTo>
                  <a:pt x="3125" y="44"/>
                  <a:pt x="3125" y="44"/>
                  <a:pt x="3125" y="44"/>
                </a:cubicBezTo>
                <a:cubicBezTo>
                  <a:pt x="3147" y="43"/>
                  <a:pt x="3144" y="41"/>
                  <a:pt x="3159" y="38"/>
                </a:cubicBezTo>
                <a:cubicBezTo>
                  <a:pt x="3174" y="40"/>
                  <a:pt x="3200" y="38"/>
                  <a:pt x="3210" y="37"/>
                </a:cubicBezTo>
                <a:cubicBezTo>
                  <a:pt x="3212" y="37"/>
                  <a:pt x="3215" y="37"/>
                  <a:pt x="3219" y="37"/>
                </a:cubicBezTo>
                <a:cubicBezTo>
                  <a:pt x="3210" y="36"/>
                  <a:pt x="3210" y="36"/>
                  <a:pt x="3210" y="36"/>
                </a:cubicBezTo>
                <a:cubicBezTo>
                  <a:pt x="3226" y="36"/>
                  <a:pt x="3224" y="34"/>
                  <a:pt x="3235" y="34"/>
                </a:cubicBezTo>
                <a:cubicBezTo>
                  <a:pt x="3233" y="34"/>
                  <a:pt x="3233" y="34"/>
                  <a:pt x="3239" y="34"/>
                </a:cubicBezTo>
                <a:cubicBezTo>
                  <a:pt x="3241" y="34"/>
                  <a:pt x="3243" y="34"/>
                  <a:pt x="3245" y="35"/>
                </a:cubicBezTo>
                <a:cubicBezTo>
                  <a:pt x="3244" y="35"/>
                  <a:pt x="3242" y="35"/>
                  <a:pt x="3240" y="35"/>
                </a:cubicBezTo>
                <a:cubicBezTo>
                  <a:pt x="3242" y="36"/>
                  <a:pt x="3242" y="36"/>
                  <a:pt x="3242" y="36"/>
                </a:cubicBezTo>
                <a:cubicBezTo>
                  <a:pt x="3255" y="39"/>
                  <a:pt x="3262" y="34"/>
                  <a:pt x="3276" y="35"/>
                </a:cubicBezTo>
                <a:cubicBezTo>
                  <a:pt x="3274" y="35"/>
                  <a:pt x="3272" y="35"/>
                  <a:pt x="3271" y="35"/>
                </a:cubicBezTo>
                <a:cubicBezTo>
                  <a:pt x="3279" y="36"/>
                  <a:pt x="3290" y="41"/>
                  <a:pt x="3293" y="38"/>
                </a:cubicBezTo>
                <a:cubicBezTo>
                  <a:pt x="3295" y="38"/>
                  <a:pt x="3298" y="38"/>
                  <a:pt x="3301" y="37"/>
                </a:cubicBezTo>
                <a:cubicBezTo>
                  <a:pt x="3306" y="38"/>
                  <a:pt x="3306" y="38"/>
                  <a:pt x="3306" y="38"/>
                </a:cubicBezTo>
                <a:cubicBezTo>
                  <a:pt x="3304" y="37"/>
                  <a:pt x="3302" y="37"/>
                  <a:pt x="3301" y="37"/>
                </a:cubicBezTo>
                <a:cubicBezTo>
                  <a:pt x="3304" y="36"/>
                  <a:pt x="3308" y="35"/>
                  <a:pt x="3308" y="36"/>
                </a:cubicBezTo>
                <a:cubicBezTo>
                  <a:pt x="3328" y="36"/>
                  <a:pt x="3328" y="36"/>
                  <a:pt x="3328" y="36"/>
                </a:cubicBezTo>
                <a:cubicBezTo>
                  <a:pt x="3332" y="37"/>
                  <a:pt x="3337" y="36"/>
                  <a:pt x="3342" y="36"/>
                </a:cubicBezTo>
                <a:cubicBezTo>
                  <a:pt x="3345" y="37"/>
                  <a:pt x="3345" y="37"/>
                  <a:pt x="3345" y="37"/>
                </a:cubicBezTo>
                <a:cubicBezTo>
                  <a:pt x="3352" y="37"/>
                  <a:pt x="3352" y="38"/>
                  <a:pt x="3352" y="38"/>
                </a:cubicBezTo>
                <a:cubicBezTo>
                  <a:pt x="3377" y="43"/>
                  <a:pt x="3391" y="36"/>
                  <a:pt x="3419" y="40"/>
                </a:cubicBezTo>
                <a:cubicBezTo>
                  <a:pt x="3424" y="38"/>
                  <a:pt x="3413" y="37"/>
                  <a:pt x="3412" y="35"/>
                </a:cubicBezTo>
                <a:cubicBezTo>
                  <a:pt x="3416" y="34"/>
                  <a:pt x="3432" y="32"/>
                  <a:pt x="3440" y="31"/>
                </a:cubicBezTo>
                <a:cubicBezTo>
                  <a:pt x="3452" y="34"/>
                  <a:pt x="3490" y="37"/>
                  <a:pt x="3484" y="41"/>
                </a:cubicBezTo>
                <a:cubicBezTo>
                  <a:pt x="3506" y="42"/>
                  <a:pt x="3477" y="38"/>
                  <a:pt x="3488" y="37"/>
                </a:cubicBezTo>
                <a:cubicBezTo>
                  <a:pt x="3491" y="37"/>
                  <a:pt x="3491" y="37"/>
                  <a:pt x="3491" y="37"/>
                </a:cubicBezTo>
                <a:cubicBezTo>
                  <a:pt x="3483" y="37"/>
                  <a:pt x="3477" y="35"/>
                  <a:pt x="3472" y="33"/>
                </a:cubicBezTo>
                <a:cubicBezTo>
                  <a:pt x="3470" y="31"/>
                  <a:pt x="3491" y="30"/>
                  <a:pt x="3497" y="31"/>
                </a:cubicBezTo>
                <a:cubicBezTo>
                  <a:pt x="3492" y="34"/>
                  <a:pt x="3492" y="34"/>
                  <a:pt x="3492" y="34"/>
                </a:cubicBezTo>
                <a:cubicBezTo>
                  <a:pt x="3513" y="33"/>
                  <a:pt x="3509" y="28"/>
                  <a:pt x="3522" y="24"/>
                </a:cubicBezTo>
                <a:cubicBezTo>
                  <a:pt x="3539" y="26"/>
                  <a:pt x="3529" y="29"/>
                  <a:pt x="3533" y="32"/>
                </a:cubicBezTo>
                <a:cubicBezTo>
                  <a:pt x="3550" y="31"/>
                  <a:pt x="3550" y="31"/>
                  <a:pt x="3550" y="31"/>
                </a:cubicBezTo>
                <a:cubicBezTo>
                  <a:pt x="3550" y="34"/>
                  <a:pt x="3550" y="34"/>
                  <a:pt x="3550" y="34"/>
                </a:cubicBezTo>
                <a:cubicBezTo>
                  <a:pt x="3562" y="33"/>
                  <a:pt x="3564" y="31"/>
                  <a:pt x="3580" y="32"/>
                </a:cubicBezTo>
                <a:cubicBezTo>
                  <a:pt x="3569" y="34"/>
                  <a:pt x="3604" y="34"/>
                  <a:pt x="3588" y="37"/>
                </a:cubicBezTo>
                <a:cubicBezTo>
                  <a:pt x="3597" y="38"/>
                  <a:pt x="3599" y="33"/>
                  <a:pt x="3604" y="37"/>
                </a:cubicBezTo>
                <a:cubicBezTo>
                  <a:pt x="3610" y="34"/>
                  <a:pt x="3596" y="35"/>
                  <a:pt x="3591" y="34"/>
                </a:cubicBezTo>
                <a:cubicBezTo>
                  <a:pt x="3588" y="30"/>
                  <a:pt x="3611" y="33"/>
                  <a:pt x="3621" y="31"/>
                </a:cubicBezTo>
                <a:cubicBezTo>
                  <a:pt x="3622" y="34"/>
                  <a:pt x="3614" y="34"/>
                  <a:pt x="3627" y="35"/>
                </a:cubicBezTo>
                <a:cubicBezTo>
                  <a:pt x="3629" y="34"/>
                  <a:pt x="3637" y="33"/>
                  <a:pt x="3644" y="34"/>
                </a:cubicBezTo>
                <a:cubicBezTo>
                  <a:pt x="3644" y="32"/>
                  <a:pt x="3658" y="34"/>
                  <a:pt x="3665" y="34"/>
                </a:cubicBezTo>
                <a:cubicBezTo>
                  <a:pt x="3657" y="34"/>
                  <a:pt x="3646" y="32"/>
                  <a:pt x="3651" y="29"/>
                </a:cubicBezTo>
                <a:cubicBezTo>
                  <a:pt x="3657" y="28"/>
                  <a:pt x="3662" y="28"/>
                  <a:pt x="3676" y="28"/>
                </a:cubicBezTo>
                <a:cubicBezTo>
                  <a:pt x="3667" y="27"/>
                  <a:pt x="3667" y="27"/>
                  <a:pt x="3667" y="27"/>
                </a:cubicBezTo>
                <a:cubicBezTo>
                  <a:pt x="3679" y="23"/>
                  <a:pt x="3687" y="30"/>
                  <a:pt x="3704" y="29"/>
                </a:cubicBezTo>
                <a:cubicBezTo>
                  <a:pt x="3697" y="30"/>
                  <a:pt x="3692" y="30"/>
                  <a:pt x="3686" y="32"/>
                </a:cubicBezTo>
                <a:cubicBezTo>
                  <a:pt x="3694" y="31"/>
                  <a:pt x="3709" y="29"/>
                  <a:pt x="3721" y="28"/>
                </a:cubicBezTo>
                <a:cubicBezTo>
                  <a:pt x="3735" y="31"/>
                  <a:pt x="3735" y="31"/>
                  <a:pt x="3735" y="31"/>
                </a:cubicBezTo>
                <a:cubicBezTo>
                  <a:pt x="3737" y="30"/>
                  <a:pt x="3751" y="32"/>
                  <a:pt x="3751" y="29"/>
                </a:cubicBezTo>
                <a:cubicBezTo>
                  <a:pt x="3769" y="31"/>
                  <a:pt x="3737" y="32"/>
                  <a:pt x="3735" y="34"/>
                </a:cubicBezTo>
                <a:cubicBezTo>
                  <a:pt x="3757" y="36"/>
                  <a:pt x="3753" y="30"/>
                  <a:pt x="3774" y="34"/>
                </a:cubicBezTo>
                <a:cubicBezTo>
                  <a:pt x="3767" y="36"/>
                  <a:pt x="3767" y="36"/>
                  <a:pt x="3767" y="36"/>
                </a:cubicBezTo>
                <a:cubicBezTo>
                  <a:pt x="3774" y="36"/>
                  <a:pt x="3788" y="35"/>
                  <a:pt x="3789" y="36"/>
                </a:cubicBezTo>
                <a:cubicBezTo>
                  <a:pt x="3789" y="35"/>
                  <a:pt x="3785" y="36"/>
                  <a:pt x="3781" y="36"/>
                </a:cubicBezTo>
                <a:cubicBezTo>
                  <a:pt x="3785" y="30"/>
                  <a:pt x="3813" y="32"/>
                  <a:pt x="3811" y="27"/>
                </a:cubicBezTo>
                <a:cubicBezTo>
                  <a:pt x="3801" y="26"/>
                  <a:pt x="3801" y="26"/>
                  <a:pt x="3801" y="26"/>
                </a:cubicBezTo>
                <a:cubicBezTo>
                  <a:pt x="3816" y="25"/>
                  <a:pt x="3826" y="22"/>
                  <a:pt x="3838" y="24"/>
                </a:cubicBezTo>
                <a:cubicBezTo>
                  <a:pt x="3847" y="25"/>
                  <a:pt x="3832" y="27"/>
                  <a:pt x="3827" y="29"/>
                </a:cubicBezTo>
                <a:cubicBezTo>
                  <a:pt x="3840" y="29"/>
                  <a:pt x="3838" y="23"/>
                  <a:pt x="3855" y="23"/>
                </a:cubicBezTo>
                <a:cubicBezTo>
                  <a:pt x="3846" y="22"/>
                  <a:pt x="3847" y="20"/>
                  <a:pt x="3853" y="19"/>
                </a:cubicBezTo>
                <a:cubicBezTo>
                  <a:pt x="3843" y="19"/>
                  <a:pt x="3823" y="18"/>
                  <a:pt x="3826" y="20"/>
                </a:cubicBezTo>
                <a:cubicBezTo>
                  <a:pt x="3830" y="20"/>
                  <a:pt x="3830" y="20"/>
                  <a:pt x="3830" y="20"/>
                </a:cubicBezTo>
                <a:cubicBezTo>
                  <a:pt x="3829" y="22"/>
                  <a:pt x="3824" y="22"/>
                  <a:pt x="3821" y="23"/>
                </a:cubicBezTo>
                <a:cubicBezTo>
                  <a:pt x="3808" y="23"/>
                  <a:pt x="3815" y="21"/>
                  <a:pt x="3812" y="20"/>
                </a:cubicBezTo>
                <a:cubicBezTo>
                  <a:pt x="3790" y="19"/>
                  <a:pt x="3811" y="25"/>
                  <a:pt x="3791" y="25"/>
                </a:cubicBezTo>
                <a:cubicBezTo>
                  <a:pt x="3788" y="24"/>
                  <a:pt x="3788" y="24"/>
                  <a:pt x="3788" y="24"/>
                </a:cubicBezTo>
                <a:cubicBezTo>
                  <a:pt x="3778" y="25"/>
                  <a:pt x="3763" y="25"/>
                  <a:pt x="3761" y="29"/>
                </a:cubicBezTo>
                <a:cubicBezTo>
                  <a:pt x="3752" y="25"/>
                  <a:pt x="3738" y="30"/>
                  <a:pt x="3728" y="28"/>
                </a:cubicBezTo>
                <a:cubicBezTo>
                  <a:pt x="3726" y="20"/>
                  <a:pt x="3762" y="28"/>
                  <a:pt x="3774" y="24"/>
                </a:cubicBezTo>
                <a:cubicBezTo>
                  <a:pt x="3763" y="23"/>
                  <a:pt x="3780" y="21"/>
                  <a:pt x="3784" y="19"/>
                </a:cubicBezTo>
                <a:cubicBezTo>
                  <a:pt x="3751" y="22"/>
                  <a:pt x="3751" y="22"/>
                  <a:pt x="3751" y="22"/>
                </a:cubicBezTo>
                <a:cubicBezTo>
                  <a:pt x="3748" y="21"/>
                  <a:pt x="3739" y="17"/>
                  <a:pt x="3733" y="20"/>
                </a:cubicBezTo>
                <a:cubicBezTo>
                  <a:pt x="3735" y="20"/>
                  <a:pt x="3735" y="20"/>
                  <a:pt x="3735" y="20"/>
                </a:cubicBezTo>
                <a:cubicBezTo>
                  <a:pt x="3722" y="21"/>
                  <a:pt x="3726" y="24"/>
                  <a:pt x="3714" y="23"/>
                </a:cubicBezTo>
                <a:cubicBezTo>
                  <a:pt x="3712" y="23"/>
                  <a:pt x="3716" y="21"/>
                  <a:pt x="3717" y="21"/>
                </a:cubicBezTo>
                <a:cubicBezTo>
                  <a:pt x="3706" y="20"/>
                  <a:pt x="3708" y="23"/>
                  <a:pt x="3701" y="23"/>
                </a:cubicBezTo>
                <a:cubicBezTo>
                  <a:pt x="3690" y="23"/>
                  <a:pt x="3706" y="20"/>
                  <a:pt x="3697" y="19"/>
                </a:cubicBezTo>
                <a:cubicBezTo>
                  <a:pt x="3685" y="22"/>
                  <a:pt x="3678" y="19"/>
                  <a:pt x="3668" y="19"/>
                </a:cubicBezTo>
                <a:cubicBezTo>
                  <a:pt x="3672" y="23"/>
                  <a:pt x="3626" y="25"/>
                  <a:pt x="3648" y="28"/>
                </a:cubicBezTo>
                <a:cubicBezTo>
                  <a:pt x="3623" y="31"/>
                  <a:pt x="3623" y="31"/>
                  <a:pt x="3623" y="31"/>
                </a:cubicBezTo>
                <a:cubicBezTo>
                  <a:pt x="3615" y="29"/>
                  <a:pt x="3640" y="25"/>
                  <a:pt x="3633" y="22"/>
                </a:cubicBezTo>
                <a:cubicBezTo>
                  <a:pt x="3654" y="22"/>
                  <a:pt x="3654" y="22"/>
                  <a:pt x="3654" y="22"/>
                </a:cubicBezTo>
                <a:cubicBezTo>
                  <a:pt x="3650" y="17"/>
                  <a:pt x="3611" y="25"/>
                  <a:pt x="3598" y="19"/>
                </a:cubicBezTo>
                <a:cubicBezTo>
                  <a:pt x="3587" y="19"/>
                  <a:pt x="3590" y="20"/>
                  <a:pt x="3569" y="17"/>
                </a:cubicBezTo>
                <a:cubicBezTo>
                  <a:pt x="3573" y="22"/>
                  <a:pt x="3573" y="22"/>
                  <a:pt x="3573" y="22"/>
                </a:cubicBezTo>
                <a:cubicBezTo>
                  <a:pt x="3562" y="21"/>
                  <a:pt x="3559" y="18"/>
                  <a:pt x="3558" y="17"/>
                </a:cubicBezTo>
                <a:cubicBezTo>
                  <a:pt x="3552" y="18"/>
                  <a:pt x="3547" y="18"/>
                  <a:pt x="3541" y="17"/>
                </a:cubicBezTo>
                <a:cubicBezTo>
                  <a:pt x="3542" y="17"/>
                  <a:pt x="3544" y="16"/>
                  <a:pt x="3548" y="16"/>
                </a:cubicBezTo>
                <a:cubicBezTo>
                  <a:pt x="3540" y="13"/>
                  <a:pt x="3538" y="14"/>
                  <a:pt x="3535" y="16"/>
                </a:cubicBezTo>
                <a:cubicBezTo>
                  <a:pt x="3531" y="17"/>
                  <a:pt x="3524" y="17"/>
                  <a:pt x="3518" y="17"/>
                </a:cubicBezTo>
                <a:cubicBezTo>
                  <a:pt x="3524" y="15"/>
                  <a:pt x="3524" y="15"/>
                  <a:pt x="3524" y="15"/>
                </a:cubicBezTo>
                <a:cubicBezTo>
                  <a:pt x="3520" y="15"/>
                  <a:pt x="3515" y="16"/>
                  <a:pt x="3514" y="17"/>
                </a:cubicBezTo>
                <a:cubicBezTo>
                  <a:pt x="3511" y="17"/>
                  <a:pt x="3509" y="17"/>
                  <a:pt x="3506" y="17"/>
                </a:cubicBezTo>
                <a:cubicBezTo>
                  <a:pt x="3508" y="18"/>
                  <a:pt x="3512" y="21"/>
                  <a:pt x="3522" y="22"/>
                </a:cubicBezTo>
                <a:cubicBezTo>
                  <a:pt x="3497" y="20"/>
                  <a:pt x="3478" y="21"/>
                  <a:pt x="3457" y="17"/>
                </a:cubicBezTo>
                <a:cubicBezTo>
                  <a:pt x="3458" y="16"/>
                  <a:pt x="3467" y="14"/>
                  <a:pt x="3464" y="14"/>
                </a:cubicBezTo>
                <a:cubicBezTo>
                  <a:pt x="3454" y="13"/>
                  <a:pt x="3442" y="16"/>
                  <a:pt x="3443" y="18"/>
                </a:cubicBezTo>
                <a:cubicBezTo>
                  <a:pt x="3441" y="18"/>
                  <a:pt x="3439" y="18"/>
                  <a:pt x="3437" y="18"/>
                </a:cubicBezTo>
                <a:cubicBezTo>
                  <a:pt x="3435" y="17"/>
                  <a:pt x="3433" y="15"/>
                  <a:pt x="3428" y="15"/>
                </a:cubicBezTo>
                <a:cubicBezTo>
                  <a:pt x="3427" y="15"/>
                  <a:pt x="3425" y="14"/>
                  <a:pt x="3421" y="14"/>
                </a:cubicBezTo>
                <a:cubicBezTo>
                  <a:pt x="3418" y="18"/>
                  <a:pt x="3397" y="16"/>
                  <a:pt x="3393" y="18"/>
                </a:cubicBezTo>
                <a:cubicBezTo>
                  <a:pt x="3398" y="18"/>
                  <a:pt x="3404" y="18"/>
                  <a:pt x="3410" y="18"/>
                </a:cubicBezTo>
                <a:cubicBezTo>
                  <a:pt x="3401" y="21"/>
                  <a:pt x="3394" y="23"/>
                  <a:pt x="3387" y="21"/>
                </a:cubicBezTo>
                <a:cubicBezTo>
                  <a:pt x="3403" y="19"/>
                  <a:pt x="3370" y="17"/>
                  <a:pt x="3394" y="16"/>
                </a:cubicBezTo>
                <a:cubicBezTo>
                  <a:pt x="3377" y="12"/>
                  <a:pt x="3385" y="20"/>
                  <a:pt x="3368" y="18"/>
                </a:cubicBezTo>
                <a:cubicBezTo>
                  <a:pt x="3356" y="16"/>
                  <a:pt x="3356" y="16"/>
                  <a:pt x="3356" y="16"/>
                </a:cubicBezTo>
                <a:cubicBezTo>
                  <a:pt x="3358" y="14"/>
                  <a:pt x="3375" y="15"/>
                  <a:pt x="3372" y="14"/>
                </a:cubicBezTo>
                <a:cubicBezTo>
                  <a:pt x="3364" y="14"/>
                  <a:pt x="3364" y="14"/>
                  <a:pt x="3364" y="14"/>
                </a:cubicBezTo>
                <a:cubicBezTo>
                  <a:pt x="3372" y="12"/>
                  <a:pt x="3402" y="13"/>
                  <a:pt x="3420" y="10"/>
                </a:cubicBezTo>
                <a:cubicBezTo>
                  <a:pt x="3383" y="9"/>
                  <a:pt x="3383" y="9"/>
                  <a:pt x="3383" y="9"/>
                </a:cubicBezTo>
                <a:cubicBezTo>
                  <a:pt x="3337" y="12"/>
                  <a:pt x="3279" y="8"/>
                  <a:pt x="3239" y="14"/>
                </a:cubicBezTo>
                <a:cubicBezTo>
                  <a:pt x="3241" y="14"/>
                  <a:pt x="3241" y="14"/>
                  <a:pt x="3241" y="14"/>
                </a:cubicBezTo>
                <a:cubicBezTo>
                  <a:pt x="3240" y="15"/>
                  <a:pt x="3240" y="15"/>
                  <a:pt x="3240" y="16"/>
                </a:cubicBezTo>
                <a:cubicBezTo>
                  <a:pt x="3238" y="15"/>
                  <a:pt x="3238" y="15"/>
                  <a:pt x="3238" y="15"/>
                </a:cubicBezTo>
                <a:cubicBezTo>
                  <a:pt x="3230" y="18"/>
                  <a:pt x="3230" y="18"/>
                  <a:pt x="3230" y="18"/>
                </a:cubicBezTo>
                <a:cubicBezTo>
                  <a:pt x="3221" y="15"/>
                  <a:pt x="3205" y="14"/>
                  <a:pt x="3190" y="12"/>
                </a:cubicBezTo>
                <a:cubicBezTo>
                  <a:pt x="3199" y="14"/>
                  <a:pt x="3199" y="14"/>
                  <a:pt x="3200" y="16"/>
                </a:cubicBezTo>
                <a:cubicBezTo>
                  <a:pt x="3198" y="19"/>
                  <a:pt x="3197" y="20"/>
                  <a:pt x="3184" y="19"/>
                </a:cubicBezTo>
                <a:cubicBezTo>
                  <a:pt x="3184" y="17"/>
                  <a:pt x="3192" y="17"/>
                  <a:pt x="3182" y="16"/>
                </a:cubicBezTo>
                <a:cubicBezTo>
                  <a:pt x="3187" y="17"/>
                  <a:pt x="3183" y="18"/>
                  <a:pt x="3177" y="18"/>
                </a:cubicBezTo>
                <a:cubicBezTo>
                  <a:pt x="3169" y="17"/>
                  <a:pt x="3157" y="17"/>
                  <a:pt x="3157" y="15"/>
                </a:cubicBezTo>
                <a:cubicBezTo>
                  <a:pt x="3160" y="14"/>
                  <a:pt x="3163" y="15"/>
                  <a:pt x="3166" y="15"/>
                </a:cubicBezTo>
                <a:cubicBezTo>
                  <a:pt x="3169" y="15"/>
                  <a:pt x="3152" y="13"/>
                  <a:pt x="3162" y="12"/>
                </a:cubicBezTo>
                <a:cubicBezTo>
                  <a:pt x="3148" y="12"/>
                  <a:pt x="3148" y="12"/>
                  <a:pt x="3148" y="12"/>
                </a:cubicBezTo>
                <a:cubicBezTo>
                  <a:pt x="3141" y="11"/>
                  <a:pt x="3154" y="10"/>
                  <a:pt x="3150" y="9"/>
                </a:cubicBezTo>
                <a:cubicBezTo>
                  <a:pt x="3128" y="10"/>
                  <a:pt x="3117" y="15"/>
                  <a:pt x="3097" y="16"/>
                </a:cubicBezTo>
                <a:cubicBezTo>
                  <a:pt x="3098" y="15"/>
                  <a:pt x="3098" y="10"/>
                  <a:pt x="3098" y="12"/>
                </a:cubicBezTo>
                <a:cubicBezTo>
                  <a:pt x="3082" y="10"/>
                  <a:pt x="3064" y="16"/>
                  <a:pt x="3047" y="17"/>
                </a:cubicBezTo>
                <a:cubicBezTo>
                  <a:pt x="3049" y="16"/>
                  <a:pt x="3056" y="16"/>
                  <a:pt x="3061" y="15"/>
                </a:cubicBezTo>
                <a:cubicBezTo>
                  <a:pt x="3007" y="14"/>
                  <a:pt x="2963" y="14"/>
                  <a:pt x="2912" y="10"/>
                </a:cubicBezTo>
                <a:cubicBezTo>
                  <a:pt x="2899" y="14"/>
                  <a:pt x="2899" y="14"/>
                  <a:pt x="2899" y="14"/>
                </a:cubicBezTo>
                <a:cubicBezTo>
                  <a:pt x="2886" y="11"/>
                  <a:pt x="2886" y="11"/>
                  <a:pt x="2886" y="11"/>
                </a:cubicBezTo>
                <a:cubicBezTo>
                  <a:pt x="2832" y="8"/>
                  <a:pt x="2792" y="11"/>
                  <a:pt x="2741" y="12"/>
                </a:cubicBezTo>
                <a:cubicBezTo>
                  <a:pt x="2725" y="13"/>
                  <a:pt x="2731" y="9"/>
                  <a:pt x="2724" y="8"/>
                </a:cubicBezTo>
                <a:cubicBezTo>
                  <a:pt x="2689" y="7"/>
                  <a:pt x="2681" y="13"/>
                  <a:pt x="2648" y="14"/>
                </a:cubicBezTo>
                <a:cubicBezTo>
                  <a:pt x="2652" y="12"/>
                  <a:pt x="2660" y="8"/>
                  <a:pt x="2646" y="8"/>
                </a:cubicBezTo>
                <a:cubicBezTo>
                  <a:pt x="2643" y="9"/>
                  <a:pt x="2642" y="11"/>
                  <a:pt x="2633" y="11"/>
                </a:cubicBezTo>
                <a:cubicBezTo>
                  <a:pt x="2637" y="9"/>
                  <a:pt x="2637" y="9"/>
                  <a:pt x="2637" y="9"/>
                </a:cubicBezTo>
                <a:cubicBezTo>
                  <a:pt x="2629" y="7"/>
                  <a:pt x="2621" y="9"/>
                  <a:pt x="2604" y="8"/>
                </a:cubicBezTo>
                <a:cubicBezTo>
                  <a:pt x="2574" y="8"/>
                  <a:pt x="2545" y="12"/>
                  <a:pt x="2521" y="17"/>
                </a:cubicBezTo>
                <a:cubicBezTo>
                  <a:pt x="2494" y="16"/>
                  <a:pt x="2523" y="12"/>
                  <a:pt x="2518" y="11"/>
                </a:cubicBezTo>
                <a:cubicBezTo>
                  <a:pt x="2537" y="12"/>
                  <a:pt x="2531" y="10"/>
                  <a:pt x="2535" y="8"/>
                </a:cubicBezTo>
                <a:cubicBezTo>
                  <a:pt x="2526" y="10"/>
                  <a:pt x="2514" y="10"/>
                  <a:pt x="2508" y="7"/>
                </a:cubicBezTo>
                <a:cubicBezTo>
                  <a:pt x="2495" y="7"/>
                  <a:pt x="2488" y="7"/>
                  <a:pt x="2475" y="9"/>
                </a:cubicBezTo>
                <a:cubicBezTo>
                  <a:pt x="2482" y="8"/>
                  <a:pt x="2488" y="10"/>
                  <a:pt x="2481" y="12"/>
                </a:cubicBezTo>
                <a:cubicBezTo>
                  <a:pt x="2470" y="10"/>
                  <a:pt x="2441" y="12"/>
                  <a:pt x="2443" y="8"/>
                </a:cubicBezTo>
                <a:cubicBezTo>
                  <a:pt x="2377" y="8"/>
                  <a:pt x="2304" y="8"/>
                  <a:pt x="2234" y="8"/>
                </a:cubicBezTo>
                <a:cubicBezTo>
                  <a:pt x="2222" y="10"/>
                  <a:pt x="2243" y="9"/>
                  <a:pt x="2237" y="10"/>
                </a:cubicBezTo>
                <a:cubicBezTo>
                  <a:pt x="2220" y="13"/>
                  <a:pt x="2223" y="9"/>
                  <a:pt x="2209" y="11"/>
                </a:cubicBezTo>
                <a:cubicBezTo>
                  <a:pt x="2215" y="9"/>
                  <a:pt x="2215" y="9"/>
                  <a:pt x="2215" y="9"/>
                </a:cubicBezTo>
                <a:cubicBezTo>
                  <a:pt x="2195" y="8"/>
                  <a:pt x="2173" y="12"/>
                  <a:pt x="2153" y="14"/>
                </a:cubicBezTo>
                <a:cubicBezTo>
                  <a:pt x="2156" y="12"/>
                  <a:pt x="2137" y="12"/>
                  <a:pt x="2153" y="11"/>
                </a:cubicBezTo>
                <a:cubicBezTo>
                  <a:pt x="2144" y="11"/>
                  <a:pt x="2132" y="0"/>
                  <a:pt x="2124" y="2"/>
                </a:cubicBezTo>
                <a:cubicBezTo>
                  <a:pt x="2135" y="13"/>
                  <a:pt x="2135" y="13"/>
                  <a:pt x="2135" y="13"/>
                </a:cubicBezTo>
                <a:cubicBezTo>
                  <a:pt x="2135" y="14"/>
                  <a:pt x="2121" y="13"/>
                  <a:pt x="2123" y="14"/>
                </a:cubicBezTo>
                <a:cubicBezTo>
                  <a:pt x="2114" y="12"/>
                  <a:pt x="2104" y="9"/>
                  <a:pt x="2098" y="9"/>
                </a:cubicBezTo>
                <a:cubicBezTo>
                  <a:pt x="2095" y="7"/>
                  <a:pt x="2110" y="7"/>
                  <a:pt x="2118" y="7"/>
                </a:cubicBezTo>
                <a:cubicBezTo>
                  <a:pt x="2119" y="3"/>
                  <a:pt x="2091" y="5"/>
                  <a:pt x="2102" y="1"/>
                </a:cubicBezTo>
                <a:cubicBezTo>
                  <a:pt x="2085" y="1"/>
                  <a:pt x="2105" y="3"/>
                  <a:pt x="2094" y="4"/>
                </a:cubicBezTo>
                <a:cubicBezTo>
                  <a:pt x="2079" y="3"/>
                  <a:pt x="2079" y="3"/>
                  <a:pt x="2079" y="3"/>
                </a:cubicBezTo>
                <a:cubicBezTo>
                  <a:pt x="2091" y="5"/>
                  <a:pt x="2091" y="5"/>
                  <a:pt x="2091" y="5"/>
                </a:cubicBezTo>
                <a:cubicBezTo>
                  <a:pt x="2078" y="6"/>
                  <a:pt x="2074" y="10"/>
                  <a:pt x="2057" y="7"/>
                </a:cubicBezTo>
                <a:cubicBezTo>
                  <a:pt x="2040" y="11"/>
                  <a:pt x="2040" y="11"/>
                  <a:pt x="2040" y="11"/>
                </a:cubicBezTo>
                <a:cubicBezTo>
                  <a:pt x="2038" y="8"/>
                  <a:pt x="2027" y="11"/>
                  <a:pt x="2018" y="10"/>
                </a:cubicBezTo>
                <a:cubicBezTo>
                  <a:pt x="2024" y="8"/>
                  <a:pt x="2024" y="8"/>
                  <a:pt x="2024" y="8"/>
                </a:cubicBezTo>
                <a:cubicBezTo>
                  <a:pt x="2012" y="8"/>
                  <a:pt x="2007" y="7"/>
                  <a:pt x="2000" y="6"/>
                </a:cubicBezTo>
                <a:cubicBezTo>
                  <a:pt x="2007" y="3"/>
                  <a:pt x="2011" y="7"/>
                  <a:pt x="2014" y="4"/>
                </a:cubicBezTo>
                <a:cubicBezTo>
                  <a:pt x="2001" y="3"/>
                  <a:pt x="2001" y="3"/>
                  <a:pt x="2001" y="3"/>
                </a:cubicBezTo>
                <a:cubicBezTo>
                  <a:pt x="2001" y="5"/>
                  <a:pt x="1992" y="6"/>
                  <a:pt x="2002" y="8"/>
                </a:cubicBezTo>
                <a:cubicBezTo>
                  <a:pt x="1990" y="11"/>
                  <a:pt x="1983" y="14"/>
                  <a:pt x="1953" y="14"/>
                </a:cubicBezTo>
                <a:cubicBezTo>
                  <a:pt x="1939" y="11"/>
                  <a:pt x="1967" y="11"/>
                  <a:pt x="1962" y="8"/>
                </a:cubicBezTo>
                <a:cubicBezTo>
                  <a:pt x="1930" y="6"/>
                  <a:pt x="1923" y="16"/>
                  <a:pt x="1905" y="16"/>
                </a:cubicBezTo>
                <a:cubicBezTo>
                  <a:pt x="1881" y="15"/>
                  <a:pt x="1882" y="18"/>
                  <a:pt x="1859" y="18"/>
                </a:cubicBezTo>
                <a:cubicBezTo>
                  <a:pt x="1866" y="16"/>
                  <a:pt x="1842" y="15"/>
                  <a:pt x="1837" y="13"/>
                </a:cubicBezTo>
                <a:cubicBezTo>
                  <a:pt x="1847" y="11"/>
                  <a:pt x="1847" y="11"/>
                  <a:pt x="1847" y="11"/>
                </a:cubicBezTo>
                <a:cubicBezTo>
                  <a:pt x="1840" y="12"/>
                  <a:pt x="1833" y="11"/>
                  <a:pt x="1835" y="9"/>
                </a:cubicBezTo>
                <a:cubicBezTo>
                  <a:pt x="1836" y="12"/>
                  <a:pt x="1804" y="12"/>
                  <a:pt x="1787" y="13"/>
                </a:cubicBezTo>
                <a:cubicBezTo>
                  <a:pt x="1790" y="16"/>
                  <a:pt x="1790" y="16"/>
                  <a:pt x="1790" y="16"/>
                </a:cubicBezTo>
                <a:cubicBezTo>
                  <a:pt x="1777" y="17"/>
                  <a:pt x="1760" y="19"/>
                  <a:pt x="1746" y="18"/>
                </a:cubicBezTo>
                <a:cubicBezTo>
                  <a:pt x="1726" y="19"/>
                  <a:pt x="1730" y="21"/>
                  <a:pt x="1715" y="24"/>
                </a:cubicBezTo>
                <a:cubicBezTo>
                  <a:pt x="1706" y="22"/>
                  <a:pt x="1707" y="19"/>
                  <a:pt x="1710" y="16"/>
                </a:cubicBezTo>
                <a:cubicBezTo>
                  <a:pt x="1715" y="17"/>
                  <a:pt x="1725" y="16"/>
                  <a:pt x="1733" y="17"/>
                </a:cubicBezTo>
                <a:cubicBezTo>
                  <a:pt x="1759" y="15"/>
                  <a:pt x="1779" y="9"/>
                  <a:pt x="1805" y="11"/>
                </a:cubicBezTo>
                <a:cubicBezTo>
                  <a:pt x="1816" y="4"/>
                  <a:pt x="1787" y="11"/>
                  <a:pt x="1775" y="9"/>
                </a:cubicBezTo>
                <a:cubicBezTo>
                  <a:pt x="1775" y="9"/>
                  <a:pt x="1776" y="9"/>
                  <a:pt x="1777" y="9"/>
                </a:cubicBezTo>
                <a:cubicBezTo>
                  <a:pt x="1776" y="9"/>
                  <a:pt x="1775" y="9"/>
                  <a:pt x="1774" y="8"/>
                </a:cubicBezTo>
                <a:cubicBezTo>
                  <a:pt x="1783" y="8"/>
                  <a:pt x="1798" y="7"/>
                  <a:pt x="1801" y="3"/>
                </a:cubicBezTo>
                <a:cubicBezTo>
                  <a:pt x="1785" y="4"/>
                  <a:pt x="1789" y="10"/>
                  <a:pt x="1770" y="7"/>
                </a:cubicBezTo>
                <a:cubicBezTo>
                  <a:pt x="1756" y="9"/>
                  <a:pt x="1745" y="4"/>
                  <a:pt x="1736" y="3"/>
                </a:cubicBezTo>
                <a:cubicBezTo>
                  <a:pt x="1727" y="6"/>
                  <a:pt x="1726" y="11"/>
                  <a:pt x="1703" y="10"/>
                </a:cubicBezTo>
                <a:cubicBezTo>
                  <a:pt x="1713" y="6"/>
                  <a:pt x="1713" y="6"/>
                  <a:pt x="1713" y="6"/>
                </a:cubicBezTo>
                <a:cubicBezTo>
                  <a:pt x="1687" y="6"/>
                  <a:pt x="1701" y="12"/>
                  <a:pt x="1677" y="11"/>
                </a:cubicBezTo>
                <a:cubicBezTo>
                  <a:pt x="1685" y="12"/>
                  <a:pt x="1669" y="15"/>
                  <a:pt x="1685" y="15"/>
                </a:cubicBezTo>
                <a:cubicBezTo>
                  <a:pt x="1677" y="17"/>
                  <a:pt x="1659" y="17"/>
                  <a:pt x="1646" y="16"/>
                </a:cubicBezTo>
                <a:cubicBezTo>
                  <a:pt x="1643" y="17"/>
                  <a:pt x="1645" y="17"/>
                  <a:pt x="1645" y="19"/>
                </a:cubicBezTo>
                <a:cubicBezTo>
                  <a:pt x="1659" y="21"/>
                  <a:pt x="1668" y="16"/>
                  <a:pt x="1680" y="20"/>
                </a:cubicBezTo>
                <a:cubicBezTo>
                  <a:pt x="1690" y="16"/>
                  <a:pt x="1690" y="16"/>
                  <a:pt x="1690" y="16"/>
                </a:cubicBezTo>
                <a:cubicBezTo>
                  <a:pt x="1703" y="17"/>
                  <a:pt x="1705" y="20"/>
                  <a:pt x="1697" y="22"/>
                </a:cubicBezTo>
                <a:cubicBezTo>
                  <a:pt x="1700" y="22"/>
                  <a:pt x="1704" y="21"/>
                  <a:pt x="1706" y="22"/>
                </a:cubicBezTo>
                <a:cubicBezTo>
                  <a:pt x="1709" y="28"/>
                  <a:pt x="1690" y="20"/>
                  <a:pt x="1686" y="25"/>
                </a:cubicBezTo>
                <a:cubicBezTo>
                  <a:pt x="1695" y="24"/>
                  <a:pt x="1695" y="24"/>
                  <a:pt x="1695" y="24"/>
                </a:cubicBezTo>
                <a:cubicBezTo>
                  <a:pt x="1699" y="28"/>
                  <a:pt x="1673" y="28"/>
                  <a:pt x="1660" y="27"/>
                </a:cubicBezTo>
                <a:cubicBezTo>
                  <a:pt x="1646" y="26"/>
                  <a:pt x="1634" y="25"/>
                  <a:pt x="1633" y="22"/>
                </a:cubicBezTo>
                <a:cubicBezTo>
                  <a:pt x="1651" y="21"/>
                  <a:pt x="1651" y="21"/>
                  <a:pt x="1651" y="21"/>
                </a:cubicBezTo>
                <a:cubicBezTo>
                  <a:pt x="1642" y="19"/>
                  <a:pt x="1627" y="22"/>
                  <a:pt x="1617" y="22"/>
                </a:cubicBezTo>
                <a:cubicBezTo>
                  <a:pt x="1616" y="22"/>
                  <a:pt x="1615" y="22"/>
                  <a:pt x="1614" y="21"/>
                </a:cubicBezTo>
                <a:cubicBezTo>
                  <a:pt x="1614" y="22"/>
                  <a:pt x="1614" y="22"/>
                  <a:pt x="1614" y="22"/>
                </a:cubicBezTo>
                <a:cubicBezTo>
                  <a:pt x="1612" y="22"/>
                  <a:pt x="1610" y="22"/>
                  <a:pt x="1608" y="21"/>
                </a:cubicBezTo>
                <a:cubicBezTo>
                  <a:pt x="1599" y="21"/>
                  <a:pt x="1585" y="23"/>
                  <a:pt x="1576" y="22"/>
                </a:cubicBezTo>
                <a:cubicBezTo>
                  <a:pt x="1577" y="24"/>
                  <a:pt x="1577" y="24"/>
                  <a:pt x="1577" y="24"/>
                </a:cubicBezTo>
                <a:cubicBezTo>
                  <a:pt x="1578" y="23"/>
                  <a:pt x="1578" y="23"/>
                  <a:pt x="1578" y="23"/>
                </a:cubicBezTo>
                <a:cubicBezTo>
                  <a:pt x="1587" y="23"/>
                  <a:pt x="1599" y="24"/>
                  <a:pt x="1592" y="26"/>
                </a:cubicBezTo>
                <a:cubicBezTo>
                  <a:pt x="1572" y="28"/>
                  <a:pt x="1568" y="23"/>
                  <a:pt x="1564" y="21"/>
                </a:cubicBezTo>
                <a:cubicBezTo>
                  <a:pt x="1568" y="17"/>
                  <a:pt x="1583" y="21"/>
                  <a:pt x="1593" y="20"/>
                </a:cubicBezTo>
                <a:cubicBezTo>
                  <a:pt x="1587" y="16"/>
                  <a:pt x="1573" y="19"/>
                  <a:pt x="1552" y="17"/>
                </a:cubicBezTo>
                <a:cubicBezTo>
                  <a:pt x="1561" y="13"/>
                  <a:pt x="1576" y="17"/>
                  <a:pt x="1581" y="13"/>
                </a:cubicBezTo>
                <a:cubicBezTo>
                  <a:pt x="1564" y="13"/>
                  <a:pt x="1560" y="15"/>
                  <a:pt x="1542" y="14"/>
                </a:cubicBezTo>
                <a:cubicBezTo>
                  <a:pt x="1545" y="13"/>
                  <a:pt x="1562" y="12"/>
                  <a:pt x="1560" y="10"/>
                </a:cubicBezTo>
                <a:cubicBezTo>
                  <a:pt x="1549" y="9"/>
                  <a:pt x="1549" y="9"/>
                  <a:pt x="1549" y="9"/>
                </a:cubicBezTo>
                <a:cubicBezTo>
                  <a:pt x="1577" y="9"/>
                  <a:pt x="1545" y="4"/>
                  <a:pt x="1566" y="3"/>
                </a:cubicBezTo>
                <a:cubicBezTo>
                  <a:pt x="1556" y="1"/>
                  <a:pt x="1552" y="6"/>
                  <a:pt x="1538" y="4"/>
                </a:cubicBezTo>
                <a:cubicBezTo>
                  <a:pt x="1542" y="5"/>
                  <a:pt x="1553" y="9"/>
                  <a:pt x="1539" y="10"/>
                </a:cubicBezTo>
                <a:cubicBezTo>
                  <a:pt x="1524" y="9"/>
                  <a:pt x="1524" y="9"/>
                  <a:pt x="1524" y="9"/>
                </a:cubicBezTo>
                <a:cubicBezTo>
                  <a:pt x="1517" y="7"/>
                  <a:pt x="1540" y="5"/>
                  <a:pt x="1530" y="3"/>
                </a:cubicBezTo>
                <a:cubicBezTo>
                  <a:pt x="1514" y="4"/>
                  <a:pt x="1514" y="4"/>
                  <a:pt x="1514" y="4"/>
                </a:cubicBezTo>
                <a:cubicBezTo>
                  <a:pt x="1514" y="6"/>
                  <a:pt x="1522" y="6"/>
                  <a:pt x="1517" y="8"/>
                </a:cubicBezTo>
                <a:cubicBezTo>
                  <a:pt x="1508" y="7"/>
                  <a:pt x="1502" y="12"/>
                  <a:pt x="1491" y="14"/>
                </a:cubicBezTo>
                <a:cubicBezTo>
                  <a:pt x="1482" y="14"/>
                  <a:pt x="1475" y="14"/>
                  <a:pt x="1472" y="13"/>
                </a:cubicBezTo>
                <a:cubicBezTo>
                  <a:pt x="1450" y="16"/>
                  <a:pt x="1422" y="16"/>
                  <a:pt x="1401" y="19"/>
                </a:cubicBezTo>
                <a:cubicBezTo>
                  <a:pt x="1415" y="17"/>
                  <a:pt x="1401" y="15"/>
                  <a:pt x="1393" y="13"/>
                </a:cubicBezTo>
                <a:cubicBezTo>
                  <a:pt x="1409" y="13"/>
                  <a:pt x="1409" y="9"/>
                  <a:pt x="1408" y="7"/>
                </a:cubicBezTo>
                <a:cubicBezTo>
                  <a:pt x="1398" y="7"/>
                  <a:pt x="1392" y="11"/>
                  <a:pt x="1396" y="12"/>
                </a:cubicBezTo>
                <a:cubicBezTo>
                  <a:pt x="1380" y="11"/>
                  <a:pt x="1385" y="15"/>
                  <a:pt x="1371" y="12"/>
                </a:cubicBezTo>
                <a:cubicBezTo>
                  <a:pt x="1362" y="11"/>
                  <a:pt x="1376" y="9"/>
                  <a:pt x="1372" y="7"/>
                </a:cubicBezTo>
                <a:cubicBezTo>
                  <a:pt x="1355" y="7"/>
                  <a:pt x="1368" y="12"/>
                  <a:pt x="1348" y="11"/>
                </a:cubicBezTo>
                <a:cubicBezTo>
                  <a:pt x="1350" y="10"/>
                  <a:pt x="1351" y="10"/>
                  <a:pt x="1350" y="10"/>
                </a:cubicBezTo>
                <a:cubicBezTo>
                  <a:pt x="1339" y="9"/>
                  <a:pt x="1328" y="11"/>
                  <a:pt x="1326" y="12"/>
                </a:cubicBezTo>
                <a:cubicBezTo>
                  <a:pt x="1315" y="7"/>
                  <a:pt x="1295" y="13"/>
                  <a:pt x="1297" y="8"/>
                </a:cubicBezTo>
                <a:cubicBezTo>
                  <a:pt x="1273" y="9"/>
                  <a:pt x="1301" y="11"/>
                  <a:pt x="1296" y="12"/>
                </a:cubicBezTo>
                <a:cubicBezTo>
                  <a:pt x="1286" y="15"/>
                  <a:pt x="1267" y="13"/>
                  <a:pt x="1261" y="12"/>
                </a:cubicBezTo>
                <a:cubicBezTo>
                  <a:pt x="1267" y="12"/>
                  <a:pt x="1273" y="11"/>
                  <a:pt x="1279" y="11"/>
                </a:cubicBezTo>
                <a:cubicBezTo>
                  <a:pt x="1274" y="8"/>
                  <a:pt x="1274" y="8"/>
                  <a:pt x="1274" y="8"/>
                </a:cubicBezTo>
                <a:cubicBezTo>
                  <a:pt x="1243" y="6"/>
                  <a:pt x="1254" y="16"/>
                  <a:pt x="1224" y="13"/>
                </a:cubicBezTo>
                <a:cubicBezTo>
                  <a:pt x="1240" y="11"/>
                  <a:pt x="1229" y="10"/>
                  <a:pt x="1237" y="8"/>
                </a:cubicBezTo>
                <a:cubicBezTo>
                  <a:pt x="1232" y="9"/>
                  <a:pt x="1209" y="8"/>
                  <a:pt x="1223" y="10"/>
                </a:cubicBezTo>
                <a:cubicBezTo>
                  <a:pt x="1212" y="10"/>
                  <a:pt x="1204" y="9"/>
                  <a:pt x="1196" y="9"/>
                </a:cubicBezTo>
                <a:cubicBezTo>
                  <a:pt x="1186" y="10"/>
                  <a:pt x="1175" y="11"/>
                  <a:pt x="1170" y="13"/>
                </a:cubicBezTo>
                <a:cubicBezTo>
                  <a:pt x="1154" y="13"/>
                  <a:pt x="1142" y="10"/>
                  <a:pt x="1135" y="9"/>
                </a:cubicBezTo>
                <a:cubicBezTo>
                  <a:pt x="1102" y="11"/>
                  <a:pt x="1071" y="7"/>
                  <a:pt x="1036" y="10"/>
                </a:cubicBezTo>
                <a:cubicBezTo>
                  <a:pt x="1039" y="10"/>
                  <a:pt x="1039" y="10"/>
                  <a:pt x="1039" y="10"/>
                </a:cubicBezTo>
                <a:cubicBezTo>
                  <a:pt x="1012" y="9"/>
                  <a:pt x="1051" y="14"/>
                  <a:pt x="1023" y="14"/>
                </a:cubicBezTo>
                <a:cubicBezTo>
                  <a:pt x="1026" y="10"/>
                  <a:pt x="1006" y="12"/>
                  <a:pt x="997" y="9"/>
                </a:cubicBezTo>
                <a:cubicBezTo>
                  <a:pt x="962" y="7"/>
                  <a:pt x="937" y="12"/>
                  <a:pt x="905" y="10"/>
                </a:cubicBezTo>
                <a:cubicBezTo>
                  <a:pt x="905" y="9"/>
                  <a:pt x="908" y="8"/>
                  <a:pt x="914" y="8"/>
                </a:cubicBezTo>
                <a:cubicBezTo>
                  <a:pt x="889" y="6"/>
                  <a:pt x="870" y="7"/>
                  <a:pt x="848" y="7"/>
                </a:cubicBezTo>
                <a:cubicBezTo>
                  <a:pt x="849" y="7"/>
                  <a:pt x="849" y="7"/>
                  <a:pt x="849" y="7"/>
                </a:cubicBezTo>
                <a:cubicBezTo>
                  <a:pt x="814" y="3"/>
                  <a:pt x="782" y="7"/>
                  <a:pt x="746" y="8"/>
                </a:cubicBezTo>
                <a:cubicBezTo>
                  <a:pt x="749" y="8"/>
                  <a:pt x="750" y="6"/>
                  <a:pt x="752" y="6"/>
                </a:cubicBezTo>
                <a:cubicBezTo>
                  <a:pt x="734" y="5"/>
                  <a:pt x="704" y="4"/>
                  <a:pt x="691" y="8"/>
                </a:cubicBezTo>
                <a:cubicBezTo>
                  <a:pt x="670" y="4"/>
                  <a:pt x="677" y="9"/>
                  <a:pt x="649" y="5"/>
                </a:cubicBezTo>
                <a:cubicBezTo>
                  <a:pt x="648" y="4"/>
                  <a:pt x="652" y="4"/>
                  <a:pt x="654" y="4"/>
                </a:cubicBezTo>
                <a:cubicBezTo>
                  <a:pt x="640" y="3"/>
                  <a:pt x="630" y="3"/>
                  <a:pt x="616" y="3"/>
                </a:cubicBezTo>
                <a:cubicBezTo>
                  <a:pt x="586" y="5"/>
                  <a:pt x="578" y="11"/>
                  <a:pt x="543" y="9"/>
                </a:cubicBezTo>
                <a:cubicBezTo>
                  <a:pt x="541" y="4"/>
                  <a:pt x="564" y="8"/>
                  <a:pt x="565" y="3"/>
                </a:cubicBezTo>
                <a:cubicBezTo>
                  <a:pt x="558" y="4"/>
                  <a:pt x="552" y="5"/>
                  <a:pt x="542" y="4"/>
                </a:cubicBezTo>
                <a:cubicBezTo>
                  <a:pt x="548" y="2"/>
                  <a:pt x="543" y="3"/>
                  <a:pt x="548" y="1"/>
                </a:cubicBezTo>
                <a:cubicBezTo>
                  <a:pt x="544" y="0"/>
                  <a:pt x="536" y="1"/>
                  <a:pt x="530" y="3"/>
                </a:cubicBezTo>
                <a:cubicBezTo>
                  <a:pt x="523" y="5"/>
                  <a:pt x="517" y="6"/>
                  <a:pt x="517" y="6"/>
                </a:cubicBezTo>
                <a:cubicBezTo>
                  <a:pt x="517" y="7"/>
                  <a:pt x="520" y="8"/>
                  <a:pt x="527" y="8"/>
                </a:cubicBezTo>
                <a:cubicBezTo>
                  <a:pt x="518" y="11"/>
                  <a:pt x="492" y="8"/>
                  <a:pt x="474" y="9"/>
                </a:cubicBezTo>
                <a:cubicBezTo>
                  <a:pt x="480" y="9"/>
                  <a:pt x="498" y="10"/>
                  <a:pt x="491" y="13"/>
                </a:cubicBezTo>
                <a:cubicBezTo>
                  <a:pt x="468" y="12"/>
                  <a:pt x="460" y="17"/>
                  <a:pt x="444" y="19"/>
                </a:cubicBezTo>
                <a:cubicBezTo>
                  <a:pt x="423" y="17"/>
                  <a:pt x="460" y="15"/>
                  <a:pt x="456" y="11"/>
                </a:cubicBezTo>
                <a:cubicBezTo>
                  <a:pt x="452" y="9"/>
                  <a:pt x="444" y="6"/>
                  <a:pt x="453" y="5"/>
                </a:cubicBezTo>
                <a:cubicBezTo>
                  <a:pt x="433" y="4"/>
                  <a:pt x="420" y="7"/>
                  <a:pt x="403" y="8"/>
                </a:cubicBezTo>
                <a:cubicBezTo>
                  <a:pt x="403" y="7"/>
                  <a:pt x="403" y="7"/>
                  <a:pt x="403" y="7"/>
                </a:cubicBezTo>
                <a:cubicBezTo>
                  <a:pt x="379" y="7"/>
                  <a:pt x="354" y="12"/>
                  <a:pt x="334" y="10"/>
                </a:cubicBezTo>
                <a:cubicBezTo>
                  <a:pt x="344" y="11"/>
                  <a:pt x="344" y="11"/>
                  <a:pt x="344" y="11"/>
                </a:cubicBezTo>
                <a:cubicBezTo>
                  <a:pt x="340" y="12"/>
                  <a:pt x="328" y="12"/>
                  <a:pt x="322" y="14"/>
                </a:cubicBezTo>
                <a:cubicBezTo>
                  <a:pt x="322" y="12"/>
                  <a:pt x="307" y="10"/>
                  <a:pt x="313" y="9"/>
                </a:cubicBezTo>
                <a:cubicBezTo>
                  <a:pt x="303" y="15"/>
                  <a:pt x="259" y="12"/>
                  <a:pt x="247" y="18"/>
                </a:cubicBezTo>
                <a:cubicBezTo>
                  <a:pt x="241" y="17"/>
                  <a:pt x="246" y="14"/>
                  <a:pt x="248" y="13"/>
                </a:cubicBezTo>
                <a:cubicBezTo>
                  <a:pt x="263" y="13"/>
                  <a:pt x="268" y="14"/>
                  <a:pt x="276" y="12"/>
                </a:cubicBezTo>
                <a:cubicBezTo>
                  <a:pt x="263" y="12"/>
                  <a:pt x="254" y="11"/>
                  <a:pt x="256" y="9"/>
                </a:cubicBezTo>
                <a:cubicBezTo>
                  <a:pt x="243" y="13"/>
                  <a:pt x="214" y="14"/>
                  <a:pt x="207" y="18"/>
                </a:cubicBezTo>
                <a:cubicBezTo>
                  <a:pt x="198" y="16"/>
                  <a:pt x="189" y="15"/>
                  <a:pt x="193" y="12"/>
                </a:cubicBezTo>
                <a:cubicBezTo>
                  <a:pt x="154" y="14"/>
                  <a:pt x="212" y="22"/>
                  <a:pt x="168" y="22"/>
                </a:cubicBezTo>
                <a:cubicBezTo>
                  <a:pt x="148" y="19"/>
                  <a:pt x="188" y="18"/>
                  <a:pt x="160" y="17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46" y="8"/>
                  <a:pt x="151" y="22"/>
                  <a:pt x="129" y="21"/>
                </a:cubicBezTo>
                <a:cubicBezTo>
                  <a:pt x="126" y="17"/>
                  <a:pt x="145" y="18"/>
                  <a:pt x="129" y="15"/>
                </a:cubicBezTo>
                <a:cubicBezTo>
                  <a:pt x="109" y="16"/>
                  <a:pt x="100" y="23"/>
                  <a:pt x="79" y="21"/>
                </a:cubicBezTo>
                <a:cubicBezTo>
                  <a:pt x="83" y="20"/>
                  <a:pt x="83" y="20"/>
                  <a:pt x="83" y="20"/>
                </a:cubicBezTo>
                <a:cubicBezTo>
                  <a:pt x="70" y="20"/>
                  <a:pt x="44" y="19"/>
                  <a:pt x="31" y="19"/>
                </a:cubicBezTo>
                <a:cubicBezTo>
                  <a:pt x="31" y="19"/>
                  <a:pt x="32" y="19"/>
                  <a:pt x="35" y="18"/>
                </a:cubicBezTo>
                <a:cubicBezTo>
                  <a:pt x="11" y="17"/>
                  <a:pt x="25" y="21"/>
                  <a:pt x="5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1"/>
                  <a:pt x="29" y="23"/>
                  <a:pt x="41" y="21"/>
                </a:cubicBezTo>
                <a:cubicBezTo>
                  <a:pt x="29" y="23"/>
                  <a:pt x="61" y="26"/>
                  <a:pt x="55" y="30"/>
                </a:cubicBezTo>
                <a:cubicBezTo>
                  <a:pt x="57" y="28"/>
                  <a:pt x="57" y="28"/>
                  <a:pt x="57" y="28"/>
                </a:cubicBezTo>
                <a:cubicBezTo>
                  <a:pt x="90" y="35"/>
                  <a:pt x="132" y="35"/>
                  <a:pt x="173" y="38"/>
                </a:cubicBezTo>
                <a:cubicBezTo>
                  <a:pt x="200" y="33"/>
                  <a:pt x="218" y="39"/>
                  <a:pt x="246" y="36"/>
                </a:cubicBezTo>
                <a:cubicBezTo>
                  <a:pt x="250" y="32"/>
                  <a:pt x="251" y="35"/>
                  <a:pt x="275" y="34"/>
                </a:cubicBezTo>
                <a:cubicBezTo>
                  <a:pt x="263" y="35"/>
                  <a:pt x="274" y="38"/>
                  <a:pt x="282" y="39"/>
                </a:cubicBezTo>
                <a:cubicBezTo>
                  <a:pt x="287" y="38"/>
                  <a:pt x="292" y="37"/>
                  <a:pt x="298" y="37"/>
                </a:cubicBezTo>
                <a:cubicBezTo>
                  <a:pt x="303" y="38"/>
                  <a:pt x="333" y="42"/>
                  <a:pt x="344" y="39"/>
                </a:cubicBezTo>
                <a:cubicBezTo>
                  <a:pt x="359" y="41"/>
                  <a:pt x="341" y="41"/>
                  <a:pt x="338" y="42"/>
                </a:cubicBezTo>
                <a:cubicBezTo>
                  <a:pt x="344" y="44"/>
                  <a:pt x="350" y="40"/>
                  <a:pt x="355" y="41"/>
                </a:cubicBezTo>
                <a:cubicBezTo>
                  <a:pt x="355" y="41"/>
                  <a:pt x="354" y="42"/>
                  <a:pt x="353" y="42"/>
                </a:cubicBezTo>
                <a:cubicBezTo>
                  <a:pt x="375" y="42"/>
                  <a:pt x="389" y="43"/>
                  <a:pt x="412" y="44"/>
                </a:cubicBezTo>
                <a:cubicBezTo>
                  <a:pt x="414" y="39"/>
                  <a:pt x="435" y="42"/>
                  <a:pt x="445" y="40"/>
                </a:cubicBezTo>
                <a:cubicBezTo>
                  <a:pt x="442" y="42"/>
                  <a:pt x="459" y="42"/>
                  <a:pt x="465" y="43"/>
                </a:cubicBezTo>
                <a:cubicBezTo>
                  <a:pt x="478" y="39"/>
                  <a:pt x="478" y="39"/>
                  <a:pt x="478" y="39"/>
                </a:cubicBezTo>
                <a:cubicBezTo>
                  <a:pt x="490" y="36"/>
                  <a:pt x="495" y="42"/>
                  <a:pt x="511" y="40"/>
                </a:cubicBezTo>
                <a:cubicBezTo>
                  <a:pt x="507" y="39"/>
                  <a:pt x="507" y="39"/>
                  <a:pt x="507" y="39"/>
                </a:cubicBezTo>
                <a:cubicBezTo>
                  <a:pt x="519" y="38"/>
                  <a:pt x="550" y="41"/>
                  <a:pt x="561" y="43"/>
                </a:cubicBezTo>
                <a:cubicBezTo>
                  <a:pt x="669" y="34"/>
                  <a:pt x="728" y="49"/>
                  <a:pt x="842" y="46"/>
                </a:cubicBezTo>
                <a:cubicBezTo>
                  <a:pt x="850" y="44"/>
                  <a:pt x="837" y="43"/>
                  <a:pt x="843" y="41"/>
                </a:cubicBezTo>
                <a:cubicBezTo>
                  <a:pt x="854" y="41"/>
                  <a:pt x="857" y="41"/>
                  <a:pt x="868" y="41"/>
                </a:cubicBezTo>
                <a:cubicBezTo>
                  <a:pt x="858" y="40"/>
                  <a:pt x="860" y="41"/>
                  <a:pt x="861" y="40"/>
                </a:cubicBezTo>
                <a:cubicBezTo>
                  <a:pt x="845" y="41"/>
                  <a:pt x="845" y="41"/>
                  <a:pt x="845" y="41"/>
                </a:cubicBezTo>
                <a:cubicBezTo>
                  <a:pt x="844" y="41"/>
                  <a:pt x="846" y="41"/>
                  <a:pt x="844" y="40"/>
                </a:cubicBezTo>
                <a:cubicBezTo>
                  <a:pt x="839" y="40"/>
                  <a:pt x="832" y="41"/>
                  <a:pt x="826" y="41"/>
                </a:cubicBezTo>
                <a:cubicBezTo>
                  <a:pt x="835" y="40"/>
                  <a:pt x="838" y="36"/>
                  <a:pt x="852" y="38"/>
                </a:cubicBezTo>
                <a:cubicBezTo>
                  <a:pt x="851" y="38"/>
                  <a:pt x="849" y="38"/>
                  <a:pt x="846" y="39"/>
                </a:cubicBezTo>
                <a:cubicBezTo>
                  <a:pt x="857" y="39"/>
                  <a:pt x="857" y="37"/>
                  <a:pt x="866" y="38"/>
                </a:cubicBezTo>
                <a:cubicBezTo>
                  <a:pt x="876" y="39"/>
                  <a:pt x="874" y="38"/>
                  <a:pt x="875" y="39"/>
                </a:cubicBezTo>
                <a:cubicBezTo>
                  <a:pt x="907" y="41"/>
                  <a:pt x="907" y="41"/>
                  <a:pt x="907" y="41"/>
                </a:cubicBezTo>
                <a:cubicBezTo>
                  <a:pt x="923" y="37"/>
                  <a:pt x="943" y="41"/>
                  <a:pt x="948" y="42"/>
                </a:cubicBezTo>
                <a:cubicBezTo>
                  <a:pt x="945" y="45"/>
                  <a:pt x="927" y="43"/>
                  <a:pt x="919" y="46"/>
                </a:cubicBezTo>
                <a:cubicBezTo>
                  <a:pt x="931" y="48"/>
                  <a:pt x="931" y="48"/>
                  <a:pt x="931" y="48"/>
                </a:cubicBezTo>
                <a:cubicBezTo>
                  <a:pt x="931" y="45"/>
                  <a:pt x="931" y="45"/>
                  <a:pt x="931" y="45"/>
                </a:cubicBezTo>
                <a:cubicBezTo>
                  <a:pt x="948" y="46"/>
                  <a:pt x="948" y="46"/>
                  <a:pt x="948" y="46"/>
                </a:cubicBezTo>
                <a:cubicBezTo>
                  <a:pt x="947" y="47"/>
                  <a:pt x="947" y="47"/>
                  <a:pt x="947" y="47"/>
                </a:cubicBezTo>
                <a:cubicBezTo>
                  <a:pt x="949" y="46"/>
                  <a:pt x="951" y="45"/>
                  <a:pt x="955" y="46"/>
                </a:cubicBezTo>
                <a:cubicBezTo>
                  <a:pt x="956" y="46"/>
                  <a:pt x="957" y="47"/>
                  <a:pt x="956" y="47"/>
                </a:cubicBezTo>
                <a:cubicBezTo>
                  <a:pt x="967" y="45"/>
                  <a:pt x="967" y="45"/>
                  <a:pt x="967" y="45"/>
                </a:cubicBezTo>
                <a:cubicBezTo>
                  <a:pt x="960" y="48"/>
                  <a:pt x="978" y="46"/>
                  <a:pt x="976" y="49"/>
                </a:cubicBezTo>
                <a:cubicBezTo>
                  <a:pt x="1014" y="51"/>
                  <a:pt x="1025" y="45"/>
                  <a:pt x="1059" y="49"/>
                </a:cubicBezTo>
                <a:cubicBezTo>
                  <a:pt x="1053" y="48"/>
                  <a:pt x="1069" y="44"/>
                  <a:pt x="1080" y="45"/>
                </a:cubicBezTo>
                <a:cubicBezTo>
                  <a:pt x="1086" y="46"/>
                  <a:pt x="1087" y="46"/>
                  <a:pt x="1084" y="48"/>
                </a:cubicBezTo>
                <a:cubicBezTo>
                  <a:pt x="1097" y="46"/>
                  <a:pt x="1097" y="46"/>
                  <a:pt x="1097" y="46"/>
                </a:cubicBezTo>
                <a:cubicBezTo>
                  <a:pt x="1114" y="51"/>
                  <a:pt x="1131" y="48"/>
                  <a:pt x="1156" y="49"/>
                </a:cubicBezTo>
                <a:cubicBezTo>
                  <a:pt x="1155" y="51"/>
                  <a:pt x="1155" y="51"/>
                  <a:pt x="1155" y="51"/>
                </a:cubicBezTo>
                <a:cubicBezTo>
                  <a:pt x="1164" y="49"/>
                  <a:pt x="1174" y="48"/>
                  <a:pt x="1188" y="48"/>
                </a:cubicBezTo>
                <a:cubicBezTo>
                  <a:pt x="1185" y="51"/>
                  <a:pt x="1185" y="51"/>
                  <a:pt x="1185" y="51"/>
                </a:cubicBezTo>
                <a:cubicBezTo>
                  <a:pt x="1202" y="53"/>
                  <a:pt x="1198" y="45"/>
                  <a:pt x="1217" y="47"/>
                </a:cubicBezTo>
                <a:cubicBezTo>
                  <a:pt x="1217" y="44"/>
                  <a:pt x="1205" y="43"/>
                  <a:pt x="1203" y="40"/>
                </a:cubicBezTo>
                <a:cubicBezTo>
                  <a:pt x="1208" y="43"/>
                  <a:pt x="1228" y="43"/>
                  <a:pt x="1223" y="41"/>
                </a:cubicBezTo>
                <a:cubicBezTo>
                  <a:pt x="1242" y="40"/>
                  <a:pt x="1236" y="41"/>
                  <a:pt x="1238" y="42"/>
                </a:cubicBezTo>
                <a:cubicBezTo>
                  <a:pt x="1249" y="40"/>
                  <a:pt x="1249" y="40"/>
                  <a:pt x="1249" y="40"/>
                </a:cubicBezTo>
                <a:cubicBezTo>
                  <a:pt x="1262" y="40"/>
                  <a:pt x="1253" y="44"/>
                  <a:pt x="1248" y="46"/>
                </a:cubicBezTo>
                <a:cubicBezTo>
                  <a:pt x="1261" y="43"/>
                  <a:pt x="1274" y="45"/>
                  <a:pt x="1288" y="45"/>
                </a:cubicBezTo>
                <a:cubicBezTo>
                  <a:pt x="1282" y="47"/>
                  <a:pt x="1282" y="47"/>
                  <a:pt x="1282" y="47"/>
                </a:cubicBezTo>
                <a:cubicBezTo>
                  <a:pt x="1301" y="47"/>
                  <a:pt x="1301" y="47"/>
                  <a:pt x="1301" y="47"/>
                </a:cubicBezTo>
                <a:cubicBezTo>
                  <a:pt x="1313" y="45"/>
                  <a:pt x="1329" y="45"/>
                  <a:pt x="1345" y="46"/>
                </a:cubicBezTo>
                <a:cubicBezTo>
                  <a:pt x="1334" y="50"/>
                  <a:pt x="1334" y="50"/>
                  <a:pt x="1334" y="50"/>
                </a:cubicBezTo>
                <a:cubicBezTo>
                  <a:pt x="1345" y="52"/>
                  <a:pt x="1340" y="48"/>
                  <a:pt x="1343" y="48"/>
                </a:cubicBezTo>
                <a:cubicBezTo>
                  <a:pt x="1360" y="46"/>
                  <a:pt x="1363" y="48"/>
                  <a:pt x="1373" y="51"/>
                </a:cubicBezTo>
                <a:cubicBezTo>
                  <a:pt x="1400" y="47"/>
                  <a:pt x="1427" y="57"/>
                  <a:pt x="1451" y="51"/>
                </a:cubicBezTo>
                <a:close/>
                <a:moveTo>
                  <a:pt x="3345" y="36"/>
                </a:moveTo>
                <a:cubicBezTo>
                  <a:pt x="3343" y="36"/>
                  <a:pt x="3343" y="36"/>
                  <a:pt x="3343" y="36"/>
                </a:cubicBezTo>
                <a:cubicBezTo>
                  <a:pt x="3348" y="35"/>
                  <a:pt x="3352" y="34"/>
                  <a:pt x="3345" y="36"/>
                </a:cubicBezTo>
                <a:close/>
                <a:moveTo>
                  <a:pt x="3194" y="35"/>
                </a:moveTo>
                <a:cubicBezTo>
                  <a:pt x="3212" y="34"/>
                  <a:pt x="3207" y="36"/>
                  <a:pt x="3208" y="37"/>
                </a:cubicBezTo>
                <a:cubicBezTo>
                  <a:pt x="3190" y="36"/>
                  <a:pt x="3180" y="37"/>
                  <a:pt x="3164" y="36"/>
                </a:cubicBezTo>
                <a:cubicBezTo>
                  <a:pt x="3167" y="36"/>
                  <a:pt x="3167" y="37"/>
                  <a:pt x="3168" y="38"/>
                </a:cubicBezTo>
                <a:cubicBezTo>
                  <a:pt x="3162" y="38"/>
                  <a:pt x="3156" y="37"/>
                  <a:pt x="3153" y="35"/>
                </a:cubicBezTo>
                <a:cubicBezTo>
                  <a:pt x="3161" y="31"/>
                  <a:pt x="3202" y="37"/>
                  <a:pt x="3194" y="35"/>
                </a:cubicBezTo>
                <a:close/>
                <a:moveTo>
                  <a:pt x="3534" y="16"/>
                </a:moveTo>
                <a:cubicBezTo>
                  <a:pt x="3533" y="17"/>
                  <a:pt x="3533" y="17"/>
                  <a:pt x="3532" y="17"/>
                </a:cubicBezTo>
                <a:cubicBezTo>
                  <a:pt x="3532" y="17"/>
                  <a:pt x="3532" y="17"/>
                  <a:pt x="3532" y="17"/>
                </a:cubicBezTo>
                <a:lnTo>
                  <a:pt x="3534" y="16"/>
                </a:lnTo>
                <a:close/>
                <a:moveTo>
                  <a:pt x="3444" y="20"/>
                </a:moveTo>
                <a:cubicBezTo>
                  <a:pt x="3443" y="19"/>
                  <a:pt x="3440" y="18"/>
                  <a:pt x="3438" y="18"/>
                </a:cubicBezTo>
                <a:cubicBezTo>
                  <a:pt x="3439" y="19"/>
                  <a:pt x="3441" y="20"/>
                  <a:pt x="3444" y="20"/>
                </a:cubicBezTo>
                <a:close/>
                <a:moveTo>
                  <a:pt x="3265" y="15"/>
                </a:moveTo>
                <a:cubicBezTo>
                  <a:pt x="3261" y="13"/>
                  <a:pt x="3251" y="14"/>
                  <a:pt x="3245" y="14"/>
                </a:cubicBezTo>
                <a:cubicBezTo>
                  <a:pt x="3248" y="14"/>
                  <a:pt x="3253" y="15"/>
                  <a:pt x="3265" y="15"/>
                </a:cubicBezTo>
                <a:close/>
                <a:moveTo>
                  <a:pt x="2136" y="17"/>
                </a:moveTo>
                <a:cubicBezTo>
                  <a:pt x="2141" y="16"/>
                  <a:pt x="2151" y="14"/>
                  <a:pt x="2142" y="13"/>
                </a:cubicBezTo>
                <a:cubicBezTo>
                  <a:pt x="2137" y="15"/>
                  <a:pt x="2129" y="12"/>
                  <a:pt x="2125" y="14"/>
                </a:cubicBezTo>
                <a:cubicBezTo>
                  <a:pt x="2125" y="14"/>
                  <a:pt x="2124" y="14"/>
                  <a:pt x="2124" y="14"/>
                </a:cubicBezTo>
                <a:cubicBezTo>
                  <a:pt x="2130" y="15"/>
                  <a:pt x="2134" y="17"/>
                  <a:pt x="2136" y="17"/>
                </a:cubicBezTo>
                <a:close/>
                <a:moveTo>
                  <a:pt x="1605" y="30"/>
                </a:moveTo>
                <a:cubicBezTo>
                  <a:pt x="1606" y="28"/>
                  <a:pt x="1610" y="26"/>
                  <a:pt x="1607" y="25"/>
                </a:cubicBezTo>
                <a:cubicBezTo>
                  <a:pt x="1608" y="25"/>
                  <a:pt x="1608" y="25"/>
                  <a:pt x="1609" y="25"/>
                </a:cubicBezTo>
                <a:cubicBezTo>
                  <a:pt x="1607" y="25"/>
                  <a:pt x="1606" y="24"/>
                  <a:pt x="1607" y="24"/>
                </a:cubicBezTo>
                <a:cubicBezTo>
                  <a:pt x="1603" y="24"/>
                  <a:pt x="1598" y="23"/>
                  <a:pt x="1595" y="24"/>
                </a:cubicBezTo>
                <a:cubicBezTo>
                  <a:pt x="1594" y="29"/>
                  <a:pt x="1585" y="30"/>
                  <a:pt x="1605" y="30"/>
                </a:cubicBezTo>
                <a:close/>
              </a:path>
            </a:pathLst>
          </a:custGeom>
          <a:solidFill>
            <a:srgbClr val="50B8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0" name="组合 289"/>
          <p:cNvGrpSpPr/>
          <p:nvPr/>
        </p:nvGrpSpPr>
        <p:grpSpPr>
          <a:xfrm>
            <a:off x="8823443" y="4642863"/>
            <a:ext cx="1712500" cy="1666758"/>
            <a:chOff x="8679974" y="798949"/>
            <a:chExt cx="1712500" cy="1666758"/>
          </a:xfrm>
        </p:grpSpPr>
        <p:grpSp>
          <p:nvGrpSpPr>
            <p:cNvPr id="292" name="组合 291"/>
            <p:cNvGrpSpPr/>
            <p:nvPr/>
          </p:nvGrpSpPr>
          <p:grpSpPr>
            <a:xfrm>
              <a:off x="8679974" y="798949"/>
              <a:ext cx="1712500" cy="1666758"/>
              <a:chOff x="4012576" y="2244730"/>
              <a:chExt cx="4551942" cy="4430354"/>
            </a:xfrm>
          </p:grpSpPr>
          <p:pic>
            <p:nvPicPr>
              <p:cNvPr id="296" name="图片 295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4012576" y="2244730"/>
                <a:ext cx="4551942" cy="4430354"/>
              </a:xfrm>
              <a:prstGeom prst="rect">
                <a:avLst/>
              </a:prstGeom>
            </p:spPr>
          </p:pic>
          <p:sp>
            <p:nvSpPr>
              <p:cNvPr id="297" name="椭圆 296"/>
              <p:cNvSpPr/>
              <p:nvPr/>
            </p:nvSpPr>
            <p:spPr>
              <a:xfrm>
                <a:off x="4308222" y="2662362"/>
                <a:ext cx="3888000" cy="38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8759000" y="875864"/>
              <a:ext cx="1554448" cy="1512928"/>
              <a:chOff x="4012576" y="2244730"/>
              <a:chExt cx="4551942" cy="4430354"/>
            </a:xfrm>
          </p:grpSpPr>
          <p:pic>
            <p:nvPicPr>
              <p:cNvPr id="294" name="图片 293"/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4012576" y="2244730"/>
                <a:ext cx="4551942" cy="4430354"/>
              </a:xfrm>
              <a:prstGeom prst="rect">
                <a:avLst/>
              </a:prstGeom>
            </p:spPr>
          </p:pic>
          <p:sp>
            <p:nvSpPr>
              <p:cNvPr id="295" name="椭圆 294"/>
              <p:cNvSpPr/>
              <p:nvPr/>
            </p:nvSpPr>
            <p:spPr>
              <a:xfrm>
                <a:off x="4308222" y="2662362"/>
                <a:ext cx="3888000" cy="38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0" name="组合 299"/>
          <p:cNvGrpSpPr/>
          <p:nvPr/>
        </p:nvGrpSpPr>
        <p:grpSpPr>
          <a:xfrm>
            <a:off x="2074950" y="548380"/>
            <a:ext cx="8724394" cy="1680856"/>
            <a:chOff x="1899037" y="679329"/>
            <a:chExt cx="8724394" cy="1680856"/>
          </a:xfrm>
        </p:grpSpPr>
        <p:sp>
          <p:nvSpPr>
            <p:cNvPr id="83" name="Freeform 9"/>
            <p:cNvSpPr>
              <a:spLocks noEditPoints="1"/>
            </p:cNvSpPr>
            <p:nvPr/>
          </p:nvSpPr>
          <p:spPr bwMode="auto">
            <a:xfrm>
              <a:off x="1899037" y="1288057"/>
              <a:ext cx="3695596" cy="927344"/>
            </a:xfrm>
            <a:custGeom>
              <a:avLst/>
              <a:gdLst>
                <a:gd name="T0" fmla="*/ 4950 w 5364"/>
                <a:gd name="T1" fmla="*/ 1066 h 1346"/>
                <a:gd name="T2" fmla="*/ 4669 w 5364"/>
                <a:gd name="T3" fmla="*/ 1172 h 1346"/>
                <a:gd name="T4" fmla="*/ 4626 w 5364"/>
                <a:gd name="T5" fmla="*/ 1099 h 1346"/>
                <a:gd name="T6" fmla="*/ 4617 w 5364"/>
                <a:gd name="T7" fmla="*/ 1068 h 1346"/>
                <a:gd name="T8" fmla="*/ 4610 w 5364"/>
                <a:gd name="T9" fmla="*/ 1092 h 1346"/>
                <a:gd name="T10" fmla="*/ 4563 w 5364"/>
                <a:gd name="T11" fmla="*/ 1146 h 1346"/>
                <a:gd name="T12" fmla="*/ 4326 w 5364"/>
                <a:gd name="T13" fmla="*/ 707 h 1346"/>
                <a:gd name="T14" fmla="*/ 4272 w 5364"/>
                <a:gd name="T15" fmla="*/ 944 h 1346"/>
                <a:gd name="T16" fmla="*/ 4028 w 5364"/>
                <a:gd name="T17" fmla="*/ 940 h 1346"/>
                <a:gd name="T18" fmla="*/ 3780 w 5364"/>
                <a:gd name="T19" fmla="*/ 496 h 1346"/>
                <a:gd name="T20" fmla="*/ 3394 w 5364"/>
                <a:gd name="T21" fmla="*/ 401 h 1346"/>
                <a:gd name="T22" fmla="*/ 3371 w 5364"/>
                <a:gd name="T23" fmla="*/ 266 h 1346"/>
                <a:gd name="T24" fmla="*/ 3340 w 5364"/>
                <a:gd name="T25" fmla="*/ 218 h 1346"/>
                <a:gd name="T26" fmla="*/ 3309 w 5364"/>
                <a:gd name="T27" fmla="*/ 194 h 1346"/>
                <a:gd name="T28" fmla="*/ 3250 w 5364"/>
                <a:gd name="T29" fmla="*/ 379 h 1346"/>
                <a:gd name="T30" fmla="*/ 3245 w 5364"/>
                <a:gd name="T31" fmla="*/ 581 h 1346"/>
                <a:gd name="T32" fmla="*/ 3184 w 5364"/>
                <a:gd name="T33" fmla="*/ 664 h 1346"/>
                <a:gd name="T34" fmla="*/ 3153 w 5364"/>
                <a:gd name="T35" fmla="*/ 650 h 1346"/>
                <a:gd name="T36" fmla="*/ 3049 w 5364"/>
                <a:gd name="T37" fmla="*/ 634 h 1346"/>
                <a:gd name="T38" fmla="*/ 3025 w 5364"/>
                <a:gd name="T39" fmla="*/ 593 h 1346"/>
                <a:gd name="T40" fmla="*/ 2900 w 5364"/>
                <a:gd name="T41" fmla="*/ 591 h 1346"/>
                <a:gd name="T42" fmla="*/ 2675 w 5364"/>
                <a:gd name="T43" fmla="*/ 707 h 1346"/>
                <a:gd name="T44" fmla="*/ 2519 w 5364"/>
                <a:gd name="T45" fmla="*/ 774 h 1346"/>
                <a:gd name="T46" fmla="*/ 2519 w 5364"/>
                <a:gd name="T47" fmla="*/ 679 h 1346"/>
                <a:gd name="T48" fmla="*/ 2514 w 5364"/>
                <a:gd name="T49" fmla="*/ 771 h 1346"/>
                <a:gd name="T50" fmla="*/ 2467 w 5364"/>
                <a:gd name="T51" fmla="*/ 774 h 1346"/>
                <a:gd name="T52" fmla="*/ 2465 w 5364"/>
                <a:gd name="T53" fmla="*/ 676 h 1346"/>
                <a:gd name="T54" fmla="*/ 2462 w 5364"/>
                <a:gd name="T55" fmla="*/ 774 h 1346"/>
                <a:gd name="T56" fmla="*/ 2429 w 5364"/>
                <a:gd name="T57" fmla="*/ 793 h 1346"/>
                <a:gd name="T58" fmla="*/ 2361 w 5364"/>
                <a:gd name="T59" fmla="*/ 762 h 1346"/>
                <a:gd name="T60" fmla="*/ 2231 w 5364"/>
                <a:gd name="T61" fmla="*/ 795 h 1346"/>
                <a:gd name="T62" fmla="*/ 2143 w 5364"/>
                <a:gd name="T63" fmla="*/ 769 h 1346"/>
                <a:gd name="T64" fmla="*/ 2131 w 5364"/>
                <a:gd name="T65" fmla="*/ 800 h 1346"/>
                <a:gd name="T66" fmla="*/ 2032 w 5364"/>
                <a:gd name="T67" fmla="*/ 403 h 1346"/>
                <a:gd name="T68" fmla="*/ 1795 w 5364"/>
                <a:gd name="T69" fmla="*/ 652 h 1346"/>
                <a:gd name="T70" fmla="*/ 1630 w 5364"/>
                <a:gd name="T71" fmla="*/ 650 h 1346"/>
                <a:gd name="T72" fmla="*/ 1351 w 5364"/>
                <a:gd name="T73" fmla="*/ 914 h 1346"/>
                <a:gd name="T74" fmla="*/ 1311 w 5364"/>
                <a:gd name="T75" fmla="*/ 809 h 1346"/>
                <a:gd name="T76" fmla="*/ 1225 w 5364"/>
                <a:gd name="T77" fmla="*/ 788 h 1346"/>
                <a:gd name="T78" fmla="*/ 1136 w 5364"/>
                <a:gd name="T79" fmla="*/ 1170 h 1346"/>
                <a:gd name="T80" fmla="*/ 549 w 5364"/>
                <a:gd name="T81" fmla="*/ 1201 h 1346"/>
                <a:gd name="T82" fmla="*/ 388 w 5364"/>
                <a:gd name="T83" fmla="*/ 1020 h 1346"/>
                <a:gd name="T84" fmla="*/ 329 w 5364"/>
                <a:gd name="T85" fmla="*/ 444 h 1346"/>
                <a:gd name="T86" fmla="*/ 334 w 5364"/>
                <a:gd name="T87" fmla="*/ 308 h 1346"/>
                <a:gd name="T88" fmla="*/ 320 w 5364"/>
                <a:gd name="T89" fmla="*/ 137 h 1346"/>
                <a:gd name="T90" fmla="*/ 303 w 5364"/>
                <a:gd name="T91" fmla="*/ 135 h 1346"/>
                <a:gd name="T92" fmla="*/ 289 w 5364"/>
                <a:gd name="T93" fmla="*/ 296 h 1346"/>
                <a:gd name="T94" fmla="*/ 289 w 5364"/>
                <a:gd name="T95" fmla="*/ 410 h 1346"/>
                <a:gd name="T96" fmla="*/ 230 w 5364"/>
                <a:gd name="T97" fmla="*/ 1020 h 1346"/>
                <a:gd name="T98" fmla="*/ 230 w 5364"/>
                <a:gd name="T99" fmla="*/ 1244 h 1346"/>
                <a:gd name="T100" fmla="*/ 192 w 5364"/>
                <a:gd name="T101" fmla="*/ 1265 h 1346"/>
                <a:gd name="T102" fmla="*/ 119 w 5364"/>
                <a:gd name="T103" fmla="*/ 1265 h 1346"/>
                <a:gd name="T104" fmla="*/ 3527 w 5364"/>
                <a:gd name="T105" fmla="*/ 76 h 1346"/>
                <a:gd name="T106" fmla="*/ 2138 w 5364"/>
                <a:gd name="T107" fmla="*/ 850 h 1346"/>
                <a:gd name="T108" fmla="*/ 343 w 5364"/>
                <a:gd name="T109" fmla="*/ 1113 h 1346"/>
                <a:gd name="T110" fmla="*/ 301 w 5364"/>
                <a:gd name="T111" fmla="*/ 622 h 1346"/>
                <a:gd name="T112" fmla="*/ 308 w 5364"/>
                <a:gd name="T113" fmla="*/ 679 h 1346"/>
                <a:gd name="T114" fmla="*/ 305 w 5364"/>
                <a:gd name="T115" fmla="*/ 714 h 1346"/>
                <a:gd name="T116" fmla="*/ 294 w 5364"/>
                <a:gd name="T117" fmla="*/ 774 h 1346"/>
                <a:gd name="T118" fmla="*/ 294 w 5364"/>
                <a:gd name="T119" fmla="*/ 816 h 1346"/>
                <a:gd name="T120" fmla="*/ 305 w 5364"/>
                <a:gd name="T121" fmla="*/ 883 h 1346"/>
                <a:gd name="T122" fmla="*/ 308 w 5364"/>
                <a:gd name="T123" fmla="*/ 944 h 1346"/>
                <a:gd name="T124" fmla="*/ 426 w 5364"/>
                <a:gd name="T125" fmla="*/ 1258 h 1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4" h="1346">
                  <a:moveTo>
                    <a:pt x="5225" y="1225"/>
                  </a:moveTo>
                  <a:lnTo>
                    <a:pt x="5239" y="1225"/>
                  </a:lnTo>
                  <a:lnTo>
                    <a:pt x="5239" y="1108"/>
                  </a:lnTo>
                  <a:lnTo>
                    <a:pt x="5248" y="1106"/>
                  </a:lnTo>
                  <a:lnTo>
                    <a:pt x="5284" y="1092"/>
                  </a:lnTo>
                  <a:lnTo>
                    <a:pt x="5364" y="1049"/>
                  </a:lnTo>
                  <a:lnTo>
                    <a:pt x="5341" y="1049"/>
                  </a:lnTo>
                  <a:lnTo>
                    <a:pt x="5296" y="1068"/>
                  </a:lnTo>
                  <a:lnTo>
                    <a:pt x="5286" y="1070"/>
                  </a:lnTo>
                  <a:lnTo>
                    <a:pt x="5239" y="1070"/>
                  </a:lnTo>
                  <a:lnTo>
                    <a:pt x="5239" y="1063"/>
                  </a:lnTo>
                  <a:lnTo>
                    <a:pt x="5144" y="1063"/>
                  </a:lnTo>
                  <a:lnTo>
                    <a:pt x="5144" y="1068"/>
                  </a:lnTo>
                  <a:lnTo>
                    <a:pt x="5144" y="1068"/>
                  </a:lnTo>
                  <a:lnTo>
                    <a:pt x="5076" y="1068"/>
                  </a:lnTo>
                  <a:lnTo>
                    <a:pt x="5076" y="1070"/>
                  </a:lnTo>
                  <a:lnTo>
                    <a:pt x="5014" y="1070"/>
                  </a:lnTo>
                  <a:lnTo>
                    <a:pt x="5014" y="1068"/>
                  </a:lnTo>
                  <a:lnTo>
                    <a:pt x="5007" y="1068"/>
                  </a:lnTo>
                  <a:lnTo>
                    <a:pt x="4953" y="1068"/>
                  </a:lnTo>
                  <a:lnTo>
                    <a:pt x="4953" y="1068"/>
                  </a:lnTo>
                  <a:lnTo>
                    <a:pt x="4950" y="1066"/>
                  </a:lnTo>
                  <a:lnTo>
                    <a:pt x="4858" y="1066"/>
                  </a:lnTo>
                  <a:lnTo>
                    <a:pt x="4858" y="1070"/>
                  </a:lnTo>
                  <a:lnTo>
                    <a:pt x="4806" y="1070"/>
                  </a:lnTo>
                  <a:lnTo>
                    <a:pt x="4797" y="1068"/>
                  </a:lnTo>
                  <a:lnTo>
                    <a:pt x="4754" y="1051"/>
                  </a:lnTo>
                  <a:lnTo>
                    <a:pt x="4726" y="1051"/>
                  </a:lnTo>
                  <a:lnTo>
                    <a:pt x="4820" y="1092"/>
                  </a:lnTo>
                  <a:lnTo>
                    <a:pt x="4853" y="1106"/>
                  </a:lnTo>
                  <a:lnTo>
                    <a:pt x="4858" y="1108"/>
                  </a:lnTo>
                  <a:lnTo>
                    <a:pt x="4858" y="1225"/>
                  </a:lnTo>
                  <a:lnTo>
                    <a:pt x="4868" y="1225"/>
                  </a:lnTo>
                  <a:lnTo>
                    <a:pt x="4813" y="1253"/>
                  </a:lnTo>
                  <a:lnTo>
                    <a:pt x="4813" y="1194"/>
                  </a:lnTo>
                  <a:lnTo>
                    <a:pt x="4667" y="1194"/>
                  </a:lnTo>
                  <a:lnTo>
                    <a:pt x="4667" y="1180"/>
                  </a:lnTo>
                  <a:lnTo>
                    <a:pt x="4669" y="1180"/>
                  </a:lnTo>
                  <a:lnTo>
                    <a:pt x="4669" y="1180"/>
                  </a:lnTo>
                  <a:lnTo>
                    <a:pt x="4669" y="1180"/>
                  </a:lnTo>
                  <a:lnTo>
                    <a:pt x="4669" y="1177"/>
                  </a:lnTo>
                  <a:lnTo>
                    <a:pt x="4669" y="1177"/>
                  </a:lnTo>
                  <a:lnTo>
                    <a:pt x="4669" y="1177"/>
                  </a:lnTo>
                  <a:lnTo>
                    <a:pt x="4669" y="1172"/>
                  </a:lnTo>
                  <a:lnTo>
                    <a:pt x="4667" y="1172"/>
                  </a:lnTo>
                  <a:lnTo>
                    <a:pt x="4667" y="1156"/>
                  </a:lnTo>
                  <a:lnTo>
                    <a:pt x="4669" y="1156"/>
                  </a:lnTo>
                  <a:lnTo>
                    <a:pt x="4669" y="1153"/>
                  </a:lnTo>
                  <a:lnTo>
                    <a:pt x="4669" y="1153"/>
                  </a:lnTo>
                  <a:lnTo>
                    <a:pt x="4669" y="1153"/>
                  </a:lnTo>
                  <a:lnTo>
                    <a:pt x="4669" y="1151"/>
                  </a:lnTo>
                  <a:lnTo>
                    <a:pt x="4669" y="1149"/>
                  </a:lnTo>
                  <a:lnTo>
                    <a:pt x="4667" y="1149"/>
                  </a:lnTo>
                  <a:lnTo>
                    <a:pt x="4667" y="1139"/>
                  </a:lnTo>
                  <a:lnTo>
                    <a:pt x="4660" y="1139"/>
                  </a:lnTo>
                  <a:lnTo>
                    <a:pt x="4652" y="1139"/>
                  </a:lnTo>
                  <a:lnTo>
                    <a:pt x="4652" y="1130"/>
                  </a:lnTo>
                  <a:lnTo>
                    <a:pt x="4650" y="1127"/>
                  </a:lnTo>
                  <a:lnTo>
                    <a:pt x="4650" y="1123"/>
                  </a:lnTo>
                  <a:lnTo>
                    <a:pt x="4650" y="1123"/>
                  </a:lnTo>
                  <a:lnTo>
                    <a:pt x="4650" y="1123"/>
                  </a:lnTo>
                  <a:lnTo>
                    <a:pt x="4645" y="1113"/>
                  </a:lnTo>
                  <a:lnTo>
                    <a:pt x="4641" y="1106"/>
                  </a:lnTo>
                  <a:lnTo>
                    <a:pt x="4641" y="1106"/>
                  </a:lnTo>
                  <a:lnTo>
                    <a:pt x="4634" y="1101"/>
                  </a:lnTo>
                  <a:lnTo>
                    <a:pt x="4626" y="1099"/>
                  </a:lnTo>
                  <a:lnTo>
                    <a:pt x="4624" y="1096"/>
                  </a:lnTo>
                  <a:lnTo>
                    <a:pt x="4624" y="1096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4" y="1094"/>
                  </a:lnTo>
                  <a:lnTo>
                    <a:pt x="4622" y="1092"/>
                  </a:lnTo>
                  <a:lnTo>
                    <a:pt x="4622" y="1092"/>
                  </a:lnTo>
                  <a:lnTo>
                    <a:pt x="4622" y="1092"/>
                  </a:lnTo>
                  <a:lnTo>
                    <a:pt x="4619" y="1092"/>
                  </a:lnTo>
                  <a:lnTo>
                    <a:pt x="4619" y="1092"/>
                  </a:lnTo>
                  <a:lnTo>
                    <a:pt x="4619" y="1092"/>
                  </a:lnTo>
                  <a:lnTo>
                    <a:pt x="4619" y="1085"/>
                  </a:lnTo>
                  <a:lnTo>
                    <a:pt x="4619" y="1085"/>
                  </a:lnTo>
                  <a:lnTo>
                    <a:pt x="4619" y="1085"/>
                  </a:lnTo>
                  <a:lnTo>
                    <a:pt x="4617" y="1085"/>
                  </a:lnTo>
                  <a:lnTo>
                    <a:pt x="4617" y="1085"/>
                  </a:lnTo>
                  <a:lnTo>
                    <a:pt x="4617" y="1085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7" y="1068"/>
                  </a:lnTo>
                  <a:lnTo>
                    <a:pt x="4615" y="1068"/>
                  </a:lnTo>
                  <a:lnTo>
                    <a:pt x="4615" y="1068"/>
                  </a:lnTo>
                  <a:lnTo>
                    <a:pt x="4615" y="1068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85"/>
                  </a:lnTo>
                  <a:lnTo>
                    <a:pt x="4615" y="1092"/>
                  </a:lnTo>
                  <a:lnTo>
                    <a:pt x="4615" y="1092"/>
                  </a:lnTo>
                  <a:lnTo>
                    <a:pt x="4612" y="1092"/>
                  </a:lnTo>
                  <a:lnTo>
                    <a:pt x="4612" y="1092"/>
                  </a:lnTo>
                  <a:lnTo>
                    <a:pt x="4612" y="1092"/>
                  </a:lnTo>
                  <a:lnTo>
                    <a:pt x="4610" y="1092"/>
                  </a:lnTo>
                  <a:lnTo>
                    <a:pt x="4610" y="1092"/>
                  </a:lnTo>
                  <a:lnTo>
                    <a:pt x="4607" y="1094"/>
                  </a:lnTo>
                  <a:lnTo>
                    <a:pt x="4607" y="1094"/>
                  </a:lnTo>
                  <a:lnTo>
                    <a:pt x="4607" y="1094"/>
                  </a:lnTo>
                  <a:lnTo>
                    <a:pt x="4610" y="1094"/>
                  </a:lnTo>
                  <a:lnTo>
                    <a:pt x="4610" y="1094"/>
                  </a:lnTo>
                  <a:lnTo>
                    <a:pt x="4610" y="1096"/>
                  </a:lnTo>
                  <a:lnTo>
                    <a:pt x="4610" y="1096"/>
                  </a:lnTo>
                  <a:lnTo>
                    <a:pt x="4603" y="1101"/>
                  </a:lnTo>
                  <a:lnTo>
                    <a:pt x="4600" y="1101"/>
                  </a:lnTo>
                  <a:lnTo>
                    <a:pt x="4593" y="1106"/>
                  </a:lnTo>
                  <a:lnTo>
                    <a:pt x="4589" y="1113"/>
                  </a:lnTo>
                  <a:lnTo>
                    <a:pt x="4584" y="1120"/>
                  </a:lnTo>
                  <a:lnTo>
                    <a:pt x="4584" y="1123"/>
                  </a:lnTo>
                  <a:lnTo>
                    <a:pt x="4584" y="1123"/>
                  </a:lnTo>
                  <a:lnTo>
                    <a:pt x="4581" y="1123"/>
                  </a:lnTo>
                  <a:lnTo>
                    <a:pt x="4581" y="1139"/>
                  </a:lnTo>
                  <a:lnTo>
                    <a:pt x="4572" y="1139"/>
                  </a:lnTo>
                  <a:lnTo>
                    <a:pt x="4572" y="1139"/>
                  </a:lnTo>
                  <a:lnTo>
                    <a:pt x="4565" y="1139"/>
                  </a:lnTo>
                  <a:lnTo>
                    <a:pt x="4565" y="1146"/>
                  </a:lnTo>
                  <a:lnTo>
                    <a:pt x="4563" y="1146"/>
                  </a:lnTo>
                  <a:lnTo>
                    <a:pt x="4563" y="1151"/>
                  </a:lnTo>
                  <a:lnTo>
                    <a:pt x="4565" y="1151"/>
                  </a:lnTo>
                  <a:lnTo>
                    <a:pt x="4565" y="1172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77"/>
                  </a:lnTo>
                  <a:lnTo>
                    <a:pt x="4563" y="1194"/>
                  </a:lnTo>
                  <a:lnTo>
                    <a:pt x="4496" y="1194"/>
                  </a:lnTo>
                  <a:lnTo>
                    <a:pt x="4501" y="1073"/>
                  </a:lnTo>
                  <a:lnTo>
                    <a:pt x="4501" y="918"/>
                  </a:lnTo>
                  <a:lnTo>
                    <a:pt x="4501" y="705"/>
                  </a:lnTo>
                  <a:lnTo>
                    <a:pt x="4489" y="520"/>
                  </a:lnTo>
                  <a:lnTo>
                    <a:pt x="4485" y="477"/>
                  </a:lnTo>
                  <a:lnTo>
                    <a:pt x="4477" y="465"/>
                  </a:lnTo>
                  <a:lnTo>
                    <a:pt x="4395" y="486"/>
                  </a:lnTo>
                  <a:lnTo>
                    <a:pt x="4395" y="498"/>
                  </a:lnTo>
                  <a:lnTo>
                    <a:pt x="4383" y="498"/>
                  </a:lnTo>
                  <a:lnTo>
                    <a:pt x="4383" y="486"/>
                  </a:lnTo>
                  <a:lnTo>
                    <a:pt x="4338" y="474"/>
                  </a:lnTo>
                  <a:lnTo>
                    <a:pt x="4336" y="520"/>
                  </a:lnTo>
                  <a:lnTo>
                    <a:pt x="4326" y="707"/>
                  </a:lnTo>
                  <a:lnTo>
                    <a:pt x="4328" y="914"/>
                  </a:lnTo>
                  <a:lnTo>
                    <a:pt x="4328" y="1063"/>
                  </a:lnTo>
                  <a:lnTo>
                    <a:pt x="4328" y="1063"/>
                  </a:lnTo>
                  <a:lnTo>
                    <a:pt x="4321" y="1063"/>
                  </a:lnTo>
                  <a:lnTo>
                    <a:pt x="4321" y="1013"/>
                  </a:lnTo>
                  <a:lnTo>
                    <a:pt x="4309" y="1011"/>
                  </a:lnTo>
                  <a:lnTo>
                    <a:pt x="4309" y="992"/>
                  </a:lnTo>
                  <a:lnTo>
                    <a:pt x="4298" y="990"/>
                  </a:lnTo>
                  <a:lnTo>
                    <a:pt x="4298" y="990"/>
                  </a:lnTo>
                  <a:lnTo>
                    <a:pt x="4298" y="944"/>
                  </a:lnTo>
                  <a:lnTo>
                    <a:pt x="4298" y="944"/>
                  </a:lnTo>
                  <a:lnTo>
                    <a:pt x="4295" y="942"/>
                  </a:lnTo>
                  <a:lnTo>
                    <a:pt x="4295" y="942"/>
                  </a:lnTo>
                  <a:lnTo>
                    <a:pt x="4293" y="942"/>
                  </a:lnTo>
                  <a:lnTo>
                    <a:pt x="4288" y="942"/>
                  </a:lnTo>
                  <a:lnTo>
                    <a:pt x="4286" y="942"/>
                  </a:lnTo>
                  <a:lnTo>
                    <a:pt x="4281" y="942"/>
                  </a:lnTo>
                  <a:lnTo>
                    <a:pt x="4279" y="942"/>
                  </a:lnTo>
                  <a:lnTo>
                    <a:pt x="4276" y="942"/>
                  </a:lnTo>
                  <a:lnTo>
                    <a:pt x="4274" y="942"/>
                  </a:lnTo>
                  <a:lnTo>
                    <a:pt x="4272" y="942"/>
                  </a:lnTo>
                  <a:lnTo>
                    <a:pt x="4272" y="944"/>
                  </a:lnTo>
                  <a:lnTo>
                    <a:pt x="4272" y="952"/>
                  </a:lnTo>
                  <a:lnTo>
                    <a:pt x="4236" y="952"/>
                  </a:lnTo>
                  <a:lnTo>
                    <a:pt x="4234" y="947"/>
                  </a:lnTo>
                  <a:lnTo>
                    <a:pt x="4196" y="947"/>
                  </a:lnTo>
                  <a:lnTo>
                    <a:pt x="4196" y="916"/>
                  </a:lnTo>
                  <a:lnTo>
                    <a:pt x="4194" y="904"/>
                  </a:lnTo>
                  <a:lnTo>
                    <a:pt x="4191" y="904"/>
                  </a:lnTo>
                  <a:lnTo>
                    <a:pt x="4120" y="904"/>
                  </a:lnTo>
                  <a:lnTo>
                    <a:pt x="4118" y="902"/>
                  </a:lnTo>
                  <a:lnTo>
                    <a:pt x="4118" y="923"/>
                  </a:lnTo>
                  <a:lnTo>
                    <a:pt x="4118" y="947"/>
                  </a:lnTo>
                  <a:lnTo>
                    <a:pt x="4075" y="947"/>
                  </a:lnTo>
                  <a:lnTo>
                    <a:pt x="4075" y="949"/>
                  </a:lnTo>
                  <a:lnTo>
                    <a:pt x="4045" y="949"/>
                  </a:lnTo>
                  <a:lnTo>
                    <a:pt x="4045" y="942"/>
                  </a:lnTo>
                  <a:lnTo>
                    <a:pt x="4042" y="942"/>
                  </a:lnTo>
                  <a:lnTo>
                    <a:pt x="4042" y="942"/>
                  </a:lnTo>
                  <a:lnTo>
                    <a:pt x="4040" y="942"/>
                  </a:lnTo>
                  <a:lnTo>
                    <a:pt x="4038" y="942"/>
                  </a:lnTo>
                  <a:lnTo>
                    <a:pt x="4035" y="942"/>
                  </a:lnTo>
                  <a:lnTo>
                    <a:pt x="4030" y="940"/>
                  </a:lnTo>
                  <a:lnTo>
                    <a:pt x="4028" y="940"/>
                  </a:lnTo>
                  <a:lnTo>
                    <a:pt x="4026" y="940"/>
                  </a:lnTo>
                  <a:lnTo>
                    <a:pt x="4021" y="940"/>
                  </a:lnTo>
                  <a:lnTo>
                    <a:pt x="4019" y="942"/>
                  </a:lnTo>
                  <a:lnTo>
                    <a:pt x="4019" y="942"/>
                  </a:lnTo>
                  <a:lnTo>
                    <a:pt x="4016" y="942"/>
                  </a:lnTo>
                  <a:lnTo>
                    <a:pt x="4016" y="990"/>
                  </a:lnTo>
                  <a:lnTo>
                    <a:pt x="4009" y="990"/>
                  </a:lnTo>
                  <a:lnTo>
                    <a:pt x="4000" y="990"/>
                  </a:lnTo>
                  <a:lnTo>
                    <a:pt x="4000" y="1011"/>
                  </a:lnTo>
                  <a:lnTo>
                    <a:pt x="3990" y="1011"/>
                  </a:lnTo>
                  <a:lnTo>
                    <a:pt x="3988" y="1063"/>
                  </a:lnTo>
                  <a:lnTo>
                    <a:pt x="3985" y="1063"/>
                  </a:lnTo>
                  <a:lnTo>
                    <a:pt x="3978" y="1063"/>
                  </a:lnTo>
                  <a:lnTo>
                    <a:pt x="3976" y="1051"/>
                  </a:lnTo>
                  <a:lnTo>
                    <a:pt x="3976" y="498"/>
                  </a:lnTo>
                  <a:lnTo>
                    <a:pt x="3967" y="496"/>
                  </a:lnTo>
                  <a:lnTo>
                    <a:pt x="3964" y="389"/>
                  </a:lnTo>
                  <a:lnTo>
                    <a:pt x="3907" y="368"/>
                  </a:lnTo>
                  <a:lnTo>
                    <a:pt x="3872" y="365"/>
                  </a:lnTo>
                  <a:lnTo>
                    <a:pt x="3803" y="384"/>
                  </a:lnTo>
                  <a:lnTo>
                    <a:pt x="3801" y="491"/>
                  </a:lnTo>
                  <a:lnTo>
                    <a:pt x="3780" y="496"/>
                  </a:lnTo>
                  <a:lnTo>
                    <a:pt x="3780" y="698"/>
                  </a:lnTo>
                  <a:lnTo>
                    <a:pt x="3690" y="698"/>
                  </a:lnTo>
                  <a:lnTo>
                    <a:pt x="3690" y="28"/>
                  </a:lnTo>
                  <a:lnTo>
                    <a:pt x="3496" y="26"/>
                  </a:lnTo>
                  <a:lnTo>
                    <a:pt x="3491" y="698"/>
                  </a:lnTo>
                  <a:lnTo>
                    <a:pt x="3408" y="698"/>
                  </a:lnTo>
                  <a:lnTo>
                    <a:pt x="3408" y="695"/>
                  </a:lnTo>
                  <a:lnTo>
                    <a:pt x="3413" y="671"/>
                  </a:lnTo>
                  <a:lnTo>
                    <a:pt x="3406" y="671"/>
                  </a:lnTo>
                  <a:lnTo>
                    <a:pt x="3406" y="600"/>
                  </a:lnTo>
                  <a:lnTo>
                    <a:pt x="3408" y="579"/>
                  </a:lnTo>
                  <a:lnTo>
                    <a:pt x="3404" y="577"/>
                  </a:lnTo>
                  <a:lnTo>
                    <a:pt x="3404" y="536"/>
                  </a:lnTo>
                  <a:lnTo>
                    <a:pt x="3406" y="515"/>
                  </a:lnTo>
                  <a:lnTo>
                    <a:pt x="3401" y="515"/>
                  </a:lnTo>
                  <a:lnTo>
                    <a:pt x="3401" y="482"/>
                  </a:lnTo>
                  <a:lnTo>
                    <a:pt x="3404" y="463"/>
                  </a:lnTo>
                  <a:lnTo>
                    <a:pt x="3397" y="463"/>
                  </a:lnTo>
                  <a:lnTo>
                    <a:pt x="3397" y="434"/>
                  </a:lnTo>
                  <a:lnTo>
                    <a:pt x="3401" y="415"/>
                  </a:lnTo>
                  <a:lnTo>
                    <a:pt x="3394" y="415"/>
                  </a:lnTo>
                  <a:lnTo>
                    <a:pt x="3394" y="401"/>
                  </a:lnTo>
                  <a:lnTo>
                    <a:pt x="3399" y="382"/>
                  </a:lnTo>
                  <a:lnTo>
                    <a:pt x="3394" y="382"/>
                  </a:lnTo>
                  <a:lnTo>
                    <a:pt x="3394" y="370"/>
                  </a:lnTo>
                  <a:lnTo>
                    <a:pt x="3394" y="370"/>
                  </a:lnTo>
                  <a:lnTo>
                    <a:pt x="3394" y="358"/>
                  </a:lnTo>
                  <a:lnTo>
                    <a:pt x="3394" y="356"/>
                  </a:lnTo>
                  <a:lnTo>
                    <a:pt x="3394" y="351"/>
                  </a:lnTo>
                  <a:lnTo>
                    <a:pt x="3392" y="351"/>
                  </a:lnTo>
                  <a:lnTo>
                    <a:pt x="3394" y="332"/>
                  </a:lnTo>
                  <a:lnTo>
                    <a:pt x="3392" y="332"/>
                  </a:lnTo>
                  <a:lnTo>
                    <a:pt x="3394" y="313"/>
                  </a:lnTo>
                  <a:lnTo>
                    <a:pt x="3385" y="311"/>
                  </a:lnTo>
                  <a:lnTo>
                    <a:pt x="3385" y="299"/>
                  </a:lnTo>
                  <a:lnTo>
                    <a:pt x="3380" y="292"/>
                  </a:lnTo>
                  <a:lnTo>
                    <a:pt x="3380" y="292"/>
                  </a:lnTo>
                  <a:lnTo>
                    <a:pt x="3380" y="287"/>
                  </a:lnTo>
                  <a:lnTo>
                    <a:pt x="3378" y="285"/>
                  </a:lnTo>
                  <a:lnTo>
                    <a:pt x="3378" y="280"/>
                  </a:lnTo>
                  <a:lnTo>
                    <a:pt x="3373" y="270"/>
                  </a:lnTo>
                  <a:lnTo>
                    <a:pt x="3371" y="270"/>
                  </a:lnTo>
                  <a:lnTo>
                    <a:pt x="3371" y="266"/>
                  </a:lnTo>
                  <a:lnTo>
                    <a:pt x="3371" y="266"/>
                  </a:lnTo>
                  <a:lnTo>
                    <a:pt x="3371" y="266"/>
                  </a:lnTo>
                  <a:lnTo>
                    <a:pt x="3368" y="266"/>
                  </a:lnTo>
                  <a:lnTo>
                    <a:pt x="3371" y="263"/>
                  </a:lnTo>
                  <a:lnTo>
                    <a:pt x="3368" y="263"/>
                  </a:lnTo>
                  <a:lnTo>
                    <a:pt x="3368" y="261"/>
                  </a:lnTo>
                  <a:lnTo>
                    <a:pt x="3368" y="261"/>
                  </a:lnTo>
                  <a:lnTo>
                    <a:pt x="3368" y="258"/>
                  </a:lnTo>
                  <a:lnTo>
                    <a:pt x="3363" y="249"/>
                  </a:lnTo>
                  <a:lnTo>
                    <a:pt x="3361" y="249"/>
                  </a:lnTo>
                  <a:lnTo>
                    <a:pt x="3361" y="247"/>
                  </a:lnTo>
                  <a:lnTo>
                    <a:pt x="3361" y="247"/>
                  </a:lnTo>
                  <a:lnTo>
                    <a:pt x="3361" y="244"/>
                  </a:lnTo>
                  <a:lnTo>
                    <a:pt x="3361" y="244"/>
                  </a:lnTo>
                  <a:lnTo>
                    <a:pt x="3359" y="244"/>
                  </a:lnTo>
                  <a:lnTo>
                    <a:pt x="3359" y="239"/>
                  </a:lnTo>
                  <a:lnTo>
                    <a:pt x="3354" y="230"/>
                  </a:lnTo>
                  <a:lnTo>
                    <a:pt x="3352" y="230"/>
                  </a:lnTo>
                  <a:lnTo>
                    <a:pt x="3352" y="228"/>
                  </a:lnTo>
                  <a:lnTo>
                    <a:pt x="3349" y="228"/>
                  </a:lnTo>
                  <a:lnTo>
                    <a:pt x="3349" y="228"/>
                  </a:lnTo>
                  <a:lnTo>
                    <a:pt x="3345" y="216"/>
                  </a:lnTo>
                  <a:lnTo>
                    <a:pt x="3340" y="218"/>
                  </a:lnTo>
                  <a:lnTo>
                    <a:pt x="3337" y="213"/>
                  </a:lnTo>
                  <a:lnTo>
                    <a:pt x="3335" y="199"/>
                  </a:lnTo>
                  <a:lnTo>
                    <a:pt x="3335" y="199"/>
                  </a:lnTo>
                  <a:lnTo>
                    <a:pt x="3335" y="190"/>
                  </a:lnTo>
                  <a:lnTo>
                    <a:pt x="3335" y="190"/>
                  </a:lnTo>
                  <a:lnTo>
                    <a:pt x="3337" y="171"/>
                  </a:lnTo>
                  <a:lnTo>
                    <a:pt x="3335" y="171"/>
                  </a:lnTo>
                  <a:lnTo>
                    <a:pt x="3340" y="149"/>
                  </a:lnTo>
                  <a:lnTo>
                    <a:pt x="3326" y="152"/>
                  </a:lnTo>
                  <a:lnTo>
                    <a:pt x="3323" y="97"/>
                  </a:lnTo>
                  <a:lnTo>
                    <a:pt x="3321" y="144"/>
                  </a:lnTo>
                  <a:lnTo>
                    <a:pt x="3321" y="144"/>
                  </a:lnTo>
                  <a:lnTo>
                    <a:pt x="3316" y="149"/>
                  </a:lnTo>
                  <a:lnTo>
                    <a:pt x="3319" y="154"/>
                  </a:lnTo>
                  <a:lnTo>
                    <a:pt x="3307" y="152"/>
                  </a:lnTo>
                  <a:lnTo>
                    <a:pt x="3309" y="163"/>
                  </a:lnTo>
                  <a:lnTo>
                    <a:pt x="3309" y="163"/>
                  </a:lnTo>
                  <a:lnTo>
                    <a:pt x="3311" y="190"/>
                  </a:lnTo>
                  <a:lnTo>
                    <a:pt x="3311" y="192"/>
                  </a:lnTo>
                  <a:lnTo>
                    <a:pt x="3311" y="192"/>
                  </a:lnTo>
                  <a:lnTo>
                    <a:pt x="3311" y="194"/>
                  </a:lnTo>
                  <a:lnTo>
                    <a:pt x="3309" y="194"/>
                  </a:lnTo>
                  <a:lnTo>
                    <a:pt x="3304" y="220"/>
                  </a:lnTo>
                  <a:lnTo>
                    <a:pt x="3290" y="220"/>
                  </a:lnTo>
                  <a:lnTo>
                    <a:pt x="3293" y="235"/>
                  </a:lnTo>
                  <a:lnTo>
                    <a:pt x="3276" y="237"/>
                  </a:lnTo>
                  <a:lnTo>
                    <a:pt x="3278" y="254"/>
                  </a:lnTo>
                  <a:lnTo>
                    <a:pt x="3266" y="254"/>
                  </a:lnTo>
                  <a:lnTo>
                    <a:pt x="3269" y="270"/>
                  </a:lnTo>
                  <a:lnTo>
                    <a:pt x="3259" y="270"/>
                  </a:lnTo>
                  <a:lnTo>
                    <a:pt x="3262" y="289"/>
                  </a:lnTo>
                  <a:lnTo>
                    <a:pt x="3259" y="289"/>
                  </a:lnTo>
                  <a:lnTo>
                    <a:pt x="3250" y="296"/>
                  </a:lnTo>
                  <a:lnTo>
                    <a:pt x="3252" y="313"/>
                  </a:lnTo>
                  <a:lnTo>
                    <a:pt x="3250" y="315"/>
                  </a:lnTo>
                  <a:lnTo>
                    <a:pt x="3252" y="332"/>
                  </a:lnTo>
                  <a:lnTo>
                    <a:pt x="3250" y="334"/>
                  </a:lnTo>
                  <a:lnTo>
                    <a:pt x="3252" y="351"/>
                  </a:lnTo>
                  <a:lnTo>
                    <a:pt x="3250" y="353"/>
                  </a:lnTo>
                  <a:lnTo>
                    <a:pt x="3252" y="365"/>
                  </a:lnTo>
                  <a:lnTo>
                    <a:pt x="3252" y="368"/>
                  </a:lnTo>
                  <a:lnTo>
                    <a:pt x="3252" y="375"/>
                  </a:lnTo>
                  <a:lnTo>
                    <a:pt x="3252" y="377"/>
                  </a:lnTo>
                  <a:lnTo>
                    <a:pt x="3250" y="379"/>
                  </a:lnTo>
                  <a:lnTo>
                    <a:pt x="3252" y="389"/>
                  </a:lnTo>
                  <a:lnTo>
                    <a:pt x="3250" y="391"/>
                  </a:lnTo>
                  <a:lnTo>
                    <a:pt x="3252" y="410"/>
                  </a:lnTo>
                  <a:lnTo>
                    <a:pt x="3252" y="410"/>
                  </a:lnTo>
                  <a:lnTo>
                    <a:pt x="3250" y="413"/>
                  </a:lnTo>
                  <a:lnTo>
                    <a:pt x="3252" y="420"/>
                  </a:lnTo>
                  <a:lnTo>
                    <a:pt x="3250" y="420"/>
                  </a:lnTo>
                  <a:lnTo>
                    <a:pt x="3250" y="422"/>
                  </a:lnTo>
                  <a:lnTo>
                    <a:pt x="3248" y="425"/>
                  </a:lnTo>
                  <a:lnTo>
                    <a:pt x="3250" y="444"/>
                  </a:lnTo>
                  <a:lnTo>
                    <a:pt x="3250" y="467"/>
                  </a:lnTo>
                  <a:lnTo>
                    <a:pt x="3248" y="467"/>
                  </a:lnTo>
                  <a:lnTo>
                    <a:pt x="3248" y="470"/>
                  </a:lnTo>
                  <a:lnTo>
                    <a:pt x="3245" y="472"/>
                  </a:lnTo>
                  <a:lnTo>
                    <a:pt x="3248" y="491"/>
                  </a:lnTo>
                  <a:lnTo>
                    <a:pt x="3248" y="520"/>
                  </a:lnTo>
                  <a:lnTo>
                    <a:pt x="3245" y="520"/>
                  </a:lnTo>
                  <a:lnTo>
                    <a:pt x="3248" y="522"/>
                  </a:lnTo>
                  <a:lnTo>
                    <a:pt x="3243" y="524"/>
                  </a:lnTo>
                  <a:lnTo>
                    <a:pt x="3245" y="543"/>
                  </a:lnTo>
                  <a:lnTo>
                    <a:pt x="3245" y="581"/>
                  </a:lnTo>
                  <a:lnTo>
                    <a:pt x="3245" y="581"/>
                  </a:lnTo>
                  <a:lnTo>
                    <a:pt x="3245" y="584"/>
                  </a:lnTo>
                  <a:lnTo>
                    <a:pt x="3238" y="586"/>
                  </a:lnTo>
                  <a:lnTo>
                    <a:pt x="3243" y="607"/>
                  </a:lnTo>
                  <a:lnTo>
                    <a:pt x="3243" y="679"/>
                  </a:lnTo>
                  <a:lnTo>
                    <a:pt x="3236" y="681"/>
                  </a:lnTo>
                  <a:lnTo>
                    <a:pt x="3240" y="700"/>
                  </a:lnTo>
                  <a:lnTo>
                    <a:pt x="3238" y="790"/>
                  </a:lnTo>
                  <a:lnTo>
                    <a:pt x="3233" y="793"/>
                  </a:lnTo>
                  <a:lnTo>
                    <a:pt x="3236" y="814"/>
                  </a:lnTo>
                  <a:lnTo>
                    <a:pt x="3236" y="930"/>
                  </a:lnTo>
                  <a:lnTo>
                    <a:pt x="3231" y="933"/>
                  </a:lnTo>
                  <a:lnTo>
                    <a:pt x="3233" y="961"/>
                  </a:lnTo>
                  <a:lnTo>
                    <a:pt x="3233" y="1092"/>
                  </a:lnTo>
                  <a:lnTo>
                    <a:pt x="3226" y="1092"/>
                  </a:lnTo>
                  <a:lnTo>
                    <a:pt x="3231" y="1125"/>
                  </a:lnTo>
                  <a:lnTo>
                    <a:pt x="3229" y="1229"/>
                  </a:lnTo>
                  <a:lnTo>
                    <a:pt x="3222" y="1227"/>
                  </a:lnTo>
                  <a:lnTo>
                    <a:pt x="3222" y="1210"/>
                  </a:lnTo>
                  <a:lnTo>
                    <a:pt x="3222" y="671"/>
                  </a:lnTo>
                  <a:lnTo>
                    <a:pt x="3210" y="669"/>
                  </a:lnTo>
                  <a:lnTo>
                    <a:pt x="3198" y="667"/>
                  </a:lnTo>
                  <a:lnTo>
                    <a:pt x="3184" y="664"/>
                  </a:lnTo>
                  <a:lnTo>
                    <a:pt x="3170" y="664"/>
                  </a:lnTo>
                  <a:lnTo>
                    <a:pt x="3153" y="662"/>
                  </a:lnTo>
                  <a:lnTo>
                    <a:pt x="3136" y="662"/>
                  </a:lnTo>
                  <a:lnTo>
                    <a:pt x="3120" y="662"/>
                  </a:lnTo>
                  <a:lnTo>
                    <a:pt x="3103" y="662"/>
                  </a:lnTo>
                  <a:lnTo>
                    <a:pt x="3089" y="664"/>
                  </a:lnTo>
                  <a:lnTo>
                    <a:pt x="3077" y="664"/>
                  </a:lnTo>
                  <a:lnTo>
                    <a:pt x="3077" y="652"/>
                  </a:lnTo>
                  <a:lnTo>
                    <a:pt x="3063" y="650"/>
                  </a:lnTo>
                  <a:lnTo>
                    <a:pt x="3063" y="667"/>
                  </a:lnTo>
                  <a:lnTo>
                    <a:pt x="3065" y="667"/>
                  </a:lnTo>
                  <a:lnTo>
                    <a:pt x="3063" y="667"/>
                  </a:lnTo>
                  <a:lnTo>
                    <a:pt x="3054" y="669"/>
                  </a:lnTo>
                  <a:lnTo>
                    <a:pt x="3049" y="638"/>
                  </a:lnTo>
                  <a:lnTo>
                    <a:pt x="3049" y="638"/>
                  </a:lnTo>
                  <a:lnTo>
                    <a:pt x="3058" y="641"/>
                  </a:lnTo>
                  <a:lnTo>
                    <a:pt x="3073" y="645"/>
                  </a:lnTo>
                  <a:lnTo>
                    <a:pt x="3087" y="645"/>
                  </a:lnTo>
                  <a:lnTo>
                    <a:pt x="3103" y="648"/>
                  </a:lnTo>
                  <a:lnTo>
                    <a:pt x="3120" y="650"/>
                  </a:lnTo>
                  <a:lnTo>
                    <a:pt x="3136" y="650"/>
                  </a:lnTo>
                  <a:lnTo>
                    <a:pt x="3153" y="650"/>
                  </a:lnTo>
                  <a:lnTo>
                    <a:pt x="3170" y="648"/>
                  </a:lnTo>
                  <a:lnTo>
                    <a:pt x="3184" y="648"/>
                  </a:lnTo>
                  <a:lnTo>
                    <a:pt x="3198" y="645"/>
                  </a:lnTo>
                  <a:lnTo>
                    <a:pt x="3198" y="662"/>
                  </a:lnTo>
                  <a:lnTo>
                    <a:pt x="3210" y="664"/>
                  </a:lnTo>
                  <a:lnTo>
                    <a:pt x="3210" y="645"/>
                  </a:lnTo>
                  <a:lnTo>
                    <a:pt x="3207" y="645"/>
                  </a:lnTo>
                  <a:lnTo>
                    <a:pt x="3214" y="643"/>
                  </a:lnTo>
                  <a:lnTo>
                    <a:pt x="3226" y="641"/>
                  </a:lnTo>
                  <a:lnTo>
                    <a:pt x="3226" y="638"/>
                  </a:lnTo>
                  <a:lnTo>
                    <a:pt x="3214" y="634"/>
                  </a:lnTo>
                  <a:lnTo>
                    <a:pt x="3203" y="631"/>
                  </a:lnTo>
                  <a:lnTo>
                    <a:pt x="3188" y="629"/>
                  </a:lnTo>
                  <a:lnTo>
                    <a:pt x="3172" y="626"/>
                  </a:lnTo>
                  <a:lnTo>
                    <a:pt x="3155" y="626"/>
                  </a:lnTo>
                  <a:lnTo>
                    <a:pt x="3136" y="624"/>
                  </a:lnTo>
                  <a:lnTo>
                    <a:pt x="3120" y="624"/>
                  </a:lnTo>
                  <a:lnTo>
                    <a:pt x="3101" y="626"/>
                  </a:lnTo>
                  <a:lnTo>
                    <a:pt x="3087" y="626"/>
                  </a:lnTo>
                  <a:lnTo>
                    <a:pt x="3070" y="629"/>
                  </a:lnTo>
                  <a:lnTo>
                    <a:pt x="3058" y="631"/>
                  </a:lnTo>
                  <a:lnTo>
                    <a:pt x="3049" y="634"/>
                  </a:lnTo>
                  <a:lnTo>
                    <a:pt x="3049" y="634"/>
                  </a:lnTo>
                  <a:lnTo>
                    <a:pt x="3049" y="629"/>
                  </a:lnTo>
                  <a:lnTo>
                    <a:pt x="3049" y="553"/>
                  </a:lnTo>
                  <a:lnTo>
                    <a:pt x="3049" y="553"/>
                  </a:lnTo>
                  <a:lnTo>
                    <a:pt x="3047" y="553"/>
                  </a:lnTo>
                  <a:lnTo>
                    <a:pt x="3047" y="553"/>
                  </a:lnTo>
                  <a:lnTo>
                    <a:pt x="3047" y="688"/>
                  </a:lnTo>
                  <a:lnTo>
                    <a:pt x="3051" y="698"/>
                  </a:lnTo>
                  <a:lnTo>
                    <a:pt x="3049" y="1210"/>
                  </a:lnTo>
                  <a:lnTo>
                    <a:pt x="3049" y="1210"/>
                  </a:lnTo>
                  <a:lnTo>
                    <a:pt x="3049" y="1229"/>
                  </a:lnTo>
                  <a:lnTo>
                    <a:pt x="3047" y="1229"/>
                  </a:lnTo>
                  <a:lnTo>
                    <a:pt x="3047" y="1210"/>
                  </a:lnTo>
                  <a:lnTo>
                    <a:pt x="3044" y="1210"/>
                  </a:lnTo>
                  <a:lnTo>
                    <a:pt x="3039" y="1208"/>
                  </a:lnTo>
                  <a:lnTo>
                    <a:pt x="3032" y="1208"/>
                  </a:lnTo>
                  <a:lnTo>
                    <a:pt x="3028" y="1208"/>
                  </a:lnTo>
                  <a:lnTo>
                    <a:pt x="3023" y="629"/>
                  </a:lnTo>
                  <a:lnTo>
                    <a:pt x="3016" y="629"/>
                  </a:lnTo>
                  <a:lnTo>
                    <a:pt x="3016" y="600"/>
                  </a:lnTo>
                  <a:lnTo>
                    <a:pt x="3018" y="598"/>
                  </a:lnTo>
                  <a:lnTo>
                    <a:pt x="3025" y="593"/>
                  </a:lnTo>
                  <a:lnTo>
                    <a:pt x="3025" y="591"/>
                  </a:lnTo>
                  <a:lnTo>
                    <a:pt x="3025" y="584"/>
                  </a:lnTo>
                  <a:lnTo>
                    <a:pt x="3016" y="581"/>
                  </a:lnTo>
                  <a:lnTo>
                    <a:pt x="3016" y="517"/>
                  </a:lnTo>
                  <a:lnTo>
                    <a:pt x="2978" y="503"/>
                  </a:lnTo>
                  <a:lnTo>
                    <a:pt x="2976" y="505"/>
                  </a:lnTo>
                  <a:lnTo>
                    <a:pt x="2968" y="505"/>
                  </a:lnTo>
                  <a:lnTo>
                    <a:pt x="2954" y="508"/>
                  </a:lnTo>
                  <a:lnTo>
                    <a:pt x="2942" y="512"/>
                  </a:lnTo>
                  <a:lnTo>
                    <a:pt x="2933" y="515"/>
                  </a:lnTo>
                  <a:lnTo>
                    <a:pt x="2931" y="515"/>
                  </a:lnTo>
                  <a:lnTo>
                    <a:pt x="2928" y="524"/>
                  </a:lnTo>
                  <a:lnTo>
                    <a:pt x="2926" y="534"/>
                  </a:lnTo>
                  <a:lnTo>
                    <a:pt x="2924" y="543"/>
                  </a:lnTo>
                  <a:lnTo>
                    <a:pt x="2921" y="548"/>
                  </a:lnTo>
                  <a:lnTo>
                    <a:pt x="2921" y="555"/>
                  </a:lnTo>
                  <a:lnTo>
                    <a:pt x="2919" y="565"/>
                  </a:lnTo>
                  <a:lnTo>
                    <a:pt x="2916" y="574"/>
                  </a:lnTo>
                  <a:lnTo>
                    <a:pt x="2914" y="584"/>
                  </a:lnTo>
                  <a:lnTo>
                    <a:pt x="2914" y="593"/>
                  </a:lnTo>
                  <a:lnTo>
                    <a:pt x="2902" y="591"/>
                  </a:lnTo>
                  <a:lnTo>
                    <a:pt x="2900" y="591"/>
                  </a:lnTo>
                  <a:lnTo>
                    <a:pt x="2890" y="596"/>
                  </a:lnTo>
                  <a:lnTo>
                    <a:pt x="2883" y="598"/>
                  </a:lnTo>
                  <a:lnTo>
                    <a:pt x="2876" y="603"/>
                  </a:lnTo>
                  <a:lnTo>
                    <a:pt x="2872" y="607"/>
                  </a:lnTo>
                  <a:lnTo>
                    <a:pt x="2867" y="610"/>
                  </a:lnTo>
                  <a:lnTo>
                    <a:pt x="2867" y="959"/>
                  </a:lnTo>
                  <a:lnTo>
                    <a:pt x="2827" y="933"/>
                  </a:lnTo>
                  <a:lnTo>
                    <a:pt x="2805" y="930"/>
                  </a:lnTo>
                  <a:lnTo>
                    <a:pt x="2777" y="930"/>
                  </a:lnTo>
                  <a:lnTo>
                    <a:pt x="2732" y="956"/>
                  </a:lnTo>
                  <a:lnTo>
                    <a:pt x="2734" y="973"/>
                  </a:lnTo>
                  <a:lnTo>
                    <a:pt x="2727" y="973"/>
                  </a:lnTo>
                  <a:lnTo>
                    <a:pt x="2730" y="747"/>
                  </a:lnTo>
                  <a:lnTo>
                    <a:pt x="2727" y="747"/>
                  </a:lnTo>
                  <a:lnTo>
                    <a:pt x="2727" y="717"/>
                  </a:lnTo>
                  <a:lnTo>
                    <a:pt x="2751" y="705"/>
                  </a:lnTo>
                  <a:lnTo>
                    <a:pt x="2751" y="698"/>
                  </a:lnTo>
                  <a:lnTo>
                    <a:pt x="2727" y="695"/>
                  </a:lnTo>
                  <a:lnTo>
                    <a:pt x="2713" y="698"/>
                  </a:lnTo>
                  <a:lnTo>
                    <a:pt x="2701" y="700"/>
                  </a:lnTo>
                  <a:lnTo>
                    <a:pt x="2687" y="705"/>
                  </a:lnTo>
                  <a:lnTo>
                    <a:pt x="2675" y="707"/>
                  </a:lnTo>
                  <a:lnTo>
                    <a:pt x="2661" y="709"/>
                  </a:lnTo>
                  <a:lnTo>
                    <a:pt x="2649" y="712"/>
                  </a:lnTo>
                  <a:lnTo>
                    <a:pt x="2637" y="714"/>
                  </a:lnTo>
                  <a:lnTo>
                    <a:pt x="2623" y="717"/>
                  </a:lnTo>
                  <a:lnTo>
                    <a:pt x="2611" y="719"/>
                  </a:lnTo>
                  <a:lnTo>
                    <a:pt x="2600" y="721"/>
                  </a:lnTo>
                  <a:lnTo>
                    <a:pt x="2588" y="724"/>
                  </a:lnTo>
                  <a:lnTo>
                    <a:pt x="2576" y="726"/>
                  </a:lnTo>
                  <a:lnTo>
                    <a:pt x="2555" y="738"/>
                  </a:lnTo>
                  <a:lnTo>
                    <a:pt x="2555" y="747"/>
                  </a:lnTo>
                  <a:lnTo>
                    <a:pt x="2564" y="745"/>
                  </a:lnTo>
                  <a:lnTo>
                    <a:pt x="2564" y="755"/>
                  </a:lnTo>
                  <a:lnTo>
                    <a:pt x="2555" y="759"/>
                  </a:lnTo>
                  <a:lnTo>
                    <a:pt x="2550" y="980"/>
                  </a:lnTo>
                  <a:lnTo>
                    <a:pt x="2536" y="963"/>
                  </a:lnTo>
                  <a:lnTo>
                    <a:pt x="2536" y="840"/>
                  </a:lnTo>
                  <a:lnTo>
                    <a:pt x="2533" y="838"/>
                  </a:lnTo>
                  <a:lnTo>
                    <a:pt x="2533" y="838"/>
                  </a:lnTo>
                  <a:lnTo>
                    <a:pt x="2519" y="838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21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4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771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9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7" y="679"/>
                  </a:lnTo>
                  <a:lnTo>
                    <a:pt x="2514" y="679"/>
                  </a:lnTo>
                  <a:lnTo>
                    <a:pt x="2517" y="679"/>
                  </a:lnTo>
                  <a:lnTo>
                    <a:pt x="2514" y="771"/>
                  </a:lnTo>
                  <a:lnTo>
                    <a:pt x="2514" y="771"/>
                  </a:lnTo>
                  <a:lnTo>
                    <a:pt x="2514" y="771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774"/>
                  </a:lnTo>
                  <a:lnTo>
                    <a:pt x="2514" y="838"/>
                  </a:lnTo>
                  <a:lnTo>
                    <a:pt x="2505" y="838"/>
                  </a:lnTo>
                  <a:lnTo>
                    <a:pt x="2500" y="838"/>
                  </a:lnTo>
                  <a:lnTo>
                    <a:pt x="2481" y="838"/>
                  </a:lnTo>
                  <a:lnTo>
                    <a:pt x="2474" y="838"/>
                  </a:lnTo>
                  <a:lnTo>
                    <a:pt x="2467" y="838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4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771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7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5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676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1"/>
                  </a:lnTo>
                  <a:lnTo>
                    <a:pt x="2462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0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774"/>
                  </a:lnTo>
                  <a:lnTo>
                    <a:pt x="2462" y="838"/>
                  </a:lnTo>
                  <a:lnTo>
                    <a:pt x="2446" y="838"/>
                  </a:lnTo>
                  <a:lnTo>
                    <a:pt x="2446" y="838"/>
                  </a:lnTo>
                  <a:lnTo>
                    <a:pt x="2446" y="838"/>
                  </a:lnTo>
                  <a:lnTo>
                    <a:pt x="2446" y="961"/>
                  </a:lnTo>
                  <a:lnTo>
                    <a:pt x="2429" y="978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3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29" y="790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7" y="771"/>
                  </a:lnTo>
                  <a:lnTo>
                    <a:pt x="2415" y="771"/>
                  </a:lnTo>
                  <a:lnTo>
                    <a:pt x="2415" y="769"/>
                  </a:lnTo>
                  <a:lnTo>
                    <a:pt x="2415" y="769"/>
                  </a:lnTo>
                  <a:lnTo>
                    <a:pt x="2415" y="769"/>
                  </a:lnTo>
                  <a:lnTo>
                    <a:pt x="2415" y="747"/>
                  </a:lnTo>
                  <a:lnTo>
                    <a:pt x="2361" y="762"/>
                  </a:lnTo>
                  <a:lnTo>
                    <a:pt x="2309" y="785"/>
                  </a:lnTo>
                  <a:lnTo>
                    <a:pt x="2309" y="774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8" y="771"/>
                  </a:lnTo>
                  <a:lnTo>
                    <a:pt x="2276" y="771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78"/>
                  </a:lnTo>
                  <a:lnTo>
                    <a:pt x="2247" y="781"/>
                  </a:lnTo>
                  <a:lnTo>
                    <a:pt x="2233" y="795"/>
                  </a:lnTo>
                  <a:lnTo>
                    <a:pt x="2233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5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797"/>
                  </a:lnTo>
                  <a:lnTo>
                    <a:pt x="2231" y="947"/>
                  </a:lnTo>
                  <a:lnTo>
                    <a:pt x="2186" y="902"/>
                  </a:lnTo>
                  <a:lnTo>
                    <a:pt x="2148" y="864"/>
                  </a:lnTo>
                  <a:lnTo>
                    <a:pt x="2145" y="864"/>
                  </a:lnTo>
                  <a:lnTo>
                    <a:pt x="2143" y="800"/>
                  </a:lnTo>
                  <a:lnTo>
                    <a:pt x="2143" y="800"/>
                  </a:lnTo>
                  <a:lnTo>
                    <a:pt x="2143" y="800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69"/>
                  </a:lnTo>
                  <a:lnTo>
                    <a:pt x="2143" y="797"/>
                  </a:lnTo>
                  <a:lnTo>
                    <a:pt x="2134" y="800"/>
                  </a:lnTo>
                  <a:lnTo>
                    <a:pt x="2134" y="771"/>
                  </a:lnTo>
                  <a:lnTo>
                    <a:pt x="2134" y="771"/>
                  </a:lnTo>
                  <a:lnTo>
                    <a:pt x="2134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771"/>
                  </a:lnTo>
                  <a:lnTo>
                    <a:pt x="2131" y="800"/>
                  </a:lnTo>
                  <a:lnTo>
                    <a:pt x="2131" y="800"/>
                  </a:lnTo>
                  <a:lnTo>
                    <a:pt x="2131" y="800"/>
                  </a:lnTo>
                  <a:lnTo>
                    <a:pt x="2131" y="864"/>
                  </a:lnTo>
                  <a:lnTo>
                    <a:pt x="2124" y="864"/>
                  </a:lnTo>
                  <a:lnTo>
                    <a:pt x="2127" y="963"/>
                  </a:lnTo>
                  <a:lnTo>
                    <a:pt x="2089" y="994"/>
                  </a:lnTo>
                  <a:lnTo>
                    <a:pt x="2089" y="679"/>
                  </a:lnTo>
                  <a:lnTo>
                    <a:pt x="2077" y="674"/>
                  </a:lnTo>
                  <a:lnTo>
                    <a:pt x="2077" y="586"/>
                  </a:lnTo>
                  <a:lnTo>
                    <a:pt x="2067" y="581"/>
                  </a:lnTo>
                  <a:lnTo>
                    <a:pt x="2067" y="534"/>
                  </a:lnTo>
                  <a:lnTo>
                    <a:pt x="2051" y="529"/>
                  </a:lnTo>
                  <a:lnTo>
                    <a:pt x="2051" y="491"/>
                  </a:lnTo>
                  <a:lnTo>
                    <a:pt x="2039" y="491"/>
                  </a:lnTo>
                  <a:lnTo>
                    <a:pt x="2039" y="472"/>
                  </a:lnTo>
                  <a:lnTo>
                    <a:pt x="2037" y="472"/>
                  </a:lnTo>
                  <a:lnTo>
                    <a:pt x="2037" y="472"/>
                  </a:lnTo>
                  <a:lnTo>
                    <a:pt x="2037" y="403"/>
                  </a:lnTo>
                  <a:lnTo>
                    <a:pt x="2037" y="403"/>
                  </a:lnTo>
                  <a:lnTo>
                    <a:pt x="2034" y="403"/>
                  </a:lnTo>
                  <a:lnTo>
                    <a:pt x="2034" y="403"/>
                  </a:lnTo>
                  <a:lnTo>
                    <a:pt x="2034" y="403"/>
                  </a:lnTo>
                  <a:lnTo>
                    <a:pt x="2032" y="403"/>
                  </a:lnTo>
                  <a:lnTo>
                    <a:pt x="2032" y="403"/>
                  </a:lnTo>
                  <a:lnTo>
                    <a:pt x="2032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03"/>
                  </a:lnTo>
                  <a:lnTo>
                    <a:pt x="2030" y="472"/>
                  </a:lnTo>
                  <a:lnTo>
                    <a:pt x="2025" y="472"/>
                  </a:lnTo>
                  <a:lnTo>
                    <a:pt x="2025" y="491"/>
                  </a:lnTo>
                  <a:lnTo>
                    <a:pt x="2013" y="491"/>
                  </a:lnTo>
                  <a:lnTo>
                    <a:pt x="2013" y="522"/>
                  </a:lnTo>
                  <a:lnTo>
                    <a:pt x="1944" y="524"/>
                  </a:lnTo>
                  <a:lnTo>
                    <a:pt x="1885" y="529"/>
                  </a:lnTo>
                  <a:lnTo>
                    <a:pt x="1885" y="574"/>
                  </a:lnTo>
                  <a:lnTo>
                    <a:pt x="1855" y="579"/>
                  </a:lnTo>
                  <a:lnTo>
                    <a:pt x="1857" y="662"/>
                  </a:lnTo>
                  <a:lnTo>
                    <a:pt x="1824" y="669"/>
                  </a:lnTo>
                  <a:lnTo>
                    <a:pt x="1836" y="1177"/>
                  </a:lnTo>
                  <a:lnTo>
                    <a:pt x="1800" y="1194"/>
                  </a:lnTo>
                  <a:lnTo>
                    <a:pt x="1795" y="652"/>
                  </a:lnTo>
                  <a:lnTo>
                    <a:pt x="1795" y="652"/>
                  </a:lnTo>
                  <a:lnTo>
                    <a:pt x="1795" y="652"/>
                  </a:lnTo>
                  <a:lnTo>
                    <a:pt x="1793" y="650"/>
                  </a:lnTo>
                  <a:lnTo>
                    <a:pt x="1793" y="650"/>
                  </a:lnTo>
                  <a:lnTo>
                    <a:pt x="1791" y="650"/>
                  </a:lnTo>
                  <a:lnTo>
                    <a:pt x="1788" y="650"/>
                  </a:lnTo>
                  <a:lnTo>
                    <a:pt x="1786" y="650"/>
                  </a:lnTo>
                  <a:lnTo>
                    <a:pt x="1784" y="648"/>
                  </a:lnTo>
                  <a:lnTo>
                    <a:pt x="1781" y="648"/>
                  </a:lnTo>
                  <a:lnTo>
                    <a:pt x="1779" y="648"/>
                  </a:lnTo>
                  <a:lnTo>
                    <a:pt x="1774" y="648"/>
                  </a:lnTo>
                  <a:lnTo>
                    <a:pt x="1772" y="648"/>
                  </a:lnTo>
                  <a:lnTo>
                    <a:pt x="1661" y="645"/>
                  </a:lnTo>
                  <a:lnTo>
                    <a:pt x="1656" y="645"/>
                  </a:lnTo>
                  <a:lnTo>
                    <a:pt x="1651" y="645"/>
                  </a:lnTo>
                  <a:lnTo>
                    <a:pt x="1646" y="648"/>
                  </a:lnTo>
                  <a:lnTo>
                    <a:pt x="1642" y="648"/>
                  </a:lnTo>
                  <a:lnTo>
                    <a:pt x="1639" y="648"/>
                  </a:lnTo>
                  <a:lnTo>
                    <a:pt x="1637" y="648"/>
                  </a:lnTo>
                  <a:lnTo>
                    <a:pt x="1635" y="648"/>
                  </a:lnTo>
                  <a:lnTo>
                    <a:pt x="1632" y="648"/>
                  </a:lnTo>
                  <a:lnTo>
                    <a:pt x="1630" y="650"/>
                  </a:lnTo>
                  <a:lnTo>
                    <a:pt x="1630" y="650"/>
                  </a:lnTo>
                  <a:lnTo>
                    <a:pt x="1644" y="1258"/>
                  </a:lnTo>
                  <a:lnTo>
                    <a:pt x="1630" y="1258"/>
                  </a:lnTo>
                  <a:lnTo>
                    <a:pt x="1630" y="909"/>
                  </a:lnTo>
                  <a:lnTo>
                    <a:pt x="1620" y="909"/>
                  </a:lnTo>
                  <a:lnTo>
                    <a:pt x="1620" y="904"/>
                  </a:lnTo>
                  <a:lnTo>
                    <a:pt x="1618" y="902"/>
                  </a:lnTo>
                  <a:lnTo>
                    <a:pt x="1616" y="899"/>
                  </a:lnTo>
                  <a:lnTo>
                    <a:pt x="1609" y="897"/>
                  </a:lnTo>
                  <a:lnTo>
                    <a:pt x="1601" y="897"/>
                  </a:lnTo>
                  <a:lnTo>
                    <a:pt x="1590" y="895"/>
                  </a:lnTo>
                  <a:lnTo>
                    <a:pt x="1580" y="895"/>
                  </a:lnTo>
                  <a:lnTo>
                    <a:pt x="1568" y="895"/>
                  </a:lnTo>
                  <a:lnTo>
                    <a:pt x="1557" y="895"/>
                  </a:lnTo>
                  <a:lnTo>
                    <a:pt x="1547" y="897"/>
                  </a:lnTo>
                  <a:lnTo>
                    <a:pt x="1540" y="897"/>
                  </a:lnTo>
                  <a:lnTo>
                    <a:pt x="1540" y="897"/>
                  </a:lnTo>
                  <a:lnTo>
                    <a:pt x="1542" y="738"/>
                  </a:lnTo>
                  <a:lnTo>
                    <a:pt x="1514" y="733"/>
                  </a:lnTo>
                  <a:lnTo>
                    <a:pt x="1384" y="705"/>
                  </a:lnTo>
                  <a:lnTo>
                    <a:pt x="1367" y="702"/>
                  </a:lnTo>
                  <a:lnTo>
                    <a:pt x="1370" y="914"/>
                  </a:lnTo>
                  <a:lnTo>
                    <a:pt x="1351" y="914"/>
                  </a:lnTo>
                  <a:lnTo>
                    <a:pt x="1351" y="883"/>
                  </a:lnTo>
                  <a:lnTo>
                    <a:pt x="1346" y="883"/>
                  </a:lnTo>
                  <a:lnTo>
                    <a:pt x="1346" y="883"/>
                  </a:lnTo>
                  <a:lnTo>
                    <a:pt x="1341" y="883"/>
                  </a:lnTo>
                  <a:lnTo>
                    <a:pt x="1341" y="809"/>
                  </a:lnTo>
                  <a:lnTo>
                    <a:pt x="1337" y="809"/>
                  </a:lnTo>
                  <a:lnTo>
                    <a:pt x="1337" y="788"/>
                  </a:lnTo>
                  <a:lnTo>
                    <a:pt x="1334" y="788"/>
                  </a:lnTo>
                  <a:lnTo>
                    <a:pt x="1334" y="788"/>
                  </a:lnTo>
                  <a:lnTo>
                    <a:pt x="1329" y="788"/>
                  </a:lnTo>
                  <a:lnTo>
                    <a:pt x="1329" y="724"/>
                  </a:lnTo>
                  <a:lnTo>
                    <a:pt x="1327" y="724"/>
                  </a:lnTo>
                  <a:lnTo>
                    <a:pt x="1327" y="726"/>
                  </a:lnTo>
                  <a:lnTo>
                    <a:pt x="1327" y="788"/>
                  </a:lnTo>
                  <a:lnTo>
                    <a:pt x="1320" y="788"/>
                  </a:lnTo>
                  <a:lnTo>
                    <a:pt x="1320" y="788"/>
                  </a:lnTo>
                  <a:lnTo>
                    <a:pt x="1318" y="788"/>
                  </a:lnTo>
                  <a:lnTo>
                    <a:pt x="1318" y="788"/>
                  </a:lnTo>
                  <a:lnTo>
                    <a:pt x="1313" y="797"/>
                  </a:lnTo>
                  <a:lnTo>
                    <a:pt x="1313" y="797"/>
                  </a:lnTo>
                  <a:lnTo>
                    <a:pt x="1313" y="809"/>
                  </a:lnTo>
                  <a:lnTo>
                    <a:pt x="1311" y="809"/>
                  </a:lnTo>
                  <a:lnTo>
                    <a:pt x="1303" y="809"/>
                  </a:lnTo>
                  <a:lnTo>
                    <a:pt x="1296" y="809"/>
                  </a:lnTo>
                  <a:lnTo>
                    <a:pt x="1289" y="809"/>
                  </a:lnTo>
                  <a:lnTo>
                    <a:pt x="1282" y="809"/>
                  </a:lnTo>
                  <a:lnTo>
                    <a:pt x="1275" y="809"/>
                  </a:lnTo>
                  <a:lnTo>
                    <a:pt x="1270" y="809"/>
                  </a:lnTo>
                  <a:lnTo>
                    <a:pt x="1263" y="809"/>
                  </a:lnTo>
                  <a:lnTo>
                    <a:pt x="1256" y="809"/>
                  </a:lnTo>
                  <a:lnTo>
                    <a:pt x="1249" y="809"/>
                  </a:lnTo>
                  <a:lnTo>
                    <a:pt x="1242" y="809"/>
                  </a:lnTo>
                  <a:lnTo>
                    <a:pt x="1237" y="809"/>
                  </a:lnTo>
                  <a:lnTo>
                    <a:pt x="1237" y="797"/>
                  </a:lnTo>
                  <a:lnTo>
                    <a:pt x="1237" y="797"/>
                  </a:lnTo>
                  <a:lnTo>
                    <a:pt x="1235" y="788"/>
                  </a:lnTo>
                  <a:lnTo>
                    <a:pt x="1235" y="788"/>
                  </a:lnTo>
                  <a:lnTo>
                    <a:pt x="1233" y="788"/>
                  </a:lnTo>
                  <a:lnTo>
                    <a:pt x="1233" y="788"/>
                  </a:lnTo>
                  <a:lnTo>
                    <a:pt x="1225" y="788"/>
                  </a:lnTo>
                  <a:lnTo>
                    <a:pt x="1225" y="726"/>
                  </a:lnTo>
                  <a:lnTo>
                    <a:pt x="1225" y="724"/>
                  </a:lnTo>
                  <a:lnTo>
                    <a:pt x="1225" y="724"/>
                  </a:lnTo>
                  <a:lnTo>
                    <a:pt x="1225" y="788"/>
                  </a:lnTo>
                  <a:lnTo>
                    <a:pt x="1221" y="788"/>
                  </a:lnTo>
                  <a:lnTo>
                    <a:pt x="1221" y="788"/>
                  </a:lnTo>
                  <a:lnTo>
                    <a:pt x="1216" y="788"/>
                  </a:lnTo>
                  <a:lnTo>
                    <a:pt x="1216" y="809"/>
                  </a:lnTo>
                  <a:lnTo>
                    <a:pt x="1214" y="809"/>
                  </a:lnTo>
                  <a:lnTo>
                    <a:pt x="1211" y="883"/>
                  </a:lnTo>
                  <a:lnTo>
                    <a:pt x="1207" y="883"/>
                  </a:lnTo>
                  <a:lnTo>
                    <a:pt x="1207" y="883"/>
                  </a:lnTo>
                  <a:lnTo>
                    <a:pt x="1202" y="883"/>
                  </a:lnTo>
                  <a:lnTo>
                    <a:pt x="1202" y="1156"/>
                  </a:lnTo>
                  <a:lnTo>
                    <a:pt x="1192" y="1156"/>
                  </a:lnTo>
                  <a:lnTo>
                    <a:pt x="1192" y="1156"/>
                  </a:lnTo>
                  <a:lnTo>
                    <a:pt x="1188" y="1156"/>
                  </a:lnTo>
                  <a:lnTo>
                    <a:pt x="1188" y="1156"/>
                  </a:lnTo>
                  <a:lnTo>
                    <a:pt x="1185" y="1163"/>
                  </a:lnTo>
                  <a:lnTo>
                    <a:pt x="1185" y="1163"/>
                  </a:lnTo>
                  <a:lnTo>
                    <a:pt x="1185" y="1201"/>
                  </a:lnTo>
                  <a:lnTo>
                    <a:pt x="1138" y="1201"/>
                  </a:lnTo>
                  <a:lnTo>
                    <a:pt x="1138" y="1175"/>
                  </a:lnTo>
                  <a:lnTo>
                    <a:pt x="1138" y="1172"/>
                  </a:lnTo>
                  <a:lnTo>
                    <a:pt x="1138" y="1170"/>
                  </a:lnTo>
                  <a:lnTo>
                    <a:pt x="1136" y="1170"/>
                  </a:lnTo>
                  <a:lnTo>
                    <a:pt x="953" y="1170"/>
                  </a:lnTo>
                  <a:lnTo>
                    <a:pt x="953" y="1130"/>
                  </a:lnTo>
                  <a:lnTo>
                    <a:pt x="996" y="1115"/>
                  </a:lnTo>
                  <a:lnTo>
                    <a:pt x="1046" y="1096"/>
                  </a:lnTo>
                  <a:lnTo>
                    <a:pt x="1095" y="1070"/>
                  </a:lnTo>
                  <a:lnTo>
                    <a:pt x="1119" y="1058"/>
                  </a:lnTo>
                  <a:lnTo>
                    <a:pt x="1171" y="1023"/>
                  </a:lnTo>
                  <a:lnTo>
                    <a:pt x="1171" y="1013"/>
                  </a:lnTo>
                  <a:lnTo>
                    <a:pt x="1034" y="1013"/>
                  </a:lnTo>
                  <a:lnTo>
                    <a:pt x="1031" y="1018"/>
                  </a:lnTo>
                  <a:lnTo>
                    <a:pt x="620" y="1018"/>
                  </a:lnTo>
                  <a:lnTo>
                    <a:pt x="608" y="1013"/>
                  </a:lnTo>
                  <a:lnTo>
                    <a:pt x="473" y="1013"/>
                  </a:lnTo>
                  <a:lnTo>
                    <a:pt x="473" y="1023"/>
                  </a:lnTo>
                  <a:lnTo>
                    <a:pt x="525" y="1058"/>
                  </a:lnTo>
                  <a:lnTo>
                    <a:pt x="580" y="1087"/>
                  </a:lnTo>
                  <a:lnTo>
                    <a:pt x="639" y="1111"/>
                  </a:lnTo>
                  <a:lnTo>
                    <a:pt x="696" y="1125"/>
                  </a:lnTo>
                  <a:lnTo>
                    <a:pt x="696" y="1218"/>
                  </a:lnTo>
                  <a:lnTo>
                    <a:pt x="556" y="1218"/>
                  </a:lnTo>
                  <a:lnTo>
                    <a:pt x="554" y="1201"/>
                  </a:lnTo>
                  <a:lnTo>
                    <a:pt x="549" y="1201"/>
                  </a:lnTo>
                  <a:lnTo>
                    <a:pt x="523" y="1201"/>
                  </a:lnTo>
                  <a:lnTo>
                    <a:pt x="495" y="1201"/>
                  </a:lnTo>
                  <a:lnTo>
                    <a:pt x="485" y="1201"/>
                  </a:lnTo>
                  <a:lnTo>
                    <a:pt x="478" y="1263"/>
                  </a:lnTo>
                  <a:lnTo>
                    <a:pt x="454" y="1260"/>
                  </a:lnTo>
                  <a:lnTo>
                    <a:pt x="407" y="1180"/>
                  </a:lnTo>
                  <a:lnTo>
                    <a:pt x="407" y="1177"/>
                  </a:lnTo>
                  <a:lnTo>
                    <a:pt x="407" y="1172"/>
                  </a:lnTo>
                  <a:lnTo>
                    <a:pt x="407" y="1172"/>
                  </a:lnTo>
                  <a:lnTo>
                    <a:pt x="405" y="1168"/>
                  </a:lnTo>
                  <a:lnTo>
                    <a:pt x="405" y="1168"/>
                  </a:lnTo>
                  <a:lnTo>
                    <a:pt x="402" y="1165"/>
                  </a:lnTo>
                  <a:lnTo>
                    <a:pt x="400" y="1163"/>
                  </a:lnTo>
                  <a:lnTo>
                    <a:pt x="398" y="1163"/>
                  </a:lnTo>
                  <a:lnTo>
                    <a:pt x="362" y="1101"/>
                  </a:lnTo>
                  <a:lnTo>
                    <a:pt x="367" y="1099"/>
                  </a:lnTo>
                  <a:lnTo>
                    <a:pt x="379" y="1082"/>
                  </a:lnTo>
                  <a:lnTo>
                    <a:pt x="383" y="1073"/>
                  </a:lnTo>
                  <a:lnTo>
                    <a:pt x="388" y="1061"/>
                  </a:lnTo>
                  <a:lnTo>
                    <a:pt x="391" y="1042"/>
                  </a:lnTo>
                  <a:lnTo>
                    <a:pt x="391" y="1042"/>
                  </a:lnTo>
                  <a:lnTo>
                    <a:pt x="388" y="1020"/>
                  </a:lnTo>
                  <a:lnTo>
                    <a:pt x="383" y="1009"/>
                  </a:lnTo>
                  <a:lnTo>
                    <a:pt x="379" y="999"/>
                  </a:lnTo>
                  <a:lnTo>
                    <a:pt x="367" y="982"/>
                  </a:lnTo>
                  <a:lnTo>
                    <a:pt x="350" y="971"/>
                  </a:lnTo>
                  <a:lnTo>
                    <a:pt x="348" y="971"/>
                  </a:lnTo>
                  <a:lnTo>
                    <a:pt x="341" y="966"/>
                  </a:lnTo>
                  <a:lnTo>
                    <a:pt x="341" y="579"/>
                  </a:lnTo>
                  <a:lnTo>
                    <a:pt x="343" y="577"/>
                  </a:lnTo>
                  <a:lnTo>
                    <a:pt x="360" y="565"/>
                  </a:lnTo>
                  <a:lnTo>
                    <a:pt x="372" y="550"/>
                  </a:lnTo>
                  <a:lnTo>
                    <a:pt x="374" y="541"/>
                  </a:lnTo>
                  <a:lnTo>
                    <a:pt x="379" y="534"/>
                  </a:lnTo>
                  <a:lnTo>
                    <a:pt x="381" y="515"/>
                  </a:lnTo>
                  <a:lnTo>
                    <a:pt x="381" y="512"/>
                  </a:lnTo>
                  <a:lnTo>
                    <a:pt x="381" y="512"/>
                  </a:lnTo>
                  <a:lnTo>
                    <a:pt x="379" y="493"/>
                  </a:lnTo>
                  <a:lnTo>
                    <a:pt x="372" y="474"/>
                  </a:lnTo>
                  <a:lnTo>
                    <a:pt x="360" y="460"/>
                  </a:lnTo>
                  <a:lnTo>
                    <a:pt x="355" y="458"/>
                  </a:lnTo>
                  <a:lnTo>
                    <a:pt x="341" y="448"/>
                  </a:lnTo>
                  <a:lnTo>
                    <a:pt x="336" y="446"/>
                  </a:lnTo>
                  <a:lnTo>
                    <a:pt x="329" y="444"/>
                  </a:lnTo>
                  <a:lnTo>
                    <a:pt x="324" y="413"/>
                  </a:lnTo>
                  <a:lnTo>
                    <a:pt x="329" y="410"/>
                  </a:lnTo>
                  <a:lnTo>
                    <a:pt x="331" y="410"/>
                  </a:lnTo>
                  <a:lnTo>
                    <a:pt x="331" y="408"/>
                  </a:lnTo>
                  <a:lnTo>
                    <a:pt x="331" y="406"/>
                  </a:lnTo>
                  <a:lnTo>
                    <a:pt x="331" y="403"/>
                  </a:lnTo>
                  <a:lnTo>
                    <a:pt x="329" y="403"/>
                  </a:lnTo>
                  <a:lnTo>
                    <a:pt x="327" y="401"/>
                  </a:lnTo>
                  <a:lnTo>
                    <a:pt x="324" y="401"/>
                  </a:lnTo>
                  <a:lnTo>
                    <a:pt x="324" y="334"/>
                  </a:lnTo>
                  <a:lnTo>
                    <a:pt x="327" y="334"/>
                  </a:lnTo>
                  <a:lnTo>
                    <a:pt x="329" y="330"/>
                  </a:lnTo>
                  <a:lnTo>
                    <a:pt x="331" y="323"/>
                  </a:lnTo>
                  <a:lnTo>
                    <a:pt x="334" y="323"/>
                  </a:lnTo>
                  <a:lnTo>
                    <a:pt x="334" y="318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5"/>
                  </a:lnTo>
                  <a:lnTo>
                    <a:pt x="334" y="313"/>
                  </a:lnTo>
                  <a:lnTo>
                    <a:pt x="334" y="308"/>
                  </a:lnTo>
                  <a:lnTo>
                    <a:pt x="334" y="308"/>
                  </a:lnTo>
                  <a:lnTo>
                    <a:pt x="331" y="301"/>
                  </a:lnTo>
                  <a:lnTo>
                    <a:pt x="327" y="299"/>
                  </a:lnTo>
                  <a:lnTo>
                    <a:pt x="329" y="296"/>
                  </a:lnTo>
                  <a:lnTo>
                    <a:pt x="331" y="296"/>
                  </a:lnTo>
                  <a:lnTo>
                    <a:pt x="331" y="294"/>
                  </a:lnTo>
                  <a:lnTo>
                    <a:pt x="331" y="292"/>
                  </a:lnTo>
                  <a:lnTo>
                    <a:pt x="331" y="289"/>
                  </a:lnTo>
                  <a:lnTo>
                    <a:pt x="329" y="287"/>
                  </a:lnTo>
                  <a:lnTo>
                    <a:pt x="324" y="287"/>
                  </a:lnTo>
                  <a:lnTo>
                    <a:pt x="320" y="287"/>
                  </a:lnTo>
                  <a:lnTo>
                    <a:pt x="320" y="287"/>
                  </a:lnTo>
                  <a:lnTo>
                    <a:pt x="320" y="220"/>
                  </a:lnTo>
                  <a:lnTo>
                    <a:pt x="324" y="220"/>
                  </a:lnTo>
                  <a:lnTo>
                    <a:pt x="324" y="216"/>
                  </a:lnTo>
                  <a:lnTo>
                    <a:pt x="315" y="209"/>
                  </a:lnTo>
                  <a:lnTo>
                    <a:pt x="315" y="142"/>
                  </a:lnTo>
                  <a:lnTo>
                    <a:pt x="317" y="142"/>
                  </a:lnTo>
                  <a:lnTo>
                    <a:pt x="317" y="140"/>
                  </a:lnTo>
                  <a:lnTo>
                    <a:pt x="320" y="140"/>
                  </a:lnTo>
                  <a:lnTo>
                    <a:pt x="320" y="140"/>
                  </a:lnTo>
                  <a:lnTo>
                    <a:pt x="320" y="137"/>
                  </a:lnTo>
                  <a:lnTo>
                    <a:pt x="320" y="137"/>
                  </a:lnTo>
                  <a:lnTo>
                    <a:pt x="320" y="135"/>
                  </a:lnTo>
                  <a:lnTo>
                    <a:pt x="317" y="135"/>
                  </a:lnTo>
                  <a:lnTo>
                    <a:pt x="317" y="135"/>
                  </a:lnTo>
                  <a:lnTo>
                    <a:pt x="315" y="133"/>
                  </a:lnTo>
                  <a:lnTo>
                    <a:pt x="315" y="133"/>
                  </a:lnTo>
                  <a:lnTo>
                    <a:pt x="315" y="0"/>
                  </a:lnTo>
                  <a:lnTo>
                    <a:pt x="315" y="0"/>
                  </a:lnTo>
                  <a:lnTo>
                    <a:pt x="313" y="0"/>
                  </a:lnTo>
                  <a:lnTo>
                    <a:pt x="313" y="0"/>
                  </a:lnTo>
                  <a:lnTo>
                    <a:pt x="313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5" y="133"/>
                  </a:lnTo>
                  <a:lnTo>
                    <a:pt x="305" y="133"/>
                  </a:lnTo>
                  <a:lnTo>
                    <a:pt x="303" y="135"/>
                  </a:lnTo>
                  <a:lnTo>
                    <a:pt x="301" y="135"/>
                  </a:lnTo>
                  <a:lnTo>
                    <a:pt x="301" y="135"/>
                  </a:lnTo>
                  <a:lnTo>
                    <a:pt x="301" y="135"/>
                  </a:lnTo>
                  <a:lnTo>
                    <a:pt x="301" y="137"/>
                  </a:lnTo>
                  <a:lnTo>
                    <a:pt x="301" y="137"/>
                  </a:lnTo>
                  <a:lnTo>
                    <a:pt x="301" y="140"/>
                  </a:lnTo>
                  <a:lnTo>
                    <a:pt x="301" y="140"/>
                  </a:lnTo>
                  <a:lnTo>
                    <a:pt x="303" y="140"/>
                  </a:lnTo>
                  <a:lnTo>
                    <a:pt x="303" y="142"/>
                  </a:lnTo>
                  <a:lnTo>
                    <a:pt x="305" y="142"/>
                  </a:lnTo>
                  <a:lnTo>
                    <a:pt x="303" y="211"/>
                  </a:lnTo>
                  <a:lnTo>
                    <a:pt x="294" y="213"/>
                  </a:lnTo>
                  <a:lnTo>
                    <a:pt x="294" y="216"/>
                  </a:lnTo>
                  <a:lnTo>
                    <a:pt x="298" y="218"/>
                  </a:lnTo>
                  <a:lnTo>
                    <a:pt x="298" y="285"/>
                  </a:lnTo>
                  <a:lnTo>
                    <a:pt x="298" y="287"/>
                  </a:lnTo>
                  <a:lnTo>
                    <a:pt x="294" y="287"/>
                  </a:lnTo>
                  <a:lnTo>
                    <a:pt x="289" y="287"/>
                  </a:lnTo>
                  <a:lnTo>
                    <a:pt x="289" y="289"/>
                  </a:lnTo>
                  <a:lnTo>
                    <a:pt x="286" y="292"/>
                  </a:lnTo>
                  <a:lnTo>
                    <a:pt x="286" y="294"/>
                  </a:lnTo>
                  <a:lnTo>
                    <a:pt x="289" y="296"/>
                  </a:lnTo>
                  <a:lnTo>
                    <a:pt x="291" y="296"/>
                  </a:lnTo>
                  <a:lnTo>
                    <a:pt x="291" y="296"/>
                  </a:lnTo>
                  <a:lnTo>
                    <a:pt x="289" y="301"/>
                  </a:lnTo>
                  <a:lnTo>
                    <a:pt x="286" y="304"/>
                  </a:lnTo>
                  <a:lnTo>
                    <a:pt x="284" y="308"/>
                  </a:lnTo>
                  <a:lnTo>
                    <a:pt x="284" y="311"/>
                  </a:lnTo>
                  <a:lnTo>
                    <a:pt x="284" y="315"/>
                  </a:lnTo>
                  <a:lnTo>
                    <a:pt x="284" y="315"/>
                  </a:lnTo>
                  <a:lnTo>
                    <a:pt x="284" y="315"/>
                  </a:lnTo>
                  <a:lnTo>
                    <a:pt x="284" y="318"/>
                  </a:lnTo>
                  <a:lnTo>
                    <a:pt x="284" y="323"/>
                  </a:lnTo>
                  <a:lnTo>
                    <a:pt x="286" y="327"/>
                  </a:lnTo>
                  <a:lnTo>
                    <a:pt x="289" y="330"/>
                  </a:lnTo>
                  <a:lnTo>
                    <a:pt x="291" y="334"/>
                  </a:lnTo>
                  <a:lnTo>
                    <a:pt x="294" y="334"/>
                  </a:lnTo>
                  <a:lnTo>
                    <a:pt x="294" y="401"/>
                  </a:lnTo>
                  <a:lnTo>
                    <a:pt x="289" y="401"/>
                  </a:lnTo>
                  <a:lnTo>
                    <a:pt x="286" y="403"/>
                  </a:lnTo>
                  <a:lnTo>
                    <a:pt x="286" y="403"/>
                  </a:lnTo>
                  <a:lnTo>
                    <a:pt x="286" y="408"/>
                  </a:lnTo>
                  <a:lnTo>
                    <a:pt x="286" y="408"/>
                  </a:lnTo>
                  <a:lnTo>
                    <a:pt x="289" y="410"/>
                  </a:lnTo>
                  <a:lnTo>
                    <a:pt x="294" y="410"/>
                  </a:lnTo>
                  <a:lnTo>
                    <a:pt x="294" y="413"/>
                  </a:lnTo>
                  <a:lnTo>
                    <a:pt x="289" y="441"/>
                  </a:lnTo>
                  <a:lnTo>
                    <a:pt x="277" y="446"/>
                  </a:lnTo>
                  <a:lnTo>
                    <a:pt x="275" y="448"/>
                  </a:lnTo>
                  <a:lnTo>
                    <a:pt x="260" y="458"/>
                  </a:lnTo>
                  <a:lnTo>
                    <a:pt x="256" y="460"/>
                  </a:lnTo>
                  <a:lnTo>
                    <a:pt x="244" y="474"/>
                  </a:lnTo>
                  <a:lnTo>
                    <a:pt x="237" y="493"/>
                  </a:lnTo>
                  <a:lnTo>
                    <a:pt x="234" y="510"/>
                  </a:lnTo>
                  <a:lnTo>
                    <a:pt x="234" y="510"/>
                  </a:lnTo>
                  <a:lnTo>
                    <a:pt x="237" y="529"/>
                  </a:lnTo>
                  <a:lnTo>
                    <a:pt x="237" y="534"/>
                  </a:lnTo>
                  <a:lnTo>
                    <a:pt x="242" y="543"/>
                  </a:lnTo>
                  <a:lnTo>
                    <a:pt x="244" y="550"/>
                  </a:lnTo>
                  <a:lnTo>
                    <a:pt x="256" y="565"/>
                  </a:lnTo>
                  <a:lnTo>
                    <a:pt x="263" y="569"/>
                  </a:lnTo>
                  <a:lnTo>
                    <a:pt x="260" y="975"/>
                  </a:lnTo>
                  <a:lnTo>
                    <a:pt x="251" y="982"/>
                  </a:lnTo>
                  <a:lnTo>
                    <a:pt x="237" y="999"/>
                  </a:lnTo>
                  <a:lnTo>
                    <a:pt x="234" y="1009"/>
                  </a:lnTo>
                  <a:lnTo>
                    <a:pt x="230" y="1020"/>
                  </a:lnTo>
                  <a:lnTo>
                    <a:pt x="227" y="1042"/>
                  </a:lnTo>
                  <a:lnTo>
                    <a:pt x="227" y="1042"/>
                  </a:lnTo>
                  <a:lnTo>
                    <a:pt x="230" y="1061"/>
                  </a:lnTo>
                  <a:lnTo>
                    <a:pt x="234" y="1073"/>
                  </a:lnTo>
                  <a:lnTo>
                    <a:pt x="237" y="1082"/>
                  </a:lnTo>
                  <a:lnTo>
                    <a:pt x="251" y="1099"/>
                  </a:lnTo>
                  <a:lnTo>
                    <a:pt x="260" y="1106"/>
                  </a:lnTo>
                  <a:lnTo>
                    <a:pt x="260" y="1151"/>
                  </a:lnTo>
                  <a:lnTo>
                    <a:pt x="258" y="1161"/>
                  </a:lnTo>
                  <a:lnTo>
                    <a:pt x="256" y="1163"/>
                  </a:lnTo>
                  <a:lnTo>
                    <a:pt x="253" y="1165"/>
                  </a:lnTo>
                  <a:lnTo>
                    <a:pt x="253" y="1168"/>
                  </a:lnTo>
                  <a:lnTo>
                    <a:pt x="253" y="1168"/>
                  </a:lnTo>
                  <a:lnTo>
                    <a:pt x="251" y="1170"/>
                  </a:lnTo>
                  <a:lnTo>
                    <a:pt x="251" y="1172"/>
                  </a:lnTo>
                  <a:lnTo>
                    <a:pt x="251" y="1175"/>
                  </a:lnTo>
                  <a:lnTo>
                    <a:pt x="253" y="1177"/>
                  </a:lnTo>
                  <a:lnTo>
                    <a:pt x="253" y="1180"/>
                  </a:lnTo>
                  <a:lnTo>
                    <a:pt x="253" y="1180"/>
                  </a:lnTo>
                  <a:lnTo>
                    <a:pt x="253" y="1180"/>
                  </a:lnTo>
                  <a:lnTo>
                    <a:pt x="234" y="1244"/>
                  </a:lnTo>
                  <a:lnTo>
                    <a:pt x="230" y="1244"/>
                  </a:lnTo>
                  <a:lnTo>
                    <a:pt x="223" y="1244"/>
                  </a:lnTo>
                  <a:lnTo>
                    <a:pt x="213" y="1246"/>
                  </a:lnTo>
                  <a:lnTo>
                    <a:pt x="204" y="1246"/>
                  </a:lnTo>
                  <a:lnTo>
                    <a:pt x="197" y="1246"/>
                  </a:lnTo>
                  <a:lnTo>
                    <a:pt x="190" y="1246"/>
                  </a:lnTo>
                  <a:lnTo>
                    <a:pt x="180" y="1246"/>
                  </a:lnTo>
                  <a:lnTo>
                    <a:pt x="173" y="1246"/>
                  </a:lnTo>
                  <a:lnTo>
                    <a:pt x="173" y="1251"/>
                  </a:lnTo>
                  <a:lnTo>
                    <a:pt x="171" y="1251"/>
                  </a:lnTo>
                  <a:lnTo>
                    <a:pt x="164" y="1253"/>
                  </a:lnTo>
                  <a:lnTo>
                    <a:pt x="164" y="1255"/>
                  </a:lnTo>
                  <a:lnTo>
                    <a:pt x="175" y="1255"/>
                  </a:lnTo>
                  <a:lnTo>
                    <a:pt x="185" y="1255"/>
                  </a:lnTo>
                  <a:lnTo>
                    <a:pt x="192" y="1255"/>
                  </a:lnTo>
                  <a:lnTo>
                    <a:pt x="199" y="1255"/>
                  </a:lnTo>
                  <a:lnTo>
                    <a:pt x="208" y="1253"/>
                  </a:lnTo>
                  <a:lnTo>
                    <a:pt x="211" y="1253"/>
                  </a:lnTo>
                  <a:lnTo>
                    <a:pt x="227" y="1255"/>
                  </a:lnTo>
                  <a:lnTo>
                    <a:pt x="227" y="1265"/>
                  </a:lnTo>
                  <a:lnTo>
                    <a:pt x="187" y="1265"/>
                  </a:lnTo>
                  <a:lnTo>
                    <a:pt x="190" y="1265"/>
                  </a:lnTo>
                  <a:lnTo>
                    <a:pt x="192" y="1265"/>
                  </a:lnTo>
                  <a:lnTo>
                    <a:pt x="194" y="1263"/>
                  </a:lnTo>
                  <a:lnTo>
                    <a:pt x="199" y="1263"/>
                  </a:lnTo>
                  <a:lnTo>
                    <a:pt x="199" y="1263"/>
                  </a:lnTo>
                  <a:lnTo>
                    <a:pt x="197" y="1263"/>
                  </a:lnTo>
                  <a:lnTo>
                    <a:pt x="190" y="1260"/>
                  </a:lnTo>
                  <a:lnTo>
                    <a:pt x="182" y="1260"/>
                  </a:lnTo>
                  <a:lnTo>
                    <a:pt x="178" y="1260"/>
                  </a:lnTo>
                  <a:lnTo>
                    <a:pt x="173" y="1260"/>
                  </a:lnTo>
                  <a:lnTo>
                    <a:pt x="168" y="1260"/>
                  </a:lnTo>
                  <a:lnTo>
                    <a:pt x="164" y="1260"/>
                  </a:lnTo>
                  <a:lnTo>
                    <a:pt x="159" y="1258"/>
                  </a:lnTo>
                  <a:lnTo>
                    <a:pt x="156" y="1258"/>
                  </a:lnTo>
                  <a:lnTo>
                    <a:pt x="154" y="1258"/>
                  </a:lnTo>
                  <a:lnTo>
                    <a:pt x="152" y="1258"/>
                  </a:lnTo>
                  <a:lnTo>
                    <a:pt x="149" y="1258"/>
                  </a:lnTo>
                  <a:lnTo>
                    <a:pt x="145" y="1258"/>
                  </a:lnTo>
                  <a:lnTo>
                    <a:pt x="140" y="1258"/>
                  </a:lnTo>
                  <a:lnTo>
                    <a:pt x="135" y="1260"/>
                  </a:lnTo>
                  <a:lnTo>
                    <a:pt x="133" y="1260"/>
                  </a:lnTo>
                  <a:lnTo>
                    <a:pt x="128" y="1263"/>
                  </a:lnTo>
                  <a:lnTo>
                    <a:pt x="123" y="1263"/>
                  </a:lnTo>
                  <a:lnTo>
                    <a:pt x="119" y="1265"/>
                  </a:lnTo>
                  <a:lnTo>
                    <a:pt x="116" y="1265"/>
                  </a:lnTo>
                  <a:lnTo>
                    <a:pt x="0" y="1265"/>
                  </a:lnTo>
                  <a:lnTo>
                    <a:pt x="0" y="1346"/>
                  </a:lnTo>
                  <a:lnTo>
                    <a:pt x="5364" y="1346"/>
                  </a:lnTo>
                  <a:lnTo>
                    <a:pt x="5364" y="1265"/>
                  </a:lnTo>
                  <a:lnTo>
                    <a:pt x="5312" y="1265"/>
                  </a:lnTo>
                  <a:lnTo>
                    <a:pt x="5225" y="1225"/>
                  </a:lnTo>
                  <a:close/>
                  <a:moveTo>
                    <a:pt x="4331" y="1101"/>
                  </a:moveTo>
                  <a:lnTo>
                    <a:pt x="4331" y="1101"/>
                  </a:lnTo>
                  <a:lnTo>
                    <a:pt x="4331" y="1096"/>
                  </a:lnTo>
                  <a:lnTo>
                    <a:pt x="4331" y="1101"/>
                  </a:lnTo>
                  <a:close/>
                  <a:moveTo>
                    <a:pt x="3661" y="61"/>
                  </a:moveTo>
                  <a:lnTo>
                    <a:pt x="3659" y="76"/>
                  </a:lnTo>
                  <a:lnTo>
                    <a:pt x="3657" y="80"/>
                  </a:lnTo>
                  <a:lnTo>
                    <a:pt x="3652" y="114"/>
                  </a:lnTo>
                  <a:lnTo>
                    <a:pt x="3647" y="140"/>
                  </a:lnTo>
                  <a:lnTo>
                    <a:pt x="3645" y="149"/>
                  </a:lnTo>
                  <a:lnTo>
                    <a:pt x="3541" y="149"/>
                  </a:lnTo>
                  <a:lnTo>
                    <a:pt x="3538" y="140"/>
                  </a:lnTo>
                  <a:lnTo>
                    <a:pt x="3534" y="114"/>
                  </a:lnTo>
                  <a:lnTo>
                    <a:pt x="3529" y="80"/>
                  </a:lnTo>
                  <a:lnTo>
                    <a:pt x="3527" y="76"/>
                  </a:lnTo>
                  <a:lnTo>
                    <a:pt x="3524" y="59"/>
                  </a:lnTo>
                  <a:lnTo>
                    <a:pt x="3661" y="61"/>
                  </a:lnTo>
                  <a:close/>
                  <a:moveTo>
                    <a:pt x="2134" y="804"/>
                  </a:moveTo>
                  <a:lnTo>
                    <a:pt x="2136" y="816"/>
                  </a:lnTo>
                  <a:lnTo>
                    <a:pt x="2134" y="831"/>
                  </a:lnTo>
                  <a:lnTo>
                    <a:pt x="2134" y="804"/>
                  </a:lnTo>
                  <a:close/>
                  <a:moveTo>
                    <a:pt x="2134" y="864"/>
                  </a:moveTo>
                  <a:lnTo>
                    <a:pt x="2134" y="864"/>
                  </a:lnTo>
                  <a:lnTo>
                    <a:pt x="2134" y="838"/>
                  </a:lnTo>
                  <a:lnTo>
                    <a:pt x="2138" y="850"/>
                  </a:lnTo>
                  <a:lnTo>
                    <a:pt x="2134" y="864"/>
                  </a:lnTo>
                  <a:close/>
                  <a:moveTo>
                    <a:pt x="2138" y="852"/>
                  </a:moveTo>
                  <a:lnTo>
                    <a:pt x="2141" y="864"/>
                  </a:lnTo>
                  <a:lnTo>
                    <a:pt x="2134" y="864"/>
                  </a:lnTo>
                  <a:lnTo>
                    <a:pt x="2138" y="852"/>
                  </a:lnTo>
                  <a:close/>
                  <a:moveTo>
                    <a:pt x="2143" y="838"/>
                  </a:moveTo>
                  <a:lnTo>
                    <a:pt x="2143" y="864"/>
                  </a:lnTo>
                  <a:lnTo>
                    <a:pt x="2143" y="864"/>
                  </a:lnTo>
                  <a:lnTo>
                    <a:pt x="2138" y="850"/>
                  </a:lnTo>
                  <a:lnTo>
                    <a:pt x="2143" y="838"/>
                  </a:lnTo>
                  <a:close/>
                  <a:moveTo>
                    <a:pt x="2143" y="833"/>
                  </a:moveTo>
                  <a:lnTo>
                    <a:pt x="2138" y="850"/>
                  </a:lnTo>
                  <a:lnTo>
                    <a:pt x="2134" y="835"/>
                  </a:lnTo>
                  <a:lnTo>
                    <a:pt x="2134" y="835"/>
                  </a:lnTo>
                  <a:lnTo>
                    <a:pt x="2143" y="833"/>
                  </a:lnTo>
                  <a:lnTo>
                    <a:pt x="2143" y="833"/>
                  </a:lnTo>
                  <a:close/>
                  <a:moveTo>
                    <a:pt x="2143" y="833"/>
                  </a:moveTo>
                  <a:lnTo>
                    <a:pt x="2143" y="833"/>
                  </a:lnTo>
                  <a:lnTo>
                    <a:pt x="2134" y="833"/>
                  </a:lnTo>
                  <a:lnTo>
                    <a:pt x="2134" y="833"/>
                  </a:lnTo>
                  <a:lnTo>
                    <a:pt x="2138" y="819"/>
                  </a:lnTo>
                  <a:lnTo>
                    <a:pt x="2143" y="833"/>
                  </a:lnTo>
                  <a:close/>
                  <a:moveTo>
                    <a:pt x="2143" y="828"/>
                  </a:moveTo>
                  <a:lnTo>
                    <a:pt x="2138" y="816"/>
                  </a:lnTo>
                  <a:lnTo>
                    <a:pt x="2143" y="802"/>
                  </a:lnTo>
                  <a:lnTo>
                    <a:pt x="2143" y="828"/>
                  </a:lnTo>
                  <a:close/>
                  <a:moveTo>
                    <a:pt x="2143" y="800"/>
                  </a:moveTo>
                  <a:lnTo>
                    <a:pt x="2143" y="800"/>
                  </a:lnTo>
                  <a:lnTo>
                    <a:pt x="2138" y="814"/>
                  </a:lnTo>
                  <a:lnTo>
                    <a:pt x="2134" y="800"/>
                  </a:lnTo>
                  <a:lnTo>
                    <a:pt x="2134" y="800"/>
                  </a:lnTo>
                  <a:lnTo>
                    <a:pt x="2143" y="800"/>
                  </a:lnTo>
                  <a:close/>
                  <a:moveTo>
                    <a:pt x="341" y="1115"/>
                  </a:moveTo>
                  <a:lnTo>
                    <a:pt x="343" y="1113"/>
                  </a:lnTo>
                  <a:lnTo>
                    <a:pt x="379" y="1175"/>
                  </a:lnTo>
                  <a:lnTo>
                    <a:pt x="379" y="1175"/>
                  </a:lnTo>
                  <a:lnTo>
                    <a:pt x="341" y="1232"/>
                  </a:lnTo>
                  <a:lnTo>
                    <a:pt x="341" y="1115"/>
                  </a:lnTo>
                  <a:close/>
                  <a:moveTo>
                    <a:pt x="310" y="918"/>
                  </a:moveTo>
                  <a:lnTo>
                    <a:pt x="310" y="918"/>
                  </a:lnTo>
                  <a:lnTo>
                    <a:pt x="310" y="918"/>
                  </a:lnTo>
                  <a:lnTo>
                    <a:pt x="308" y="918"/>
                  </a:lnTo>
                  <a:lnTo>
                    <a:pt x="310" y="918"/>
                  </a:lnTo>
                  <a:close/>
                  <a:moveTo>
                    <a:pt x="291" y="586"/>
                  </a:moveTo>
                  <a:lnTo>
                    <a:pt x="294" y="586"/>
                  </a:lnTo>
                  <a:lnTo>
                    <a:pt x="296" y="586"/>
                  </a:lnTo>
                  <a:lnTo>
                    <a:pt x="301" y="586"/>
                  </a:lnTo>
                  <a:lnTo>
                    <a:pt x="305" y="586"/>
                  </a:lnTo>
                  <a:lnTo>
                    <a:pt x="308" y="586"/>
                  </a:lnTo>
                  <a:lnTo>
                    <a:pt x="308" y="619"/>
                  </a:lnTo>
                  <a:lnTo>
                    <a:pt x="308" y="619"/>
                  </a:lnTo>
                  <a:lnTo>
                    <a:pt x="305" y="619"/>
                  </a:lnTo>
                  <a:lnTo>
                    <a:pt x="305" y="619"/>
                  </a:lnTo>
                  <a:lnTo>
                    <a:pt x="305" y="619"/>
                  </a:lnTo>
                  <a:lnTo>
                    <a:pt x="303" y="619"/>
                  </a:lnTo>
                  <a:lnTo>
                    <a:pt x="301" y="622"/>
                  </a:lnTo>
                  <a:lnTo>
                    <a:pt x="298" y="622"/>
                  </a:lnTo>
                  <a:lnTo>
                    <a:pt x="298" y="624"/>
                  </a:lnTo>
                  <a:lnTo>
                    <a:pt x="296" y="626"/>
                  </a:lnTo>
                  <a:lnTo>
                    <a:pt x="294" y="629"/>
                  </a:lnTo>
                  <a:lnTo>
                    <a:pt x="294" y="629"/>
                  </a:lnTo>
                  <a:lnTo>
                    <a:pt x="294" y="629"/>
                  </a:lnTo>
                  <a:lnTo>
                    <a:pt x="291" y="629"/>
                  </a:lnTo>
                  <a:lnTo>
                    <a:pt x="291" y="586"/>
                  </a:lnTo>
                  <a:close/>
                  <a:moveTo>
                    <a:pt x="291" y="645"/>
                  </a:moveTo>
                  <a:lnTo>
                    <a:pt x="294" y="645"/>
                  </a:lnTo>
                  <a:lnTo>
                    <a:pt x="294" y="645"/>
                  </a:lnTo>
                  <a:lnTo>
                    <a:pt x="296" y="650"/>
                  </a:lnTo>
                  <a:lnTo>
                    <a:pt x="298" y="652"/>
                  </a:lnTo>
                  <a:lnTo>
                    <a:pt x="298" y="652"/>
                  </a:lnTo>
                  <a:lnTo>
                    <a:pt x="301" y="655"/>
                  </a:lnTo>
                  <a:lnTo>
                    <a:pt x="303" y="655"/>
                  </a:lnTo>
                  <a:lnTo>
                    <a:pt x="305" y="655"/>
                  </a:lnTo>
                  <a:lnTo>
                    <a:pt x="305" y="655"/>
                  </a:lnTo>
                  <a:lnTo>
                    <a:pt x="305" y="655"/>
                  </a:lnTo>
                  <a:lnTo>
                    <a:pt x="308" y="655"/>
                  </a:lnTo>
                  <a:lnTo>
                    <a:pt x="308" y="655"/>
                  </a:lnTo>
                  <a:lnTo>
                    <a:pt x="308" y="679"/>
                  </a:lnTo>
                  <a:lnTo>
                    <a:pt x="308" y="679"/>
                  </a:lnTo>
                  <a:lnTo>
                    <a:pt x="305" y="679"/>
                  </a:lnTo>
                  <a:lnTo>
                    <a:pt x="305" y="679"/>
                  </a:lnTo>
                  <a:lnTo>
                    <a:pt x="303" y="681"/>
                  </a:lnTo>
                  <a:lnTo>
                    <a:pt x="301" y="681"/>
                  </a:lnTo>
                  <a:lnTo>
                    <a:pt x="298" y="683"/>
                  </a:lnTo>
                  <a:lnTo>
                    <a:pt x="298" y="683"/>
                  </a:lnTo>
                  <a:lnTo>
                    <a:pt x="296" y="686"/>
                  </a:lnTo>
                  <a:lnTo>
                    <a:pt x="294" y="688"/>
                  </a:lnTo>
                  <a:lnTo>
                    <a:pt x="294" y="690"/>
                  </a:lnTo>
                  <a:lnTo>
                    <a:pt x="294" y="690"/>
                  </a:lnTo>
                  <a:lnTo>
                    <a:pt x="291" y="690"/>
                  </a:lnTo>
                  <a:lnTo>
                    <a:pt x="291" y="645"/>
                  </a:lnTo>
                  <a:close/>
                  <a:moveTo>
                    <a:pt x="291" y="705"/>
                  </a:moveTo>
                  <a:lnTo>
                    <a:pt x="294" y="705"/>
                  </a:lnTo>
                  <a:lnTo>
                    <a:pt x="294" y="707"/>
                  </a:lnTo>
                  <a:lnTo>
                    <a:pt x="296" y="709"/>
                  </a:lnTo>
                  <a:lnTo>
                    <a:pt x="298" y="712"/>
                  </a:lnTo>
                  <a:lnTo>
                    <a:pt x="298" y="712"/>
                  </a:lnTo>
                  <a:lnTo>
                    <a:pt x="301" y="714"/>
                  </a:lnTo>
                  <a:lnTo>
                    <a:pt x="305" y="714"/>
                  </a:lnTo>
                  <a:lnTo>
                    <a:pt x="305" y="714"/>
                  </a:lnTo>
                  <a:lnTo>
                    <a:pt x="305" y="714"/>
                  </a:lnTo>
                  <a:lnTo>
                    <a:pt x="308" y="714"/>
                  </a:lnTo>
                  <a:lnTo>
                    <a:pt x="308" y="714"/>
                  </a:lnTo>
                  <a:lnTo>
                    <a:pt x="308" y="745"/>
                  </a:lnTo>
                  <a:lnTo>
                    <a:pt x="308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5" y="745"/>
                  </a:lnTo>
                  <a:lnTo>
                    <a:pt x="301" y="745"/>
                  </a:lnTo>
                  <a:lnTo>
                    <a:pt x="298" y="747"/>
                  </a:lnTo>
                  <a:lnTo>
                    <a:pt x="298" y="747"/>
                  </a:lnTo>
                  <a:lnTo>
                    <a:pt x="296" y="750"/>
                  </a:lnTo>
                  <a:lnTo>
                    <a:pt x="294" y="752"/>
                  </a:lnTo>
                  <a:lnTo>
                    <a:pt x="294" y="755"/>
                  </a:lnTo>
                  <a:lnTo>
                    <a:pt x="294" y="755"/>
                  </a:lnTo>
                  <a:lnTo>
                    <a:pt x="291" y="755"/>
                  </a:lnTo>
                  <a:lnTo>
                    <a:pt x="291" y="705"/>
                  </a:lnTo>
                  <a:close/>
                  <a:moveTo>
                    <a:pt x="291" y="769"/>
                  </a:moveTo>
                  <a:lnTo>
                    <a:pt x="294" y="769"/>
                  </a:lnTo>
                  <a:lnTo>
                    <a:pt x="294" y="771"/>
                  </a:lnTo>
                  <a:lnTo>
                    <a:pt x="294" y="774"/>
                  </a:lnTo>
                  <a:lnTo>
                    <a:pt x="296" y="776"/>
                  </a:lnTo>
                  <a:lnTo>
                    <a:pt x="298" y="776"/>
                  </a:lnTo>
                  <a:lnTo>
                    <a:pt x="301" y="778"/>
                  </a:lnTo>
                  <a:lnTo>
                    <a:pt x="303" y="781"/>
                  </a:lnTo>
                  <a:lnTo>
                    <a:pt x="305" y="781"/>
                  </a:lnTo>
                  <a:lnTo>
                    <a:pt x="305" y="781"/>
                  </a:lnTo>
                  <a:lnTo>
                    <a:pt x="305" y="781"/>
                  </a:lnTo>
                  <a:lnTo>
                    <a:pt x="308" y="781"/>
                  </a:lnTo>
                  <a:lnTo>
                    <a:pt x="308" y="781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8" y="809"/>
                  </a:lnTo>
                  <a:lnTo>
                    <a:pt x="305" y="809"/>
                  </a:lnTo>
                  <a:lnTo>
                    <a:pt x="305" y="809"/>
                  </a:lnTo>
                  <a:lnTo>
                    <a:pt x="305" y="809"/>
                  </a:lnTo>
                  <a:lnTo>
                    <a:pt x="301" y="809"/>
                  </a:lnTo>
                  <a:lnTo>
                    <a:pt x="301" y="809"/>
                  </a:lnTo>
                  <a:lnTo>
                    <a:pt x="298" y="812"/>
                  </a:lnTo>
                  <a:lnTo>
                    <a:pt x="296" y="814"/>
                  </a:lnTo>
                  <a:lnTo>
                    <a:pt x="294" y="816"/>
                  </a:lnTo>
                  <a:lnTo>
                    <a:pt x="294" y="819"/>
                  </a:lnTo>
                  <a:lnTo>
                    <a:pt x="294" y="819"/>
                  </a:lnTo>
                  <a:lnTo>
                    <a:pt x="291" y="819"/>
                  </a:lnTo>
                  <a:lnTo>
                    <a:pt x="291" y="769"/>
                  </a:lnTo>
                  <a:close/>
                  <a:moveTo>
                    <a:pt x="291" y="833"/>
                  </a:moveTo>
                  <a:lnTo>
                    <a:pt x="294" y="833"/>
                  </a:lnTo>
                  <a:lnTo>
                    <a:pt x="294" y="835"/>
                  </a:lnTo>
                  <a:lnTo>
                    <a:pt x="296" y="838"/>
                  </a:lnTo>
                  <a:lnTo>
                    <a:pt x="298" y="840"/>
                  </a:lnTo>
                  <a:lnTo>
                    <a:pt x="301" y="842"/>
                  </a:lnTo>
                  <a:lnTo>
                    <a:pt x="301" y="842"/>
                  </a:lnTo>
                  <a:lnTo>
                    <a:pt x="305" y="845"/>
                  </a:lnTo>
                  <a:lnTo>
                    <a:pt x="305" y="845"/>
                  </a:lnTo>
                  <a:lnTo>
                    <a:pt x="305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45"/>
                  </a:lnTo>
                  <a:lnTo>
                    <a:pt x="308" y="883"/>
                  </a:lnTo>
                  <a:lnTo>
                    <a:pt x="305" y="883"/>
                  </a:lnTo>
                  <a:lnTo>
                    <a:pt x="305" y="883"/>
                  </a:lnTo>
                  <a:lnTo>
                    <a:pt x="303" y="883"/>
                  </a:lnTo>
                  <a:lnTo>
                    <a:pt x="301" y="883"/>
                  </a:lnTo>
                  <a:lnTo>
                    <a:pt x="301" y="883"/>
                  </a:lnTo>
                  <a:lnTo>
                    <a:pt x="296" y="885"/>
                  </a:lnTo>
                  <a:lnTo>
                    <a:pt x="294" y="888"/>
                  </a:lnTo>
                  <a:lnTo>
                    <a:pt x="294" y="890"/>
                  </a:lnTo>
                  <a:lnTo>
                    <a:pt x="294" y="892"/>
                  </a:lnTo>
                  <a:lnTo>
                    <a:pt x="291" y="892"/>
                  </a:lnTo>
                  <a:lnTo>
                    <a:pt x="291" y="892"/>
                  </a:lnTo>
                  <a:lnTo>
                    <a:pt x="291" y="833"/>
                  </a:lnTo>
                  <a:close/>
                  <a:moveTo>
                    <a:pt x="291" y="907"/>
                  </a:moveTo>
                  <a:lnTo>
                    <a:pt x="294" y="907"/>
                  </a:lnTo>
                  <a:lnTo>
                    <a:pt x="294" y="909"/>
                  </a:lnTo>
                  <a:lnTo>
                    <a:pt x="294" y="911"/>
                  </a:lnTo>
                  <a:lnTo>
                    <a:pt x="296" y="914"/>
                  </a:lnTo>
                  <a:lnTo>
                    <a:pt x="301" y="916"/>
                  </a:lnTo>
                  <a:lnTo>
                    <a:pt x="301" y="916"/>
                  </a:lnTo>
                  <a:lnTo>
                    <a:pt x="303" y="918"/>
                  </a:lnTo>
                  <a:lnTo>
                    <a:pt x="305" y="918"/>
                  </a:lnTo>
                  <a:lnTo>
                    <a:pt x="308" y="918"/>
                  </a:lnTo>
                  <a:lnTo>
                    <a:pt x="308" y="918"/>
                  </a:lnTo>
                  <a:lnTo>
                    <a:pt x="308" y="944"/>
                  </a:lnTo>
                  <a:lnTo>
                    <a:pt x="291" y="944"/>
                  </a:lnTo>
                  <a:lnTo>
                    <a:pt x="291" y="944"/>
                  </a:lnTo>
                  <a:lnTo>
                    <a:pt x="291" y="907"/>
                  </a:lnTo>
                  <a:close/>
                  <a:moveTo>
                    <a:pt x="291" y="1139"/>
                  </a:moveTo>
                  <a:lnTo>
                    <a:pt x="296" y="1120"/>
                  </a:lnTo>
                  <a:lnTo>
                    <a:pt x="308" y="1123"/>
                  </a:lnTo>
                  <a:lnTo>
                    <a:pt x="308" y="1177"/>
                  </a:lnTo>
                  <a:lnTo>
                    <a:pt x="291" y="1177"/>
                  </a:lnTo>
                  <a:lnTo>
                    <a:pt x="291" y="1139"/>
                  </a:lnTo>
                  <a:close/>
                  <a:moveTo>
                    <a:pt x="291" y="1196"/>
                  </a:moveTo>
                  <a:lnTo>
                    <a:pt x="308" y="1196"/>
                  </a:lnTo>
                  <a:lnTo>
                    <a:pt x="308" y="1263"/>
                  </a:lnTo>
                  <a:lnTo>
                    <a:pt x="305" y="1263"/>
                  </a:lnTo>
                  <a:lnTo>
                    <a:pt x="291" y="1213"/>
                  </a:lnTo>
                  <a:lnTo>
                    <a:pt x="291" y="1196"/>
                  </a:lnTo>
                  <a:close/>
                  <a:moveTo>
                    <a:pt x="374" y="1265"/>
                  </a:moveTo>
                  <a:lnTo>
                    <a:pt x="357" y="1263"/>
                  </a:lnTo>
                  <a:lnTo>
                    <a:pt x="341" y="1263"/>
                  </a:lnTo>
                  <a:lnTo>
                    <a:pt x="341" y="1263"/>
                  </a:lnTo>
                  <a:lnTo>
                    <a:pt x="388" y="1189"/>
                  </a:lnTo>
                  <a:lnTo>
                    <a:pt x="388" y="1191"/>
                  </a:lnTo>
                  <a:lnTo>
                    <a:pt x="426" y="1258"/>
                  </a:lnTo>
                  <a:lnTo>
                    <a:pt x="395" y="1255"/>
                  </a:lnTo>
                  <a:lnTo>
                    <a:pt x="395" y="1265"/>
                  </a:lnTo>
                  <a:lnTo>
                    <a:pt x="386" y="1265"/>
                  </a:lnTo>
                  <a:lnTo>
                    <a:pt x="374" y="1265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-2089150" ty="0" sx="81000" sy="66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9" name="组合 258"/>
            <p:cNvGrpSpPr/>
            <p:nvPr/>
          </p:nvGrpSpPr>
          <p:grpSpPr>
            <a:xfrm>
              <a:off x="8680627" y="679329"/>
              <a:ext cx="1942804" cy="1666758"/>
              <a:chOff x="8679974" y="798949"/>
              <a:chExt cx="1942804" cy="1666758"/>
            </a:xfrm>
          </p:grpSpPr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936528" y="798949"/>
                <a:ext cx="686250" cy="686250"/>
              </a:xfrm>
              <a:prstGeom prst="rect">
                <a:avLst/>
              </a:prstGeom>
            </p:spPr>
          </p:pic>
          <p:grpSp>
            <p:nvGrpSpPr>
              <p:cNvPr id="77" name="组合 76"/>
              <p:cNvGrpSpPr/>
              <p:nvPr/>
            </p:nvGrpSpPr>
            <p:grpSpPr>
              <a:xfrm>
                <a:off x="8679974" y="798949"/>
                <a:ext cx="1712500" cy="1666758"/>
                <a:chOff x="4012576" y="2244730"/>
                <a:chExt cx="4551942" cy="4430354"/>
              </a:xfrm>
            </p:grpSpPr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12576" y="2244730"/>
                  <a:ext cx="4551942" cy="4430354"/>
                </a:xfrm>
                <a:prstGeom prst="rect">
                  <a:avLst/>
                </a:prstGeom>
              </p:spPr>
            </p:pic>
            <p:sp>
              <p:nvSpPr>
                <p:cNvPr id="79" name="椭圆 78"/>
                <p:cNvSpPr/>
                <p:nvPr/>
              </p:nvSpPr>
              <p:spPr>
                <a:xfrm>
                  <a:off x="4308222" y="2662362"/>
                  <a:ext cx="3888000" cy="388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8759000" y="875864"/>
                <a:ext cx="1554448" cy="1512928"/>
                <a:chOff x="4012576" y="2244730"/>
                <a:chExt cx="4551942" cy="4430354"/>
              </a:xfrm>
            </p:grpSpPr>
            <p:pic>
              <p:nvPicPr>
                <p:cNvPr id="91" name="图片 90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12576" y="2244730"/>
                  <a:ext cx="4551942" cy="4430354"/>
                </a:xfrm>
                <a:prstGeom prst="rect">
                  <a:avLst/>
                </a:prstGeom>
              </p:spPr>
            </p:pic>
            <p:sp>
              <p:nvSpPr>
                <p:cNvPr id="92" name="椭圆 91"/>
                <p:cNvSpPr/>
                <p:nvPr/>
              </p:nvSpPr>
              <p:spPr>
                <a:xfrm>
                  <a:off x="4308222" y="2662362"/>
                  <a:ext cx="3888000" cy="388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8" name="Group 16"/>
            <p:cNvGrpSpPr>
              <a:grpSpLocks noChangeAspect="1"/>
            </p:cNvGrpSpPr>
            <p:nvPr/>
          </p:nvGrpSpPr>
          <p:grpSpPr bwMode="auto">
            <a:xfrm>
              <a:off x="1927879" y="2196664"/>
              <a:ext cx="7615250" cy="163521"/>
              <a:chOff x="1214" y="1459"/>
              <a:chExt cx="4797" cy="103"/>
            </a:xfrm>
          </p:grpSpPr>
          <p:sp>
            <p:nvSpPr>
              <p:cNvPr id="9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1214" y="1461"/>
                <a:ext cx="479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7"/>
              <p:cNvSpPr>
                <a:spLocks/>
              </p:cNvSpPr>
              <p:nvPr/>
            </p:nvSpPr>
            <p:spPr bwMode="auto">
              <a:xfrm>
                <a:off x="5993" y="1499"/>
                <a:ext cx="18" cy="5"/>
              </a:xfrm>
              <a:custGeom>
                <a:avLst/>
                <a:gdLst>
                  <a:gd name="T0" fmla="*/ 9 w 15"/>
                  <a:gd name="T1" fmla="*/ 3 h 3"/>
                  <a:gd name="T2" fmla="*/ 0 w 15"/>
                  <a:gd name="T3" fmla="*/ 3 h 3"/>
                  <a:gd name="T4" fmla="*/ 9 w 1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">
                    <a:moveTo>
                      <a:pt x="9" y="3"/>
                    </a:moveTo>
                    <a:cubicBezTo>
                      <a:pt x="15" y="0"/>
                      <a:pt x="7" y="2"/>
                      <a:pt x="0" y="3"/>
                    </a:cubicBez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8"/>
              <p:cNvSpPr>
                <a:spLocks/>
              </p:cNvSpPr>
              <p:nvPr/>
            </p:nvSpPr>
            <p:spPr bwMode="auto">
              <a:xfrm>
                <a:off x="5984" y="1503"/>
                <a:ext cx="9" cy="1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0 h 1"/>
                  <a:gd name="T4" fmla="*/ 7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1"/>
                      <a:pt x="7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9"/>
              <p:cNvSpPr>
                <a:spLocks/>
              </p:cNvSpPr>
              <p:nvPr/>
            </p:nvSpPr>
            <p:spPr bwMode="auto">
              <a:xfrm>
                <a:off x="5919" y="1492"/>
                <a:ext cx="47" cy="9"/>
              </a:xfrm>
              <a:custGeom>
                <a:avLst/>
                <a:gdLst>
                  <a:gd name="T0" fmla="*/ 0 w 39"/>
                  <a:gd name="T1" fmla="*/ 5 h 5"/>
                  <a:gd name="T2" fmla="*/ 39 w 39"/>
                  <a:gd name="T3" fmla="*/ 2 h 5"/>
                  <a:gd name="T4" fmla="*/ 0 w 39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5">
                    <a:moveTo>
                      <a:pt x="0" y="5"/>
                    </a:moveTo>
                    <a:cubicBezTo>
                      <a:pt x="14" y="2"/>
                      <a:pt x="30" y="5"/>
                      <a:pt x="39" y="2"/>
                    </a:cubicBezTo>
                    <a:cubicBezTo>
                      <a:pt x="25" y="0"/>
                      <a:pt x="3" y="1"/>
                      <a:pt x="0" y="5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5931" y="1501"/>
                <a:ext cx="15" cy="5"/>
              </a:xfrm>
              <a:custGeom>
                <a:avLst/>
                <a:gdLst>
                  <a:gd name="T0" fmla="*/ 13 w 15"/>
                  <a:gd name="T1" fmla="*/ 3 h 5"/>
                  <a:gd name="T2" fmla="*/ 15 w 15"/>
                  <a:gd name="T3" fmla="*/ 0 h 5"/>
                  <a:gd name="T4" fmla="*/ 0 w 15"/>
                  <a:gd name="T5" fmla="*/ 5 h 5"/>
                  <a:gd name="T6" fmla="*/ 13 w 1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3" y="3"/>
                    </a:moveTo>
                    <a:lnTo>
                      <a:pt x="15" y="0"/>
                    </a:lnTo>
                    <a:lnTo>
                      <a:pt x="0" y="5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5929" y="1506"/>
                <a:ext cx="25" cy="4"/>
              </a:xfrm>
              <a:custGeom>
                <a:avLst/>
                <a:gdLst>
                  <a:gd name="T0" fmla="*/ 25 w 25"/>
                  <a:gd name="T1" fmla="*/ 2 h 4"/>
                  <a:gd name="T2" fmla="*/ 24 w 25"/>
                  <a:gd name="T3" fmla="*/ 0 h 4"/>
                  <a:gd name="T4" fmla="*/ 0 w 25"/>
                  <a:gd name="T5" fmla="*/ 4 h 4"/>
                  <a:gd name="T6" fmla="*/ 25 w 25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">
                    <a:moveTo>
                      <a:pt x="25" y="2"/>
                    </a:moveTo>
                    <a:lnTo>
                      <a:pt x="24" y="0"/>
                    </a:lnTo>
                    <a:lnTo>
                      <a:pt x="0" y="4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5852" y="1488"/>
                <a:ext cx="60" cy="18"/>
              </a:xfrm>
              <a:custGeom>
                <a:avLst/>
                <a:gdLst>
                  <a:gd name="T0" fmla="*/ 8 w 50"/>
                  <a:gd name="T1" fmla="*/ 5 h 10"/>
                  <a:gd name="T2" fmla="*/ 22 w 50"/>
                  <a:gd name="T3" fmla="*/ 5 h 10"/>
                  <a:gd name="T4" fmla="*/ 22 w 50"/>
                  <a:gd name="T5" fmla="*/ 10 h 10"/>
                  <a:gd name="T6" fmla="*/ 50 w 50"/>
                  <a:gd name="T7" fmla="*/ 5 h 10"/>
                  <a:gd name="T8" fmla="*/ 19 w 50"/>
                  <a:gd name="T9" fmla="*/ 2 h 10"/>
                  <a:gd name="T10" fmla="*/ 8 w 50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0">
                    <a:moveTo>
                      <a:pt x="8" y="5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35" y="7"/>
                      <a:pt x="14" y="8"/>
                      <a:pt x="22" y="10"/>
                    </a:cubicBezTo>
                    <a:cubicBezTo>
                      <a:pt x="40" y="10"/>
                      <a:pt x="28" y="5"/>
                      <a:pt x="50" y="5"/>
                    </a:cubicBezTo>
                    <a:cubicBezTo>
                      <a:pt x="49" y="3"/>
                      <a:pt x="15" y="5"/>
                      <a:pt x="19" y="2"/>
                    </a:cubicBezTo>
                    <a:cubicBezTo>
                      <a:pt x="0" y="0"/>
                      <a:pt x="18" y="4"/>
                      <a:pt x="8" y="5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3"/>
              <p:cNvSpPr>
                <a:spLocks/>
              </p:cNvSpPr>
              <p:nvPr/>
            </p:nvSpPr>
            <p:spPr bwMode="auto">
              <a:xfrm>
                <a:off x="4839" y="1533"/>
                <a:ext cx="3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4"/>
              <p:cNvSpPr>
                <a:spLocks/>
              </p:cNvSpPr>
              <p:nvPr/>
            </p:nvSpPr>
            <p:spPr bwMode="auto">
              <a:xfrm>
                <a:off x="4552" y="1539"/>
                <a:ext cx="10" cy="1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0 h 1"/>
                  <a:gd name="T4" fmla="*/ 4 w 9"/>
                  <a:gd name="T5" fmla="*/ 1 h 1"/>
                  <a:gd name="T6" fmla="*/ 9 w 9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0"/>
                      <a:pt x="2" y="0"/>
                      <a:pt x="4" y="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5"/>
              <p:cNvSpPr>
                <a:spLocks/>
              </p:cNvSpPr>
              <p:nvPr/>
            </p:nvSpPr>
            <p:spPr bwMode="auto">
              <a:xfrm>
                <a:off x="5017" y="1522"/>
                <a:ext cx="10" cy="2"/>
              </a:xfrm>
              <a:custGeom>
                <a:avLst/>
                <a:gdLst>
                  <a:gd name="T0" fmla="*/ 0 w 9"/>
                  <a:gd name="T1" fmla="*/ 0 h 1"/>
                  <a:gd name="T2" fmla="*/ 9 w 9"/>
                  <a:gd name="T3" fmla="*/ 1 h 1"/>
                  <a:gd name="T4" fmla="*/ 0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0" y="0"/>
                    </a:moveTo>
                    <a:cubicBezTo>
                      <a:pt x="3" y="0"/>
                      <a:pt x="7" y="0"/>
                      <a:pt x="9" y="1"/>
                    </a:cubicBezTo>
                    <a:cubicBezTo>
                      <a:pt x="8" y="0"/>
                      <a:pt x="5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6"/>
              <p:cNvSpPr>
                <a:spLocks/>
              </p:cNvSpPr>
              <p:nvPr/>
            </p:nvSpPr>
            <p:spPr bwMode="auto">
              <a:xfrm>
                <a:off x="3236" y="1495"/>
                <a:ext cx="3" cy="2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0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7"/>
              <p:cNvSpPr>
                <a:spLocks/>
              </p:cNvSpPr>
              <p:nvPr/>
            </p:nvSpPr>
            <p:spPr bwMode="auto">
              <a:xfrm>
                <a:off x="4237" y="1549"/>
                <a:ext cx="13" cy="2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1 h 1"/>
                  <a:gd name="T4" fmla="*/ 11 w 1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cubicBezTo>
                      <a:pt x="7" y="0"/>
                      <a:pt x="4" y="0"/>
                      <a:pt x="0" y="1"/>
                    </a:cubicBezTo>
                    <a:cubicBezTo>
                      <a:pt x="6" y="1"/>
                      <a:pt x="9" y="1"/>
                      <a:pt x="11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8"/>
              <p:cNvSpPr>
                <a:spLocks/>
              </p:cNvSpPr>
              <p:nvPr/>
            </p:nvSpPr>
            <p:spPr bwMode="auto">
              <a:xfrm>
                <a:off x="5113" y="1521"/>
                <a:ext cx="6" cy="1"/>
              </a:xfrm>
              <a:custGeom>
                <a:avLst/>
                <a:gdLst>
                  <a:gd name="T0" fmla="*/ 4 w 5"/>
                  <a:gd name="T1" fmla="*/ 0 h 1"/>
                  <a:gd name="T2" fmla="*/ 0 w 5"/>
                  <a:gd name="T3" fmla="*/ 0 h 1"/>
                  <a:gd name="T4" fmla="*/ 5 w 5"/>
                  <a:gd name="T5" fmla="*/ 1 h 1"/>
                  <a:gd name="T6" fmla="*/ 4 w 5"/>
                  <a:gd name="T7" fmla="*/ 0 h 1"/>
                  <a:gd name="T8" fmla="*/ 4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3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9"/>
              <p:cNvSpPr>
                <a:spLocks/>
              </p:cNvSpPr>
              <p:nvPr/>
            </p:nvSpPr>
            <p:spPr bwMode="auto">
              <a:xfrm>
                <a:off x="4644" y="1548"/>
                <a:ext cx="10" cy="0"/>
              </a:xfrm>
              <a:custGeom>
                <a:avLst/>
                <a:gdLst>
                  <a:gd name="T0" fmla="*/ 8 w 8"/>
                  <a:gd name="T1" fmla="*/ 0 w 8"/>
                  <a:gd name="T2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2" y="0"/>
                      <a:pt x="5" y="0"/>
                      <a:pt x="8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5590" y="1490"/>
                <a:ext cx="12" cy="2"/>
              </a:xfrm>
              <a:custGeom>
                <a:avLst/>
                <a:gdLst>
                  <a:gd name="T0" fmla="*/ 1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3" y="1"/>
                      <a:pt x="6" y="1"/>
                      <a:pt x="1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1"/>
              <p:cNvSpPr>
                <a:spLocks/>
              </p:cNvSpPr>
              <p:nvPr/>
            </p:nvSpPr>
            <p:spPr bwMode="auto">
              <a:xfrm>
                <a:off x="5502" y="1490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2"/>
              <p:cNvSpPr>
                <a:spLocks/>
              </p:cNvSpPr>
              <p:nvPr/>
            </p:nvSpPr>
            <p:spPr bwMode="auto">
              <a:xfrm>
                <a:off x="5438" y="149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3"/>
              <p:cNvSpPr>
                <a:spLocks/>
              </p:cNvSpPr>
              <p:nvPr/>
            </p:nvSpPr>
            <p:spPr bwMode="auto">
              <a:xfrm>
                <a:off x="5548" y="1479"/>
                <a:ext cx="42" cy="18"/>
              </a:xfrm>
              <a:custGeom>
                <a:avLst/>
                <a:gdLst>
                  <a:gd name="T0" fmla="*/ 35 w 35"/>
                  <a:gd name="T1" fmla="*/ 6 h 10"/>
                  <a:gd name="T2" fmla="*/ 17 w 35"/>
                  <a:gd name="T3" fmla="*/ 5 h 10"/>
                  <a:gd name="T4" fmla="*/ 19 w 35"/>
                  <a:gd name="T5" fmla="*/ 6 h 10"/>
                  <a:gd name="T6" fmla="*/ 0 w 35"/>
                  <a:gd name="T7" fmla="*/ 7 h 10"/>
                  <a:gd name="T8" fmla="*/ 2 w 35"/>
                  <a:gd name="T9" fmla="*/ 8 h 10"/>
                  <a:gd name="T10" fmla="*/ 15 w 35"/>
                  <a:gd name="T11" fmla="*/ 9 h 10"/>
                  <a:gd name="T12" fmla="*/ 35 w 35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5" y="6"/>
                    </a:moveTo>
                    <a:cubicBezTo>
                      <a:pt x="28" y="5"/>
                      <a:pt x="26" y="0"/>
                      <a:pt x="17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4" y="5"/>
                      <a:pt x="6" y="7"/>
                      <a:pt x="0" y="7"/>
                    </a:cubicBezTo>
                    <a:cubicBezTo>
                      <a:pt x="0" y="8"/>
                      <a:pt x="1" y="8"/>
                      <a:pt x="2" y="8"/>
                    </a:cubicBezTo>
                    <a:cubicBezTo>
                      <a:pt x="5" y="8"/>
                      <a:pt x="9" y="9"/>
                      <a:pt x="15" y="9"/>
                    </a:cubicBezTo>
                    <a:cubicBezTo>
                      <a:pt x="23" y="10"/>
                      <a:pt x="28" y="8"/>
                      <a:pt x="35" y="6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4"/>
              <p:cNvSpPr>
                <a:spLocks/>
              </p:cNvSpPr>
              <p:nvPr/>
            </p:nvSpPr>
            <p:spPr bwMode="auto">
              <a:xfrm>
                <a:off x="4843" y="1533"/>
                <a:ext cx="7" cy="2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1" y="1"/>
                      <a:pt x="6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5"/>
              <p:cNvSpPr>
                <a:spLocks/>
              </p:cNvSpPr>
              <p:nvPr/>
            </p:nvSpPr>
            <p:spPr bwMode="auto">
              <a:xfrm>
                <a:off x="4920" y="1526"/>
                <a:ext cx="9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3" y="0"/>
                      <a:pt x="5" y="0"/>
                      <a:pt x="7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6"/>
              <p:cNvSpPr>
                <a:spLocks/>
              </p:cNvSpPr>
              <p:nvPr/>
            </p:nvSpPr>
            <p:spPr bwMode="auto">
              <a:xfrm>
                <a:off x="5252" y="1528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7"/>
              <p:cNvSpPr>
                <a:spLocks/>
              </p:cNvSpPr>
              <p:nvPr/>
            </p:nvSpPr>
            <p:spPr bwMode="auto">
              <a:xfrm>
                <a:off x="4913" y="1524"/>
                <a:ext cx="7" cy="2"/>
              </a:xfrm>
              <a:custGeom>
                <a:avLst/>
                <a:gdLst>
                  <a:gd name="T0" fmla="*/ 0 w 6"/>
                  <a:gd name="T1" fmla="*/ 1 h 1"/>
                  <a:gd name="T2" fmla="*/ 6 w 6"/>
                  <a:gd name="T3" fmla="*/ 1 h 1"/>
                  <a:gd name="T4" fmla="*/ 0 w 6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8"/>
              <p:cNvSpPr>
                <a:spLocks/>
              </p:cNvSpPr>
              <p:nvPr/>
            </p:nvSpPr>
            <p:spPr bwMode="auto">
              <a:xfrm>
                <a:off x="5155" y="1522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9"/>
              <p:cNvSpPr>
                <a:spLocks/>
              </p:cNvSpPr>
              <p:nvPr/>
            </p:nvSpPr>
            <p:spPr bwMode="auto">
              <a:xfrm>
                <a:off x="1892" y="1463"/>
                <a:ext cx="42" cy="9"/>
              </a:xfrm>
              <a:custGeom>
                <a:avLst/>
                <a:gdLst>
                  <a:gd name="T0" fmla="*/ 10 w 35"/>
                  <a:gd name="T1" fmla="*/ 2 h 5"/>
                  <a:gd name="T2" fmla="*/ 24 w 35"/>
                  <a:gd name="T3" fmla="*/ 3 h 5"/>
                  <a:gd name="T4" fmla="*/ 17 w 35"/>
                  <a:gd name="T5" fmla="*/ 0 h 5"/>
                  <a:gd name="T6" fmla="*/ 4 w 35"/>
                  <a:gd name="T7" fmla="*/ 1 h 5"/>
                  <a:gd name="T8" fmla="*/ 11 w 35"/>
                  <a:gd name="T9" fmla="*/ 5 h 5"/>
                  <a:gd name="T10" fmla="*/ 10 w 35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5">
                    <a:moveTo>
                      <a:pt x="10" y="2"/>
                    </a:moveTo>
                    <a:cubicBezTo>
                      <a:pt x="15" y="2"/>
                      <a:pt x="19" y="3"/>
                      <a:pt x="24" y="3"/>
                    </a:cubicBezTo>
                    <a:cubicBezTo>
                      <a:pt x="35" y="0"/>
                      <a:pt x="0" y="3"/>
                      <a:pt x="17" y="0"/>
                    </a:cubicBezTo>
                    <a:cubicBezTo>
                      <a:pt x="12" y="0"/>
                      <a:pt x="8" y="1"/>
                      <a:pt x="4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21" y="3"/>
                      <a:pt x="4" y="3"/>
                      <a:pt x="1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0"/>
              <p:cNvSpPr>
                <a:spLocks/>
              </p:cNvSpPr>
              <p:nvPr/>
            </p:nvSpPr>
            <p:spPr bwMode="auto">
              <a:xfrm>
                <a:off x="3138" y="1481"/>
                <a:ext cx="22" cy="14"/>
              </a:xfrm>
              <a:custGeom>
                <a:avLst/>
                <a:gdLst>
                  <a:gd name="T0" fmla="*/ 16 w 18"/>
                  <a:gd name="T1" fmla="*/ 2 h 8"/>
                  <a:gd name="T2" fmla="*/ 18 w 18"/>
                  <a:gd name="T3" fmla="*/ 2 h 8"/>
                  <a:gd name="T4" fmla="*/ 9 w 18"/>
                  <a:gd name="T5" fmla="*/ 0 h 8"/>
                  <a:gd name="T6" fmla="*/ 0 w 18"/>
                  <a:gd name="T7" fmla="*/ 8 h 8"/>
                  <a:gd name="T8" fmla="*/ 10 w 18"/>
                  <a:gd name="T9" fmla="*/ 8 h 8"/>
                  <a:gd name="T10" fmla="*/ 16 w 18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6" y="2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6" y="1"/>
                      <a:pt x="18" y="0"/>
                      <a:pt x="9" y="0"/>
                    </a:cubicBezTo>
                    <a:cubicBezTo>
                      <a:pt x="1" y="2"/>
                      <a:pt x="13" y="5"/>
                      <a:pt x="0" y="8"/>
                    </a:cubicBezTo>
                    <a:cubicBezTo>
                      <a:pt x="3" y="8"/>
                      <a:pt x="6" y="8"/>
                      <a:pt x="10" y="8"/>
                    </a:cubicBezTo>
                    <a:cubicBezTo>
                      <a:pt x="5" y="6"/>
                      <a:pt x="10" y="4"/>
                      <a:pt x="16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1"/>
              <p:cNvSpPr>
                <a:spLocks/>
              </p:cNvSpPr>
              <p:nvPr/>
            </p:nvSpPr>
            <p:spPr bwMode="auto">
              <a:xfrm>
                <a:off x="3150" y="1495"/>
                <a:ext cx="10" cy="2"/>
              </a:xfrm>
              <a:custGeom>
                <a:avLst/>
                <a:gdLst>
                  <a:gd name="T0" fmla="*/ 0 w 8"/>
                  <a:gd name="T1" fmla="*/ 0 h 1"/>
                  <a:gd name="T2" fmla="*/ 0 w 8"/>
                  <a:gd name="T3" fmla="*/ 0 h 1"/>
                  <a:gd name="T4" fmla="*/ 2 w 8"/>
                  <a:gd name="T5" fmla="*/ 1 h 1"/>
                  <a:gd name="T6" fmla="*/ 8 w 8"/>
                  <a:gd name="T7" fmla="*/ 1 h 1"/>
                  <a:gd name="T8" fmla="*/ 0 w 8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4" y="1"/>
                      <a:pt x="6" y="1"/>
                      <a:pt x="8" y="1"/>
                    </a:cubicBezTo>
                    <a:cubicBezTo>
                      <a:pt x="6" y="1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2"/>
              <p:cNvSpPr>
                <a:spLocks/>
              </p:cNvSpPr>
              <p:nvPr/>
            </p:nvSpPr>
            <p:spPr bwMode="auto">
              <a:xfrm>
                <a:off x="2121" y="1468"/>
                <a:ext cx="7" cy="2"/>
              </a:xfrm>
              <a:custGeom>
                <a:avLst/>
                <a:gdLst>
                  <a:gd name="T0" fmla="*/ 0 w 6"/>
                  <a:gd name="T1" fmla="*/ 1 h 1"/>
                  <a:gd name="T2" fmla="*/ 6 w 6"/>
                  <a:gd name="T3" fmla="*/ 1 h 1"/>
                  <a:gd name="T4" fmla="*/ 0 w 6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0" y="1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3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43"/>
              <p:cNvSpPr>
                <a:spLocks/>
              </p:cNvSpPr>
              <p:nvPr/>
            </p:nvSpPr>
            <p:spPr bwMode="auto">
              <a:xfrm>
                <a:off x="4270" y="1472"/>
                <a:ext cx="9" cy="2"/>
              </a:xfrm>
              <a:custGeom>
                <a:avLst/>
                <a:gdLst>
                  <a:gd name="T0" fmla="*/ 0 w 8"/>
                  <a:gd name="T1" fmla="*/ 1 h 1"/>
                  <a:gd name="T2" fmla="*/ 8 w 8"/>
                  <a:gd name="T3" fmla="*/ 0 h 1"/>
                  <a:gd name="T4" fmla="*/ 0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1"/>
                    </a:moveTo>
                    <a:cubicBezTo>
                      <a:pt x="3" y="1"/>
                      <a:pt x="6" y="1"/>
                      <a:pt x="8" y="0"/>
                    </a:cubicBezTo>
                    <a:cubicBezTo>
                      <a:pt x="4" y="1"/>
                      <a:pt x="2" y="1"/>
                      <a:pt x="0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4"/>
              <p:cNvSpPr>
                <a:spLocks/>
              </p:cNvSpPr>
              <p:nvPr/>
            </p:nvSpPr>
            <p:spPr bwMode="auto">
              <a:xfrm>
                <a:off x="3312" y="1490"/>
                <a:ext cx="12" cy="2"/>
              </a:xfrm>
              <a:custGeom>
                <a:avLst/>
                <a:gdLst>
                  <a:gd name="T0" fmla="*/ 0 w 10"/>
                  <a:gd name="T1" fmla="*/ 0 h 1"/>
                  <a:gd name="T2" fmla="*/ 6 w 10"/>
                  <a:gd name="T3" fmla="*/ 1 h 1"/>
                  <a:gd name="T4" fmla="*/ 10 w 10"/>
                  <a:gd name="T5" fmla="*/ 1 h 1"/>
                  <a:gd name="T6" fmla="*/ 0 w 10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cubicBezTo>
                      <a:pt x="2" y="1"/>
                      <a:pt x="4" y="1"/>
                      <a:pt x="6" y="1"/>
                    </a:cubicBezTo>
                    <a:cubicBezTo>
                      <a:pt x="7" y="1"/>
                      <a:pt x="8" y="1"/>
                      <a:pt x="1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5"/>
              <p:cNvSpPr>
                <a:spLocks/>
              </p:cNvSpPr>
              <p:nvPr/>
            </p:nvSpPr>
            <p:spPr bwMode="auto">
              <a:xfrm>
                <a:off x="2772" y="1540"/>
                <a:ext cx="31" cy="9"/>
              </a:xfrm>
              <a:custGeom>
                <a:avLst/>
                <a:gdLst>
                  <a:gd name="T0" fmla="*/ 21 w 26"/>
                  <a:gd name="T1" fmla="*/ 4 h 5"/>
                  <a:gd name="T2" fmla="*/ 9 w 26"/>
                  <a:gd name="T3" fmla="*/ 2 h 5"/>
                  <a:gd name="T4" fmla="*/ 0 w 26"/>
                  <a:gd name="T5" fmla="*/ 4 h 5"/>
                  <a:gd name="T6" fmla="*/ 21 w 2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21" y="4"/>
                    </a:moveTo>
                    <a:cubicBezTo>
                      <a:pt x="26" y="0"/>
                      <a:pt x="18" y="4"/>
                      <a:pt x="9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5"/>
                      <a:pt x="15" y="4"/>
                      <a:pt x="21" y="4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6"/>
              <p:cNvSpPr>
                <a:spLocks/>
              </p:cNvSpPr>
              <p:nvPr/>
            </p:nvSpPr>
            <p:spPr bwMode="auto">
              <a:xfrm>
                <a:off x="1896" y="14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7"/>
              <p:cNvSpPr>
                <a:spLocks/>
              </p:cNvSpPr>
              <p:nvPr/>
            </p:nvSpPr>
            <p:spPr bwMode="auto">
              <a:xfrm>
                <a:off x="2491" y="1548"/>
                <a:ext cx="5" cy="1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8"/>
              <p:cNvSpPr>
                <a:spLocks/>
              </p:cNvSpPr>
              <p:nvPr/>
            </p:nvSpPr>
            <p:spPr bwMode="auto">
              <a:xfrm>
                <a:off x="3210" y="1494"/>
                <a:ext cx="39" cy="7"/>
              </a:xfrm>
              <a:custGeom>
                <a:avLst/>
                <a:gdLst>
                  <a:gd name="T0" fmla="*/ 0 w 32"/>
                  <a:gd name="T1" fmla="*/ 3 h 4"/>
                  <a:gd name="T2" fmla="*/ 32 w 32"/>
                  <a:gd name="T3" fmla="*/ 3 h 4"/>
                  <a:gd name="T4" fmla="*/ 23 w 32"/>
                  <a:gd name="T5" fmla="*/ 2 h 4"/>
                  <a:gd name="T6" fmla="*/ 0 w 3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">
                    <a:moveTo>
                      <a:pt x="0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8" y="4"/>
                      <a:pt x="5" y="0"/>
                      <a:pt x="0" y="3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49"/>
              <p:cNvSpPr>
                <a:spLocks noEditPoints="1"/>
              </p:cNvSpPr>
              <p:nvPr/>
            </p:nvSpPr>
            <p:spPr bwMode="auto">
              <a:xfrm>
                <a:off x="1215" y="1459"/>
                <a:ext cx="4645" cy="103"/>
              </a:xfrm>
              <a:custGeom>
                <a:avLst/>
                <a:gdLst>
                  <a:gd name="T0" fmla="*/ 2487 w 3855"/>
                  <a:gd name="T1" fmla="*/ 52 h 57"/>
                  <a:gd name="T2" fmla="*/ 2652 w 3855"/>
                  <a:gd name="T3" fmla="*/ 52 h 57"/>
                  <a:gd name="T4" fmla="*/ 2808 w 3855"/>
                  <a:gd name="T5" fmla="*/ 44 h 57"/>
                  <a:gd name="T6" fmla="*/ 2893 w 3855"/>
                  <a:gd name="T7" fmla="*/ 34 h 57"/>
                  <a:gd name="T8" fmla="*/ 2924 w 3855"/>
                  <a:gd name="T9" fmla="*/ 44 h 57"/>
                  <a:gd name="T10" fmla="*/ 2982 w 3855"/>
                  <a:gd name="T11" fmla="*/ 41 h 57"/>
                  <a:gd name="T12" fmla="*/ 3082 w 3855"/>
                  <a:gd name="T13" fmla="*/ 37 h 57"/>
                  <a:gd name="T14" fmla="*/ 3235 w 3855"/>
                  <a:gd name="T15" fmla="*/ 34 h 57"/>
                  <a:gd name="T16" fmla="*/ 3301 w 3855"/>
                  <a:gd name="T17" fmla="*/ 37 h 57"/>
                  <a:gd name="T18" fmla="*/ 3419 w 3855"/>
                  <a:gd name="T19" fmla="*/ 40 h 57"/>
                  <a:gd name="T20" fmla="*/ 3492 w 3855"/>
                  <a:gd name="T21" fmla="*/ 34 h 57"/>
                  <a:gd name="T22" fmla="*/ 3591 w 3855"/>
                  <a:gd name="T23" fmla="*/ 34 h 57"/>
                  <a:gd name="T24" fmla="*/ 3704 w 3855"/>
                  <a:gd name="T25" fmla="*/ 29 h 57"/>
                  <a:gd name="T26" fmla="*/ 3789 w 3855"/>
                  <a:gd name="T27" fmla="*/ 36 h 57"/>
                  <a:gd name="T28" fmla="*/ 3826 w 3855"/>
                  <a:gd name="T29" fmla="*/ 20 h 57"/>
                  <a:gd name="T30" fmla="*/ 3774 w 3855"/>
                  <a:gd name="T31" fmla="*/ 24 h 57"/>
                  <a:gd name="T32" fmla="*/ 3697 w 3855"/>
                  <a:gd name="T33" fmla="*/ 19 h 57"/>
                  <a:gd name="T34" fmla="*/ 3573 w 3855"/>
                  <a:gd name="T35" fmla="*/ 22 h 57"/>
                  <a:gd name="T36" fmla="*/ 3506 w 3855"/>
                  <a:gd name="T37" fmla="*/ 17 h 57"/>
                  <a:gd name="T38" fmla="*/ 3393 w 3855"/>
                  <a:gd name="T39" fmla="*/ 18 h 57"/>
                  <a:gd name="T40" fmla="*/ 3420 w 3855"/>
                  <a:gd name="T41" fmla="*/ 10 h 57"/>
                  <a:gd name="T42" fmla="*/ 3200 w 3855"/>
                  <a:gd name="T43" fmla="*/ 16 h 57"/>
                  <a:gd name="T44" fmla="*/ 3150 w 3855"/>
                  <a:gd name="T45" fmla="*/ 9 h 57"/>
                  <a:gd name="T46" fmla="*/ 2741 w 3855"/>
                  <a:gd name="T47" fmla="*/ 12 h 57"/>
                  <a:gd name="T48" fmla="*/ 2518 w 3855"/>
                  <a:gd name="T49" fmla="*/ 11 h 57"/>
                  <a:gd name="T50" fmla="*/ 2209 w 3855"/>
                  <a:gd name="T51" fmla="*/ 11 h 57"/>
                  <a:gd name="T52" fmla="*/ 2118 w 3855"/>
                  <a:gd name="T53" fmla="*/ 7 h 57"/>
                  <a:gd name="T54" fmla="*/ 2024 w 3855"/>
                  <a:gd name="T55" fmla="*/ 8 h 57"/>
                  <a:gd name="T56" fmla="*/ 1859 w 3855"/>
                  <a:gd name="T57" fmla="*/ 18 h 57"/>
                  <a:gd name="T58" fmla="*/ 1710 w 3855"/>
                  <a:gd name="T59" fmla="*/ 16 h 57"/>
                  <a:gd name="T60" fmla="*/ 1736 w 3855"/>
                  <a:gd name="T61" fmla="*/ 3 h 57"/>
                  <a:gd name="T62" fmla="*/ 1690 w 3855"/>
                  <a:gd name="T63" fmla="*/ 16 h 57"/>
                  <a:gd name="T64" fmla="*/ 1617 w 3855"/>
                  <a:gd name="T65" fmla="*/ 22 h 57"/>
                  <a:gd name="T66" fmla="*/ 1564 w 3855"/>
                  <a:gd name="T67" fmla="*/ 21 h 57"/>
                  <a:gd name="T68" fmla="*/ 1538 w 3855"/>
                  <a:gd name="T69" fmla="*/ 4 h 57"/>
                  <a:gd name="T70" fmla="*/ 1401 w 3855"/>
                  <a:gd name="T71" fmla="*/ 19 h 57"/>
                  <a:gd name="T72" fmla="*/ 1326 w 3855"/>
                  <a:gd name="T73" fmla="*/ 12 h 57"/>
                  <a:gd name="T74" fmla="*/ 1223 w 3855"/>
                  <a:gd name="T75" fmla="*/ 10 h 57"/>
                  <a:gd name="T76" fmla="*/ 905 w 3855"/>
                  <a:gd name="T77" fmla="*/ 10 h 57"/>
                  <a:gd name="T78" fmla="*/ 654 w 3855"/>
                  <a:gd name="T79" fmla="*/ 4 h 57"/>
                  <a:gd name="T80" fmla="*/ 527 w 3855"/>
                  <a:gd name="T81" fmla="*/ 8 h 57"/>
                  <a:gd name="T82" fmla="*/ 334 w 3855"/>
                  <a:gd name="T83" fmla="*/ 10 h 57"/>
                  <a:gd name="T84" fmla="*/ 207 w 3855"/>
                  <a:gd name="T85" fmla="*/ 18 h 57"/>
                  <a:gd name="T86" fmla="*/ 83 w 3855"/>
                  <a:gd name="T87" fmla="*/ 20 h 57"/>
                  <a:gd name="T88" fmla="*/ 173 w 3855"/>
                  <a:gd name="T89" fmla="*/ 38 h 57"/>
                  <a:gd name="T90" fmla="*/ 353 w 3855"/>
                  <a:gd name="T91" fmla="*/ 42 h 57"/>
                  <a:gd name="T92" fmla="*/ 842 w 3855"/>
                  <a:gd name="T93" fmla="*/ 46 h 57"/>
                  <a:gd name="T94" fmla="*/ 846 w 3855"/>
                  <a:gd name="T95" fmla="*/ 39 h 57"/>
                  <a:gd name="T96" fmla="*/ 948 w 3855"/>
                  <a:gd name="T97" fmla="*/ 46 h 57"/>
                  <a:gd name="T98" fmla="*/ 1084 w 3855"/>
                  <a:gd name="T99" fmla="*/ 48 h 57"/>
                  <a:gd name="T100" fmla="*/ 1223 w 3855"/>
                  <a:gd name="T101" fmla="*/ 41 h 57"/>
                  <a:gd name="T102" fmla="*/ 1334 w 3855"/>
                  <a:gd name="T103" fmla="*/ 50 h 57"/>
                  <a:gd name="T104" fmla="*/ 3208 w 3855"/>
                  <a:gd name="T105" fmla="*/ 37 h 57"/>
                  <a:gd name="T106" fmla="*/ 3534 w 3855"/>
                  <a:gd name="T107" fmla="*/ 16 h 57"/>
                  <a:gd name="T108" fmla="*/ 2142 w 3855"/>
                  <a:gd name="T109" fmla="*/ 13 h 57"/>
                  <a:gd name="T110" fmla="*/ 1595 w 3855"/>
                  <a:gd name="T111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55" h="57">
                    <a:moveTo>
                      <a:pt x="1451" y="51"/>
                    </a:moveTo>
                    <a:cubicBezTo>
                      <a:pt x="1454" y="53"/>
                      <a:pt x="1454" y="53"/>
                      <a:pt x="1454" y="53"/>
                    </a:cubicBezTo>
                    <a:cubicBezTo>
                      <a:pt x="1486" y="49"/>
                      <a:pt x="1523" y="56"/>
                      <a:pt x="1548" y="49"/>
                    </a:cubicBezTo>
                    <a:cubicBezTo>
                      <a:pt x="1587" y="57"/>
                      <a:pt x="1574" y="42"/>
                      <a:pt x="1610" y="49"/>
                    </a:cubicBezTo>
                    <a:cubicBezTo>
                      <a:pt x="1608" y="48"/>
                      <a:pt x="1608" y="48"/>
                      <a:pt x="1608" y="48"/>
                    </a:cubicBezTo>
                    <a:cubicBezTo>
                      <a:pt x="1726" y="49"/>
                      <a:pt x="1851" y="53"/>
                      <a:pt x="1961" y="49"/>
                    </a:cubicBezTo>
                    <a:cubicBezTo>
                      <a:pt x="1961" y="51"/>
                      <a:pt x="1961" y="51"/>
                      <a:pt x="1961" y="51"/>
                    </a:cubicBezTo>
                    <a:cubicBezTo>
                      <a:pt x="2138" y="54"/>
                      <a:pt x="2311" y="50"/>
                      <a:pt x="2487" y="52"/>
                    </a:cubicBezTo>
                    <a:cubicBezTo>
                      <a:pt x="2504" y="50"/>
                      <a:pt x="2494" y="47"/>
                      <a:pt x="2508" y="45"/>
                    </a:cubicBezTo>
                    <a:cubicBezTo>
                      <a:pt x="2514" y="45"/>
                      <a:pt x="2528" y="45"/>
                      <a:pt x="2528" y="47"/>
                    </a:cubicBezTo>
                    <a:cubicBezTo>
                      <a:pt x="2516" y="48"/>
                      <a:pt x="2523" y="49"/>
                      <a:pt x="2519" y="50"/>
                    </a:cubicBezTo>
                    <a:cubicBezTo>
                      <a:pt x="2539" y="50"/>
                      <a:pt x="2564" y="52"/>
                      <a:pt x="2582" y="50"/>
                    </a:cubicBezTo>
                    <a:cubicBezTo>
                      <a:pt x="2567" y="47"/>
                      <a:pt x="2567" y="47"/>
                      <a:pt x="2567" y="47"/>
                    </a:cubicBezTo>
                    <a:cubicBezTo>
                      <a:pt x="2574" y="46"/>
                      <a:pt x="2585" y="47"/>
                      <a:pt x="2591" y="47"/>
                    </a:cubicBezTo>
                    <a:cubicBezTo>
                      <a:pt x="2588" y="48"/>
                      <a:pt x="2597" y="51"/>
                      <a:pt x="2592" y="52"/>
                    </a:cubicBezTo>
                    <a:cubicBezTo>
                      <a:pt x="2629" y="46"/>
                      <a:pt x="2621" y="55"/>
                      <a:pt x="2652" y="52"/>
                    </a:cubicBezTo>
                    <a:cubicBezTo>
                      <a:pt x="2659" y="47"/>
                      <a:pt x="2698" y="42"/>
                      <a:pt x="2724" y="38"/>
                    </a:cubicBezTo>
                    <a:cubicBezTo>
                      <a:pt x="2737" y="40"/>
                      <a:pt x="2737" y="40"/>
                      <a:pt x="2737" y="40"/>
                    </a:cubicBezTo>
                    <a:cubicBezTo>
                      <a:pt x="2719" y="40"/>
                      <a:pt x="2738" y="44"/>
                      <a:pt x="2715" y="43"/>
                    </a:cubicBezTo>
                    <a:cubicBezTo>
                      <a:pt x="2734" y="45"/>
                      <a:pt x="2751" y="43"/>
                      <a:pt x="2769" y="44"/>
                    </a:cubicBezTo>
                    <a:cubicBezTo>
                      <a:pt x="2765" y="42"/>
                      <a:pt x="2766" y="40"/>
                      <a:pt x="2773" y="40"/>
                    </a:cubicBezTo>
                    <a:cubicBezTo>
                      <a:pt x="2784" y="41"/>
                      <a:pt x="2785" y="43"/>
                      <a:pt x="2798" y="44"/>
                    </a:cubicBezTo>
                    <a:cubicBezTo>
                      <a:pt x="2785" y="45"/>
                      <a:pt x="2785" y="45"/>
                      <a:pt x="2785" y="45"/>
                    </a:cubicBezTo>
                    <a:cubicBezTo>
                      <a:pt x="2794" y="47"/>
                      <a:pt x="2801" y="45"/>
                      <a:pt x="2808" y="44"/>
                    </a:cubicBezTo>
                    <a:cubicBezTo>
                      <a:pt x="2811" y="47"/>
                      <a:pt x="2829" y="47"/>
                      <a:pt x="2826" y="49"/>
                    </a:cubicBezTo>
                    <a:cubicBezTo>
                      <a:pt x="2843" y="46"/>
                      <a:pt x="2849" y="48"/>
                      <a:pt x="2867" y="46"/>
                    </a:cubicBezTo>
                    <a:cubicBezTo>
                      <a:pt x="2848" y="44"/>
                      <a:pt x="2871" y="43"/>
                      <a:pt x="2869" y="41"/>
                    </a:cubicBezTo>
                    <a:cubicBezTo>
                      <a:pt x="2848" y="42"/>
                      <a:pt x="2848" y="42"/>
                      <a:pt x="2848" y="42"/>
                    </a:cubicBezTo>
                    <a:cubicBezTo>
                      <a:pt x="2878" y="44"/>
                      <a:pt x="2839" y="43"/>
                      <a:pt x="2841" y="46"/>
                    </a:cubicBezTo>
                    <a:cubicBezTo>
                      <a:pt x="2827" y="45"/>
                      <a:pt x="2860" y="40"/>
                      <a:pt x="2837" y="41"/>
                    </a:cubicBezTo>
                    <a:cubicBezTo>
                      <a:pt x="2864" y="39"/>
                      <a:pt x="2870" y="41"/>
                      <a:pt x="2899" y="37"/>
                    </a:cubicBezTo>
                    <a:cubicBezTo>
                      <a:pt x="2882" y="38"/>
                      <a:pt x="2902" y="35"/>
                      <a:pt x="2893" y="34"/>
                    </a:cubicBezTo>
                    <a:cubicBezTo>
                      <a:pt x="2915" y="34"/>
                      <a:pt x="2898" y="35"/>
                      <a:pt x="2905" y="37"/>
                    </a:cubicBezTo>
                    <a:cubicBezTo>
                      <a:pt x="2917" y="37"/>
                      <a:pt x="2921" y="40"/>
                      <a:pt x="2932" y="37"/>
                    </a:cubicBezTo>
                    <a:cubicBezTo>
                      <a:pt x="2952" y="38"/>
                      <a:pt x="2930" y="40"/>
                      <a:pt x="2939" y="41"/>
                    </a:cubicBezTo>
                    <a:cubicBezTo>
                      <a:pt x="2932" y="44"/>
                      <a:pt x="2886" y="38"/>
                      <a:pt x="2891" y="46"/>
                    </a:cubicBezTo>
                    <a:cubicBezTo>
                      <a:pt x="2881" y="46"/>
                      <a:pt x="2868" y="50"/>
                      <a:pt x="2854" y="49"/>
                    </a:cubicBezTo>
                    <a:cubicBezTo>
                      <a:pt x="2867" y="51"/>
                      <a:pt x="2885" y="53"/>
                      <a:pt x="2900" y="51"/>
                    </a:cubicBezTo>
                    <a:cubicBezTo>
                      <a:pt x="2901" y="47"/>
                      <a:pt x="2901" y="47"/>
                      <a:pt x="2901" y="47"/>
                    </a:cubicBezTo>
                    <a:cubicBezTo>
                      <a:pt x="2913" y="47"/>
                      <a:pt x="2916" y="43"/>
                      <a:pt x="2924" y="44"/>
                    </a:cubicBezTo>
                    <a:cubicBezTo>
                      <a:pt x="2920" y="45"/>
                      <a:pt x="2928" y="47"/>
                      <a:pt x="2937" y="47"/>
                    </a:cubicBezTo>
                    <a:cubicBezTo>
                      <a:pt x="2935" y="46"/>
                      <a:pt x="2931" y="46"/>
                      <a:pt x="2932" y="45"/>
                    </a:cubicBezTo>
                    <a:cubicBezTo>
                      <a:pt x="2950" y="45"/>
                      <a:pt x="2952" y="42"/>
                      <a:pt x="2973" y="41"/>
                    </a:cubicBezTo>
                    <a:cubicBezTo>
                      <a:pt x="2956" y="40"/>
                      <a:pt x="2952" y="38"/>
                      <a:pt x="2936" y="36"/>
                    </a:cubicBezTo>
                    <a:cubicBezTo>
                      <a:pt x="2940" y="33"/>
                      <a:pt x="2947" y="36"/>
                      <a:pt x="2957" y="35"/>
                    </a:cubicBezTo>
                    <a:cubicBezTo>
                      <a:pt x="2955" y="36"/>
                      <a:pt x="2953" y="36"/>
                      <a:pt x="2956" y="37"/>
                    </a:cubicBezTo>
                    <a:cubicBezTo>
                      <a:pt x="2966" y="35"/>
                      <a:pt x="2966" y="35"/>
                      <a:pt x="2966" y="35"/>
                    </a:cubicBezTo>
                    <a:cubicBezTo>
                      <a:pt x="2988" y="36"/>
                      <a:pt x="2964" y="40"/>
                      <a:pt x="2982" y="41"/>
                    </a:cubicBezTo>
                    <a:cubicBezTo>
                      <a:pt x="2994" y="44"/>
                      <a:pt x="2999" y="40"/>
                      <a:pt x="3008" y="41"/>
                    </a:cubicBezTo>
                    <a:cubicBezTo>
                      <a:pt x="3007" y="41"/>
                      <a:pt x="3007" y="41"/>
                      <a:pt x="3006" y="41"/>
                    </a:cubicBezTo>
                    <a:cubicBezTo>
                      <a:pt x="3008" y="41"/>
                      <a:pt x="3010" y="41"/>
                      <a:pt x="3011" y="41"/>
                    </a:cubicBezTo>
                    <a:cubicBezTo>
                      <a:pt x="3011" y="41"/>
                      <a:pt x="3011" y="41"/>
                      <a:pt x="3011" y="41"/>
                    </a:cubicBezTo>
                    <a:cubicBezTo>
                      <a:pt x="3022" y="40"/>
                      <a:pt x="3035" y="40"/>
                      <a:pt x="3038" y="38"/>
                    </a:cubicBezTo>
                    <a:cubicBezTo>
                      <a:pt x="3039" y="39"/>
                      <a:pt x="3048" y="37"/>
                      <a:pt x="3052" y="37"/>
                    </a:cubicBezTo>
                    <a:cubicBezTo>
                      <a:pt x="3058" y="36"/>
                      <a:pt x="3073" y="33"/>
                      <a:pt x="3083" y="37"/>
                    </a:cubicBezTo>
                    <a:cubicBezTo>
                      <a:pt x="3083" y="37"/>
                      <a:pt x="3083" y="37"/>
                      <a:pt x="3082" y="37"/>
                    </a:cubicBezTo>
                    <a:cubicBezTo>
                      <a:pt x="3097" y="37"/>
                      <a:pt x="3108" y="39"/>
                      <a:pt x="3105" y="40"/>
                    </a:cubicBezTo>
                    <a:cubicBezTo>
                      <a:pt x="3128" y="41"/>
                      <a:pt x="3128" y="41"/>
                      <a:pt x="3128" y="41"/>
                    </a:cubicBezTo>
                    <a:cubicBezTo>
                      <a:pt x="3125" y="44"/>
                      <a:pt x="3125" y="44"/>
                      <a:pt x="3125" y="44"/>
                    </a:cubicBezTo>
                    <a:cubicBezTo>
                      <a:pt x="3147" y="43"/>
                      <a:pt x="3144" y="41"/>
                      <a:pt x="3159" y="38"/>
                    </a:cubicBezTo>
                    <a:cubicBezTo>
                      <a:pt x="3174" y="40"/>
                      <a:pt x="3200" y="38"/>
                      <a:pt x="3210" y="37"/>
                    </a:cubicBezTo>
                    <a:cubicBezTo>
                      <a:pt x="3212" y="37"/>
                      <a:pt x="3215" y="37"/>
                      <a:pt x="3219" y="37"/>
                    </a:cubicBezTo>
                    <a:cubicBezTo>
                      <a:pt x="3210" y="36"/>
                      <a:pt x="3210" y="36"/>
                      <a:pt x="3210" y="36"/>
                    </a:cubicBezTo>
                    <a:cubicBezTo>
                      <a:pt x="3226" y="36"/>
                      <a:pt x="3224" y="34"/>
                      <a:pt x="3235" y="34"/>
                    </a:cubicBezTo>
                    <a:cubicBezTo>
                      <a:pt x="3233" y="34"/>
                      <a:pt x="3233" y="34"/>
                      <a:pt x="3239" y="34"/>
                    </a:cubicBezTo>
                    <a:cubicBezTo>
                      <a:pt x="3241" y="34"/>
                      <a:pt x="3243" y="34"/>
                      <a:pt x="3245" y="35"/>
                    </a:cubicBezTo>
                    <a:cubicBezTo>
                      <a:pt x="3244" y="35"/>
                      <a:pt x="3242" y="35"/>
                      <a:pt x="3240" y="35"/>
                    </a:cubicBezTo>
                    <a:cubicBezTo>
                      <a:pt x="3242" y="36"/>
                      <a:pt x="3242" y="36"/>
                      <a:pt x="3242" y="36"/>
                    </a:cubicBezTo>
                    <a:cubicBezTo>
                      <a:pt x="3255" y="39"/>
                      <a:pt x="3262" y="34"/>
                      <a:pt x="3276" y="35"/>
                    </a:cubicBezTo>
                    <a:cubicBezTo>
                      <a:pt x="3274" y="35"/>
                      <a:pt x="3272" y="35"/>
                      <a:pt x="3271" y="35"/>
                    </a:cubicBezTo>
                    <a:cubicBezTo>
                      <a:pt x="3279" y="36"/>
                      <a:pt x="3290" y="41"/>
                      <a:pt x="3293" y="38"/>
                    </a:cubicBezTo>
                    <a:cubicBezTo>
                      <a:pt x="3295" y="38"/>
                      <a:pt x="3298" y="38"/>
                      <a:pt x="3301" y="37"/>
                    </a:cubicBezTo>
                    <a:cubicBezTo>
                      <a:pt x="3306" y="38"/>
                      <a:pt x="3306" y="38"/>
                      <a:pt x="3306" y="38"/>
                    </a:cubicBezTo>
                    <a:cubicBezTo>
                      <a:pt x="3304" y="37"/>
                      <a:pt x="3302" y="37"/>
                      <a:pt x="3301" y="37"/>
                    </a:cubicBezTo>
                    <a:cubicBezTo>
                      <a:pt x="3304" y="36"/>
                      <a:pt x="3308" y="35"/>
                      <a:pt x="3308" y="36"/>
                    </a:cubicBezTo>
                    <a:cubicBezTo>
                      <a:pt x="3328" y="36"/>
                      <a:pt x="3328" y="36"/>
                      <a:pt x="3328" y="36"/>
                    </a:cubicBezTo>
                    <a:cubicBezTo>
                      <a:pt x="3332" y="37"/>
                      <a:pt x="3337" y="36"/>
                      <a:pt x="3342" y="36"/>
                    </a:cubicBezTo>
                    <a:cubicBezTo>
                      <a:pt x="3345" y="37"/>
                      <a:pt x="3345" y="37"/>
                      <a:pt x="3345" y="37"/>
                    </a:cubicBezTo>
                    <a:cubicBezTo>
                      <a:pt x="3352" y="37"/>
                      <a:pt x="3352" y="38"/>
                      <a:pt x="3352" y="38"/>
                    </a:cubicBezTo>
                    <a:cubicBezTo>
                      <a:pt x="3377" y="43"/>
                      <a:pt x="3391" y="36"/>
                      <a:pt x="3419" y="40"/>
                    </a:cubicBezTo>
                    <a:cubicBezTo>
                      <a:pt x="3424" y="38"/>
                      <a:pt x="3413" y="37"/>
                      <a:pt x="3412" y="35"/>
                    </a:cubicBezTo>
                    <a:cubicBezTo>
                      <a:pt x="3416" y="34"/>
                      <a:pt x="3432" y="32"/>
                      <a:pt x="3440" y="31"/>
                    </a:cubicBezTo>
                    <a:cubicBezTo>
                      <a:pt x="3452" y="34"/>
                      <a:pt x="3490" y="37"/>
                      <a:pt x="3484" y="41"/>
                    </a:cubicBezTo>
                    <a:cubicBezTo>
                      <a:pt x="3506" y="42"/>
                      <a:pt x="3477" y="38"/>
                      <a:pt x="3488" y="37"/>
                    </a:cubicBezTo>
                    <a:cubicBezTo>
                      <a:pt x="3491" y="37"/>
                      <a:pt x="3491" y="37"/>
                      <a:pt x="3491" y="37"/>
                    </a:cubicBezTo>
                    <a:cubicBezTo>
                      <a:pt x="3483" y="37"/>
                      <a:pt x="3477" y="35"/>
                      <a:pt x="3472" y="33"/>
                    </a:cubicBezTo>
                    <a:cubicBezTo>
                      <a:pt x="3470" y="31"/>
                      <a:pt x="3491" y="30"/>
                      <a:pt x="3497" y="31"/>
                    </a:cubicBezTo>
                    <a:cubicBezTo>
                      <a:pt x="3492" y="34"/>
                      <a:pt x="3492" y="34"/>
                      <a:pt x="3492" y="34"/>
                    </a:cubicBezTo>
                    <a:cubicBezTo>
                      <a:pt x="3513" y="33"/>
                      <a:pt x="3509" y="28"/>
                      <a:pt x="3522" y="24"/>
                    </a:cubicBezTo>
                    <a:cubicBezTo>
                      <a:pt x="3539" y="26"/>
                      <a:pt x="3529" y="29"/>
                      <a:pt x="3533" y="32"/>
                    </a:cubicBezTo>
                    <a:cubicBezTo>
                      <a:pt x="3550" y="31"/>
                      <a:pt x="3550" y="31"/>
                      <a:pt x="3550" y="31"/>
                    </a:cubicBezTo>
                    <a:cubicBezTo>
                      <a:pt x="3550" y="34"/>
                      <a:pt x="3550" y="34"/>
                      <a:pt x="3550" y="34"/>
                    </a:cubicBezTo>
                    <a:cubicBezTo>
                      <a:pt x="3562" y="33"/>
                      <a:pt x="3564" y="31"/>
                      <a:pt x="3580" y="32"/>
                    </a:cubicBezTo>
                    <a:cubicBezTo>
                      <a:pt x="3569" y="34"/>
                      <a:pt x="3604" y="34"/>
                      <a:pt x="3588" y="37"/>
                    </a:cubicBezTo>
                    <a:cubicBezTo>
                      <a:pt x="3597" y="38"/>
                      <a:pt x="3599" y="33"/>
                      <a:pt x="3604" y="37"/>
                    </a:cubicBezTo>
                    <a:cubicBezTo>
                      <a:pt x="3610" y="34"/>
                      <a:pt x="3596" y="35"/>
                      <a:pt x="3591" y="34"/>
                    </a:cubicBezTo>
                    <a:cubicBezTo>
                      <a:pt x="3588" y="30"/>
                      <a:pt x="3611" y="33"/>
                      <a:pt x="3621" y="31"/>
                    </a:cubicBezTo>
                    <a:cubicBezTo>
                      <a:pt x="3622" y="34"/>
                      <a:pt x="3614" y="34"/>
                      <a:pt x="3627" y="35"/>
                    </a:cubicBezTo>
                    <a:cubicBezTo>
                      <a:pt x="3629" y="34"/>
                      <a:pt x="3637" y="33"/>
                      <a:pt x="3644" y="34"/>
                    </a:cubicBezTo>
                    <a:cubicBezTo>
                      <a:pt x="3644" y="32"/>
                      <a:pt x="3658" y="34"/>
                      <a:pt x="3665" y="34"/>
                    </a:cubicBezTo>
                    <a:cubicBezTo>
                      <a:pt x="3657" y="34"/>
                      <a:pt x="3646" y="32"/>
                      <a:pt x="3651" y="29"/>
                    </a:cubicBezTo>
                    <a:cubicBezTo>
                      <a:pt x="3657" y="28"/>
                      <a:pt x="3662" y="28"/>
                      <a:pt x="3676" y="28"/>
                    </a:cubicBezTo>
                    <a:cubicBezTo>
                      <a:pt x="3667" y="27"/>
                      <a:pt x="3667" y="27"/>
                      <a:pt x="3667" y="27"/>
                    </a:cubicBezTo>
                    <a:cubicBezTo>
                      <a:pt x="3679" y="23"/>
                      <a:pt x="3687" y="30"/>
                      <a:pt x="3704" y="29"/>
                    </a:cubicBezTo>
                    <a:cubicBezTo>
                      <a:pt x="3697" y="30"/>
                      <a:pt x="3692" y="30"/>
                      <a:pt x="3686" y="32"/>
                    </a:cubicBezTo>
                    <a:cubicBezTo>
                      <a:pt x="3694" y="31"/>
                      <a:pt x="3709" y="29"/>
                      <a:pt x="3721" y="28"/>
                    </a:cubicBezTo>
                    <a:cubicBezTo>
                      <a:pt x="3735" y="31"/>
                      <a:pt x="3735" y="31"/>
                      <a:pt x="3735" y="31"/>
                    </a:cubicBezTo>
                    <a:cubicBezTo>
                      <a:pt x="3737" y="30"/>
                      <a:pt x="3751" y="32"/>
                      <a:pt x="3751" y="29"/>
                    </a:cubicBezTo>
                    <a:cubicBezTo>
                      <a:pt x="3769" y="31"/>
                      <a:pt x="3737" y="32"/>
                      <a:pt x="3735" y="34"/>
                    </a:cubicBezTo>
                    <a:cubicBezTo>
                      <a:pt x="3757" y="36"/>
                      <a:pt x="3753" y="30"/>
                      <a:pt x="3774" y="34"/>
                    </a:cubicBezTo>
                    <a:cubicBezTo>
                      <a:pt x="3767" y="36"/>
                      <a:pt x="3767" y="36"/>
                      <a:pt x="3767" y="36"/>
                    </a:cubicBezTo>
                    <a:cubicBezTo>
                      <a:pt x="3774" y="36"/>
                      <a:pt x="3788" y="35"/>
                      <a:pt x="3789" y="36"/>
                    </a:cubicBezTo>
                    <a:cubicBezTo>
                      <a:pt x="3789" y="35"/>
                      <a:pt x="3785" y="36"/>
                      <a:pt x="3781" y="36"/>
                    </a:cubicBezTo>
                    <a:cubicBezTo>
                      <a:pt x="3785" y="30"/>
                      <a:pt x="3813" y="32"/>
                      <a:pt x="3811" y="27"/>
                    </a:cubicBezTo>
                    <a:cubicBezTo>
                      <a:pt x="3801" y="26"/>
                      <a:pt x="3801" y="26"/>
                      <a:pt x="3801" y="26"/>
                    </a:cubicBezTo>
                    <a:cubicBezTo>
                      <a:pt x="3816" y="25"/>
                      <a:pt x="3826" y="22"/>
                      <a:pt x="3838" y="24"/>
                    </a:cubicBezTo>
                    <a:cubicBezTo>
                      <a:pt x="3847" y="25"/>
                      <a:pt x="3832" y="27"/>
                      <a:pt x="3827" y="29"/>
                    </a:cubicBezTo>
                    <a:cubicBezTo>
                      <a:pt x="3840" y="29"/>
                      <a:pt x="3838" y="23"/>
                      <a:pt x="3855" y="23"/>
                    </a:cubicBezTo>
                    <a:cubicBezTo>
                      <a:pt x="3846" y="22"/>
                      <a:pt x="3847" y="20"/>
                      <a:pt x="3853" y="19"/>
                    </a:cubicBezTo>
                    <a:cubicBezTo>
                      <a:pt x="3843" y="19"/>
                      <a:pt x="3823" y="18"/>
                      <a:pt x="3826" y="20"/>
                    </a:cubicBezTo>
                    <a:cubicBezTo>
                      <a:pt x="3830" y="20"/>
                      <a:pt x="3830" y="20"/>
                      <a:pt x="3830" y="20"/>
                    </a:cubicBezTo>
                    <a:cubicBezTo>
                      <a:pt x="3829" y="22"/>
                      <a:pt x="3824" y="22"/>
                      <a:pt x="3821" y="23"/>
                    </a:cubicBezTo>
                    <a:cubicBezTo>
                      <a:pt x="3808" y="23"/>
                      <a:pt x="3815" y="21"/>
                      <a:pt x="3812" y="20"/>
                    </a:cubicBezTo>
                    <a:cubicBezTo>
                      <a:pt x="3790" y="19"/>
                      <a:pt x="3811" y="25"/>
                      <a:pt x="3791" y="25"/>
                    </a:cubicBezTo>
                    <a:cubicBezTo>
                      <a:pt x="3788" y="24"/>
                      <a:pt x="3788" y="24"/>
                      <a:pt x="3788" y="24"/>
                    </a:cubicBezTo>
                    <a:cubicBezTo>
                      <a:pt x="3778" y="25"/>
                      <a:pt x="3763" y="25"/>
                      <a:pt x="3761" y="29"/>
                    </a:cubicBezTo>
                    <a:cubicBezTo>
                      <a:pt x="3752" y="25"/>
                      <a:pt x="3738" y="30"/>
                      <a:pt x="3728" y="28"/>
                    </a:cubicBezTo>
                    <a:cubicBezTo>
                      <a:pt x="3726" y="20"/>
                      <a:pt x="3762" y="28"/>
                      <a:pt x="3774" y="24"/>
                    </a:cubicBezTo>
                    <a:cubicBezTo>
                      <a:pt x="3763" y="23"/>
                      <a:pt x="3780" y="21"/>
                      <a:pt x="3784" y="19"/>
                    </a:cubicBezTo>
                    <a:cubicBezTo>
                      <a:pt x="3751" y="22"/>
                      <a:pt x="3751" y="22"/>
                      <a:pt x="3751" y="22"/>
                    </a:cubicBezTo>
                    <a:cubicBezTo>
                      <a:pt x="3748" y="21"/>
                      <a:pt x="3739" y="17"/>
                      <a:pt x="3733" y="20"/>
                    </a:cubicBezTo>
                    <a:cubicBezTo>
                      <a:pt x="3735" y="20"/>
                      <a:pt x="3735" y="20"/>
                      <a:pt x="3735" y="20"/>
                    </a:cubicBezTo>
                    <a:cubicBezTo>
                      <a:pt x="3722" y="21"/>
                      <a:pt x="3726" y="24"/>
                      <a:pt x="3714" y="23"/>
                    </a:cubicBezTo>
                    <a:cubicBezTo>
                      <a:pt x="3712" y="23"/>
                      <a:pt x="3716" y="21"/>
                      <a:pt x="3717" y="21"/>
                    </a:cubicBezTo>
                    <a:cubicBezTo>
                      <a:pt x="3706" y="20"/>
                      <a:pt x="3708" y="23"/>
                      <a:pt x="3701" y="23"/>
                    </a:cubicBezTo>
                    <a:cubicBezTo>
                      <a:pt x="3690" y="23"/>
                      <a:pt x="3706" y="20"/>
                      <a:pt x="3697" y="19"/>
                    </a:cubicBezTo>
                    <a:cubicBezTo>
                      <a:pt x="3685" y="22"/>
                      <a:pt x="3678" y="19"/>
                      <a:pt x="3668" y="19"/>
                    </a:cubicBezTo>
                    <a:cubicBezTo>
                      <a:pt x="3672" y="23"/>
                      <a:pt x="3626" y="25"/>
                      <a:pt x="3648" y="28"/>
                    </a:cubicBezTo>
                    <a:cubicBezTo>
                      <a:pt x="3623" y="31"/>
                      <a:pt x="3623" y="31"/>
                      <a:pt x="3623" y="31"/>
                    </a:cubicBezTo>
                    <a:cubicBezTo>
                      <a:pt x="3615" y="29"/>
                      <a:pt x="3640" y="25"/>
                      <a:pt x="3633" y="22"/>
                    </a:cubicBezTo>
                    <a:cubicBezTo>
                      <a:pt x="3654" y="22"/>
                      <a:pt x="3654" y="22"/>
                      <a:pt x="3654" y="22"/>
                    </a:cubicBezTo>
                    <a:cubicBezTo>
                      <a:pt x="3650" y="17"/>
                      <a:pt x="3611" y="25"/>
                      <a:pt x="3598" y="19"/>
                    </a:cubicBezTo>
                    <a:cubicBezTo>
                      <a:pt x="3587" y="19"/>
                      <a:pt x="3590" y="20"/>
                      <a:pt x="3569" y="17"/>
                    </a:cubicBezTo>
                    <a:cubicBezTo>
                      <a:pt x="3573" y="22"/>
                      <a:pt x="3573" y="22"/>
                      <a:pt x="3573" y="22"/>
                    </a:cubicBezTo>
                    <a:cubicBezTo>
                      <a:pt x="3562" y="21"/>
                      <a:pt x="3559" y="18"/>
                      <a:pt x="3558" y="17"/>
                    </a:cubicBezTo>
                    <a:cubicBezTo>
                      <a:pt x="3552" y="18"/>
                      <a:pt x="3547" y="18"/>
                      <a:pt x="3541" y="17"/>
                    </a:cubicBezTo>
                    <a:cubicBezTo>
                      <a:pt x="3542" y="17"/>
                      <a:pt x="3544" y="16"/>
                      <a:pt x="3548" y="16"/>
                    </a:cubicBezTo>
                    <a:cubicBezTo>
                      <a:pt x="3540" y="13"/>
                      <a:pt x="3538" y="14"/>
                      <a:pt x="3535" y="16"/>
                    </a:cubicBezTo>
                    <a:cubicBezTo>
                      <a:pt x="3531" y="17"/>
                      <a:pt x="3524" y="17"/>
                      <a:pt x="3518" y="17"/>
                    </a:cubicBezTo>
                    <a:cubicBezTo>
                      <a:pt x="3524" y="15"/>
                      <a:pt x="3524" y="15"/>
                      <a:pt x="3524" y="15"/>
                    </a:cubicBezTo>
                    <a:cubicBezTo>
                      <a:pt x="3520" y="15"/>
                      <a:pt x="3515" y="16"/>
                      <a:pt x="3514" y="17"/>
                    </a:cubicBezTo>
                    <a:cubicBezTo>
                      <a:pt x="3511" y="17"/>
                      <a:pt x="3509" y="17"/>
                      <a:pt x="3506" y="17"/>
                    </a:cubicBezTo>
                    <a:cubicBezTo>
                      <a:pt x="3508" y="18"/>
                      <a:pt x="3512" y="21"/>
                      <a:pt x="3522" y="22"/>
                    </a:cubicBezTo>
                    <a:cubicBezTo>
                      <a:pt x="3497" y="20"/>
                      <a:pt x="3478" y="21"/>
                      <a:pt x="3457" y="17"/>
                    </a:cubicBezTo>
                    <a:cubicBezTo>
                      <a:pt x="3458" y="16"/>
                      <a:pt x="3467" y="14"/>
                      <a:pt x="3464" y="14"/>
                    </a:cubicBezTo>
                    <a:cubicBezTo>
                      <a:pt x="3454" y="13"/>
                      <a:pt x="3442" y="16"/>
                      <a:pt x="3443" y="18"/>
                    </a:cubicBezTo>
                    <a:cubicBezTo>
                      <a:pt x="3441" y="18"/>
                      <a:pt x="3439" y="18"/>
                      <a:pt x="3437" y="18"/>
                    </a:cubicBezTo>
                    <a:cubicBezTo>
                      <a:pt x="3435" y="17"/>
                      <a:pt x="3433" y="15"/>
                      <a:pt x="3428" y="15"/>
                    </a:cubicBezTo>
                    <a:cubicBezTo>
                      <a:pt x="3427" y="15"/>
                      <a:pt x="3425" y="14"/>
                      <a:pt x="3421" y="14"/>
                    </a:cubicBezTo>
                    <a:cubicBezTo>
                      <a:pt x="3418" y="18"/>
                      <a:pt x="3397" y="16"/>
                      <a:pt x="3393" y="18"/>
                    </a:cubicBezTo>
                    <a:cubicBezTo>
                      <a:pt x="3398" y="18"/>
                      <a:pt x="3404" y="18"/>
                      <a:pt x="3410" y="18"/>
                    </a:cubicBezTo>
                    <a:cubicBezTo>
                      <a:pt x="3401" y="21"/>
                      <a:pt x="3394" y="23"/>
                      <a:pt x="3387" y="21"/>
                    </a:cubicBezTo>
                    <a:cubicBezTo>
                      <a:pt x="3403" y="19"/>
                      <a:pt x="3370" y="17"/>
                      <a:pt x="3394" y="16"/>
                    </a:cubicBezTo>
                    <a:cubicBezTo>
                      <a:pt x="3377" y="12"/>
                      <a:pt x="3385" y="20"/>
                      <a:pt x="3368" y="18"/>
                    </a:cubicBezTo>
                    <a:cubicBezTo>
                      <a:pt x="3356" y="16"/>
                      <a:pt x="3356" y="16"/>
                      <a:pt x="3356" y="16"/>
                    </a:cubicBezTo>
                    <a:cubicBezTo>
                      <a:pt x="3358" y="14"/>
                      <a:pt x="3375" y="15"/>
                      <a:pt x="3372" y="14"/>
                    </a:cubicBezTo>
                    <a:cubicBezTo>
                      <a:pt x="3364" y="14"/>
                      <a:pt x="3364" y="14"/>
                      <a:pt x="3364" y="14"/>
                    </a:cubicBezTo>
                    <a:cubicBezTo>
                      <a:pt x="3372" y="12"/>
                      <a:pt x="3402" y="13"/>
                      <a:pt x="3420" y="10"/>
                    </a:cubicBezTo>
                    <a:cubicBezTo>
                      <a:pt x="3383" y="9"/>
                      <a:pt x="3383" y="9"/>
                      <a:pt x="3383" y="9"/>
                    </a:cubicBezTo>
                    <a:cubicBezTo>
                      <a:pt x="3337" y="12"/>
                      <a:pt x="3279" y="8"/>
                      <a:pt x="3239" y="14"/>
                    </a:cubicBezTo>
                    <a:cubicBezTo>
                      <a:pt x="3241" y="14"/>
                      <a:pt x="3241" y="14"/>
                      <a:pt x="3241" y="14"/>
                    </a:cubicBezTo>
                    <a:cubicBezTo>
                      <a:pt x="3240" y="15"/>
                      <a:pt x="3240" y="15"/>
                      <a:pt x="3240" y="16"/>
                    </a:cubicBezTo>
                    <a:cubicBezTo>
                      <a:pt x="3238" y="15"/>
                      <a:pt x="3238" y="15"/>
                      <a:pt x="3238" y="15"/>
                    </a:cubicBezTo>
                    <a:cubicBezTo>
                      <a:pt x="3230" y="18"/>
                      <a:pt x="3230" y="18"/>
                      <a:pt x="3230" y="18"/>
                    </a:cubicBezTo>
                    <a:cubicBezTo>
                      <a:pt x="3221" y="15"/>
                      <a:pt x="3205" y="14"/>
                      <a:pt x="3190" y="12"/>
                    </a:cubicBezTo>
                    <a:cubicBezTo>
                      <a:pt x="3199" y="14"/>
                      <a:pt x="3199" y="14"/>
                      <a:pt x="3200" y="16"/>
                    </a:cubicBezTo>
                    <a:cubicBezTo>
                      <a:pt x="3198" y="19"/>
                      <a:pt x="3197" y="20"/>
                      <a:pt x="3184" y="19"/>
                    </a:cubicBezTo>
                    <a:cubicBezTo>
                      <a:pt x="3184" y="17"/>
                      <a:pt x="3192" y="17"/>
                      <a:pt x="3182" y="16"/>
                    </a:cubicBezTo>
                    <a:cubicBezTo>
                      <a:pt x="3187" y="17"/>
                      <a:pt x="3183" y="18"/>
                      <a:pt x="3177" y="18"/>
                    </a:cubicBezTo>
                    <a:cubicBezTo>
                      <a:pt x="3169" y="17"/>
                      <a:pt x="3157" y="17"/>
                      <a:pt x="3157" y="15"/>
                    </a:cubicBezTo>
                    <a:cubicBezTo>
                      <a:pt x="3160" y="14"/>
                      <a:pt x="3163" y="15"/>
                      <a:pt x="3166" y="15"/>
                    </a:cubicBezTo>
                    <a:cubicBezTo>
                      <a:pt x="3169" y="15"/>
                      <a:pt x="3152" y="13"/>
                      <a:pt x="3162" y="12"/>
                    </a:cubicBezTo>
                    <a:cubicBezTo>
                      <a:pt x="3148" y="12"/>
                      <a:pt x="3148" y="12"/>
                      <a:pt x="3148" y="12"/>
                    </a:cubicBezTo>
                    <a:cubicBezTo>
                      <a:pt x="3141" y="11"/>
                      <a:pt x="3154" y="10"/>
                      <a:pt x="3150" y="9"/>
                    </a:cubicBezTo>
                    <a:cubicBezTo>
                      <a:pt x="3128" y="10"/>
                      <a:pt x="3117" y="15"/>
                      <a:pt x="3097" y="16"/>
                    </a:cubicBezTo>
                    <a:cubicBezTo>
                      <a:pt x="3098" y="15"/>
                      <a:pt x="3098" y="10"/>
                      <a:pt x="3098" y="12"/>
                    </a:cubicBezTo>
                    <a:cubicBezTo>
                      <a:pt x="3082" y="10"/>
                      <a:pt x="3064" y="16"/>
                      <a:pt x="3047" y="17"/>
                    </a:cubicBezTo>
                    <a:cubicBezTo>
                      <a:pt x="3049" y="16"/>
                      <a:pt x="3056" y="16"/>
                      <a:pt x="3061" y="15"/>
                    </a:cubicBezTo>
                    <a:cubicBezTo>
                      <a:pt x="3007" y="14"/>
                      <a:pt x="2963" y="14"/>
                      <a:pt x="2912" y="10"/>
                    </a:cubicBezTo>
                    <a:cubicBezTo>
                      <a:pt x="2899" y="14"/>
                      <a:pt x="2899" y="14"/>
                      <a:pt x="2899" y="14"/>
                    </a:cubicBezTo>
                    <a:cubicBezTo>
                      <a:pt x="2886" y="11"/>
                      <a:pt x="2886" y="11"/>
                      <a:pt x="2886" y="11"/>
                    </a:cubicBezTo>
                    <a:cubicBezTo>
                      <a:pt x="2832" y="8"/>
                      <a:pt x="2792" y="11"/>
                      <a:pt x="2741" y="12"/>
                    </a:cubicBezTo>
                    <a:cubicBezTo>
                      <a:pt x="2725" y="13"/>
                      <a:pt x="2731" y="9"/>
                      <a:pt x="2724" y="8"/>
                    </a:cubicBezTo>
                    <a:cubicBezTo>
                      <a:pt x="2689" y="7"/>
                      <a:pt x="2681" y="13"/>
                      <a:pt x="2648" y="14"/>
                    </a:cubicBezTo>
                    <a:cubicBezTo>
                      <a:pt x="2652" y="12"/>
                      <a:pt x="2660" y="8"/>
                      <a:pt x="2646" y="8"/>
                    </a:cubicBezTo>
                    <a:cubicBezTo>
                      <a:pt x="2643" y="9"/>
                      <a:pt x="2642" y="11"/>
                      <a:pt x="2633" y="11"/>
                    </a:cubicBezTo>
                    <a:cubicBezTo>
                      <a:pt x="2637" y="9"/>
                      <a:pt x="2637" y="9"/>
                      <a:pt x="2637" y="9"/>
                    </a:cubicBezTo>
                    <a:cubicBezTo>
                      <a:pt x="2629" y="7"/>
                      <a:pt x="2621" y="9"/>
                      <a:pt x="2604" y="8"/>
                    </a:cubicBezTo>
                    <a:cubicBezTo>
                      <a:pt x="2574" y="8"/>
                      <a:pt x="2545" y="12"/>
                      <a:pt x="2521" y="17"/>
                    </a:cubicBezTo>
                    <a:cubicBezTo>
                      <a:pt x="2494" y="16"/>
                      <a:pt x="2523" y="12"/>
                      <a:pt x="2518" y="11"/>
                    </a:cubicBezTo>
                    <a:cubicBezTo>
                      <a:pt x="2537" y="12"/>
                      <a:pt x="2531" y="10"/>
                      <a:pt x="2535" y="8"/>
                    </a:cubicBezTo>
                    <a:cubicBezTo>
                      <a:pt x="2526" y="10"/>
                      <a:pt x="2514" y="10"/>
                      <a:pt x="2508" y="7"/>
                    </a:cubicBezTo>
                    <a:cubicBezTo>
                      <a:pt x="2495" y="7"/>
                      <a:pt x="2488" y="7"/>
                      <a:pt x="2475" y="9"/>
                    </a:cubicBezTo>
                    <a:cubicBezTo>
                      <a:pt x="2482" y="8"/>
                      <a:pt x="2488" y="10"/>
                      <a:pt x="2481" y="12"/>
                    </a:cubicBezTo>
                    <a:cubicBezTo>
                      <a:pt x="2470" y="10"/>
                      <a:pt x="2441" y="12"/>
                      <a:pt x="2443" y="8"/>
                    </a:cubicBezTo>
                    <a:cubicBezTo>
                      <a:pt x="2377" y="8"/>
                      <a:pt x="2304" y="8"/>
                      <a:pt x="2234" y="8"/>
                    </a:cubicBezTo>
                    <a:cubicBezTo>
                      <a:pt x="2222" y="10"/>
                      <a:pt x="2243" y="9"/>
                      <a:pt x="2237" y="10"/>
                    </a:cubicBezTo>
                    <a:cubicBezTo>
                      <a:pt x="2220" y="13"/>
                      <a:pt x="2223" y="9"/>
                      <a:pt x="2209" y="11"/>
                    </a:cubicBezTo>
                    <a:cubicBezTo>
                      <a:pt x="2215" y="9"/>
                      <a:pt x="2215" y="9"/>
                      <a:pt x="2215" y="9"/>
                    </a:cubicBezTo>
                    <a:cubicBezTo>
                      <a:pt x="2195" y="8"/>
                      <a:pt x="2173" y="12"/>
                      <a:pt x="2153" y="14"/>
                    </a:cubicBezTo>
                    <a:cubicBezTo>
                      <a:pt x="2156" y="12"/>
                      <a:pt x="2137" y="12"/>
                      <a:pt x="2153" y="11"/>
                    </a:cubicBezTo>
                    <a:cubicBezTo>
                      <a:pt x="2144" y="11"/>
                      <a:pt x="2132" y="0"/>
                      <a:pt x="2124" y="2"/>
                    </a:cubicBezTo>
                    <a:cubicBezTo>
                      <a:pt x="2135" y="13"/>
                      <a:pt x="2135" y="13"/>
                      <a:pt x="2135" y="13"/>
                    </a:cubicBezTo>
                    <a:cubicBezTo>
                      <a:pt x="2135" y="14"/>
                      <a:pt x="2121" y="13"/>
                      <a:pt x="2123" y="14"/>
                    </a:cubicBezTo>
                    <a:cubicBezTo>
                      <a:pt x="2114" y="12"/>
                      <a:pt x="2104" y="9"/>
                      <a:pt x="2098" y="9"/>
                    </a:cubicBezTo>
                    <a:cubicBezTo>
                      <a:pt x="2095" y="7"/>
                      <a:pt x="2110" y="7"/>
                      <a:pt x="2118" y="7"/>
                    </a:cubicBezTo>
                    <a:cubicBezTo>
                      <a:pt x="2119" y="3"/>
                      <a:pt x="2091" y="5"/>
                      <a:pt x="2102" y="1"/>
                    </a:cubicBezTo>
                    <a:cubicBezTo>
                      <a:pt x="2085" y="1"/>
                      <a:pt x="2105" y="3"/>
                      <a:pt x="2094" y="4"/>
                    </a:cubicBezTo>
                    <a:cubicBezTo>
                      <a:pt x="2079" y="3"/>
                      <a:pt x="2079" y="3"/>
                      <a:pt x="2079" y="3"/>
                    </a:cubicBezTo>
                    <a:cubicBezTo>
                      <a:pt x="2091" y="5"/>
                      <a:pt x="2091" y="5"/>
                      <a:pt x="2091" y="5"/>
                    </a:cubicBezTo>
                    <a:cubicBezTo>
                      <a:pt x="2078" y="6"/>
                      <a:pt x="2074" y="10"/>
                      <a:pt x="2057" y="7"/>
                    </a:cubicBezTo>
                    <a:cubicBezTo>
                      <a:pt x="2040" y="11"/>
                      <a:pt x="2040" y="11"/>
                      <a:pt x="2040" y="11"/>
                    </a:cubicBezTo>
                    <a:cubicBezTo>
                      <a:pt x="2038" y="8"/>
                      <a:pt x="2027" y="11"/>
                      <a:pt x="2018" y="10"/>
                    </a:cubicBezTo>
                    <a:cubicBezTo>
                      <a:pt x="2024" y="8"/>
                      <a:pt x="2024" y="8"/>
                      <a:pt x="2024" y="8"/>
                    </a:cubicBezTo>
                    <a:cubicBezTo>
                      <a:pt x="2012" y="8"/>
                      <a:pt x="2007" y="7"/>
                      <a:pt x="2000" y="6"/>
                    </a:cubicBezTo>
                    <a:cubicBezTo>
                      <a:pt x="2007" y="3"/>
                      <a:pt x="2011" y="7"/>
                      <a:pt x="2014" y="4"/>
                    </a:cubicBezTo>
                    <a:cubicBezTo>
                      <a:pt x="2001" y="3"/>
                      <a:pt x="2001" y="3"/>
                      <a:pt x="2001" y="3"/>
                    </a:cubicBezTo>
                    <a:cubicBezTo>
                      <a:pt x="2001" y="5"/>
                      <a:pt x="1992" y="6"/>
                      <a:pt x="2002" y="8"/>
                    </a:cubicBezTo>
                    <a:cubicBezTo>
                      <a:pt x="1990" y="11"/>
                      <a:pt x="1983" y="14"/>
                      <a:pt x="1953" y="14"/>
                    </a:cubicBezTo>
                    <a:cubicBezTo>
                      <a:pt x="1939" y="11"/>
                      <a:pt x="1967" y="11"/>
                      <a:pt x="1962" y="8"/>
                    </a:cubicBezTo>
                    <a:cubicBezTo>
                      <a:pt x="1930" y="6"/>
                      <a:pt x="1923" y="16"/>
                      <a:pt x="1905" y="16"/>
                    </a:cubicBezTo>
                    <a:cubicBezTo>
                      <a:pt x="1881" y="15"/>
                      <a:pt x="1882" y="18"/>
                      <a:pt x="1859" y="18"/>
                    </a:cubicBezTo>
                    <a:cubicBezTo>
                      <a:pt x="1866" y="16"/>
                      <a:pt x="1842" y="15"/>
                      <a:pt x="1837" y="13"/>
                    </a:cubicBezTo>
                    <a:cubicBezTo>
                      <a:pt x="1847" y="11"/>
                      <a:pt x="1847" y="11"/>
                      <a:pt x="1847" y="11"/>
                    </a:cubicBezTo>
                    <a:cubicBezTo>
                      <a:pt x="1840" y="12"/>
                      <a:pt x="1833" y="11"/>
                      <a:pt x="1835" y="9"/>
                    </a:cubicBezTo>
                    <a:cubicBezTo>
                      <a:pt x="1836" y="12"/>
                      <a:pt x="1804" y="12"/>
                      <a:pt x="1787" y="13"/>
                    </a:cubicBezTo>
                    <a:cubicBezTo>
                      <a:pt x="1790" y="16"/>
                      <a:pt x="1790" y="16"/>
                      <a:pt x="1790" y="16"/>
                    </a:cubicBezTo>
                    <a:cubicBezTo>
                      <a:pt x="1777" y="17"/>
                      <a:pt x="1760" y="19"/>
                      <a:pt x="1746" y="18"/>
                    </a:cubicBezTo>
                    <a:cubicBezTo>
                      <a:pt x="1726" y="19"/>
                      <a:pt x="1730" y="21"/>
                      <a:pt x="1715" y="24"/>
                    </a:cubicBezTo>
                    <a:cubicBezTo>
                      <a:pt x="1706" y="22"/>
                      <a:pt x="1707" y="19"/>
                      <a:pt x="1710" y="16"/>
                    </a:cubicBezTo>
                    <a:cubicBezTo>
                      <a:pt x="1715" y="17"/>
                      <a:pt x="1725" y="16"/>
                      <a:pt x="1733" y="17"/>
                    </a:cubicBezTo>
                    <a:cubicBezTo>
                      <a:pt x="1759" y="15"/>
                      <a:pt x="1779" y="9"/>
                      <a:pt x="1805" y="11"/>
                    </a:cubicBezTo>
                    <a:cubicBezTo>
                      <a:pt x="1816" y="4"/>
                      <a:pt x="1787" y="11"/>
                      <a:pt x="1775" y="9"/>
                    </a:cubicBezTo>
                    <a:cubicBezTo>
                      <a:pt x="1775" y="9"/>
                      <a:pt x="1776" y="9"/>
                      <a:pt x="1777" y="9"/>
                    </a:cubicBezTo>
                    <a:cubicBezTo>
                      <a:pt x="1776" y="9"/>
                      <a:pt x="1775" y="9"/>
                      <a:pt x="1774" y="8"/>
                    </a:cubicBezTo>
                    <a:cubicBezTo>
                      <a:pt x="1783" y="8"/>
                      <a:pt x="1798" y="7"/>
                      <a:pt x="1801" y="3"/>
                    </a:cubicBezTo>
                    <a:cubicBezTo>
                      <a:pt x="1785" y="4"/>
                      <a:pt x="1789" y="10"/>
                      <a:pt x="1770" y="7"/>
                    </a:cubicBezTo>
                    <a:cubicBezTo>
                      <a:pt x="1756" y="9"/>
                      <a:pt x="1745" y="4"/>
                      <a:pt x="1736" y="3"/>
                    </a:cubicBezTo>
                    <a:cubicBezTo>
                      <a:pt x="1727" y="6"/>
                      <a:pt x="1726" y="11"/>
                      <a:pt x="1703" y="10"/>
                    </a:cubicBezTo>
                    <a:cubicBezTo>
                      <a:pt x="1713" y="6"/>
                      <a:pt x="1713" y="6"/>
                      <a:pt x="1713" y="6"/>
                    </a:cubicBezTo>
                    <a:cubicBezTo>
                      <a:pt x="1687" y="6"/>
                      <a:pt x="1701" y="12"/>
                      <a:pt x="1677" y="11"/>
                    </a:cubicBezTo>
                    <a:cubicBezTo>
                      <a:pt x="1685" y="12"/>
                      <a:pt x="1669" y="15"/>
                      <a:pt x="1685" y="15"/>
                    </a:cubicBezTo>
                    <a:cubicBezTo>
                      <a:pt x="1677" y="17"/>
                      <a:pt x="1659" y="17"/>
                      <a:pt x="1646" y="16"/>
                    </a:cubicBezTo>
                    <a:cubicBezTo>
                      <a:pt x="1643" y="17"/>
                      <a:pt x="1645" y="17"/>
                      <a:pt x="1645" y="19"/>
                    </a:cubicBezTo>
                    <a:cubicBezTo>
                      <a:pt x="1659" y="21"/>
                      <a:pt x="1668" y="16"/>
                      <a:pt x="1680" y="20"/>
                    </a:cubicBezTo>
                    <a:cubicBezTo>
                      <a:pt x="1690" y="16"/>
                      <a:pt x="1690" y="16"/>
                      <a:pt x="1690" y="16"/>
                    </a:cubicBezTo>
                    <a:cubicBezTo>
                      <a:pt x="1703" y="17"/>
                      <a:pt x="1705" y="20"/>
                      <a:pt x="1697" y="22"/>
                    </a:cubicBezTo>
                    <a:cubicBezTo>
                      <a:pt x="1700" y="22"/>
                      <a:pt x="1704" y="21"/>
                      <a:pt x="1706" y="22"/>
                    </a:cubicBezTo>
                    <a:cubicBezTo>
                      <a:pt x="1709" y="28"/>
                      <a:pt x="1690" y="20"/>
                      <a:pt x="1686" y="25"/>
                    </a:cubicBezTo>
                    <a:cubicBezTo>
                      <a:pt x="1695" y="24"/>
                      <a:pt x="1695" y="24"/>
                      <a:pt x="1695" y="24"/>
                    </a:cubicBezTo>
                    <a:cubicBezTo>
                      <a:pt x="1699" y="28"/>
                      <a:pt x="1673" y="28"/>
                      <a:pt x="1660" y="27"/>
                    </a:cubicBezTo>
                    <a:cubicBezTo>
                      <a:pt x="1646" y="26"/>
                      <a:pt x="1634" y="25"/>
                      <a:pt x="1633" y="22"/>
                    </a:cubicBezTo>
                    <a:cubicBezTo>
                      <a:pt x="1651" y="21"/>
                      <a:pt x="1651" y="21"/>
                      <a:pt x="1651" y="21"/>
                    </a:cubicBezTo>
                    <a:cubicBezTo>
                      <a:pt x="1642" y="19"/>
                      <a:pt x="1627" y="22"/>
                      <a:pt x="1617" y="22"/>
                    </a:cubicBezTo>
                    <a:cubicBezTo>
                      <a:pt x="1616" y="22"/>
                      <a:pt x="1615" y="22"/>
                      <a:pt x="1614" y="21"/>
                    </a:cubicBezTo>
                    <a:cubicBezTo>
                      <a:pt x="1614" y="22"/>
                      <a:pt x="1614" y="22"/>
                      <a:pt x="1614" y="22"/>
                    </a:cubicBezTo>
                    <a:cubicBezTo>
                      <a:pt x="1612" y="22"/>
                      <a:pt x="1610" y="22"/>
                      <a:pt x="1608" y="21"/>
                    </a:cubicBezTo>
                    <a:cubicBezTo>
                      <a:pt x="1599" y="21"/>
                      <a:pt x="1585" y="23"/>
                      <a:pt x="1576" y="22"/>
                    </a:cubicBezTo>
                    <a:cubicBezTo>
                      <a:pt x="1577" y="24"/>
                      <a:pt x="1577" y="24"/>
                      <a:pt x="1577" y="24"/>
                    </a:cubicBezTo>
                    <a:cubicBezTo>
                      <a:pt x="1578" y="23"/>
                      <a:pt x="1578" y="23"/>
                      <a:pt x="1578" y="23"/>
                    </a:cubicBezTo>
                    <a:cubicBezTo>
                      <a:pt x="1587" y="23"/>
                      <a:pt x="1599" y="24"/>
                      <a:pt x="1592" y="26"/>
                    </a:cubicBezTo>
                    <a:cubicBezTo>
                      <a:pt x="1572" y="28"/>
                      <a:pt x="1568" y="23"/>
                      <a:pt x="1564" y="21"/>
                    </a:cubicBezTo>
                    <a:cubicBezTo>
                      <a:pt x="1568" y="17"/>
                      <a:pt x="1583" y="21"/>
                      <a:pt x="1593" y="20"/>
                    </a:cubicBezTo>
                    <a:cubicBezTo>
                      <a:pt x="1587" y="16"/>
                      <a:pt x="1573" y="19"/>
                      <a:pt x="1552" y="17"/>
                    </a:cubicBezTo>
                    <a:cubicBezTo>
                      <a:pt x="1561" y="13"/>
                      <a:pt x="1576" y="17"/>
                      <a:pt x="1581" y="13"/>
                    </a:cubicBezTo>
                    <a:cubicBezTo>
                      <a:pt x="1564" y="13"/>
                      <a:pt x="1560" y="15"/>
                      <a:pt x="1542" y="14"/>
                    </a:cubicBezTo>
                    <a:cubicBezTo>
                      <a:pt x="1545" y="13"/>
                      <a:pt x="1562" y="12"/>
                      <a:pt x="1560" y="10"/>
                    </a:cubicBezTo>
                    <a:cubicBezTo>
                      <a:pt x="1549" y="9"/>
                      <a:pt x="1549" y="9"/>
                      <a:pt x="1549" y="9"/>
                    </a:cubicBezTo>
                    <a:cubicBezTo>
                      <a:pt x="1577" y="9"/>
                      <a:pt x="1545" y="4"/>
                      <a:pt x="1566" y="3"/>
                    </a:cubicBezTo>
                    <a:cubicBezTo>
                      <a:pt x="1556" y="1"/>
                      <a:pt x="1552" y="6"/>
                      <a:pt x="1538" y="4"/>
                    </a:cubicBezTo>
                    <a:cubicBezTo>
                      <a:pt x="1542" y="5"/>
                      <a:pt x="1553" y="9"/>
                      <a:pt x="1539" y="10"/>
                    </a:cubicBezTo>
                    <a:cubicBezTo>
                      <a:pt x="1524" y="9"/>
                      <a:pt x="1524" y="9"/>
                      <a:pt x="1524" y="9"/>
                    </a:cubicBezTo>
                    <a:cubicBezTo>
                      <a:pt x="1517" y="7"/>
                      <a:pt x="1540" y="5"/>
                      <a:pt x="1530" y="3"/>
                    </a:cubicBezTo>
                    <a:cubicBezTo>
                      <a:pt x="1514" y="4"/>
                      <a:pt x="1514" y="4"/>
                      <a:pt x="1514" y="4"/>
                    </a:cubicBezTo>
                    <a:cubicBezTo>
                      <a:pt x="1514" y="6"/>
                      <a:pt x="1522" y="6"/>
                      <a:pt x="1517" y="8"/>
                    </a:cubicBezTo>
                    <a:cubicBezTo>
                      <a:pt x="1508" y="7"/>
                      <a:pt x="1502" y="12"/>
                      <a:pt x="1491" y="14"/>
                    </a:cubicBezTo>
                    <a:cubicBezTo>
                      <a:pt x="1482" y="14"/>
                      <a:pt x="1475" y="14"/>
                      <a:pt x="1472" y="13"/>
                    </a:cubicBezTo>
                    <a:cubicBezTo>
                      <a:pt x="1450" y="16"/>
                      <a:pt x="1422" y="16"/>
                      <a:pt x="1401" y="19"/>
                    </a:cubicBezTo>
                    <a:cubicBezTo>
                      <a:pt x="1415" y="17"/>
                      <a:pt x="1401" y="15"/>
                      <a:pt x="1393" y="13"/>
                    </a:cubicBezTo>
                    <a:cubicBezTo>
                      <a:pt x="1409" y="13"/>
                      <a:pt x="1409" y="9"/>
                      <a:pt x="1408" y="7"/>
                    </a:cubicBezTo>
                    <a:cubicBezTo>
                      <a:pt x="1398" y="7"/>
                      <a:pt x="1392" y="11"/>
                      <a:pt x="1396" y="12"/>
                    </a:cubicBezTo>
                    <a:cubicBezTo>
                      <a:pt x="1380" y="11"/>
                      <a:pt x="1385" y="15"/>
                      <a:pt x="1371" y="12"/>
                    </a:cubicBezTo>
                    <a:cubicBezTo>
                      <a:pt x="1362" y="11"/>
                      <a:pt x="1376" y="9"/>
                      <a:pt x="1372" y="7"/>
                    </a:cubicBezTo>
                    <a:cubicBezTo>
                      <a:pt x="1355" y="7"/>
                      <a:pt x="1368" y="12"/>
                      <a:pt x="1348" y="11"/>
                    </a:cubicBezTo>
                    <a:cubicBezTo>
                      <a:pt x="1350" y="10"/>
                      <a:pt x="1351" y="10"/>
                      <a:pt x="1350" y="10"/>
                    </a:cubicBezTo>
                    <a:cubicBezTo>
                      <a:pt x="1339" y="9"/>
                      <a:pt x="1328" y="11"/>
                      <a:pt x="1326" y="12"/>
                    </a:cubicBezTo>
                    <a:cubicBezTo>
                      <a:pt x="1315" y="7"/>
                      <a:pt x="1295" y="13"/>
                      <a:pt x="1297" y="8"/>
                    </a:cubicBezTo>
                    <a:cubicBezTo>
                      <a:pt x="1273" y="9"/>
                      <a:pt x="1301" y="11"/>
                      <a:pt x="1296" y="12"/>
                    </a:cubicBezTo>
                    <a:cubicBezTo>
                      <a:pt x="1286" y="15"/>
                      <a:pt x="1267" y="13"/>
                      <a:pt x="1261" y="12"/>
                    </a:cubicBezTo>
                    <a:cubicBezTo>
                      <a:pt x="1267" y="12"/>
                      <a:pt x="1273" y="11"/>
                      <a:pt x="1279" y="11"/>
                    </a:cubicBezTo>
                    <a:cubicBezTo>
                      <a:pt x="1274" y="8"/>
                      <a:pt x="1274" y="8"/>
                      <a:pt x="1274" y="8"/>
                    </a:cubicBezTo>
                    <a:cubicBezTo>
                      <a:pt x="1243" y="6"/>
                      <a:pt x="1254" y="16"/>
                      <a:pt x="1224" y="13"/>
                    </a:cubicBezTo>
                    <a:cubicBezTo>
                      <a:pt x="1240" y="11"/>
                      <a:pt x="1229" y="10"/>
                      <a:pt x="1237" y="8"/>
                    </a:cubicBezTo>
                    <a:cubicBezTo>
                      <a:pt x="1232" y="9"/>
                      <a:pt x="1209" y="8"/>
                      <a:pt x="1223" y="10"/>
                    </a:cubicBezTo>
                    <a:cubicBezTo>
                      <a:pt x="1212" y="10"/>
                      <a:pt x="1204" y="9"/>
                      <a:pt x="1196" y="9"/>
                    </a:cubicBezTo>
                    <a:cubicBezTo>
                      <a:pt x="1186" y="10"/>
                      <a:pt x="1175" y="11"/>
                      <a:pt x="1170" y="13"/>
                    </a:cubicBezTo>
                    <a:cubicBezTo>
                      <a:pt x="1154" y="13"/>
                      <a:pt x="1142" y="10"/>
                      <a:pt x="1135" y="9"/>
                    </a:cubicBezTo>
                    <a:cubicBezTo>
                      <a:pt x="1102" y="11"/>
                      <a:pt x="1071" y="7"/>
                      <a:pt x="1036" y="10"/>
                    </a:cubicBezTo>
                    <a:cubicBezTo>
                      <a:pt x="1039" y="10"/>
                      <a:pt x="1039" y="10"/>
                      <a:pt x="1039" y="10"/>
                    </a:cubicBezTo>
                    <a:cubicBezTo>
                      <a:pt x="1012" y="9"/>
                      <a:pt x="1051" y="14"/>
                      <a:pt x="1023" y="14"/>
                    </a:cubicBezTo>
                    <a:cubicBezTo>
                      <a:pt x="1026" y="10"/>
                      <a:pt x="1006" y="12"/>
                      <a:pt x="997" y="9"/>
                    </a:cubicBezTo>
                    <a:cubicBezTo>
                      <a:pt x="962" y="7"/>
                      <a:pt x="937" y="12"/>
                      <a:pt x="905" y="10"/>
                    </a:cubicBezTo>
                    <a:cubicBezTo>
                      <a:pt x="905" y="9"/>
                      <a:pt x="908" y="8"/>
                      <a:pt x="914" y="8"/>
                    </a:cubicBezTo>
                    <a:cubicBezTo>
                      <a:pt x="889" y="6"/>
                      <a:pt x="870" y="7"/>
                      <a:pt x="848" y="7"/>
                    </a:cubicBezTo>
                    <a:cubicBezTo>
                      <a:pt x="849" y="7"/>
                      <a:pt x="849" y="7"/>
                      <a:pt x="849" y="7"/>
                    </a:cubicBezTo>
                    <a:cubicBezTo>
                      <a:pt x="814" y="3"/>
                      <a:pt x="782" y="7"/>
                      <a:pt x="746" y="8"/>
                    </a:cubicBezTo>
                    <a:cubicBezTo>
                      <a:pt x="749" y="8"/>
                      <a:pt x="750" y="6"/>
                      <a:pt x="752" y="6"/>
                    </a:cubicBezTo>
                    <a:cubicBezTo>
                      <a:pt x="734" y="5"/>
                      <a:pt x="704" y="4"/>
                      <a:pt x="691" y="8"/>
                    </a:cubicBezTo>
                    <a:cubicBezTo>
                      <a:pt x="670" y="4"/>
                      <a:pt x="677" y="9"/>
                      <a:pt x="649" y="5"/>
                    </a:cubicBezTo>
                    <a:cubicBezTo>
                      <a:pt x="648" y="4"/>
                      <a:pt x="652" y="4"/>
                      <a:pt x="654" y="4"/>
                    </a:cubicBezTo>
                    <a:cubicBezTo>
                      <a:pt x="640" y="3"/>
                      <a:pt x="630" y="3"/>
                      <a:pt x="616" y="3"/>
                    </a:cubicBezTo>
                    <a:cubicBezTo>
                      <a:pt x="586" y="5"/>
                      <a:pt x="578" y="11"/>
                      <a:pt x="543" y="9"/>
                    </a:cubicBezTo>
                    <a:cubicBezTo>
                      <a:pt x="541" y="4"/>
                      <a:pt x="564" y="8"/>
                      <a:pt x="565" y="3"/>
                    </a:cubicBezTo>
                    <a:cubicBezTo>
                      <a:pt x="558" y="4"/>
                      <a:pt x="552" y="5"/>
                      <a:pt x="542" y="4"/>
                    </a:cubicBezTo>
                    <a:cubicBezTo>
                      <a:pt x="548" y="2"/>
                      <a:pt x="543" y="3"/>
                      <a:pt x="548" y="1"/>
                    </a:cubicBezTo>
                    <a:cubicBezTo>
                      <a:pt x="544" y="0"/>
                      <a:pt x="536" y="1"/>
                      <a:pt x="530" y="3"/>
                    </a:cubicBezTo>
                    <a:cubicBezTo>
                      <a:pt x="523" y="5"/>
                      <a:pt x="517" y="6"/>
                      <a:pt x="517" y="6"/>
                    </a:cubicBezTo>
                    <a:cubicBezTo>
                      <a:pt x="517" y="7"/>
                      <a:pt x="520" y="8"/>
                      <a:pt x="527" y="8"/>
                    </a:cubicBezTo>
                    <a:cubicBezTo>
                      <a:pt x="518" y="11"/>
                      <a:pt x="492" y="8"/>
                      <a:pt x="474" y="9"/>
                    </a:cubicBezTo>
                    <a:cubicBezTo>
                      <a:pt x="480" y="9"/>
                      <a:pt x="498" y="10"/>
                      <a:pt x="491" y="13"/>
                    </a:cubicBezTo>
                    <a:cubicBezTo>
                      <a:pt x="468" y="12"/>
                      <a:pt x="460" y="17"/>
                      <a:pt x="444" y="19"/>
                    </a:cubicBezTo>
                    <a:cubicBezTo>
                      <a:pt x="423" y="17"/>
                      <a:pt x="460" y="15"/>
                      <a:pt x="456" y="11"/>
                    </a:cubicBezTo>
                    <a:cubicBezTo>
                      <a:pt x="452" y="9"/>
                      <a:pt x="444" y="6"/>
                      <a:pt x="453" y="5"/>
                    </a:cubicBezTo>
                    <a:cubicBezTo>
                      <a:pt x="433" y="4"/>
                      <a:pt x="420" y="7"/>
                      <a:pt x="403" y="8"/>
                    </a:cubicBezTo>
                    <a:cubicBezTo>
                      <a:pt x="403" y="7"/>
                      <a:pt x="403" y="7"/>
                      <a:pt x="403" y="7"/>
                    </a:cubicBezTo>
                    <a:cubicBezTo>
                      <a:pt x="379" y="7"/>
                      <a:pt x="354" y="12"/>
                      <a:pt x="334" y="10"/>
                    </a:cubicBezTo>
                    <a:cubicBezTo>
                      <a:pt x="344" y="11"/>
                      <a:pt x="344" y="11"/>
                      <a:pt x="344" y="11"/>
                    </a:cubicBezTo>
                    <a:cubicBezTo>
                      <a:pt x="340" y="12"/>
                      <a:pt x="328" y="12"/>
                      <a:pt x="322" y="14"/>
                    </a:cubicBezTo>
                    <a:cubicBezTo>
                      <a:pt x="322" y="12"/>
                      <a:pt x="307" y="10"/>
                      <a:pt x="313" y="9"/>
                    </a:cubicBezTo>
                    <a:cubicBezTo>
                      <a:pt x="303" y="15"/>
                      <a:pt x="259" y="12"/>
                      <a:pt x="247" y="18"/>
                    </a:cubicBezTo>
                    <a:cubicBezTo>
                      <a:pt x="241" y="17"/>
                      <a:pt x="246" y="14"/>
                      <a:pt x="248" y="13"/>
                    </a:cubicBezTo>
                    <a:cubicBezTo>
                      <a:pt x="263" y="13"/>
                      <a:pt x="268" y="14"/>
                      <a:pt x="276" y="12"/>
                    </a:cubicBezTo>
                    <a:cubicBezTo>
                      <a:pt x="263" y="12"/>
                      <a:pt x="254" y="11"/>
                      <a:pt x="256" y="9"/>
                    </a:cubicBezTo>
                    <a:cubicBezTo>
                      <a:pt x="243" y="13"/>
                      <a:pt x="214" y="14"/>
                      <a:pt x="207" y="18"/>
                    </a:cubicBezTo>
                    <a:cubicBezTo>
                      <a:pt x="198" y="16"/>
                      <a:pt x="189" y="15"/>
                      <a:pt x="193" y="12"/>
                    </a:cubicBezTo>
                    <a:cubicBezTo>
                      <a:pt x="154" y="14"/>
                      <a:pt x="212" y="22"/>
                      <a:pt x="168" y="22"/>
                    </a:cubicBezTo>
                    <a:cubicBezTo>
                      <a:pt x="148" y="19"/>
                      <a:pt x="188" y="18"/>
                      <a:pt x="160" y="17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46" y="8"/>
                      <a:pt x="151" y="22"/>
                      <a:pt x="129" y="21"/>
                    </a:cubicBezTo>
                    <a:cubicBezTo>
                      <a:pt x="126" y="17"/>
                      <a:pt x="145" y="18"/>
                      <a:pt x="129" y="15"/>
                    </a:cubicBezTo>
                    <a:cubicBezTo>
                      <a:pt x="109" y="16"/>
                      <a:pt x="100" y="23"/>
                      <a:pt x="79" y="21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0" y="20"/>
                      <a:pt x="44" y="19"/>
                      <a:pt x="31" y="19"/>
                    </a:cubicBezTo>
                    <a:cubicBezTo>
                      <a:pt x="31" y="19"/>
                      <a:pt x="32" y="19"/>
                      <a:pt x="35" y="18"/>
                    </a:cubicBezTo>
                    <a:cubicBezTo>
                      <a:pt x="11" y="17"/>
                      <a:pt x="25" y="21"/>
                      <a:pt x="5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1"/>
                      <a:pt x="29" y="23"/>
                      <a:pt x="41" y="21"/>
                    </a:cubicBezTo>
                    <a:cubicBezTo>
                      <a:pt x="29" y="23"/>
                      <a:pt x="61" y="26"/>
                      <a:pt x="55" y="30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90" y="35"/>
                      <a:pt x="132" y="35"/>
                      <a:pt x="173" y="38"/>
                    </a:cubicBezTo>
                    <a:cubicBezTo>
                      <a:pt x="200" y="33"/>
                      <a:pt x="218" y="39"/>
                      <a:pt x="246" y="36"/>
                    </a:cubicBezTo>
                    <a:cubicBezTo>
                      <a:pt x="250" y="32"/>
                      <a:pt x="251" y="35"/>
                      <a:pt x="275" y="34"/>
                    </a:cubicBezTo>
                    <a:cubicBezTo>
                      <a:pt x="263" y="35"/>
                      <a:pt x="274" y="38"/>
                      <a:pt x="282" y="39"/>
                    </a:cubicBezTo>
                    <a:cubicBezTo>
                      <a:pt x="287" y="38"/>
                      <a:pt x="292" y="37"/>
                      <a:pt x="298" y="37"/>
                    </a:cubicBezTo>
                    <a:cubicBezTo>
                      <a:pt x="303" y="38"/>
                      <a:pt x="333" y="42"/>
                      <a:pt x="344" y="39"/>
                    </a:cubicBezTo>
                    <a:cubicBezTo>
                      <a:pt x="359" y="41"/>
                      <a:pt x="341" y="41"/>
                      <a:pt x="338" y="42"/>
                    </a:cubicBezTo>
                    <a:cubicBezTo>
                      <a:pt x="344" y="44"/>
                      <a:pt x="350" y="40"/>
                      <a:pt x="355" y="41"/>
                    </a:cubicBezTo>
                    <a:cubicBezTo>
                      <a:pt x="355" y="41"/>
                      <a:pt x="354" y="42"/>
                      <a:pt x="353" y="42"/>
                    </a:cubicBezTo>
                    <a:cubicBezTo>
                      <a:pt x="375" y="42"/>
                      <a:pt x="389" y="43"/>
                      <a:pt x="412" y="44"/>
                    </a:cubicBezTo>
                    <a:cubicBezTo>
                      <a:pt x="414" y="39"/>
                      <a:pt x="435" y="42"/>
                      <a:pt x="445" y="40"/>
                    </a:cubicBezTo>
                    <a:cubicBezTo>
                      <a:pt x="442" y="42"/>
                      <a:pt x="459" y="42"/>
                      <a:pt x="465" y="43"/>
                    </a:cubicBezTo>
                    <a:cubicBezTo>
                      <a:pt x="478" y="39"/>
                      <a:pt x="478" y="39"/>
                      <a:pt x="478" y="39"/>
                    </a:cubicBezTo>
                    <a:cubicBezTo>
                      <a:pt x="490" y="36"/>
                      <a:pt x="495" y="42"/>
                      <a:pt x="511" y="40"/>
                    </a:cubicBezTo>
                    <a:cubicBezTo>
                      <a:pt x="507" y="39"/>
                      <a:pt x="507" y="39"/>
                      <a:pt x="507" y="39"/>
                    </a:cubicBezTo>
                    <a:cubicBezTo>
                      <a:pt x="519" y="38"/>
                      <a:pt x="550" y="41"/>
                      <a:pt x="561" y="43"/>
                    </a:cubicBezTo>
                    <a:cubicBezTo>
                      <a:pt x="669" y="34"/>
                      <a:pt x="728" y="49"/>
                      <a:pt x="842" y="46"/>
                    </a:cubicBezTo>
                    <a:cubicBezTo>
                      <a:pt x="850" y="44"/>
                      <a:pt x="837" y="43"/>
                      <a:pt x="843" y="41"/>
                    </a:cubicBezTo>
                    <a:cubicBezTo>
                      <a:pt x="854" y="41"/>
                      <a:pt x="857" y="41"/>
                      <a:pt x="868" y="41"/>
                    </a:cubicBezTo>
                    <a:cubicBezTo>
                      <a:pt x="858" y="40"/>
                      <a:pt x="860" y="41"/>
                      <a:pt x="861" y="40"/>
                    </a:cubicBezTo>
                    <a:cubicBezTo>
                      <a:pt x="845" y="41"/>
                      <a:pt x="845" y="41"/>
                      <a:pt x="845" y="41"/>
                    </a:cubicBezTo>
                    <a:cubicBezTo>
                      <a:pt x="844" y="41"/>
                      <a:pt x="846" y="41"/>
                      <a:pt x="844" y="40"/>
                    </a:cubicBezTo>
                    <a:cubicBezTo>
                      <a:pt x="839" y="40"/>
                      <a:pt x="832" y="41"/>
                      <a:pt x="826" y="41"/>
                    </a:cubicBezTo>
                    <a:cubicBezTo>
                      <a:pt x="835" y="40"/>
                      <a:pt x="838" y="36"/>
                      <a:pt x="852" y="38"/>
                    </a:cubicBezTo>
                    <a:cubicBezTo>
                      <a:pt x="851" y="38"/>
                      <a:pt x="849" y="38"/>
                      <a:pt x="846" y="39"/>
                    </a:cubicBezTo>
                    <a:cubicBezTo>
                      <a:pt x="857" y="39"/>
                      <a:pt x="857" y="37"/>
                      <a:pt x="866" y="38"/>
                    </a:cubicBezTo>
                    <a:cubicBezTo>
                      <a:pt x="876" y="39"/>
                      <a:pt x="874" y="38"/>
                      <a:pt x="875" y="39"/>
                    </a:cubicBezTo>
                    <a:cubicBezTo>
                      <a:pt x="907" y="41"/>
                      <a:pt x="907" y="41"/>
                      <a:pt x="907" y="41"/>
                    </a:cubicBezTo>
                    <a:cubicBezTo>
                      <a:pt x="923" y="37"/>
                      <a:pt x="943" y="41"/>
                      <a:pt x="948" y="42"/>
                    </a:cubicBezTo>
                    <a:cubicBezTo>
                      <a:pt x="945" y="45"/>
                      <a:pt x="927" y="43"/>
                      <a:pt x="919" y="46"/>
                    </a:cubicBezTo>
                    <a:cubicBezTo>
                      <a:pt x="931" y="48"/>
                      <a:pt x="931" y="48"/>
                      <a:pt x="931" y="48"/>
                    </a:cubicBezTo>
                    <a:cubicBezTo>
                      <a:pt x="931" y="45"/>
                      <a:pt x="931" y="45"/>
                      <a:pt x="931" y="45"/>
                    </a:cubicBezTo>
                    <a:cubicBezTo>
                      <a:pt x="948" y="46"/>
                      <a:pt x="948" y="46"/>
                      <a:pt x="948" y="46"/>
                    </a:cubicBezTo>
                    <a:cubicBezTo>
                      <a:pt x="947" y="47"/>
                      <a:pt x="947" y="47"/>
                      <a:pt x="947" y="47"/>
                    </a:cubicBezTo>
                    <a:cubicBezTo>
                      <a:pt x="949" y="46"/>
                      <a:pt x="951" y="45"/>
                      <a:pt x="955" y="46"/>
                    </a:cubicBezTo>
                    <a:cubicBezTo>
                      <a:pt x="956" y="46"/>
                      <a:pt x="957" y="47"/>
                      <a:pt x="956" y="47"/>
                    </a:cubicBezTo>
                    <a:cubicBezTo>
                      <a:pt x="967" y="45"/>
                      <a:pt x="967" y="45"/>
                      <a:pt x="967" y="45"/>
                    </a:cubicBezTo>
                    <a:cubicBezTo>
                      <a:pt x="960" y="48"/>
                      <a:pt x="978" y="46"/>
                      <a:pt x="976" y="49"/>
                    </a:cubicBezTo>
                    <a:cubicBezTo>
                      <a:pt x="1014" y="51"/>
                      <a:pt x="1025" y="45"/>
                      <a:pt x="1059" y="49"/>
                    </a:cubicBezTo>
                    <a:cubicBezTo>
                      <a:pt x="1053" y="48"/>
                      <a:pt x="1069" y="44"/>
                      <a:pt x="1080" y="45"/>
                    </a:cubicBezTo>
                    <a:cubicBezTo>
                      <a:pt x="1086" y="46"/>
                      <a:pt x="1087" y="46"/>
                      <a:pt x="1084" y="48"/>
                    </a:cubicBezTo>
                    <a:cubicBezTo>
                      <a:pt x="1097" y="46"/>
                      <a:pt x="1097" y="46"/>
                      <a:pt x="1097" y="46"/>
                    </a:cubicBezTo>
                    <a:cubicBezTo>
                      <a:pt x="1114" y="51"/>
                      <a:pt x="1131" y="48"/>
                      <a:pt x="1156" y="49"/>
                    </a:cubicBezTo>
                    <a:cubicBezTo>
                      <a:pt x="1155" y="51"/>
                      <a:pt x="1155" y="51"/>
                      <a:pt x="1155" y="51"/>
                    </a:cubicBezTo>
                    <a:cubicBezTo>
                      <a:pt x="1164" y="49"/>
                      <a:pt x="1174" y="48"/>
                      <a:pt x="1188" y="48"/>
                    </a:cubicBezTo>
                    <a:cubicBezTo>
                      <a:pt x="1185" y="51"/>
                      <a:pt x="1185" y="51"/>
                      <a:pt x="1185" y="51"/>
                    </a:cubicBezTo>
                    <a:cubicBezTo>
                      <a:pt x="1202" y="53"/>
                      <a:pt x="1198" y="45"/>
                      <a:pt x="1217" y="47"/>
                    </a:cubicBezTo>
                    <a:cubicBezTo>
                      <a:pt x="1217" y="44"/>
                      <a:pt x="1205" y="43"/>
                      <a:pt x="1203" y="40"/>
                    </a:cubicBezTo>
                    <a:cubicBezTo>
                      <a:pt x="1208" y="43"/>
                      <a:pt x="1228" y="43"/>
                      <a:pt x="1223" y="41"/>
                    </a:cubicBezTo>
                    <a:cubicBezTo>
                      <a:pt x="1242" y="40"/>
                      <a:pt x="1236" y="41"/>
                      <a:pt x="1238" y="42"/>
                    </a:cubicBezTo>
                    <a:cubicBezTo>
                      <a:pt x="1249" y="40"/>
                      <a:pt x="1249" y="40"/>
                      <a:pt x="1249" y="40"/>
                    </a:cubicBezTo>
                    <a:cubicBezTo>
                      <a:pt x="1262" y="40"/>
                      <a:pt x="1253" y="44"/>
                      <a:pt x="1248" y="46"/>
                    </a:cubicBezTo>
                    <a:cubicBezTo>
                      <a:pt x="1261" y="43"/>
                      <a:pt x="1274" y="45"/>
                      <a:pt x="1288" y="45"/>
                    </a:cubicBezTo>
                    <a:cubicBezTo>
                      <a:pt x="1282" y="47"/>
                      <a:pt x="1282" y="47"/>
                      <a:pt x="1282" y="47"/>
                    </a:cubicBezTo>
                    <a:cubicBezTo>
                      <a:pt x="1301" y="47"/>
                      <a:pt x="1301" y="47"/>
                      <a:pt x="1301" y="47"/>
                    </a:cubicBezTo>
                    <a:cubicBezTo>
                      <a:pt x="1313" y="45"/>
                      <a:pt x="1329" y="45"/>
                      <a:pt x="1345" y="46"/>
                    </a:cubicBezTo>
                    <a:cubicBezTo>
                      <a:pt x="1334" y="50"/>
                      <a:pt x="1334" y="50"/>
                      <a:pt x="1334" y="50"/>
                    </a:cubicBezTo>
                    <a:cubicBezTo>
                      <a:pt x="1345" y="52"/>
                      <a:pt x="1340" y="48"/>
                      <a:pt x="1343" y="48"/>
                    </a:cubicBezTo>
                    <a:cubicBezTo>
                      <a:pt x="1360" y="46"/>
                      <a:pt x="1363" y="48"/>
                      <a:pt x="1373" y="51"/>
                    </a:cubicBezTo>
                    <a:cubicBezTo>
                      <a:pt x="1400" y="47"/>
                      <a:pt x="1427" y="57"/>
                      <a:pt x="1451" y="51"/>
                    </a:cubicBezTo>
                    <a:close/>
                    <a:moveTo>
                      <a:pt x="3345" y="36"/>
                    </a:moveTo>
                    <a:cubicBezTo>
                      <a:pt x="3343" y="36"/>
                      <a:pt x="3343" y="36"/>
                      <a:pt x="3343" y="36"/>
                    </a:cubicBezTo>
                    <a:cubicBezTo>
                      <a:pt x="3348" y="35"/>
                      <a:pt x="3352" y="34"/>
                      <a:pt x="3345" y="36"/>
                    </a:cubicBezTo>
                    <a:close/>
                    <a:moveTo>
                      <a:pt x="3194" y="35"/>
                    </a:moveTo>
                    <a:cubicBezTo>
                      <a:pt x="3212" y="34"/>
                      <a:pt x="3207" y="36"/>
                      <a:pt x="3208" y="37"/>
                    </a:cubicBezTo>
                    <a:cubicBezTo>
                      <a:pt x="3190" y="36"/>
                      <a:pt x="3180" y="37"/>
                      <a:pt x="3164" y="36"/>
                    </a:cubicBezTo>
                    <a:cubicBezTo>
                      <a:pt x="3167" y="36"/>
                      <a:pt x="3167" y="37"/>
                      <a:pt x="3168" y="38"/>
                    </a:cubicBezTo>
                    <a:cubicBezTo>
                      <a:pt x="3162" y="38"/>
                      <a:pt x="3156" y="37"/>
                      <a:pt x="3153" y="35"/>
                    </a:cubicBezTo>
                    <a:cubicBezTo>
                      <a:pt x="3161" y="31"/>
                      <a:pt x="3202" y="37"/>
                      <a:pt x="3194" y="35"/>
                    </a:cubicBezTo>
                    <a:close/>
                    <a:moveTo>
                      <a:pt x="3534" y="16"/>
                    </a:moveTo>
                    <a:cubicBezTo>
                      <a:pt x="3533" y="17"/>
                      <a:pt x="3533" y="17"/>
                      <a:pt x="3532" y="17"/>
                    </a:cubicBezTo>
                    <a:cubicBezTo>
                      <a:pt x="3532" y="17"/>
                      <a:pt x="3532" y="17"/>
                      <a:pt x="3532" y="17"/>
                    </a:cubicBezTo>
                    <a:lnTo>
                      <a:pt x="3534" y="16"/>
                    </a:lnTo>
                    <a:close/>
                    <a:moveTo>
                      <a:pt x="3444" y="20"/>
                    </a:moveTo>
                    <a:cubicBezTo>
                      <a:pt x="3443" y="19"/>
                      <a:pt x="3440" y="18"/>
                      <a:pt x="3438" y="18"/>
                    </a:cubicBezTo>
                    <a:cubicBezTo>
                      <a:pt x="3439" y="19"/>
                      <a:pt x="3441" y="20"/>
                      <a:pt x="3444" y="20"/>
                    </a:cubicBezTo>
                    <a:close/>
                    <a:moveTo>
                      <a:pt x="3265" y="15"/>
                    </a:moveTo>
                    <a:cubicBezTo>
                      <a:pt x="3261" y="13"/>
                      <a:pt x="3251" y="14"/>
                      <a:pt x="3245" y="14"/>
                    </a:cubicBezTo>
                    <a:cubicBezTo>
                      <a:pt x="3248" y="14"/>
                      <a:pt x="3253" y="15"/>
                      <a:pt x="3265" y="15"/>
                    </a:cubicBezTo>
                    <a:close/>
                    <a:moveTo>
                      <a:pt x="2136" y="17"/>
                    </a:moveTo>
                    <a:cubicBezTo>
                      <a:pt x="2141" y="16"/>
                      <a:pt x="2151" y="14"/>
                      <a:pt x="2142" y="13"/>
                    </a:cubicBezTo>
                    <a:cubicBezTo>
                      <a:pt x="2137" y="15"/>
                      <a:pt x="2129" y="12"/>
                      <a:pt x="2125" y="14"/>
                    </a:cubicBezTo>
                    <a:cubicBezTo>
                      <a:pt x="2125" y="14"/>
                      <a:pt x="2124" y="14"/>
                      <a:pt x="2124" y="14"/>
                    </a:cubicBezTo>
                    <a:cubicBezTo>
                      <a:pt x="2130" y="15"/>
                      <a:pt x="2134" y="17"/>
                      <a:pt x="2136" y="17"/>
                    </a:cubicBezTo>
                    <a:close/>
                    <a:moveTo>
                      <a:pt x="1605" y="30"/>
                    </a:moveTo>
                    <a:cubicBezTo>
                      <a:pt x="1606" y="28"/>
                      <a:pt x="1610" y="26"/>
                      <a:pt x="1607" y="25"/>
                    </a:cubicBezTo>
                    <a:cubicBezTo>
                      <a:pt x="1608" y="25"/>
                      <a:pt x="1608" y="25"/>
                      <a:pt x="1609" y="25"/>
                    </a:cubicBezTo>
                    <a:cubicBezTo>
                      <a:pt x="1607" y="25"/>
                      <a:pt x="1606" y="24"/>
                      <a:pt x="1607" y="24"/>
                    </a:cubicBezTo>
                    <a:cubicBezTo>
                      <a:pt x="1603" y="24"/>
                      <a:pt x="1598" y="23"/>
                      <a:pt x="1595" y="24"/>
                    </a:cubicBezTo>
                    <a:cubicBezTo>
                      <a:pt x="1594" y="29"/>
                      <a:pt x="1585" y="30"/>
                      <a:pt x="1605" y="30"/>
                    </a:cubicBezTo>
                    <a:close/>
                  </a:path>
                </a:pathLst>
              </a:custGeom>
              <a:solidFill>
                <a:srgbClr val="789F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50"/>
              <p:cNvSpPr>
                <a:spLocks/>
              </p:cNvSpPr>
              <p:nvPr/>
            </p:nvSpPr>
            <p:spPr bwMode="auto">
              <a:xfrm>
                <a:off x="3356" y="1476"/>
                <a:ext cx="6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1"/>
              <p:cNvSpPr>
                <a:spLocks/>
              </p:cNvSpPr>
              <p:nvPr/>
            </p:nvSpPr>
            <p:spPr bwMode="auto">
              <a:xfrm>
                <a:off x="3138" y="1503"/>
                <a:ext cx="13" cy="1"/>
              </a:xfrm>
              <a:custGeom>
                <a:avLst/>
                <a:gdLst>
                  <a:gd name="T0" fmla="*/ 0 w 11"/>
                  <a:gd name="T1" fmla="*/ 0 h 1"/>
                  <a:gd name="T2" fmla="*/ 11 w 11"/>
                  <a:gd name="T3" fmla="*/ 1 h 1"/>
                  <a:gd name="T4" fmla="*/ 0 w 1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">
                    <a:moveTo>
                      <a:pt x="0" y="0"/>
                    </a:moveTo>
                    <a:cubicBezTo>
                      <a:pt x="0" y="0"/>
                      <a:pt x="5" y="1"/>
                      <a:pt x="11" y="1"/>
                    </a:cubicBezTo>
                    <a:cubicBezTo>
                      <a:pt x="10" y="1"/>
                      <a:pt x="7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2"/>
              <p:cNvSpPr>
                <a:spLocks/>
              </p:cNvSpPr>
              <p:nvPr/>
            </p:nvSpPr>
            <p:spPr bwMode="auto">
              <a:xfrm>
                <a:off x="5805" y="1512"/>
                <a:ext cx="55" cy="12"/>
              </a:xfrm>
              <a:custGeom>
                <a:avLst/>
                <a:gdLst>
                  <a:gd name="T0" fmla="*/ 18 w 46"/>
                  <a:gd name="T1" fmla="*/ 5 h 7"/>
                  <a:gd name="T2" fmla="*/ 12 w 46"/>
                  <a:gd name="T3" fmla="*/ 5 h 7"/>
                  <a:gd name="T4" fmla="*/ 23 w 46"/>
                  <a:gd name="T5" fmla="*/ 7 h 7"/>
                  <a:gd name="T6" fmla="*/ 46 w 46"/>
                  <a:gd name="T7" fmla="*/ 0 h 7"/>
                  <a:gd name="T8" fmla="*/ 0 w 46"/>
                  <a:gd name="T9" fmla="*/ 2 h 7"/>
                  <a:gd name="T10" fmla="*/ 18 w 46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7">
                    <a:moveTo>
                      <a:pt x="18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40" y="5"/>
                      <a:pt x="41" y="3"/>
                      <a:pt x="46" y="0"/>
                    </a:cubicBezTo>
                    <a:cubicBezTo>
                      <a:pt x="30" y="3"/>
                      <a:pt x="20" y="1"/>
                      <a:pt x="0" y="2"/>
                    </a:cubicBez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3"/>
              <p:cNvSpPr>
                <a:spLocks/>
              </p:cNvSpPr>
              <p:nvPr/>
            </p:nvSpPr>
            <p:spPr bwMode="auto">
              <a:xfrm>
                <a:off x="5801" y="1485"/>
                <a:ext cx="14" cy="3"/>
              </a:xfrm>
              <a:custGeom>
                <a:avLst/>
                <a:gdLst>
                  <a:gd name="T0" fmla="*/ 12 w 12"/>
                  <a:gd name="T1" fmla="*/ 2 h 2"/>
                  <a:gd name="T2" fmla="*/ 3 w 12"/>
                  <a:gd name="T3" fmla="*/ 0 h 2"/>
                  <a:gd name="T4" fmla="*/ 0 w 12"/>
                  <a:gd name="T5" fmla="*/ 1 h 2"/>
                  <a:gd name="T6" fmla="*/ 12 w 1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12" y="2"/>
                    </a:moveTo>
                    <a:cubicBezTo>
                      <a:pt x="10" y="2"/>
                      <a:pt x="5" y="0"/>
                      <a:pt x="3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4"/>
              <p:cNvSpPr>
                <a:spLocks/>
              </p:cNvSpPr>
              <p:nvPr/>
            </p:nvSpPr>
            <p:spPr bwMode="auto">
              <a:xfrm>
                <a:off x="5565" y="1472"/>
                <a:ext cx="26" cy="5"/>
              </a:xfrm>
              <a:custGeom>
                <a:avLst/>
                <a:gdLst>
                  <a:gd name="T0" fmla="*/ 0 w 22"/>
                  <a:gd name="T1" fmla="*/ 2 h 3"/>
                  <a:gd name="T2" fmla="*/ 16 w 22"/>
                  <a:gd name="T3" fmla="*/ 3 h 3"/>
                  <a:gd name="T4" fmla="*/ 0 w 2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3">
                    <a:moveTo>
                      <a:pt x="0" y="2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22" y="2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55"/>
              <p:cNvSpPr>
                <a:spLocks/>
              </p:cNvSpPr>
              <p:nvPr/>
            </p:nvSpPr>
            <p:spPr bwMode="auto">
              <a:xfrm>
                <a:off x="5640" y="1519"/>
                <a:ext cx="24" cy="5"/>
              </a:xfrm>
              <a:custGeom>
                <a:avLst/>
                <a:gdLst>
                  <a:gd name="T0" fmla="*/ 12 w 20"/>
                  <a:gd name="T1" fmla="*/ 3 h 3"/>
                  <a:gd name="T2" fmla="*/ 20 w 20"/>
                  <a:gd name="T3" fmla="*/ 1 h 3"/>
                  <a:gd name="T4" fmla="*/ 0 w 20"/>
                  <a:gd name="T5" fmla="*/ 2 h 3"/>
                  <a:gd name="T6" fmla="*/ 12 w 2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">
                    <a:moveTo>
                      <a:pt x="12" y="3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2" y="0"/>
                      <a:pt x="2" y="0"/>
                      <a:pt x="0" y="2"/>
                    </a:cubicBezTo>
                    <a:cubicBezTo>
                      <a:pt x="11" y="1"/>
                      <a:pt x="3" y="3"/>
                      <a:pt x="12" y="3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6"/>
              <p:cNvSpPr>
                <a:spLocks/>
              </p:cNvSpPr>
              <p:nvPr/>
            </p:nvSpPr>
            <p:spPr bwMode="auto">
              <a:xfrm>
                <a:off x="5487" y="1472"/>
                <a:ext cx="24" cy="9"/>
              </a:xfrm>
              <a:custGeom>
                <a:avLst/>
                <a:gdLst>
                  <a:gd name="T0" fmla="*/ 20 w 20"/>
                  <a:gd name="T1" fmla="*/ 2 h 5"/>
                  <a:gd name="T2" fmla="*/ 0 w 20"/>
                  <a:gd name="T3" fmla="*/ 3 h 5"/>
                  <a:gd name="T4" fmla="*/ 20 w 20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20" y="2"/>
                    </a:moveTo>
                    <a:cubicBezTo>
                      <a:pt x="15" y="5"/>
                      <a:pt x="3" y="0"/>
                      <a:pt x="0" y="3"/>
                    </a:cubicBezTo>
                    <a:cubicBezTo>
                      <a:pt x="4" y="2"/>
                      <a:pt x="19" y="5"/>
                      <a:pt x="2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7"/>
              <p:cNvSpPr>
                <a:spLocks/>
              </p:cNvSpPr>
              <p:nvPr/>
            </p:nvSpPr>
            <p:spPr bwMode="auto">
              <a:xfrm>
                <a:off x="5525" y="1524"/>
                <a:ext cx="29" cy="9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3 h 5"/>
                  <a:gd name="T4" fmla="*/ 0 w 24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5" y="5"/>
                      <a:pt x="14" y="2"/>
                      <a:pt x="24" y="3"/>
                    </a:cubicBezTo>
                    <a:cubicBezTo>
                      <a:pt x="15" y="3"/>
                      <a:pt x="3" y="0"/>
                      <a:pt x="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5391" y="1477"/>
                <a:ext cx="51" cy="15"/>
              </a:xfrm>
              <a:custGeom>
                <a:avLst/>
                <a:gdLst>
                  <a:gd name="T0" fmla="*/ 9 w 42"/>
                  <a:gd name="T1" fmla="*/ 7 h 8"/>
                  <a:gd name="T2" fmla="*/ 25 w 42"/>
                  <a:gd name="T3" fmla="*/ 6 h 8"/>
                  <a:gd name="T4" fmla="*/ 17 w 42"/>
                  <a:gd name="T5" fmla="*/ 8 h 8"/>
                  <a:gd name="T6" fmla="*/ 42 w 42"/>
                  <a:gd name="T7" fmla="*/ 6 h 8"/>
                  <a:gd name="T8" fmla="*/ 17 w 42"/>
                  <a:gd name="T9" fmla="*/ 0 h 8"/>
                  <a:gd name="T10" fmla="*/ 9 w 42"/>
                  <a:gd name="T11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8">
                    <a:moveTo>
                      <a:pt x="9" y="7"/>
                    </a:moveTo>
                    <a:cubicBezTo>
                      <a:pt x="10" y="5"/>
                      <a:pt x="17" y="5"/>
                      <a:pt x="25" y="6"/>
                    </a:cubicBezTo>
                    <a:cubicBezTo>
                      <a:pt x="23" y="7"/>
                      <a:pt x="21" y="8"/>
                      <a:pt x="17" y="8"/>
                    </a:cubicBezTo>
                    <a:cubicBezTo>
                      <a:pt x="31" y="6"/>
                      <a:pt x="31" y="7"/>
                      <a:pt x="42" y="6"/>
                    </a:cubicBezTo>
                    <a:cubicBezTo>
                      <a:pt x="31" y="4"/>
                      <a:pt x="16" y="3"/>
                      <a:pt x="17" y="0"/>
                    </a:cubicBezTo>
                    <a:cubicBezTo>
                      <a:pt x="9" y="2"/>
                      <a:pt x="0" y="5"/>
                      <a:pt x="9" y="7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5494" y="1519"/>
                <a:ext cx="30" cy="14"/>
              </a:xfrm>
              <a:custGeom>
                <a:avLst/>
                <a:gdLst>
                  <a:gd name="T0" fmla="*/ 0 w 25"/>
                  <a:gd name="T1" fmla="*/ 5 h 8"/>
                  <a:gd name="T2" fmla="*/ 25 w 25"/>
                  <a:gd name="T3" fmla="*/ 8 h 8"/>
                  <a:gd name="T4" fmla="*/ 7 w 25"/>
                  <a:gd name="T5" fmla="*/ 5 h 8"/>
                  <a:gd name="T6" fmla="*/ 12 w 25"/>
                  <a:gd name="T7" fmla="*/ 2 h 8"/>
                  <a:gd name="T8" fmla="*/ 0 w 25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8">
                    <a:moveTo>
                      <a:pt x="0" y="5"/>
                    </a:moveTo>
                    <a:cubicBezTo>
                      <a:pt x="9" y="6"/>
                      <a:pt x="14" y="8"/>
                      <a:pt x="25" y="8"/>
                    </a:cubicBezTo>
                    <a:cubicBezTo>
                      <a:pt x="23" y="7"/>
                      <a:pt x="19" y="4"/>
                      <a:pt x="7" y="5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0" y="0"/>
                      <a:pt x="16" y="6"/>
                      <a:pt x="0" y="5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5344" y="1474"/>
                <a:ext cx="49" cy="9"/>
              </a:xfrm>
              <a:custGeom>
                <a:avLst/>
                <a:gdLst>
                  <a:gd name="T0" fmla="*/ 0 w 40"/>
                  <a:gd name="T1" fmla="*/ 3 h 5"/>
                  <a:gd name="T2" fmla="*/ 5 w 40"/>
                  <a:gd name="T3" fmla="*/ 5 h 5"/>
                  <a:gd name="T4" fmla="*/ 40 w 40"/>
                  <a:gd name="T5" fmla="*/ 0 h 5"/>
                  <a:gd name="T6" fmla="*/ 0 w 40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">
                    <a:moveTo>
                      <a:pt x="0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18" y="3"/>
                      <a:pt x="34" y="4"/>
                      <a:pt x="40" y="0"/>
                    </a:cubicBezTo>
                    <a:cubicBezTo>
                      <a:pt x="26" y="0"/>
                      <a:pt x="7" y="2"/>
                      <a:pt x="0" y="3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5440" y="1517"/>
                <a:ext cx="18" cy="11"/>
              </a:xfrm>
              <a:custGeom>
                <a:avLst/>
                <a:gdLst>
                  <a:gd name="T0" fmla="*/ 2 w 15"/>
                  <a:gd name="T1" fmla="*/ 2 h 6"/>
                  <a:gd name="T2" fmla="*/ 0 w 15"/>
                  <a:gd name="T3" fmla="*/ 5 h 6"/>
                  <a:gd name="T4" fmla="*/ 4 w 15"/>
                  <a:gd name="T5" fmla="*/ 3 h 6"/>
                  <a:gd name="T6" fmla="*/ 15 w 15"/>
                  <a:gd name="T7" fmla="*/ 3 h 6"/>
                  <a:gd name="T8" fmla="*/ 2 w 15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2" y="2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3" y="6"/>
                      <a:pt x="0" y="4"/>
                      <a:pt x="4" y="3"/>
                    </a:cubicBezTo>
                    <a:cubicBezTo>
                      <a:pt x="7" y="4"/>
                      <a:pt x="13" y="4"/>
                      <a:pt x="15" y="3"/>
                    </a:cubicBezTo>
                    <a:cubicBezTo>
                      <a:pt x="1" y="4"/>
                      <a:pt x="14" y="0"/>
                      <a:pt x="2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5374" y="1528"/>
                <a:ext cx="38" cy="9"/>
              </a:xfrm>
              <a:custGeom>
                <a:avLst/>
                <a:gdLst>
                  <a:gd name="T0" fmla="*/ 16 w 31"/>
                  <a:gd name="T1" fmla="*/ 0 h 5"/>
                  <a:gd name="T2" fmla="*/ 0 w 31"/>
                  <a:gd name="T3" fmla="*/ 1 h 5"/>
                  <a:gd name="T4" fmla="*/ 12 w 31"/>
                  <a:gd name="T5" fmla="*/ 5 h 5"/>
                  <a:gd name="T6" fmla="*/ 16 w 31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">
                    <a:moveTo>
                      <a:pt x="1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31" y="4"/>
                      <a:pt x="13" y="3"/>
                      <a:pt x="16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5340" y="1521"/>
                <a:ext cx="30" cy="10"/>
              </a:xfrm>
              <a:custGeom>
                <a:avLst/>
                <a:gdLst>
                  <a:gd name="T0" fmla="*/ 25 w 25"/>
                  <a:gd name="T1" fmla="*/ 1 h 6"/>
                  <a:gd name="T2" fmla="*/ 24 w 25"/>
                  <a:gd name="T3" fmla="*/ 0 h 6"/>
                  <a:gd name="T4" fmla="*/ 0 w 25"/>
                  <a:gd name="T5" fmla="*/ 6 h 6"/>
                  <a:gd name="T6" fmla="*/ 25 w 25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6">
                    <a:moveTo>
                      <a:pt x="25" y="1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4" y="4"/>
                      <a:pt x="15" y="4"/>
                      <a:pt x="25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5013" y="1477"/>
                <a:ext cx="26" cy="9"/>
              </a:xfrm>
              <a:custGeom>
                <a:avLst/>
                <a:gdLst>
                  <a:gd name="T0" fmla="*/ 10 w 22"/>
                  <a:gd name="T1" fmla="*/ 2 h 5"/>
                  <a:gd name="T2" fmla="*/ 16 w 22"/>
                  <a:gd name="T3" fmla="*/ 3 h 5"/>
                  <a:gd name="T4" fmla="*/ 10 w 22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10" y="2"/>
                    </a:moveTo>
                    <a:cubicBezTo>
                      <a:pt x="8" y="3"/>
                      <a:pt x="22" y="5"/>
                      <a:pt x="16" y="3"/>
                    </a:cubicBezTo>
                    <a:cubicBezTo>
                      <a:pt x="18" y="2"/>
                      <a:pt x="0" y="0"/>
                      <a:pt x="1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5047" y="1530"/>
                <a:ext cx="48" cy="7"/>
              </a:xfrm>
              <a:custGeom>
                <a:avLst/>
                <a:gdLst>
                  <a:gd name="T0" fmla="*/ 39 w 40"/>
                  <a:gd name="T1" fmla="*/ 2 h 4"/>
                  <a:gd name="T2" fmla="*/ 0 w 40"/>
                  <a:gd name="T3" fmla="*/ 4 h 4"/>
                  <a:gd name="T4" fmla="*/ 39 w 40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4">
                    <a:moveTo>
                      <a:pt x="39" y="2"/>
                    </a:moveTo>
                    <a:cubicBezTo>
                      <a:pt x="32" y="0"/>
                      <a:pt x="10" y="3"/>
                      <a:pt x="0" y="4"/>
                    </a:cubicBezTo>
                    <a:cubicBezTo>
                      <a:pt x="12" y="3"/>
                      <a:pt x="40" y="4"/>
                      <a:pt x="39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5043" y="1537"/>
                <a:ext cx="4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67"/>
              <p:cNvSpPr>
                <a:spLocks/>
              </p:cNvSpPr>
              <p:nvPr/>
            </p:nvSpPr>
            <p:spPr bwMode="auto">
              <a:xfrm>
                <a:off x="4550" y="1551"/>
                <a:ext cx="4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8"/>
              <p:cNvSpPr>
                <a:spLocks/>
              </p:cNvSpPr>
              <p:nvPr/>
            </p:nvSpPr>
            <p:spPr bwMode="auto">
              <a:xfrm>
                <a:off x="4554" y="1546"/>
                <a:ext cx="37" cy="7"/>
              </a:xfrm>
              <a:custGeom>
                <a:avLst/>
                <a:gdLst>
                  <a:gd name="T0" fmla="*/ 10 w 31"/>
                  <a:gd name="T1" fmla="*/ 2 h 4"/>
                  <a:gd name="T2" fmla="*/ 31 w 31"/>
                  <a:gd name="T3" fmla="*/ 0 h 4"/>
                  <a:gd name="T4" fmla="*/ 0 w 31"/>
                  <a:gd name="T5" fmla="*/ 3 h 4"/>
                  <a:gd name="T6" fmla="*/ 10 w 31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">
                    <a:moveTo>
                      <a:pt x="10" y="2"/>
                    </a:moveTo>
                    <a:cubicBezTo>
                      <a:pt x="16" y="3"/>
                      <a:pt x="29" y="2"/>
                      <a:pt x="31" y="0"/>
                    </a:cubicBezTo>
                    <a:cubicBezTo>
                      <a:pt x="21" y="1"/>
                      <a:pt x="12" y="1"/>
                      <a:pt x="0" y="3"/>
                    </a:cubicBezTo>
                    <a:cubicBezTo>
                      <a:pt x="5" y="3"/>
                      <a:pt x="10" y="4"/>
                      <a:pt x="1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9"/>
              <p:cNvSpPr>
                <a:spLocks/>
              </p:cNvSpPr>
              <p:nvPr/>
            </p:nvSpPr>
            <p:spPr bwMode="auto">
              <a:xfrm>
                <a:off x="4449" y="1544"/>
                <a:ext cx="18" cy="4"/>
              </a:xfrm>
              <a:custGeom>
                <a:avLst/>
                <a:gdLst>
                  <a:gd name="T0" fmla="*/ 4 w 15"/>
                  <a:gd name="T1" fmla="*/ 2 h 2"/>
                  <a:gd name="T2" fmla="*/ 13 w 15"/>
                  <a:gd name="T3" fmla="*/ 0 h 2"/>
                  <a:gd name="T4" fmla="*/ 4 w 1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">
                    <a:moveTo>
                      <a:pt x="4" y="2"/>
                    </a:moveTo>
                    <a:cubicBezTo>
                      <a:pt x="8" y="1"/>
                      <a:pt x="15" y="2"/>
                      <a:pt x="13" y="0"/>
                    </a:cubicBezTo>
                    <a:cubicBezTo>
                      <a:pt x="11" y="0"/>
                      <a:pt x="0" y="1"/>
                      <a:pt x="4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0"/>
              <p:cNvSpPr>
                <a:spLocks/>
              </p:cNvSpPr>
              <p:nvPr/>
            </p:nvSpPr>
            <p:spPr bwMode="auto">
              <a:xfrm>
                <a:off x="3680" y="1465"/>
                <a:ext cx="17" cy="5"/>
              </a:xfrm>
              <a:custGeom>
                <a:avLst/>
                <a:gdLst>
                  <a:gd name="T0" fmla="*/ 14 w 14"/>
                  <a:gd name="T1" fmla="*/ 1 h 3"/>
                  <a:gd name="T2" fmla="*/ 2 w 14"/>
                  <a:gd name="T3" fmla="*/ 3 h 3"/>
                  <a:gd name="T4" fmla="*/ 14 w 1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1"/>
                    </a:moveTo>
                    <a:cubicBezTo>
                      <a:pt x="5" y="0"/>
                      <a:pt x="0" y="1"/>
                      <a:pt x="2" y="3"/>
                    </a:cubicBezTo>
                    <a:cubicBezTo>
                      <a:pt x="13" y="3"/>
                      <a:pt x="7" y="2"/>
                      <a:pt x="14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1"/>
              <p:cNvSpPr>
                <a:spLocks/>
              </p:cNvSpPr>
              <p:nvPr/>
            </p:nvSpPr>
            <p:spPr bwMode="auto">
              <a:xfrm>
                <a:off x="3661" y="1467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7 w 9"/>
                  <a:gd name="T3" fmla="*/ 3 h 5"/>
                  <a:gd name="T4" fmla="*/ 0 w 9"/>
                  <a:gd name="T5" fmla="*/ 0 h 5"/>
                  <a:gd name="T6" fmla="*/ 9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7" y="3"/>
                    </a:ln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2"/>
              <p:cNvSpPr>
                <a:spLocks/>
              </p:cNvSpPr>
              <p:nvPr/>
            </p:nvSpPr>
            <p:spPr bwMode="auto">
              <a:xfrm>
                <a:off x="3591" y="1465"/>
                <a:ext cx="9" cy="2"/>
              </a:xfrm>
              <a:custGeom>
                <a:avLst/>
                <a:gdLst>
                  <a:gd name="T0" fmla="*/ 3 w 7"/>
                  <a:gd name="T1" fmla="*/ 1 h 1"/>
                  <a:gd name="T2" fmla="*/ 7 w 7"/>
                  <a:gd name="T3" fmla="*/ 0 h 1"/>
                  <a:gd name="T4" fmla="*/ 3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3" y="1"/>
                    </a:moveTo>
                    <a:cubicBezTo>
                      <a:pt x="4" y="0"/>
                      <a:pt x="5" y="0"/>
                      <a:pt x="7" y="0"/>
                    </a:cubicBezTo>
                    <a:cubicBezTo>
                      <a:pt x="3" y="0"/>
                      <a:pt x="0" y="0"/>
                      <a:pt x="3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73"/>
              <p:cNvSpPr>
                <a:spLocks/>
              </p:cNvSpPr>
              <p:nvPr/>
            </p:nvSpPr>
            <p:spPr bwMode="auto">
              <a:xfrm>
                <a:off x="3600" y="1463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4"/>
              <p:cNvSpPr>
                <a:spLocks/>
              </p:cNvSpPr>
              <p:nvPr/>
            </p:nvSpPr>
            <p:spPr bwMode="auto">
              <a:xfrm>
                <a:off x="3602" y="1463"/>
                <a:ext cx="5" cy="2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0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5"/>
              <p:cNvSpPr>
                <a:spLocks/>
              </p:cNvSpPr>
              <p:nvPr/>
            </p:nvSpPr>
            <p:spPr bwMode="auto">
              <a:xfrm>
                <a:off x="3571" y="1461"/>
                <a:ext cx="31" cy="11"/>
              </a:xfrm>
              <a:custGeom>
                <a:avLst/>
                <a:gdLst>
                  <a:gd name="T0" fmla="*/ 2 w 26"/>
                  <a:gd name="T1" fmla="*/ 2 h 6"/>
                  <a:gd name="T2" fmla="*/ 13 w 26"/>
                  <a:gd name="T3" fmla="*/ 6 h 6"/>
                  <a:gd name="T4" fmla="*/ 12 w 26"/>
                  <a:gd name="T5" fmla="*/ 0 h 6"/>
                  <a:gd name="T6" fmla="*/ 2 w 26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6">
                    <a:moveTo>
                      <a:pt x="2" y="2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6" y="4"/>
                      <a:pt x="0" y="4"/>
                      <a:pt x="12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6"/>
              <p:cNvSpPr>
                <a:spLocks/>
              </p:cNvSpPr>
              <p:nvPr/>
            </p:nvSpPr>
            <p:spPr bwMode="auto">
              <a:xfrm>
                <a:off x="3444" y="1465"/>
                <a:ext cx="80" cy="21"/>
              </a:xfrm>
              <a:custGeom>
                <a:avLst/>
                <a:gdLst>
                  <a:gd name="T0" fmla="*/ 66 w 66"/>
                  <a:gd name="T1" fmla="*/ 1 h 12"/>
                  <a:gd name="T2" fmla="*/ 32 w 66"/>
                  <a:gd name="T3" fmla="*/ 1 h 12"/>
                  <a:gd name="T4" fmla="*/ 3 w 66"/>
                  <a:gd name="T5" fmla="*/ 10 h 12"/>
                  <a:gd name="T6" fmla="*/ 51 w 66"/>
                  <a:gd name="T7" fmla="*/ 4 h 12"/>
                  <a:gd name="T8" fmla="*/ 66 w 66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2">
                    <a:moveTo>
                      <a:pt x="66" y="1"/>
                    </a:moveTo>
                    <a:cubicBezTo>
                      <a:pt x="54" y="0"/>
                      <a:pt x="38" y="5"/>
                      <a:pt x="32" y="1"/>
                    </a:cubicBezTo>
                    <a:cubicBezTo>
                      <a:pt x="0" y="3"/>
                      <a:pt x="39" y="8"/>
                      <a:pt x="3" y="10"/>
                    </a:cubicBezTo>
                    <a:cubicBezTo>
                      <a:pt x="37" y="12"/>
                      <a:pt x="20" y="2"/>
                      <a:pt x="51" y="4"/>
                    </a:cubicBezTo>
                    <a:cubicBezTo>
                      <a:pt x="36" y="2"/>
                      <a:pt x="61" y="2"/>
                      <a:pt x="66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7"/>
              <p:cNvSpPr>
                <a:spLocks/>
              </p:cNvSpPr>
              <p:nvPr/>
            </p:nvSpPr>
            <p:spPr bwMode="auto">
              <a:xfrm>
                <a:off x="3509" y="1476"/>
                <a:ext cx="23" cy="7"/>
              </a:xfrm>
              <a:custGeom>
                <a:avLst/>
                <a:gdLst>
                  <a:gd name="T0" fmla="*/ 17 w 19"/>
                  <a:gd name="T1" fmla="*/ 2 h 4"/>
                  <a:gd name="T2" fmla="*/ 0 w 19"/>
                  <a:gd name="T3" fmla="*/ 1 h 4"/>
                  <a:gd name="T4" fmla="*/ 17 w 1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4">
                    <a:moveTo>
                      <a:pt x="17" y="2"/>
                    </a:moveTo>
                    <a:cubicBezTo>
                      <a:pt x="19" y="0"/>
                      <a:pt x="5" y="0"/>
                      <a:pt x="0" y="1"/>
                    </a:cubicBezTo>
                    <a:cubicBezTo>
                      <a:pt x="4" y="1"/>
                      <a:pt x="11" y="4"/>
                      <a:pt x="17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8"/>
              <p:cNvSpPr>
                <a:spLocks/>
              </p:cNvSpPr>
              <p:nvPr/>
            </p:nvSpPr>
            <p:spPr bwMode="auto">
              <a:xfrm>
                <a:off x="3433" y="1467"/>
                <a:ext cx="15" cy="3"/>
              </a:xfrm>
              <a:custGeom>
                <a:avLst/>
                <a:gdLst>
                  <a:gd name="T0" fmla="*/ 15 w 15"/>
                  <a:gd name="T1" fmla="*/ 3 h 3"/>
                  <a:gd name="T2" fmla="*/ 4 w 15"/>
                  <a:gd name="T3" fmla="*/ 0 h 3"/>
                  <a:gd name="T4" fmla="*/ 0 w 15"/>
                  <a:gd name="T5" fmla="*/ 3 h 3"/>
                  <a:gd name="T6" fmla="*/ 15 w 1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15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79"/>
              <p:cNvSpPr>
                <a:spLocks/>
              </p:cNvSpPr>
              <p:nvPr/>
            </p:nvSpPr>
            <p:spPr bwMode="auto">
              <a:xfrm>
                <a:off x="3395" y="1465"/>
                <a:ext cx="20" cy="3"/>
              </a:xfrm>
              <a:custGeom>
                <a:avLst/>
                <a:gdLst>
                  <a:gd name="T0" fmla="*/ 7 w 17"/>
                  <a:gd name="T1" fmla="*/ 2 h 2"/>
                  <a:gd name="T2" fmla="*/ 17 w 17"/>
                  <a:gd name="T3" fmla="*/ 0 h 2"/>
                  <a:gd name="T4" fmla="*/ 7 w 17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">
                    <a:moveTo>
                      <a:pt x="7" y="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1"/>
                      <a:pt x="0" y="0"/>
                      <a:pt x="7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80"/>
              <p:cNvSpPr>
                <a:spLocks/>
              </p:cNvSpPr>
              <p:nvPr/>
            </p:nvSpPr>
            <p:spPr bwMode="auto">
              <a:xfrm>
                <a:off x="3321" y="1461"/>
                <a:ext cx="23" cy="11"/>
              </a:xfrm>
              <a:custGeom>
                <a:avLst/>
                <a:gdLst>
                  <a:gd name="T0" fmla="*/ 17 w 19"/>
                  <a:gd name="T1" fmla="*/ 1 h 6"/>
                  <a:gd name="T2" fmla="*/ 19 w 19"/>
                  <a:gd name="T3" fmla="*/ 5 h 6"/>
                  <a:gd name="T4" fmla="*/ 15 w 19"/>
                  <a:gd name="T5" fmla="*/ 4 h 6"/>
                  <a:gd name="T6" fmla="*/ 17 w 19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6">
                    <a:moveTo>
                      <a:pt x="17" y="1"/>
                    </a:moveTo>
                    <a:cubicBezTo>
                      <a:pt x="8" y="0"/>
                      <a:pt x="0" y="6"/>
                      <a:pt x="19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6" y="2"/>
                      <a:pt x="17" y="1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1"/>
              <p:cNvSpPr>
                <a:spLocks/>
              </p:cNvSpPr>
              <p:nvPr/>
            </p:nvSpPr>
            <p:spPr bwMode="auto">
              <a:xfrm>
                <a:off x="3192" y="1476"/>
                <a:ext cx="22" cy="3"/>
              </a:xfrm>
              <a:custGeom>
                <a:avLst/>
                <a:gdLst>
                  <a:gd name="T0" fmla="*/ 5 w 18"/>
                  <a:gd name="T1" fmla="*/ 2 h 2"/>
                  <a:gd name="T2" fmla="*/ 17 w 18"/>
                  <a:gd name="T3" fmla="*/ 0 h 2"/>
                  <a:gd name="T4" fmla="*/ 0 w 18"/>
                  <a:gd name="T5" fmla="*/ 1 h 2"/>
                  <a:gd name="T6" fmla="*/ 5 w 18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">
                    <a:moveTo>
                      <a:pt x="5" y="2"/>
                    </a:moveTo>
                    <a:cubicBezTo>
                      <a:pt x="11" y="2"/>
                      <a:pt x="18" y="1"/>
                      <a:pt x="17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2"/>
              <p:cNvSpPr>
                <a:spLocks/>
              </p:cNvSpPr>
              <p:nvPr/>
            </p:nvSpPr>
            <p:spPr bwMode="auto">
              <a:xfrm>
                <a:off x="3202" y="1503"/>
                <a:ext cx="33" cy="5"/>
              </a:xfrm>
              <a:custGeom>
                <a:avLst/>
                <a:gdLst>
                  <a:gd name="T0" fmla="*/ 0 w 27"/>
                  <a:gd name="T1" fmla="*/ 0 h 3"/>
                  <a:gd name="T2" fmla="*/ 27 w 27"/>
                  <a:gd name="T3" fmla="*/ 1 h 3"/>
                  <a:gd name="T4" fmla="*/ 0 w 2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3">
                    <a:moveTo>
                      <a:pt x="0" y="0"/>
                    </a:moveTo>
                    <a:cubicBezTo>
                      <a:pt x="5" y="3"/>
                      <a:pt x="15" y="0"/>
                      <a:pt x="27" y="1"/>
                    </a:cubicBezTo>
                    <a:cubicBezTo>
                      <a:pt x="14" y="0"/>
                      <a:pt x="15" y="0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3"/>
              <p:cNvSpPr>
                <a:spLocks/>
              </p:cNvSpPr>
              <p:nvPr/>
            </p:nvSpPr>
            <p:spPr bwMode="auto">
              <a:xfrm>
                <a:off x="3176" y="1467"/>
                <a:ext cx="19" cy="3"/>
              </a:xfrm>
              <a:custGeom>
                <a:avLst/>
                <a:gdLst>
                  <a:gd name="T0" fmla="*/ 0 w 16"/>
                  <a:gd name="T1" fmla="*/ 2 h 2"/>
                  <a:gd name="T2" fmla="*/ 16 w 16"/>
                  <a:gd name="T3" fmla="*/ 2 h 2"/>
                  <a:gd name="T4" fmla="*/ 0 w 1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2">
                    <a:moveTo>
                      <a:pt x="0" y="2"/>
                    </a:moveTo>
                    <a:cubicBezTo>
                      <a:pt x="4" y="1"/>
                      <a:pt x="11" y="2"/>
                      <a:pt x="16" y="2"/>
                    </a:cubicBezTo>
                    <a:cubicBezTo>
                      <a:pt x="14" y="0"/>
                      <a:pt x="2" y="0"/>
                      <a:pt x="0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4"/>
              <p:cNvSpPr>
                <a:spLocks/>
              </p:cNvSpPr>
              <p:nvPr/>
            </p:nvSpPr>
            <p:spPr bwMode="auto">
              <a:xfrm>
                <a:off x="3102" y="1465"/>
                <a:ext cx="67" cy="16"/>
              </a:xfrm>
              <a:custGeom>
                <a:avLst/>
                <a:gdLst>
                  <a:gd name="T0" fmla="*/ 34 w 56"/>
                  <a:gd name="T1" fmla="*/ 4 h 9"/>
                  <a:gd name="T2" fmla="*/ 31 w 56"/>
                  <a:gd name="T3" fmla="*/ 1 h 9"/>
                  <a:gd name="T4" fmla="*/ 0 w 56"/>
                  <a:gd name="T5" fmla="*/ 2 h 9"/>
                  <a:gd name="T6" fmla="*/ 3 w 56"/>
                  <a:gd name="T7" fmla="*/ 9 h 9"/>
                  <a:gd name="T8" fmla="*/ 40 w 56"/>
                  <a:gd name="T9" fmla="*/ 6 h 9"/>
                  <a:gd name="T10" fmla="*/ 56 w 56"/>
                  <a:gd name="T11" fmla="*/ 0 h 9"/>
                  <a:gd name="T12" fmla="*/ 34 w 5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9">
                    <a:moveTo>
                      <a:pt x="34" y="4"/>
                    </a:moveTo>
                    <a:cubicBezTo>
                      <a:pt x="29" y="3"/>
                      <a:pt x="35" y="2"/>
                      <a:pt x="31" y="1"/>
                    </a:cubicBezTo>
                    <a:cubicBezTo>
                      <a:pt x="19" y="0"/>
                      <a:pt x="7" y="0"/>
                      <a:pt x="0" y="2"/>
                    </a:cubicBezTo>
                    <a:cubicBezTo>
                      <a:pt x="3" y="3"/>
                      <a:pt x="8" y="7"/>
                      <a:pt x="3" y="9"/>
                    </a:cubicBezTo>
                    <a:cubicBezTo>
                      <a:pt x="22" y="8"/>
                      <a:pt x="31" y="2"/>
                      <a:pt x="40" y="6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1" y="0"/>
                      <a:pt x="44" y="4"/>
                      <a:pt x="34" y="4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85"/>
              <p:cNvSpPr>
                <a:spLocks/>
              </p:cNvSpPr>
              <p:nvPr/>
            </p:nvSpPr>
            <p:spPr bwMode="auto">
              <a:xfrm>
                <a:off x="3163" y="1488"/>
                <a:ext cx="26" cy="13"/>
              </a:xfrm>
              <a:custGeom>
                <a:avLst/>
                <a:gdLst>
                  <a:gd name="T0" fmla="*/ 21 w 21"/>
                  <a:gd name="T1" fmla="*/ 2 h 7"/>
                  <a:gd name="T2" fmla="*/ 11 w 21"/>
                  <a:gd name="T3" fmla="*/ 0 h 7"/>
                  <a:gd name="T4" fmla="*/ 0 w 21"/>
                  <a:gd name="T5" fmla="*/ 3 h 7"/>
                  <a:gd name="T6" fmla="*/ 21 w 21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21" y="2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3" y="2"/>
                      <a:pt x="5" y="2"/>
                      <a:pt x="0" y="3"/>
                    </a:cubicBezTo>
                    <a:cubicBezTo>
                      <a:pt x="3" y="7"/>
                      <a:pt x="15" y="2"/>
                      <a:pt x="21" y="2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86"/>
              <p:cNvSpPr>
                <a:spLocks/>
              </p:cNvSpPr>
              <p:nvPr/>
            </p:nvSpPr>
            <p:spPr bwMode="auto">
              <a:xfrm>
                <a:off x="2991" y="1477"/>
                <a:ext cx="27" cy="2"/>
              </a:xfrm>
              <a:custGeom>
                <a:avLst/>
                <a:gdLst>
                  <a:gd name="T0" fmla="*/ 27 w 27"/>
                  <a:gd name="T1" fmla="*/ 0 h 2"/>
                  <a:gd name="T2" fmla="*/ 0 w 27"/>
                  <a:gd name="T3" fmla="*/ 2 h 2"/>
                  <a:gd name="T4" fmla="*/ 9 w 27"/>
                  <a:gd name="T5" fmla="*/ 2 h 2"/>
                  <a:gd name="T6" fmla="*/ 27 w 2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">
                    <a:moveTo>
                      <a:pt x="27" y="0"/>
                    </a:moveTo>
                    <a:lnTo>
                      <a:pt x="0" y="2"/>
                    </a:lnTo>
                    <a:lnTo>
                      <a:pt x="9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87"/>
              <p:cNvSpPr>
                <a:spLocks/>
              </p:cNvSpPr>
              <p:nvPr/>
            </p:nvSpPr>
            <p:spPr bwMode="auto">
              <a:xfrm>
                <a:off x="2980" y="1472"/>
                <a:ext cx="21" cy="4"/>
              </a:xfrm>
              <a:custGeom>
                <a:avLst/>
                <a:gdLst>
                  <a:gd name="T0" fmla="*/ 21 w 21"/>
                  <a:gd name="T1" fmla="*/ 2 h 4"/>
                  <a:gd name="T2" fmla="*/ 20 w 21"/>
                  <a:gd name="T3" fmla="*/ 0 h 4"/>
                  <a:gd name="T4" fmla="*/ 0 w 21"/>
                  <a:gd name="T5" fmla="*/ 4 h 4"/>
                  <a:gd name="T6" fmla="*/ 21 w 21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">
                    <a:moveTo>
                      <a:pt x="21" y="2"/>
                    </a:moveTo>
                    <a:lnTo>
                      <a:pt x="20" y="0"/>
                    </a:lnTo>
                    <a:lnTo>
                      <a:pt x="0" y="4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88"/>
              <p:cNvSpPr>
                <a:spLocks/>
              </p:cNvSpPr>
              <p:nvPr/>
            </p:nvSpPr>
            <p:spPr bwMode="auto">
              <a:xfrm>
                <a:off x="2973" y="1470"/>
                <a:ext cx="19" cy="2"/>
              </a:xfrm>
              <a:custGeom>
                <a:avLst/>
                <a:gdLst>
                  <a:gd name="T0" fmla="*/ 0 w 19"/>
                  <a:gd name="T1" fmla="*/ 2 h 2"/>
                  <a:gd name="T2" fmla="*/ 4 w 19"/>
                  <a:gd name="T3" fmla="*/ 2 h 2"/>
                  <a:gd name="T4" fmla="*/ 19 w 19"/>
                  <a:gd name="T5" fmla="*/ 0 h 2"/>
                  <a:gd name="T6" fmla="*/ 0 w 1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">
                    <a:moveTo>
                      <a:pt x="0" y="2"/>
                    </a:moveTo>
                    <a:lnTo>
                      <a:pt x="4" y="2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89"/>
              <p:cNvSpPr>
                <a:spLocks/>
              </p:cNvSpPr>
              <p:nvPr/>
            </p:nvSpPr>
            <p:spPr bwMode="auto">
              <a:xfrm>
                <a:off x="2920" y="1470"/>
                <a:ext cx="24" cy="6"/>
              </a:xfrm>
              <a:custGeom>
                <a:avLst/>
                <a:gdLst>
                  <a:gd name="T0" fmla="*/ 0 w 20"/>
                  <a:gd name="T1" fmla="*/ 0 h 3"/>
                  <a:gd name="T2" fmla="*/ 4 w 20"/>
                  <a:gd name="T3" fmla="*/ 2 h 3"/>
                  <a:gd name="T4" fmla="*/ 19 w 20"/>
                  <a:gd name="T5" fmla="*/ 1 h 3"/>
                  <a:gd name="T6" fmla="*/ 0 w 2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9" y="1"/>
                      <a:pt x="20" y="3"/>
                      <a:pt x="19" y="1"/>
                    </a:cubicBezTo>
                    <a:cubicBezTo>
                      <a:pt x="14" y="2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90"/>
              <p:cNvSpPr>
                <a:spLocks/>
              </p:cNvSpPr>
              <p:nvPr/>
            </p:nvSpPr>
            <p:spPr bwMode="auto">
              <a:xfrm>
                <a:off x="2733" y="1546"/>
                <a:ext cx="14" cy="5"/>
              </a:xfrm>
              <a:custGeom>
                <a:avLst/>
                <a:gdLst>
                  <a:gd name="T0" fmla="*/ 7 w 11"/>
                  <a:gd name="T1" fmla="*/ 3 h 3"/>
                  <a:gd name="T2" fmla="*/ 6 w 11"/>
                  <a:gd name="T3" fmla="*/ 0 h 3"/>
                  <a:gd name="T4" fmla="*/ 0 w 11"/>
                  <a:gd name="T5" fmla="*/ 3 h 3"/>
                  <a:gd name="T6" fmla="*/ 7 w 1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7" y="3"/>
                    </a:moveTo>
                    <a:cubicBezTo>
                      <a:pt x="11" y="2"/>
                      <a:pt x="9" y="1"/>
                      <a:pt x="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91"/>
              <p:cNvSpPr>
                <a:spLocks/>
              </p:cNvSpPr>
              <p:nvPr/>
            </p:nvSpPr>
            <p:spPr bwMode="auto">
              <a:xfrm>
                <a:off x="2691" y="1542"/>
                <a:ext cx="45" cy="7"/>
              </a:xfrm>
              <a:custGeom>
                <a:avLst/>
                <a:gdLst>
                  <a:gd name="T0" fmla="*/ 16 w 37"/>
                  <a:gd name="T1" fmla="*/ 0 h 4"/>
                  <a:gd name="T2" fmla="*/ 0 w 37"/>
                  <a:gd name="T3" fmla="*/ 4 h 4"/>
                  <a:gd name="T4" fmla="*/ 37 w 37"/>
                  <a:gd name="T5" fmla="*/ 1 h 4"/>
                  <a:gd name="T6" fmla="*/ 12 w 37"/>
                  <a:gd name="T7" fmla="*/ 1 h 4"/>
                  <a:gd name="T8" fmla="*/ 16 w 3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">
                    <a:moveTo>
                      <a:pt x="1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9" y="4"/>
                      <a:pt x="21" y="2"/>
                      <a:pt x="37" y="1"/>
                    </a:cubicBezTo>
                    <a:cubicBezTo>
                      <a:pt x="30" y="0"/>
                      <a:pt x="21" y="2"/>
                      <a:pt x="12" y="1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2"/>
              <p:cNvSpPr>
                <a:spLocks/>
              </p:cNvSpPr>
              <p:nvPr/>
            </p:nvSpPr>
            <p:spPr bwMode="auto">
              <a:xfrm>
                <a:off x="2267" y="1531"/>
                <a:ext cx="72" cy="13"/>
              </a:xfrm>
              <a:custGeom>
                <a:avLst/>
                <a:gdLst>
                  <a:gd name="T0" fmla="*/ 50 w 60"/>
                  <a:gd name="T1" fmla="*/ 4 h 7"/>
                  <a:gd name="T2" fmla="*/ 60 w 60"/>
                  <a:gd name="T3" fmla="*/ 0 h 7"/>
                  <a:gd name="T4" fmla="*/ 11 w 60"/>
                  <a:gd name="T5" fmla="*/ 2 h 7"/>
                  <a:gd name="T6" fmla="*/ 8 w 60"/>
                  <a:gd name="T7" fmla="*/ 5 h 7"/>
                  <a:gd name="T8" fmla="*/ 28 w 60"/>
                  <a:gd name="T9" fmla="*/ 3 h 7"/>
                  <a:gd name="T10" fmla="*/ 25 w 60"/>
                  <a:gd name="T11" fmla="*/ 5 h 7"/>
                  <a:gd name="T12" fmla="*/ 50 w 60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7">
                    <a:moveTo>
                      <a:pt x="50" y="4"/>
                    </a:moveTo>
                    <a:cubicBezTo>
                      <a:pt x="51" y="1"/>
                      <a:pt x="48" y="2"/>
                      <a:pt x="60" y="0"/>
                    </a:cubicBezTo>
                    <a:cubicBezTo>
                      <a:pt x="44" y="2"/>
                      <a:pt x="30" y="1"/>
                      <a:pt x="11" y="2"/>
                    </a:cubicBezTo>
                    <a:cubicBezTo>
                      <a:pt x="14" y="3"/>
                      <a:pt x="0" y="5"/>
                      <a:pt x="8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40" y="7"/>
                      <a:pt x="35" y="2"/>
                      <a:pt x="50" y="4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93"/>
              <p:cNvSpPr>
                <a:spLocks/>
              </p:cNvSpPr>
              <p:nvPr/>
            </p:nvSpPr>
            <p:spPr bwMode="auto">
              <a:xfrm>
                <a:off x="1308" y="1490"/>
                <a:ext cx="20" cy="5"/>
              </a:xfrm>
              <a:custGeom>
                <a:avLst/>
                <a:gdLst>
                  <a:gd name="T0" fmla="*/ 15 w 17"/>
                  <a:gd name="T1" fmla="*/ 3 h 3"/>
                  <a:gd name="T2" fmla="*/ 12 w 17"/>
                  <a:gd name="T3" fmla="*/ 0 h 3"/>
                  <a:gd name="T4" fmla="*/ 15 w 1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">
                    <a:moveTo>
                      <a:pt x="15" y="3"/>
                    </a:moveTo>
                    <a:cubicBezTo>
                      <a:pt x="17" y="2"/>
                      <a:pt x="14" y="1"/>
                      <a:pt x="12" y="0"/>
                    </a:cubicBezTo>
                    <a:cubicBezTo>
                      <a:pt x="0" y="1"/>
                      <a:pt x="17" y="3"/>
                      <a:pt x="15" y="3"/>
                    </a:cubicBezTo>
                    <a:close/>
                  </a:path>
                </a:pathLst>
              </a:custGeom>
              <a:solidFill>
                <a:srgbClr val="32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335054" y="802814"/>
            <a:ext cx="710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15AF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rgbClr val="15AF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1" name="文本框 260"/>
          <p:cNvSpPr txBox="1"/>
          <p:nvPr/>
        </p:nvSpPr>
        <p:spPr>
          <a:xfrm>
            <a:off x="9335054" y="2852395"/>
            <a:ext cx="710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EE40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rgbClr val="EE40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9313956" y="4944011"/>
            <a:ext cx="710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A3C1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A3C1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4146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图片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3366" y="868330"/>
            <a:ext cx="3619516" cy="20450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704" y="-125276"/>
            <a:ext cx="7742591" cy="7108552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2937" y="1629998"/>
            <a:ext cx="585000" cy="1462500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5503" y="65931"/>
            <a:ext cx="2889034" cy="265944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18096" y="1055404"/>
            <a:ext cx="2004542" cy="2675706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969" y="1629998"/>
            <a:ext cx="1187420" cy="1584994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6655" y="765889"/>
            <a:ext cx="1958796" cy="196808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72443" y="4256341"/>
            <a:ext cx="1102500" cy="11025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47508" y="4232589"/>
            <a:ext cx="1495078" cy="149507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48220" y="2453225"/>
            <a:ext cx="4657234" cy="2150254"/>
          </a:xfrm>
          <a:prstGeom prst="rect">
            <a:avLst/>
          </a:prstGeom>
        </p:spPr>
      </p:pic>
      <p:pic>
        <p:nvPicPr>
          <p:cNvPr id="56" name="云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7345" y="2453225"/>
            <a:ext cx="4657234" cy="2150254"/>
          </a:xfrm>
          <a:prstGeom prst="rect">
            <a:avLst/>
          </a:prstGeom>
        </p:spPr>
      </p:pic>
      <p:pic>
        <p:nvPicPr>
          <p:cNvPr id="57" name="云3"/>
          <p:cNvPicPr>
            <a:picLocks noChangeAspect="1"/>
          </p:cNvPicPr>
          <p:nvPr/>
        </p:nvPicPr>
        <p:blipFill rotWithShape="1">
          <a:blip r:embed="rId11"/>
          <a:srcRect b="61927"/>
          <a:stretch/>
        </p:blipFill>
        <p:spPr>
          <a:xfrm>
            <a:off x="4633593" y="2830582"/>
            <a:ext cx="3949410" cy="775720"/>
          </a:xfrm>
          <a:prstGeom prst="rect">
            <a:avLst/>
          </a:prstGeom>
        </p:spPr>
      </p:pic>
      <p:pic>
        <p:nvPicPr>
          <p:cNvPr id="55" name="云4"/>
          <p:cNvPicPr>
            <a:picLocks noChangeAspect="1"/>
          </p:cNvPicPr>
          <p:nvPr/>
        </p:nvPicPr>
        <p:blipFill rotWithShape="1">
          <a:blip r:embed="rId11"/>
          <a:srcRect b="61927"/>
          <a:stretch/>
        </p:blipFill>
        <p:spPr>
          <a:xfrm>
            <a:off x="7934468" y="2845096"/>
            <a:ext cx="3949410" cy="775720"/>
          </a:xfrm>
          <a:prstGeom prst="rect">
            <a:avLst/>
          </a:prstGeom>
        </p:spPr>
      </p:pic>
      <p:pic>
        <p:nvPicPr>
          <p:cNvPr id="58" name="云1"/>
          <p:cNvPicPr>
            <a:picLocks noChangeAspect="1"/>
          </p:cNvPicPr>
          <p:nvPr/>
        </p:nvPicPr>
        <p:blipFill rotWithShape="1">
          <a:blip r:embed="rId11"/>
          <a:srcRect b="61927"/>
          <a:stretch/>
        </p:blipFill>
        <p:spPr>
          <a:xfrm>
            <a:off x="1034002" y="2862095"/>
            <a:ext cx="3949410" cy="775720"/>
          </a:xfrm>
          <a:prstGeom prst="rect">
            <a:avLst/>
          </a:prstGeom>
        </p:spPr>
      </p:pic>
      <p:pic>
        <p:nvPicPr>
          <p:cNvPr id="115" name="水滴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17766" y="3087744"/>
            <a:ext cx="5030512" cy="329585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5539" y="4196740"/>
            <a:ext cx="1327500" cy="13275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11975" y="3600696"/>
            <a:ext cx="2242764" cy="222438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92375" y="4258629"/>
            <a:ext cx="1259976" cy="127677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80325" y="3281251"/>
            <a:ext cx="843750" cy="855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24690" y="3281251"/>
            <a:ext cx="843750" cy="855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75741" y="3225240"/>
            <a:ext cx="843750" cy="855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04107" y="4403558"/>
            <a:ext cx="844368" cy="844368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03742" y="4561499"/>
            <a:ext cx="843750" cy="855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4352" y="3228671"/>
            <a:ext cx="1102500" cy="1102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7619" y="2814978"/>
            <a:ext cx="2084960" cy="20849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4426" y="4196740"/>
            <a:ext cx="1327500" cy="1327500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1343" y="3193708"/>
            <a:ext cx="1327500" cy="1327500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8798" y="4256341"/>
            <a:ext cx="1102500" cy="1102500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75303" y="2732343"/>
            <a:ext cx="1372500" cy="1361250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9040" y="1203115"/>
            <a:ext cx="1192500" cy="1980000"/>
          </a:xfrm>
          <a:prstGeom prst="rect">
            <a:avLst/>
          </a:prstGeom>
        </p:spPr>
      </p:pic>
      <p:grpSp>
        <p:nvGrpSpPr>
          <p:cNvPr id="134" name="组合 133"/>
          <p:cNvGrpSpPr/>
          <p:nvPr/>
        </p:nvGrpSpPr>
        <p:grpSpPr>
          <a:xfrm rot="2361887">
            <a:off x="1018103" y="905458"/>
            <a:ext cx="2221406" cy="2403162"/>
            <a:chOff x="4920375" y="1989000"/>
            <a:chExt cx="2662181" cy="2880000"/>
          </a:xfrm>
        </p:grpSpPr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pic>
        <p:nvPicPr>
          <p:cNvPr id="122" name="图片 1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62396" y="216210"/>
            <a:ext cx="581868" cy="727334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964250" y="195192"/>
            <a:ext cx="495000" cy="652500"/>
          </a:xfrm>
          <a:prstGeom prst="rect">
            <a:avLst/>
          </a:prstGeom>
        </p:spPr>
      </p:pic>
      <p:grpSp>
        <p:nvGrpSpPr>
          <p:cNvPr id="141" name="组合 140"/>
          <p:cNvGrpSpPr/>
          <p:nvPr/>
        </p:nvGrpSpPr>
        <p:grpSpPr>
          <a:xfrm rot="2361887">
            <a:off x="4771519" y="1415995"/>
            <a:ext cx="1542300" cy="1668490"/>
            <a:chOff x="4920375" y="1989000"/>
            <a:chExt cx="2662181" cy="2880000"/>
          </a:xfrm>
        </p:grpSpPr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pic>
        <p:nvPicPr>
          <p:cNvPr id="129" name="图片 128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10625" y="4275264"/>
            <a:ext cx="1802882" cy="2376526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34561" y="728939"/>
            <a:ext cx="360000" cy="96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53433" y="3600696"/>
            <a:ext cx="11285134" cy="12570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96059" y="3228671"/>
            <a:ext cx="887504" cy="3007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002301" y="3304099"/>
            <a:ext cx="878211" cy="3009600"/>
          </a:xfrm>
          <a:prstGeom prst="rect">
            <a:avLst/>
          </a:prstGeom>
        </p:spPr>
      </p:pic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4302964" y="-2932023"/>
            <a:ext cx="3824287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4184401" y="3813452"/>
            <a:ext cx="3968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9971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图片 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57554" y="2614967"/>
            <a:ext cx="3619516" cy="2045026"/>
          </a:xfrm>
          <a:prstGeom prst="rect">
            <a:avLst/>
          </a:prstGeom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484" y="2614967"/>
            <a:ext cx="3619516" cy="2045026"/>
          </a:xfrm>
          <a:prstGeom prst="rect">
            <a:avLst/>
          </a:prstGeom>
        </p:spPr>
      </p:pic>
      <p:grpSp>
        <p:nvGrpSpPr>
          <p:cNvPr id="216" name="组合 215"/>
          <p:cNvGrpSpPr/>
          <p:nvPr/>
        </p:nvGrpSpPr>
        <p:grpSpPr>
          <a:xfrm rot="2361887">
            <a:off x="9396354" y="3155118"/>
            <a:ext cx="1542300" cy="1668490"/>
            <a:chOff x="4920375" y="1989000"/>
            <a:chExt cx="2662181" cy="2880000"/>
          </a:xfrm>
        </p:grpSpPr>
        <p:pic>
          <p:nvPicPr>
            <p:cNvPr id="217" name="图片 21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218" name="图片 217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grpSp>
        <p:nvGrpSpPr>
          <p:cNvPr id="213" name="组合 212"/>
          <p:cNvGrpSpPr/>
          <p:nvPr/>
        </p:nvGrpSpPr>
        <p:grpSpPr>
          <a:xfrm rot="2361887">
            <a:off x="846496" y="2527485"/>
            <a:ext cx="2221406" cy="2403162"/>
            <a:chOff x="4920375" y="1989000"/>
            <a:chExt cx="2662181" cy="2880000"/>
          </a:xfrm>
        </p:grpSpPr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920375" y="1989000"/>
              <a:ext cx="2351250" cy="2880000"/>
            </a:xfrm>
            <a:prstGeom prst="rect">
              <a:avLst/>
            </a:prstGeom>
          </p:spPr>
        </p:pic>
        <p:pic>
          <p:nvPicPr>
            <p:cNvPr id="215" name="图片 214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165056" y="2979674"/>
              <a:ext cx="1417500" cy="1462500"/>
            </a:xfrm>
            <a:prstGeom prst="rect">
              <a:avLst/>
            </a:prstGeom>
          </p:spPr>
        </p:pic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5"/>
          <a:srcRect b="39012"/>
          <a:stretch/>
        </p:blipFill>
        <p:spPr>
          <a:xfrm>
            <a:off x="1806223" y="-88364"/>
            <a:ext cx="8579554" cy="480397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52781" y="4812180"/>
            <a:ext cx="1705264" cy="1728000"/>
          </a:xfrm>
          <a:prstGeom prst="rect">
            <a:avLst/>
          </a:prstGeom>
        </p:spPr>
      </p:pic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3673916942"/>
              </p:ext>
            </p:extLst>
          </p:nvPr>
        </p:nvGraphicFramePr>
        <p:xfrm>
          <a:off x="2215931" y="1053470"/>
          <a:ext cx="7760138" cy="3680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29" name="云1"/>
          <p:cNvPicPr>
            <a:picLocks noChangeAspect="1"/>
          </p:cNvPicPr>
          <p:nvPr/>
        </p:nvPicPr>
        <p:blipFill rotWithShape="1">
          <a:blip r:embed="rId8"/>
          <a:srcRect b="61927"/>
          <a:stretch/>
        </p:blipFill>
        <p:spPr>
          <a:xfrm>
            <a:off x="2077655" y="3474474"/>
            <a:ext cx="2992614" cy="587792"/>
          </a:xfrm>
          <a:prstGeom prst="rect">
            <a:avLst/>
          </a:prstGeom>
        </p:spPr>
      </p:pic>
      <p:pic>
        <p:nvPicPr>
          <p:cNvPr id="28" name="云4"/>
          <p:cNvPicPr>
            <a:picLocks noChangeAspect="1"/>
          </p:cNvPicPr>
          <p:nvPr/>
        </p:nvPicPr>
        <p:blipFill rotWithShape="1">
          <a:blip r:embed="rId8"/>
          <a:srcRect b="61927"/>
          <a:stretch/>
        </p:blipFill>
        <p:spPr>
          <a:xfrm>
            <a:off x="6398002" y="2352660"/>
            <a:ext cx="3949410" cy="775720"/>
          </a:xfrm>
          <a:prstGeom prst="rect">
            <a:avLst/>
          </a:prstGeom>
        </p:spPr>
      </p:pic>
      <p:pic>
        <p:nvPicPr>
          <p:cNvPr id="27" name="云3"/>
          <p:cNvPicPr>
            <a:picLocks noChangeAspect="1"/>
          </p:cNvPicPr>
          <p:nvPr/>
        </p:nvPicPr>
        <p:blipFill rotWithShape="1">
          <a:blip r:embed="rId8"/>
          <a:srcRect b="61927"/>
          <a:stretch/>
        </p:blipFill>
        <p:spPr>
          <a:xfrm>
            <a:off x="4107208" y="3050765"/>
            <a:ext cx="3717452" cy="730160"/>
          </a:xfrm>
          <a:prstGeom prst="rect">
            <a:avLst/>
          </a:prstGeom>
        </p:spPr>
      </p:pic>
      <p:sp>
        <p:nvSpPr>
          <p:cNvPr id="212" name="Freeform 137"/>
          <p:cNvSpPr>
            <a:spLocks noEditPoints="1"/>
          </p:cNvSpPr>
          <p:nvPr/>
        </p:nvSpPr>
        <p:spPr bwMode="auto">
          <a:xfrm>
            <a:off x="-24000" y="4587993"/>
            <a:ext cx="12240000" cy="144000"/>
          </a:xfrm>
          <a:custGeom>
            <a:avLst/>
            <a:gdLst>
              <a:gd name="T0" fmla="*/ 2239 w 3470"/>
              <a:gd name="T1" fmla="*/ 20 h 22"/>
              <a:gd name="T2" fmla="*/ 2388 w 3470"/>
              <a:gd name="T3" fmla="*/ 20 h 22"/>
              <a:gd name="T4" fmla="*/ 2528 w 3470"/>
              <a:gd name="T5" fmla="*/ 17 h 22"/>
              <a:gd name="T6" fmla="*/ 2604 w 3470"/>
              <a:gd name="T7" fmla="*/ 13 h 22"/>
              <a:gd name="T8" fmla="*/ 2632 w 3470"/>
              <a:gd name="T9" fmla="*/ 17 h 22"/>
              <a:gd name="T10" fmla="*/ 2684 w 3470"/>
              <a:gd name="T11" fmla="*/ 16 h 22"/>
              <a:gd name="T12" fmla="*/ 2775 w 3470"/>
              <a:gd name="T13" fmla="*/ 14 h 22"/>
              <a:gd name="T14" fmla="*/ 2912 w 3470"/>
              <a:gd name="T15" fmla="*/ 13 h 22"/>
              <a:gd name="T16" fmla="*/ 2971 w 3470"/>
              <a:gd name="T17" fmla="*/ 14 h 22"/>
              <a:gd name="T18" fmla="*/ 3078 w 3470"/>
              <a:gd name="T19" fmla="*/ 15 h 22"/>
              <a:gd name="T20" fmla="*/ 3144 w 3470"/>
              <a:gd name="T21" fmla="*/ 13 h 22"/>
              <a:gd name="T22" fmla="*/ 3233 w 3470"/>
              <a:gd name="T23" fmla="*/ 13 h 22"/>
              <a:gd name="T24" fmla="*/ 3334 w 3470"/>
              <a:gd name="T25" fmla="*/ 11 h 22"/>
              <a:gd name="T26" fmla="*/ 3411 w 3470"/>
              <a:gd name="T27" fmla="*/ 14 h 22"/>
              <a:gd name="T28" fmla="*/ 3445 w 3470"/>
              <a:gd name="T29" fmla="*/ 8 h 22"/>
              <a:gd name="T30" fmla="*/ 3397 w 3470"/>
              <a:gd name="T31" fmla="*/ 10 h 22"/>
              <a:gd name="T32" fmla="*/ 3329 w 3470"/>
              <a:gd name="T33" fmla="*/ 8 h 22"/>
              <a:gd name="T34" fmla="*/ 3216 w 3470"/>
              <a:gd name="T35" fmla="*/ 9 h 22"/>
              <a:gd name="T36" fmla="*/ 3156 w 3470"/>
              <a:gd name="T37" fmla="*/ 7 h 22"/>
              <a:gd name="T38" fmla="*/ 3055 w 3470"/>
              <a:gd name="T39" fmla="*/ 7 h 22"/>
              <a:gd name="T40" fmla="*/ 3079 w 3470"/>
              <a:gd name="T41" fmla="*/ 4 h 22"/>
              <a:gd name="T42" fmla="*/ 2881 w 3470"/>
              <a:gd name="T43" fmla="*/ 6 h 22"/>
              <a:gd name="T44" fmla="*/ 2836 w 3470"/>
              <a:gd name="T45" fmla="*/ 4 h 22"/>
              <a:gd name="T46" fmla="*/ 2467 w 3470"/>
              <a:gd name="T47" fmla="*/ 5 h 22"/>
              <a:gd name="T48" fmla="*/ 2267 w 3470"/>
              <a:gd name="T49" fmla="*/ 4 h 22"/>
              <a:gd name="T50" fmla="*/ 1989 w 3470"/>
              <a:gd name="T51" fmla="*/ 4 h 22"/>
              <a:gd name="T52" fmla="*/ 1907 w 3470"/>
              <a:gd name="T53" fmla="*/ 3 h 22"/>
              <a:gd name="T54" fmla="*/ 1822 w 3470"/>
              <a:gd name="T55" fmla="*/ 3 h 22"/>
              <a:gd name="T56" fmla="*/ 1673 w 3470"/>
              <a:gd name="T57" fmla="*/ 7 h 22"/>
              <a:gd name="T58" fmla="*/ 1539 w 3470"/>
              <a:gd name="T59" fmla="*/ 6 h 22"/>
              <a:gd name="T60" fmla="*/ 1563 w 3470"/>
              <a:gd name="T61" fmla="*/ 2 h 22"/>
              <a:gd name="T62" fmla="*/ 1521 w 3470"/>
              <a:gd name="T63" fmla="*/ 6 h 22"/>
              <a:gd name="T64" fmla="*/ 1455 w 3470"/>
              <a:gd name="T65" fmla="*/ 9 h 22"/>
              <a:gd name="T66" fmla="*/ 1408 w 3470"/>
              <a:gd name="T67" fmla="*/ 8 h 22"/>
              <a:gd name="T68" fmla="*/ 1384 w 3470"/>
              <a:gd name="T69" fmla="*/ 2 h 22"/>
              <a:gd name="T70" fmla="*/ 1262 w 3470"/>
              <a:gd name="T71" fmla="*/ 8 h 22"/>
              <a:gd name="T72" fmla="*/ 1194 w 3470"/>
              <a:gd name="T73" fmla="*/ 5 h 22"/>
              <a:gd name="T74" fmla="*/ 1101 w 3470"/>
              <a:gd name="T75" fmla="*/ 4 h 22"/>
              <a:gd name="T76" fmla="*/ 815 w 3470"/>
              <a:gd name="T77" fmla="*/ 4 h 22"/>
              <a:gd name="T78" fmla="*/ 589 w 3470"/>
              <a:gd name="T79" fmla="*/ 2 h 22"/>
              <a:gd name="T80" fmla="*/ 467 w 3470"/>
              <a:gd name="T81" fmla="*/ 3 h 22"/>
              <a:gd name="T82" fmla="*/ 363 w 3470"/>
              <a:gd name="T83" fmla="*/ 3 h 22"/>
              <a:gd name="T84" fmla="*/ 249 w 3470"/>
              <a:gd name="T85" fmla="*/ 5 h 22"/>
              <a:gd name="T86" fmla="*/ 117 w 3470"/>
              <a:gd name="T87" fmla="*/ 6 h 22"/>
              <a:gd name="T88" fmla="*/ 49 w 3470"/>
              <a:gd name="T89" fmla="*/ 12 h 22"/>
              <a:gd name="T90" fmla="*/ 304 w 3470"/>
              <a:gd name="T91" fmla="*/ 16 h 22"/>
              <a:gd name="T92" fmla="*/ 457 w 3470"/>
              <a:gd name="T93" fmla="*/ 15 h 22"/>
              <a:gd name="T94" fmla="*/ 743 w 3470"/>
              <a:gd name="T95" fmla="*/ 16 h 22"/>
              <a:gd name="T96" fmla="*/ 838 w 3470"/>
              <a:gd name="T97" fmla="*/ 18 h 22"/>
              <a:gd name="T98" fmla="*/ 953 w 3470"/>
              <a:gd name="T99" fmla="*/ 19 h 22"/>
              <a:gd name="T100" fmla="*/ 1096 w 3470"/>
              <a:gd name="T101" fmla="*/ 18 h 22"/>
              <a:gd name="T102" fmla="*/ 1171 w 3470"/>
              <a:gd name="T103" fmla="*/ 18 h 22"/>
              <a:gd name="T104" fmla="*/ 3011 w 3470"/>
              <a:gd name="T105" fmla="*/ 14 h 22"/>
              <a:gd name="T106" fmla="*/ 3179 w 3470"/>
              <a:gd name="T107" fmla="*/ 7 h 22"/>
              <a:gd name="T108" fmla="*/ 2939 w 3470"/>
              <a:gd name="T109" fmla="*/ 6 h 22"/>
              <a:gd name="T110" fmla="*/ 1448 w 3470"/>
              <a:gd name="T111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0" h="22">
                <a:moveTo>
                  <a:pt x="1306" y="20"/>
                </a:moveTo>
                <a:cubicBezTo>
                  <a:pt x="1309" y="20"/>
                  <a:pt x="1309" y="20"/>
                  <a:pt x="1309" y="20"/>
                </a:cubicBezTo>
                <a:cubicBezTo>
                  <a:pt x="1338" y="19"/>
                  <a:pt x="1371" y="21"/>
                  <a:pt x="1394" y="19"/>
                </a:cubicBezTo>
                <a:cubicBezTo>
                  <a:pt x="1429" y="22"/>
                  <a:pt x="1417" y="16"/>
                  <a:pt x="1449" y="19"/>
                </a:cubicBezTo>
                <a:cubicBezTo>
                  <a:pt x="1448" y="18"/>
                  <a:pt x="1448" y="18"/>
                  <a:pt x="1448" y="18"/>
                </a:cubicBezTo>
                <a:cubicBezTo>
                  <a:pt x="1554" y="19"/>
                  <a:pt x="1667" y="20"/>
                  <a:pt x="1766" y="19"/>
                </a:cubicBezTo>
                <a:cubicBezTo>
                  <a:pt x="1765" y="20"/>
                  <a:pt x="1765" y="20"/>
                  <a:pt x="1765" y="20"/>
                </a:cubicBezTo>
                <a:cubicBezTo>
                  <a:pt x="1925" y="21"/>
                  <a:pt x="2081" y="19"/>
                  <a:pt x="2239" y="20"/>
                </a:cubicBezTo>
                <a:cubicBezTo>
                  <a:pt x="2254" y="19"/>
                  <a:pt x="2245" y="18"/>
                  <a:pt x="2258" y="17"/>
                </a:cubicBezTo>
                <a:cubicBezTo>
                  <a:pt x="2263" y="17"/>
                  <a:pt x="2276" y="17"/>
                  <a:pt x="2276" y="18"/>
                </a:cubicBezTo>
                <a:cubicBezTo>
                  <a:pt x="2265" y="18"/>
                  <a:pt x="2271" y="19"/>
                  <a:pt x="2268" y="19"/>
                </a:cubicBezTo>
                <a:cubicBezTo>
                  <a:pt x="2285" y="19"/>
                  <a:pt x="2308" y="20"/>
                  <a:pt x="2324" y="19"/>
                </a:cubicBezTo>
                <a:cubicBezTo>
                  <a:pt x="2311" y="18"/>
                  <a:pt x="2311" y="18"/>
                  <a:pt x="2311" y="18"/>
                </a:cubicBezTo>
                <a:cubicBezTo>
                  <a:pt x="2317" y="18"/>
                  <a:pt x="2327" y="18"/>
                  <a:pt x="2332" y="18"/>
                </a:cubicBezTo>
                <a:cubicBezTo>
                  <a:pt x="2330" y="19"/>
                  <a:pt x="2338" y="20"/>
                  <a:pt x="2333" y="20"/>
                </a:cubicBezTo>
                <a:cubicBezTo>
                  <a:pt x="2367" y="18"/>
                  <a:pt x="2359" y="21"/>
                  <a:pt x="2388" y="20"/>
                </a:cubicBezTo>
                <a:cubicBezTo>
                  <a:pt x="2393" y="18"/>
                  <a:pt x="2429" y="16"/>
                  <a:pt x="2452" y="15"/>
                </a:cubicBezTo>
                <a:cubicBezTo>
                  <a:pt x="2464" y="15"/>
                  <a:pt x="2464" y="15"/>
                  <a:pt x="2464" y="15"/>
                </a:cubicBezTo>
                <a:cubicBezTo>
                  <a:pt x="2448" y="15"/>
                  <a:pt x="2464" y="17"/>
                  <a:pt x="2444" y="17"/>
                </a:cubicBezTo>
                <a:cubicBezTo>
                  <a:pt x="2461" y="17"/>
                  <a:pt x="2477" y="16"/>
                  <a:pt x="2493" y="17"/>
                </a:cubicBezTo>
                <a:cubicBezTo>
                  <a:pt x="2490" y="16"/>
                  <a:pt x="2490" y="16"/>
                  <a:pt x="2497" y="15"/>
                </a:cubicBezTo>
                <a:cubicBezTo>
                  <a:pt x="2506" y="16"/>
                  <a:pt x="2507" y="17"/>
                  <a:pt x="2518" y="17"/>
                </a:cubicBezTo>
                <a:cubicBezTo>
                  <a:pt x="2507" y="17"/>
                  <a:pt x="2507" y="17"/>
                  <a:pt x="2507" y="17"/>
                </a:cubicBezTo>
                <a:cubicBezTo>
                  <a:pt x="2515" y="18"/>
                  <a:pt x="2521" y="17"/>
                  <a:pt x="2528" y="17"/>
                </a:cubicBezTo>
                <a:cubicBezTo>
                  <a:pt x="2530" y="18"/>
                  <a:pt x="2547" y="18"/>
                  <a:pt x="2544" y="19"/>
                </a:cubicBezTo>
                <a:cubicBezTo>
                  <a:pt x="2559" y="18"/>
                  <a:pt x="2564" y="18"/>
                  <a:pt x="2581" y="18"/>
                </a:cubicBezTo>
                <a:cubicBezTo>
                  <a:pt x="2564" y="17"/>
                  <a:pt x="2585" y="17"/>
                  <a:pt x="2583" y="16"/>
                </a:cubicBezTo>
                <a:cubicBezTo>
                  <a:pt x="2564" y="16"/>
                  <a:pt x="2564" y="16"/>
                  <a:pt x="2564" y="16"/>
                </a:cubicBezTo>
                <a:cubicBezTo>
                  <a:pt x="2591" y="17"/>
                  <a:pt x="2555" y="16"/>
                  <a:pt x="2557" y="18"/>
                </a:cubicBezTo>
                <a:cubicBezTo>
                  <a:pt x="2545" y="17"/>
                  <a:pt x="2575" y="15"/>
                  <a:pt x="2554" y="16"/>
                </a:cubicBezTo>
                <a:cubicBezTo>
                  <a:pt x="2579" y="15"/>
                  <a:pt x="2584" y="16"/>
                  <a:pt x="2610" y="14"/>
                </a:cubicBezTo>
                <a:cubicBezTo>
                  <a:pt x="2594" y="15"/>
                  <a:pt x="2613" y="13"/>
                  <a:pt x="2604" y="13"/>
                </a:cubicBezTo>
                <a:cubicBezTo>
                  <a:pt x="2624" y="13"/>
                  <a:pt x="2609" y="14"/>
                  <a:pt x="2615" y="14"/>
                </a:cubicBezTo>
                <a:cubicBezTo>
                  <a:pt x="2626" y="14"/>
                  <a:pt x="2630" y="15"/>
                  <a:pt x="2640" y="14"/>
                </a:cubicBezTo>
                <a:cubicBezTo>
                  <a:pt x="2657" y="15"/>
                  <a:pt x="2637" y="15"/>
                  <a:pt x="2646" y="16"/>
                </a:cubicBezTo>
                <a:cubicBezTo>
                  <a:pt x="2640" y="17"/>
                  <a:pt x="2598" y="15"/>
                  <a:pt x="2602" y="18"/>
                </a:cubicBezTo>
                <a:cubicBezTo>
                  <a:pt x="2593" y="18"/>
                  <a:pt x="2582" y="19"/>
                  <a:pt x="2569" y="19"/>
                </a:cubicBezTo>
                <a:cubicBezTo>
                  <a:pt x="2581" y="19"/>
                  <a:pt x="2597" y="20"/>
                  <a:pt x="2611" y="20"/>
                </a:cubicBezTo>
                <a:cubicBezTo>
                  <a:pt x="2612" y="18"/>
                  <a:pt x="2612" y="18"/>
                  <a:pt x="2612" y="18"/>
                </a:cubicBezTo>
                <a:cubicBezTo>
                  <a:pt x="2622" y="18"/>
                  <a:pt x="2625" y="17"/>
                  <a:pt x="2632" y="17"/>
                </a:cubicBezTo>
                <a:cubicBezTo>
                  <a:pt x="2628" y="17"/>
                  <a:pt x="2636" y="18"/>
                  <a:pt x="2644" y="18"/>
                </a:cubicBezTo>
                <a:cubicBezTo>
                  <a:pt x="2642" y="18"/>
                  <a:pt x="2638" y="18"/>
                  <a:pt x="2639" y="17"/>
                </a:cubicBezTo>
                <a:cubicBezTo>
                  <a:pt x="2655" y="17"/>
                  <a:pt x="2658" y="16"/>
                  <a:pt x="2677" y="16"/>
                </a:cubicBezTo>
                <a:cubicBezTo>
                  <a:pt x="2661" y="15"/>
                  <a:pt x="2658" y="15"/>
                  <a:pt x="2643" y="14"/>
                </a:cubicBezTo>
                <a:cubicBezTo>
                  <a:pt x="2647" y="13"/>
                  <a:pt x="2653" y="14"/>
                  <a:pt x="2662" y="14"/>
                </a:cubicBezTo>
                <a:cubicBezTo>
                  <a:pt x="2661" y="14"/>
                  <a:pt x="2659" y="14"/>
                  <a:pt x="2661" y="14"/>
                </a:cubicBezTo>
                <a:cubicBezTo>
                  <a:pt x="2671" y="14"/>
                  <a:pt x="2671" y="14"/>
                  <a:pt x="2671" y="14"/>
                </a:cubicBezTo>
                <a:cubicBezTo>
                  <a:pt x="2690" y="14"/>
                  <a:pt x="2668" y="15"/>
                  <a:pt x="2684" y="16"/>
                </a:cubicBezTo>
                <a:cubicBezTo>
                  <a:pt x="2695" y="17"/>
                  <a:pt x="2699" y="15"/>
                  <a:pt x="2708" y="16"/>
                </a:cubicBezTo>
                <a:cubicBezTo>
                  <a:pt x="2707" y="16"/>
                  <a:pt x="2707" y="16"/>
                  <a:pt x="2706" y="16"/>
                </a:cubicBezTo>
                <a:cubicBezTo>
                  <a:pt x="2708" y="16"/>
                  <a:pt x="2710" y="16"/>
                  <a:pt x="2711" y="16"/>
                </a:cubicBezTo>
                <a:cubicBezTo>
                  <a:pt x="2710" y="16"/>
                  <a:pt x="2710" y="16"/>
                  <a:pt x="2710" y="16"/>
                </a:cubicBezTo>
                <a:cubicBezTo>
                  <a:pt x="2721" y="15"/>
                  <a:pt x="2732" y="16"/>
                  <a:pt x="2735" y="15"/>
                </a:cubicBezTo>
                <a:cubicBezTo>
                  <a:pt x="2736" y="15"/>
                  <a:pt x="2744" y="14"/>
                  <a:pt x="2747" y="14"/>
                </a:cubicBezTo>
                <a:cubicBezTo>
                  <a:pt x="2753" y="14"/>
                  <a:pt x="2767" y="13"/>
                  <a:pt x="2775" y="14"/>
                </a:cubicBezTo>
                <a:cubicBezTo>
                  <a:pt x="2775" y="14"/>
                  <a:pt x="2775" y="14"/>
                  <a:pt x="2775" y="14"/>
                </a:cubicBezTo>
                <a:cubicBezTo>
                  <a:pt x="2788" y="14"/>
                  <a:pt x="2798" y="15"/>
                  <a:pt x="2795" y="15"/>
                </a:cubicBezTo>
                <a:cubicBezTo>
                  <a:pt x="2816" y="16"/>
                  <a:pt x="2816" y="16"/>
                  <a:pt x="2816" y="16"/>
                </a:cubicBezTo>
                <a:cubicBezTo>
                  <a:pt x="2814" y="17"/>
                  <a:pt x="2814" y="17"/>
                  <a:pt x="2814" y="17"/>
                </a:cubicBezTo>
                <a:cubicBezTo>
                  <a:pt x="2833" y="17"/>
                  <a:pt x="2831" y="16"/>
                  <a:pt x="2844" y="15"/>
                </a:cubicBezTo>
                <a:cubicBezTo>
                  <a:pt x="2857" y="15"/>
                  <a:pt x="2881" y="15"/>
                  <a:pt x="2890" y="14"/>
                </a:cubicBezTo>
                <a:cubicBezTo>
                  <a:pt x="2892" y="14"/>
                  <a:pt x="2894" y="14"/>
                  <a:pt x="2898" y="14"/>
                </a:cubicBezTo>
                <a:cubicBezTo>
                  <a:pt x="2890" y="14"/>
                  <a:pt x="2890" y="14"/>
                  <a:pt x="2890" y="14"/>
                </a:cubicBezTo>
                <a:cubicBezTo>
                  <a:pt x="2905" y="14"/>
                  <a:pt x="2903" y="13"/>
                  <a:pt x="2912" y="13"/>
                </a:cubicBezTo>
                <a:cubicBezTo>
                  <a:pt x="2910" y="13"/>
                  <a:pt x="2910" y="13"/>
                  <a:pt x="2916" y="13"/>
                </a:cubicBezTo>
                <a:cubicBezTo>
                  <a:pt x="2917" y="13"/>
                  <a:pt x="2919" y="13"/>
                  <a:pt x="2921" y="13"/>
                </a:cubicBezTo>
                <a:cubicBezTo>
                  <a:pt x="2921" y="14"/>
                  <a:pt x="2919" y="13"/>
                  <a:pt x="2916" y="13"/>
                </a:cubicBezTo>
                <a:cubicBezTo>
                  <a:pt x="2918" y="14"/>
                  <a:pt x="2918" y="14"/>
                  <a:pt x="2918" y="14"/>
                </a:cubicBezTo>
                <a:cubicBezTo>
                  <a:pt x="2930" y="15"/>
                  <a:pt x="2936" y="13"/>
                  <a:pt x="2949" y="14"/>
                </a:cubicBezTo>
                <a:cubicBezTo>
                  <a:pt x="2948" y="14"/>
                  <a:pt x="2946" y="14"/>
                  <a:pt x="2944" y="14"/>
                </a:cubicBezTo>
                <a:cubicBezTo>
                  <a:pt x="2952" y="14"/>
                  <a:pt x="2962" y="16"/>
                  <a:pt x="2965" y="15"/>
                </a:cubicBezTo>
                <a:cubicBezTo>
                  <a:pt x="2966" y="15"/>
                  <a:pt x="2969" y="15"/>
                  <a:pt x="2971" y="14"/>
                </a:cubicBezTo>
                <a:cubicBezTo>
                  <a:pt x="2977" y="15"/>
                  <a:pt x="2977" y="15"/>
                  <a:pt x="2977" y="15"/>
                </a:cubicBezTo>
                <a:cubicBezTo>
                  <a:pt x="2974" y="14"/>
                  <a:pt x="2973" y="14"/>
                  <a:pt x="2971" y="14"/>
                </a:cubicBezTo>
                <a:cubicBezTo>
                  <a:pt x="2975" y="14"/>
                  <a:pt x="2978" y="14"/>
                  <a:pt x="2978" y="14"/>
                </a:cubicBezTo>
                <a:cubicBezTo>
                  <a:pt x="2996" y="14"/>
                  <a:pt x="2996" y="14"/>
                  <a:pt x="2996" y="14"/>
                </a:cubicBezTo>
                <a:cubicBezTo>
                  <a:pt x="3000" y="14"/>
                  <a:pt x="3004" y="14"/>
                  <a:pt x="3008" y="14"/>
                </a:cubicBezTo>
                <a:cubicBezTo>
                  <a:pt x="3011" y="14"/>
                  <a:pt x="3011" y="14"/>
                  <a:pt x="3011" y="14"/>
                </a:cubicBezTo>
                <a:cubicBezTo>
                  <a:pt x="3018" y="14"/>
                  <a:pt x="3018" y="15"/>
                  <a:pt x="3017" y="15"/>
                </a:cubicBezTo>
                <a:cubicBezTo>
                  <a:pt x="3040" y="16"/>
                  <a:pt x="3053" y="14"/>
                  <a:pt x="3078" y="15"/>
                </a:cubicBezTo>
                <a:cubicBezTo>
                  <a:pt x="3082" y="15"/>
                  <a:pt x="3072" y="14"/>
                  <a:pt x="3071" y="14"/>
                </a:cubicBezTo>
                <a:cubicBezTo>
                  <a:pt x="3075" y="13"/>
                  <a:pt x="3089" y="12"/>
                  <a:pt x="3097" y="12"/>
                </a:cubicBezTo>
                <a:cubicBezTo>
                  <a:pt x="3108" y="13"/>
                  <a:pt x="3142" y="14"/>
                  <a:pt x="3136" y="16"/>
                </a:cubicBezTo>
                <a:cubicBezTo>
                  <a:pt x="3157" y="16"/>
                  <a:pt x="3130" y="15"/>
                  <a:pt x="3140" y="14"/>
                </a:cubicBezTo>
                <a:cubicBezTo>
                  <a:pt x="3142" y="14"/>
                  <a:pt x="3142" y="14"/>
                  <a:pt x="3142" y="14"/>
                </a:cubicBezTo>
                <a:cubicBezTo>
                  <a:pt x="3135" y="14"/>
                  <a:pt x="3130" y="14"/>
                  <a:pt x="3126" y="13"/>
                </a:cubicBezTo>
                <a:cubicBezTo>
                  <a:pt x="3124" y="12"/>
                  <a:pt x="3142" y="12"/>
                  <a:pt x="3148" y="12"/>
                </a:cubicBezTo>
                <a:cubicBezTo>
                  <a:pt x="3144" y="13"/>
                  <a:pt x="3144" y="13"/>
                  <a:pt x="3144" y="13"/>
                </a:cubicBezTo>
                <a:cubicBezTo>
                  <a:pt x="3163" y="13"/>
                  <a:pt x="3159" y="11"/>
                  <a:pt x="3171" y="10"/>
                </a:cubicBezTo>
                <a:cubicBezTo>
                  <a:pt x="3186" y="10"/>
                  <a:pt x="3177" y="11"/>
                  <a:pt x="3180" y="12"/>
                </a:cubicBezTo>
                <a:cubicBezTo>
                  <a:pt x="3196" y="12"/>
                  <a:pt x="3196" y="12"/>
                  <a:pt x="3196" y="12"/>
                </a:cubicBezTo>
                <a:cubicBezTo>
                  <a:pt x="3196" y="13"/>
                  <a:pt x="3196" y="13"/>
                  <a:pt x="3196" y="13"/>
                </a:cubicBezTo>
                <a:cubicBezTo>
                  <a:pt x="3206" y="13"/>
                  <a:pt x="3209" y="12"/>
                  <a:pt x="3223" y="12"/>
                </a:cubicBezTo>
                <a:cubicBezTo>
                  <a:pt x="3213" y="13"/>
                  <a:pt x="3244" y="13"/>
                  <a:pt x="3230" y="14"/>
                </a:cubicBezTo>
                <a:cubicBezTo>
                  <a:pt x="3238" y="15"/>
                  <a:pt x="3240" y="13"/>
                  <a:pt x="3244" y="14"/>
                </a:cubicBezTo>
                <a:cubicBezTo>
                  <a:pt x="3250" y="13"/>
                  <a:pt x="3237" y="14"/>
                  <a:pt x="3233" y="13"/>
                </a:cubicBezTo>
                <a:cubicBezTo>
                  <a:pt x="3230" y="12"/>
                  <a:pt x="3250" y="13"/>
                  <a:pt x="3260" y="12"/>
                </a:cubicBezTo>
                <a:cubicBezTo>
                  <a:pt x="3261" y="13"/>
                  <a:pt x="3254" y="13"/>
                  <a:pt x="3265" y="14"/>
                </a:cubicBezTo>
                <a:cubicBezTo>
                  <a:pt x="3267" y="13"/>
                  <a:pt x="3274" y="13"/>
                  <a:pt x="3280" y="13"/>
                </a:cubicBezTo>
                <a:cubicBezTo>
                  <a:pt x="3280" y="12"/>
                  <a:pt x="3293" y="13"/>
                  <a:pt x="3299" y="13"/>
                </a:cubicBezTo>
                <a:cubicBezTo>
                  <a:pt x="3292" y="13"/>
                  <a:pt x="3282" y="12"/>
                  <a:pt x="3287" y="11"/>
                </a:cubicBezTo>
                <a:cubicBezTo>
                  <a:pt x="3292" y="11"/>
                  <a:pt x="3297" y="11"/>
                  <a:pt x="3310" y="11"/>
                </a:cubicBezTo>
                <a:cubicBezTo>
                  <a:pt x="3301" y="11"/>
                  <a:pt x="3301" y="11"/>
                  <a:pt x="3301" y="11"/>
                </a:cubicBezTo>
                <a:cubicBezTo>
                  <a:pt x="3312" y="9"/>
                  <a:pt x="3319" y="12"/>
                  <a:pt x="3334" y="11"/>
                </a:cubicBezTo>
                <a:cubicBezTo>
                  <a:pt x="3328" y="12"/>
                  <a:pt x="3324" y="12"/>
                  <a:pt x="3318" y="12"/>
                </a:cubicBezTo>
                <a:cubicBezTo>
                  <a:pt x="3325" y="12"/>
                  <a:pt x="3339" y="11"/>
                  <a:pt x="3350" y="11"/>
                </a:cubicBezTo>
                <a:cubicBezTo>
                  <a:pt x="3363" y="12"/>
                  <a:pt x="3363" y="12"/>
                  <a:pt x="3363" y="12"/>
                </a:cubicBezTo>
                <a:cubicBezTo>
                  <a:pt x="3364" y="12"/>
                  <a:pt x="3377" y="12"/>
                  <a:pt x="3377" y="11"/>
                </a:cubicBezTo>
                <a:cubicBezTo>
                  <a:pt x="3393" y="12"/>
                  <a:pt x="3364" y="12"/>
                  <a:pt x="3363" y="13"/>
                </a:cubicBezTo>
                <a:cubicBezTo>
                  <a:pt x="3382" y="14"/>
                  <a:pt x="3378" y="12"/>
                  <a:pt x="3397" y="13"/>
                </a:cubicBezTo>
                <a:cubicBezTo>
                  <a:pt x="3391" y="14"/>
                  <a:pt x="3391" y="14"/>
                  <a:pt x="3391" y="14"/>
                </a:cubicBezTo>
                <a:cubicBezTo>
                  <a:pt x="3397" y="14"/>
                  <a:pt x="3410" y="14"/>
                  <a:pt x="3411" y="14"/>
                </a:cubicBezTo>
                <a:cubicBezTo>
                  <a:pt x="3411" y="14"/>
                  <a:pt x="3408" y="14"/>
                  <a:pt x="3404" y="14"/>
                </a:cubicBezTo>
                <a:cubicBezTo>
                  <a:pt x="3408" y="12"/>
                  <a:pt x="3433" y="12"/>
                  <a:pt x="3430" y="10"/>
                </a:cubicBezTo>
                <a:cubicBezTo>
                  <a:pt x="3422" y="10"/>
                  <a:pt x="3422" y="10"/>
                  <a:pt x="3422" y="10"/>
                </a:cubicBezTo>
                <a:cubicBezTo>
                  <a:pt x="3435" y="10"/>
                  <a:pt x="3445" y="9"/>
                  <a:pt x="3455" y="9"/>
                </a:cubicBezTo>
                <a:cubicBezTo>
                  <a:pt x="3463" y="10"/>
                  <a:pt x="3449" y="11"/>
                  <a:pt x="3445" y="11"/>
                </a:cubicBezTo>
                <a:cubicBezTo>
                  <a:pt x="3457" y="11"/>
                  <a:pt x="3455" y="9"/>
                  <a:pt x="3470" y="9"/>
                </a:cubicBezTo>
                <a:cubicBezTo>
                  <a:pt x="3462" y="9"/>
                  <a:pt x="3464" y="8"/>
                  <a:pt x="3468" y="8"/>
                </a:cubicBezTo>
                <a:cubicBezTo>
                  <a:pt x="3460" y="7"/>
                  <a:pt x="3441" y="7"/>
                  <a:pt x="3445" y="8"/>
                </a:cubicBezTo>
                <a:cubicBezTo>
                  <a:pt x="3448" y="8"/>
                  <a:pt x="3448" y="8"/>
                  <a:pt x="3448" y="8"/>
                </a:cubicBezTo>
                <a:cubicBezTo>
                  <a:pt x="3447" y="9"/>
                  <a:pt x="3442" y="9"/>
                  <a:pt x="3440" y="9"/>
                </a:cubicBezTo>
                <a:cubicBezTo>
                  <a:pt x="3428" y="9"/>
                  <a:pt x="3434" y="8"/>
                  <a:pt x="3432" y="8"/>
                </a:cubicBezTo>
                <a:cubicBezTo>
                  <a:pt x="3412" y="7"/>
                  <a:pt x="3430" y="10"/>
                  <a:pt x="3412" y="10"/>
                </a:cubicBezTo>
                <a:cubicBezTo>
                  <a:pt x="3410" y="9"/>
                  <a:pt x="3410" y="9"/>
                  <a:pt x="3410" y="9"/>
                </a:cubicBezTo>
                <a:cubicBezTo>
                  <a:pt x="3401" y="10"/>
                  <a:pt x="3388" y="10"/>
                  <a:pt x="3385" y="11"/>
                </a:cubicBezTo>
                <a:cubicBezTo>
                  <a:pt x="3378" y="10"/>
                  <a:pt x="3365" y="12"/>
                  <a:pt x="3356" y="11"/>
                </a:cubicBezTo>
                <a:cubicBezTo>
                  <a:pt x="3355" y="8"/>
                  <a:pt x="3387" y="11"/>
                  <a:pt x="3397" y="10"/>
                </a:cubicBezTo>
                <a:cubicBezTo>
                  <a:pt x="3388" y="9"/>
                  <a:pt x="3403" y="8"/>
                  <a:pt x="3407" y="8"/>
                </a:cubicBezTo>
                <a:cubicBezTo>
                  <a:pt x="3377" y="9"/>
                  <a:pt x="3377" y="9"/>
                  <a:pt x="3377" y="9"/>
                </a:cubicBezTo>
                <a:cubicBezTo>
                  <a:pt x="3374" y="8"/>
                  <a:pt x="3366" y="7"/>
                  <a:pt x="3360" y="8"/>
                </a:cubicBezTo>
                <a:cubicBezTo>
                  <a:pt x="3363" y="8"/>
                  <a:pt x="3363" y="8"/>
                  <a:pt x="3363" y="8"/>
                </a:cubicBezTo>
                <a:cubicBezTo>
                  <a:pt x="3351" y="8"/>
                  <a:pt x="3354" y="10"/>
                  <a:pt x="3344" y="9"/>
                </a:cubicBezTo>
                <a:cubicBezTo>
                  <a:pt x="3342" y="9"/>
                  <a:pt x="3345" y="8"/>
                  <a:pt x="3346" y="8"/>
                </a:cubicBezTo>
                <a:cubicBezTo>
                  <a:pt x="3336" y="8"/>
                  <a:pt x="3338" y="9"/>
                  <a:pt x="3332" y="9"/>
                </a:cubicBezTo>
                <a:cubicBezTo>
                  <a:pt x="3322" y="9"/>
                  <a:pt x="3336" y="8"/>
                  <a:pt x="3329" y="8"/>
                </a:cubicBezTo>
                <a:cubicBezTo>
                  <a:pt x="3318" y="9"/>
                  <a:pt x="3311" y="7"/>
                  <a:pt x="3302" y="7"/>
                </a:cubicBezTo>
                <a:cubicBezTo>
                  <a:pt x="3306" y="9"/>
                  <a:pt x="3264" y="10"/>
                  <a:pt x="3284" y="11"/>
                </a:cubicBezTo>
                <a:cubicBezTo>
                  <a:pt x="3262" y="12"/>
                  <a:pt x="3262" y="12"/>
                  <a:pt x="3262" y="12"/>
                </a:cubicBezTo>
                <a:cubicBezTo>
                  <a:pt x="3254" y="11"/>
                  <a:pt x="3277" y="10"/>
                  <a:pt x="3271" y="9"/>
                </a:cubicBezTo>
                <a:cubicBezTo>
                  <a:pt x="3289" y="9"/>
                  <a:pt x="3289" y="9"/>
                  <a:pt x="3289" y="9"/>
                </a:cubicBezTo>
                <a:cubicBezTo>
                  <a:pt x="3286" y="7"/>
                  <a:pt x="3251" y="10"/>
                  <a:pt x="3239" y="8"/>
                </a:cubicBezTo>
                <a:cubicBezTo>
                  <a:pt x="3229" y="8"/>
                  <a:pt x="3232" y="8"/>
                  <a:pt x="3213" y="7"/>
                </a:cubicBezTo>
                <a:cubicBezTo>
                  <a:pt x="3216" y="9"/>
                  <a:pt x="3216" y="9"/>
                  <a:pt x="3216" y="9"/>
                </a:cubicBezTo>
                <a:cubicBezTo>
                  <a:pt x="3207" y="8"/>
                  <a:pt x="3204" y="7"/>
                  <a:pt x="3203" y="7"/>
                </a:cubicBezTo>
                <a:cubicBezTo>
                  <a:pt x="3198" y="7"/>
                  <a:pt x="3193" y="7"/>
                  <a:pt x="3188" y="7"/>
                </a:cubicBezTo>
                <a:cubicBezTo>
                  <a:pt x="3189" y="7"/>
                  <a:pt x="3191" y="6"/>
                  <a:pt x="3194" y="6"/>
                </a:cubicBezTo>
                <a:cubicBezTo>
                  <a:pt x="3187" y="5"/>
                  <a:pt x="3185" y="6"/>
                  <a:pt x="3182" y="6"/>
                </a:cubicBezTo>
                <a:cubicBezTo>
                  <a:pt x="3179" y="7"/>
                  <a:pt x="3173" y="7"/>
                  <a:pt x="3167" y="7"/>
                </a:cubicBezTo>
                <a:cubicBezTo>
                  <a:pt x="3172" y="6"/>
                  <a:pt x="3172" y="6"/>
                  <a:pt x="3172" y="6"/>
                </a:cubicBezTo>
                <a:cubicBezTo>
                  <a:pt x="3168" y="6"/>
                  <a:pt x="3164" y="6"/>
                  <a:pt x="3164" y="7"/>
                </a:cubicBezTo>
                <a:cubicBezTo>
                  <a:pt x="3161" y="7"/>
                  <a:pt x="3159" y="7"/>
                  <a:pt x="3156" y="7"/>
                </a:cubicBezTo>
                <a:cubicBezTo>
                  <a:pt x="3158" y="7"/>
                  <a:pt x="3162" y="8"/>
                  <a:pt x="3171" y="9"/>
                </a:cubicBezTo>
                <a:cubicBezTo>
                  <a:pt x="3148" y="8"/>
                  <a:pt x="3131" y="8"/>
                  <a:pt x="3112" y="7"/>
                </a:cubicBezTo>
                <a:cubicBezTo>
                  <a:pt x="3113" y="6"/>
                  <a:pt x="3121" y="6"/>
                  <a:pt x="3118" y="6"/>
                </a:cubicBezTo>
                <a:cubicBezTo>
                  <a:pt x="3109" y="5"/>
                  <a:pt x="3099" y="6"/>
                  <a:pt x="3100" y="7"/>
                </a:cubicBezTo>
                <a:cubicBezTo>
                  <a:pt x="3097" y="7"/>
                  <a:pt x="3096" y="7"/>
                  <a:pt x="3094" y="7"/>
                </a:cubicBezTo>
                <a:cubicBezTo>
                  <a:pt x="3092" y="7"/>
                  <a:pt x="3090" y="6"/>
                  <a:pt x="3086" y="6"/>
                </a:cubicBezTo>
                <a:cubicBezTo>
                  <a:pt x="3085" y="6"/>
                  <a:pt x="3083" y="6"/>
                  <a:pt x="3080" y="6"/>
                </a:cubicBezTo>
                <a:cubicBezTo>
                  <a:pt x="3077" y="7"/>
                  <a:pt x="3058" y="6"/>
                  <a:pt x="3055" y="7"/>
                </a:cubicBezTo>
                <a:cubicBezTo>
                  <a:pt x="3059" y="7"/>
                  <a:pt x="3064" y="7"/>
                  <a:pt x="3069" y="7"/>
                </a:cubicBezTo>
                <a:cubicBezTo>
                  <a:pt x="3062" y="8"/>
                  <a:pt x="3055" y="9"/>
                  <a:pt x="3049" y="8"/>
                </a:cubicBezTo>
                <a:cubicBezTo>
                  <a:pt x="3063" y="8"/>
                  <a:pt x="3034" y="7"/>
                  <a:pt x="3055" y="7"/>
                </a:cubicBezTo>
                <a:cubicBezTo>
                  <a:pt x="3040" y="5"/>
                  <a:pt x="3047" y="8"/>
                  <a:pt x="3032" y="7"/>
                </a:cubicBezTo>
                <a:cubicBezTo>
                  <a:pt x="3021" y="7"/>
                  <a:pt x="3021" y="7"/>
                  <a:pt x="3021" y="7"/>
                </a:cubicBezTo>
                <a:cubicBezTo>
                  <a:pt x="3023" y="5"/>
                  <a:pt x="3038" y="6"/>
                  <a:pt x="3036" y="6"/>
                </a:cubicBezTo>
                <a:cubicBezTo>
                  <a:pt x="3028" y="6"/>
                  <a:pt x="3028" y="6"/>
                  <a:pt x="3028" y="6"/>
                </a:cubicBezTo>
                <a:cubicBezTo>
                  <a:pt x="3036" y="5"/>
                  <a:pt x="3062" y="5"/>
                  <a:pt x="3079" y="4"/>
                </a:cubicBezTo>
                <a:cubicBezTo>
                  <a:pt x="3046" y="4"/>
                  <a:pt x="3046" y="4"/>
                  <a:pt x="3046" y="4"/>
                </a:cubicBezTo>
                <a:cubicBezTo>
                  <a:pt x="3004" y="5"/>
                  <a:pt x="2952" y="4"/>
                  <a:pt x="2916" y="6"/>
                </a:cubicBezTo>
                <a:cubicBezTo>
                  <a:pt x="2918" y="6"/>
                  <a:pt x="2918" y="6"/>
                  <a:pt x="2918" y="6"/>
                </a:cubicBezTo>
                <a:cubicBezTo>
                  <a:pt x="2917" y="6"/>
                  <a:pt x="2917" y="6"/>
                  <a:pt x="2916" y="6"/>
                </a:cubicBezTo>
                <a:cubicBezTo>
                  <a:pt x="2915" y="6"/>
                  <a:pt x="2915" y="6"/>
                  <a:pt x="2915" y="6"/>
                </a:cubicBezTo>
                <a:cubicBezTo>
                  <a:pt x="2908" y="7"/>
                  <a:pt x="2908" y="7"/>
                  <a:pt x="2908" y="7"/>
                </a:cubicBezTo>
                <a:cubicBezTo>
                  <a:pt x="2900" y="6"/>
                  <a:pt x="2885" y="6"/>
                  <a:pt x="2872" y="5"/>
                </a:cubicBezTo>
                <a:cubicBezTo>
                  <a:pt x="2880" y="6"/>
                  <a:pt x="2880" y="6"/>
                  <a:pt x="2881" y="6"/>
                </a:cubicBezTo>
                <a:cubicBezTo>
                  <a:pt x="2879" y="8"/>
                  <a:pt x="2878" y="8"/>
                  <a:pt x="2866" y="8"/>
                </a:cubicBezTo>
                <a:cubicBezTo>
                  <a:pt x="2866" y="7"/>
                  <a:pt x="2873" y="7"/>
                  <a:pt x="2865" y="6"/>
                </a:cubicBezTo>
                <a:cubicBezTo>
                  <a:pt x="2869" y="7"/>
                  <a:pt x="2865" y="7"/>
                  <a:pt x="2860" y="7"/>
                </a:cubicBezTo>
                <a:cubicBezTo>
                  <a:pt x="2853" y="7"/>
                  <a:pt x="2842" y="7"/>
                  <a:pt x="2842" y="6"/>
                </a:cubicBezTo>
                <a:cubicBezTo>
                  <a:pt x="2845" y="6"/>
                  <a:pt x="2848" y="6"/>
                  <a:pt x="2850" y="6"/>
                </a:cubicBezTo>
                <a:cubicBezTo>
                  <a:pt x="2853" y="6"/>
                  <a:pt x="2837" y="5"/>
                  <a:pt x="2846" y="5"/>
                </a:cubicBezTo>
                <a:cubicBezTo>
                  <a:pt x="2834" y="5"/>
                  <a:pt x="2834" y="5"/>
                  <a:pt x="2834" y="5"/>
                </a:cubicBezTo>
                <a:cubicBezTo>
                  <a:pt x="2827" y="4"/>
                  <a:pt x="2839" y="4"/>
                  <a:pt x="2836" y="4"/>
                </a:cubicBezTo>
                <a:cubicBezTo>
                  <a:pt x="2816" y="4"/>
                  <a:pt x="2806" y="6"/>
                  <a:pt x="2788" y="6"/>
                </a:cubicBezTo>
                <a:cubicBezTo>
                  <a:pt x="2788" y="6"/>
                  <a:pt x="2789" y="4"/>
                  <a:pt x="2788" y="5"/>
                </a:cubicBezTo>
                <a:cubicBezTo>
                  <a:pt x="2775" y="4"/>
                  <a:pt x="2759" y="7"/>
                  <a:pt x="2743" y="7"/>
                </a:cubicBezTo>
                <a:cubicBezTo>
                  <a:pt x="2745" y="6"/>
                  <a:pt x="2751" y="6"/>
                  <a:pt x="2756" y="6"/>
                </a:cubicBezTo>
                <a:cubicBezTo>
                  <a:pt x="2707" y="6"/>
                  <a:pt x="2667" y="6"/>
                  <a:pt x="2622" y="4"/>
                </a:cubicBezTo>
                <a:cubicBezTo>
                  <a:pt x="2610" y="6"/>
                  <a:pt x="2610" y="6"/>
                  <a:pt x="2610" y="6"/>
                </a:cubicBezTo>
                <a:cubicBezTo>
                  <a:pt x="2598" y="5"/>
                  <a:pt x="2598" y="5"/>
                  <a:pt x="2598" y="5"/>
                </a:cubicBezTo>
                <a:cubicBezTo>
                  <a:pt x="2550" y="3"/>
                  <a:pt x="2513" y="5"/>
                  <a:pt x="2467" y="5"/>
                </a:cubicBezTo>
                <a:cubicBezTo>
                  <a:pt x="2453" y="5"/>
                  <a:pt x="2459" y="4"/>
                  <a:pt x="2452" y="3"/>
                </a:cubicBezTo>
                <a:cubicBezTo>
                  <a:pt x="2421" y="3"/>
                  <a:pt x="2413" y="5"/>
                  <a:pt x="2384" y="6"/>
                </a:cubicBezTo>
                <a:cubicBezTo>
                  <a:pt x="2388" y="5"/>
                  <a:pt x="2395" y="4"/>
                  <a:pt x="2382" y="3"/>
                </a:cubicBezTo>
                <a:cubicBezTo>
                  <a:pt x="2380" y="4"/>
                  <a:pt x="2378" y="5"/>
                  <a:pt x="2370" y="4"/>
                </a:cubicBezTo>
                <a:cubicBezTo>
                  <a:pt x="2374" y="4"/>
                  <a:pt x="2374" y="4"/>
                  <a:pt x="2374" y="4"/>
                </a:cubicBezTo>
                <a:cubicBezTo>
                  <a:pt x="2367" y="3"/>
                  <a:pt x="2360" y="4"/>
                  <a:pt x="2344" y="4"/>
                </a:cubicBezTo>
                <a:cubicBezTo>
                  <a:pt x="2317" y="4"/>
                  <a:pt x="2291" y="5"/>
                  <a:pt x="2269" y="7"/>
                </a:cubicBezTo>
                <a:cubicBezTo>
                  <a:pt x="2245" y="6"/>
                  <a:pt x="2272" y="5"/>
                  <a:pt x="2267" y="4"/>
                </a:cubicBezTo>
                <a:cubicBezTo>
                  <a:pt x="2284" y="5"/>
                  <a:pt x="2279" y="4"/>
                  <a:pt x="2283" y="4"/>
                </a:cubicBezTo>
                <a:cubicBezTo>
                  <a:pt x="2274" y="4"/>
                  <a:pt x="2263" y="4"/>
                  <a:pt x="2258" y="3"/>
                </a:cubicBezTo>
                <a:cubicBezTo>
                  <a:pt x="2246" y="3"/>
                  <a:pt x="2240" y="3"/>
                  <a:pt x="2228" y="4"/>
                </a:cubicBezTo>
                <a:cubicBezTo>
                  <a:pt x="2234" y="4"/>
                  <a:pt x="2239" y="4"/>
                  <a:pt x="2234" y="5"/>
                </a:cubicBezTo>
                <a:cubicBezTo>
                  <a:pt x="2223" y="4"/>
                  <a:pt x="2198" y="5"/>
                  <a:pt x="2199" y="3"/>
                </a:cubicBezTo>
                <a:cubicBezTo>
                  <a:pt x="2140" y="3"/>
                  <a:pt x="2074" y="3"/>
                  <a:pt x="2011" y="3"/>
                </a:cubicBezTo>
                <a:cubicBezTo>
                  <a:pt x="2001" y="4"/>
                  <a:pt x="2019" y="4"/>
                  <a:pt x="2014" y="4"/>
                </a:cubicBezTo>
                <a:cubicBezTo>
                  <a:pt x="1998" y="5"/>
                  <a:pt x="2001" y="4"/>
                  <a:pt x="1989" y="4"/>
                </a:cubicBezTo>
                <a:cubicBezTo>
                  <a:pt x="1994" y="4"/>
                  <a:pt x="1994" y="4"/>
                  <a:pt x="1994" y="4"/>
                </a:cubicBezTo>
                <a:cubicBezTo>
                  <a:pt x="1976" y="4"/>
                  <a:pt x="1956" y="5"/>
                  <a:pt x="1938" y="6"/>
                </a:cubicBezTo>
                <a:cubicBezTo>
                  <a:pt x="1941" y="5"/>
                  <a:pt x="1924" y="5"/>
                  <a:pt x="1939" y="4"/>
                </a:cubicBezTo>
                <a:cubicBezTo>
                  <a:pt x="1930" y="5"/>
                  <a:pt x="1919" y="0"/>
                  <a:pt x="1913" y="1"/>
                </a:cubicBezTo>
                <a:cubicBezTo>
                  <a:pt x="1922" y="5"/>
                  <a:pt x="1922" y="5"/>
                  <a:pt x="1922" y="5"/>
                </a:cubicBezTo>
                <a:cubicBezTo>
                  <a:pt x="1922" y="6"/>
                  <a:pt x="1910" y="5"/>
                  <a:pt x="1911" y="6"/>
                </a:cubicBezTo>
                <a:cubicBezTo>
                  <a:pt x="1903" y="5"/>
                  <a:pt x="1894" y="4"/>
                  <a:pt x="1889" y="4"/>
                </a:cubicBezTo>
                <a:cubicBezTo>
                  <a:pt x="1886" y="3"/>
                  <a:pt x="1899" y="3"/>
                  <a:pt x="1907" y="3"/>
                </a:cubicBezTo>
                <a:cubicBezTo>
                  <a:pt x="1908" y="2"/>
                  <a:pt x="1882" y="2"/>
                  <a:pt x="1893" y="1"/>
                </a:cubicBezTo>
                <a:cubicBezTo>
                  <a:pt x="1877" y="1"/>
                  <a:pt x="1895" y="1"/>
                  <a:pt x="1886" y="2"/>
                </a:cubicBezTo>
                <a:cubicBezTo>
                  <a:pt x="1872" y="2"/>
                  <a:pt x="1872" y="2"/>
                  <a:pt x="1872" y="2"/>
                </a:cubicBezTo>
                <a:cubicBezTo>
                  <a:pt x="1883" y="2"/>
                  <a:pt x="1883" y="2"/>
                  <a:pt x="1883" y="2"/>
                </a:cubicBezTo>
                <a:cubicBezTo>
                  <a:pt x="1871" y="3"/>
                  <a:pt x="1867" y="4"/>
                  <a:pt x="1852" y="3"/>
                </a:cubicBezTo>
                <a:cubicBezTo>
                  <a:pt x="1837" y="5"/>
                  <a:pt x="1837" y="5"/>
                  <a:pt x="1837" y="5"/>
                </a:cubicBezTo>
                <a:cubicBezTo>
                  <a:pt x="1835" y="3"/>
                  <a:pt x="1825" y="4"/>
                  <a:pt x="1817" y="4"/>
                </a:cubicBezTo>
                <a:cubicBezTo>
                  <a:pt x="1822" y="3"/>
                  <a:pt x="1822" y="3"/>
                  <a:pt x="1822" y="3"/>
                </a:cubicBezTo>
                <a:cubicBezTo>
                  <a:pt x="1811" y="3"/>
                  <a:pt x="1807" y="3"/>
                  <a:pt x="1801" y="3"/>
                </a:cubicBezTo>
                <a:cubicBezTo>
                  <a:pt x="1807" y="2"/>
                  <a:pt x="1810" y="3"/>
                  <a:pt x="1813" y="2"/>
                </a:cubicBezTo>
                <a:cubicBezTo>
                  <a:pt x="1801" y="1"/>
                  <a:pt x="1801" y="1"/>
                  <a:pt x="1801" y="1"/>
                </a:cubicBezTo>
                <a:cubicBezTo>
                  <a:pt x="1801" y="2"/>
                  <a:pt x="1794" y="3"/>
                  <a:pt x="1802" y="3"/>
                </a:cubicBezTo>
                <a:cubicBezTo>
                  <a:pt x="1791" y="5"/>
                  <a:pt x="1785" y="6"/>
                  <a:pt x="1758" y="6"/>
                </a:cubicBezTo>
                <a:cubicBezTo>
                  <a:pt x="1746" y="4"/>
                  <a:pt x="1771" y="5"/>
                  <a:pt x="1766" y="3"/>
                </a:cubicBezTo>
                <a:cubicBezTo>
                  <a:pt x="1738" y="3"/>
                  <a:pt x="1731" y="7"/>
                  <a:pt x="1715" y="6"/>
                </a:cubicBezTo>
                <a:cubicBezTo>
                  <a:pt x="1694" y="6"/>
                  <a:pt x="1695" y="7"/>
                  <a:pt x="1673" y="7"/>
                </a:cubicBezTo>
                <a:cubicBezTo>
                  <a:pt x="1680" y="6"/>
                  <a:pt x="1658" y="6"/>
                  <a:pt x="1654" y="5"/>
                </a:cubicBezTo>
                <a:cubicBezTo>
                  <a:pt x="1663" y="5"/>
                  <a:pt x="1663" y="5"/>
                  <a:pt x="1663" y="5"/>
                </a:cubicBezTo>
                <a:cubicBezTo>
                  <a:pt x="1656" y="5"/>
                  <a:pt x="1650" y="4"/>
                  <a:pt x="1652" y="4"/>
                </a:cubicBezTo>
                <a:cubicBezTo>
                  <a:pt x="1653" y="5"/>
                  <a:pt x="1624" y="5"/>
                  <a:pt x="1609" y="5"/>
                </a:cubicBezTo>
                <a:cubicBezTo>
                  <a:pt x="1612" y="6"/>
                  <a:pt x="1612" y="6"/>
                  <a:pt x="1612" y="6"/>
                </a:cubicBezTo>
                <a:cubicBezTo>
                  <a:pt x="1600" y="7"/>
                  <a:pt x="1584" y="7"/>
                  <a:pt x="1572" y="7"/>
                </a:cubicBezTo>
                <a:cubicBezTo>
                  <a:pt x="1554" y="7"/>
                  <a:pt x="1558" y="8"/>
                  <a:pt x="1544" y="9"/>
                </a:cubicBezTo>
                <a:cubicBezTo>
                  <a:pt x="1536" y="8"/>
                  <a:pt x="1537" y="7"/>
                  <a:pt x="1539" y="6"/>
                </a:cubicBezTo>
                <a:cubicBezTo>
                  <a:pt x="1544" y="7"/>
                  <a:pt x="1553" y="7"/>
                  <a:pt x="1561" y="7"/>
                </a:cubicBezTo>
                <a:cubicBezTo>
                  <a:pt x="1584" y="6"/>
                  <a:pt x="1602" y="4"/>
                  <a:pt x="1625" y="4"/>
                </a:cubicBezTo>
                <a:cubicBezTo>
                  <a:pt x="1635" y="2"/>
                  <a:pt x="1609" y="5"/>
                  <a:pt x="1598" y="4"/>
                </a:cubicBezTo>
                <a:cubicBezTo>
                  <a:pt x="1598" y="4"/>
                  <a:pt x="1599" y="4"/>
                  <a:pt x="1600" y="4"/>
                </a:cubicBezTo>
                <a:cubicBezTo>
                  <a:pt x="1599" y="4"/>
                  <a:pt x="1598" y="4"/>
                  <a:pt x="1597" y="4"/>
                </a:cubicBezTo>
                <a:cubicBezTo>
                  <a:pt x="1605" y="3"/>
                  <a:pt x="1619" y="3"/>
                  <a:pt x="1621" y="2"/>
                </a:cubicBezTo>
                <a:cubicBezTo>
                  <a:pt x="1607" y="2"/>
                  <a:pt x="1611" y="4"/>
                  <a:pt x="1594" y="3"/>
                </a:cubicBezTo>
                <a:cubicBezTo>
                  <a:pt x="1581" y="4"/>
                  <a:pt x="1571" y="2"/>
                  <a:pt x="1563" y="2"/>
                </a:cubicBezTo>
                <a:cubicBezTo>
                  <a:pt x="1555" y="3"/>
                  <a:pt x="1554" y="4"/>
                  <a:pt x="1534" y="4"/>
                </a:cubicBezTo>
                <a:cubicBezTo>
                  <a:pt x="1543" y="3"/>
                  <a:pt x="1543" y="3"/>
                  <a:pt x="1543" y="3"/>
                </a:cubicBezTo>
                <a:cubicBezTo>
                  <a:pt x="1519" y="3"/>
                  <a:pt x="1532" y="5"/>
                  <a:pt x="1510" y="5"/>
                </a:cubicBezTo>
                <a:cubicBezTo>
                  <a:pt x="1517" y="5"/>
                  <a:pt x="1502" y="6"/>
                  <a:pt x="1517" y="6"/>
                </a:cubicBezTo>
                <a:cubicBezTo>
                  <a:pt x="1510" y="7"/>
                  <a:pt x="1494" y="7"/>
                  <a:pt x="1482" y="6"/>
                </a:cubicBezTo>
                <a:cubicBezTo>
                  <a:pt x="1479" y="7"/>
                  <a:pt x="1481" y="7"/>
                  <a:pt x="1481" y="7"/>
                </a:cubicBezTo>
                <a:cubicBezTo>
                  <a:pt x="1494" y="8"/>
                  <a:pt x="1502" y="6"/>
                  <a:pt x="1512" y="8"/>
                </a:cubicBezTo>
                <a:cubicBezTo>
                  <a:pt x="1521" y="6"/>
                  <a:pt x="1521" y="6"/>
                  <a:pt x="1521" y="6"/>
                </a:cubicBezTo>
                <a:cubicBezTo>
                  <a:pt x="1534" y="7"/>
                  <a:pt x="1535" y="8"/>
                  <a:pt x="1527" y="9"/>
                </a:cubicBezTo>
                <a:cubicBezTo>
                  <a:pt x="1531" y="9"/>
                  <a:pt x="1534" y="8"/>
                  <a:pt x="1536" y="9"/>
                </a:cubicBezTo>
                <a:cubicBezTo>
                  <a:pt x="1538" y="11"/>
                  <a:pt x="1522" y="8"/>
                  <a:pt x="1518" y="10"/>
                </a:cubicBezTo>
                <a:cubicBezTo>
                  <a:pt x="1526" y="10"/>
                  <a:pt x="1526" y="10"/>
                  <a:pt x="1526" y="10"/>
                </a:cubicBezTo>
                <a:cubicBezTo>
                  <a:pt x="1530" y="11"/>
                  <a:pt x="1506" y="11"/>
                  <a:pt x="1495" y="11"/>
                </a:cubicBezTo>
                <a:cubicBezTo>
                  <a:pt x="1482" y="10"/>
                  <a:pt x="1471" y="10"/>
                  <a:pt x="1470" y="9"/>
                </a:cubicBezTo>
                <a:cubicBezTo>
                  <a:pt x="1487" y="8"/>
                  <a:pt x="1487" y="8"/>
                  <a:pt x="1487" y="8"/>
                </a:cubicBezTo>
                <a:cubicBezTo>
                  <a:pt x="1478" y="8"/>
                  <a:pt x="1465" y="9"/>
                  <a:pt x="1455" y="9"/>
                </a:cubicBezTo>
                <a:cubicBezTo>
                  <a:pt x="1455" y="9"/>
                  <a:pt x="1454" y="9"/>
                  <a:pt x="1453" y="8"/>
                </a:cubicBezTo>
                <a:cubicBezTo>
                  <a:pt x="1453" y="9"/>
                  <a:pt x="1454" y="9"/>
                  <a:pt x="1454" y="9"/>
                </a:cubicBezTo>
                <a:cubicBezTo>
                  <a:pt x="1451" y="9"/>
                  <a:pt x="1450" y="9"/>
                  <a:pt x="1448" y="8"/>
                </a:cubicBezTo>
                <a:cubicBezTo>
                  <a:pt x="1439" y="8"/>
                  <a:pt x="1427" y="9"/>
                  <a:pt x="1419" y="9"/>
                </a:cubicBezTo>
                <a:cubicBezTo>
                  <a:pt x="1420" y="9"/>
                  <a:pt x="1420" y="9"/>
                  <a:pt x="1420" y="9"/>
                </a:cubicBezTo>
                <a:cubicBezTo>
                  <a:pt x="1421" y="9"/>
                  <a:pt x="1421" y="9"/>
                  <a:pt x="1421" y="9"/>
                </a:cubicBezTo>
                <a:cubicBezTo>
                  <a:pt x="1429" y="9"/>
                  <a:pt x="1439" y="10"/>
                  <a:pt x="1433" y="10"/>
                </a:cubicBezTo>
                <a:cubicBezTo>
                  <a:pt x="1416" y="11"/>
                  <a:pt x="1412" y="9"/>
                  <a:pt x="1408" y="8"/>
                </a:cubicBezTo>
                <a:cubicBezTo>
                  <a:pt x="1412" y="7"/>
                  <a:pt x="1425" y="8"/>
                  <a:pt x="1434" y="8"/>
                </a:cubicBezTo>
                <a:cubicBezTo>
                  <a:pt x="1429" y="6"/>
                  <a:pt x="1416" y="8"/>
                  <a:pt x="1398" y="7"/>
                </a:cubicBezTo>
                <a:cubicBezTo>
                  <a:pt x="1405" y="5"/>
                  <a:pt x="1419" y="7"/>
                  <a:pt x="1423" y="5"/>
                </a:cubicBezTo>
                <a:cubicBezTo>
                  <a:pt x="1408" y="5"/>
                  <a:pt x="1404" y="6"/>
                  <a:pt x="1389" y="6"/>
                </a:cubicBezTo>
                <a:cubicBezTo>
                  <a:pt x="1391" y="5"/>
                  <a:pt x="1406" y="5"/>
                  <a:pt x="1405" y="4"/>
                </a:cubicBezTo>
                <a:cubicBezTo>
                  <a:pt x="1395" y="4"/>
                  <a:pt x="1395" y="4"/>
                  <a:pt x="1395" y="4"/>
                </a:cubicBezTo>
                <a:cubicBezTo>
                  <a:pt x="1420" y="4"/>
                  <a:pt x="1391" y="2"/>
                  <a:pt x="1410" y="1"/>
                </a:cubicBezTo>
                <a:cubicBezTo>
                  <a:pt x="1401" y="1"/>
                  <a:pt x="1397" y="3"/>
                  <a:pt x="1384" y="2"/>
                </a:cubicBezTo>
                <a:cubicBezTo>
                  <a:pt x="1388" y="2"/>
                  <a:pt x="1398" y="4"/>
                  <a:pt x="1386" y="4"/>
                </a:cubicBezTo>
                <a:cubicBezTo>
                  <a:pt x="1372" y="4"/>
                  <a:pt x="1372" y="4"/>
                  <a:pt x="1372" y="4"/>
                </a:cubicBezTo>
                <a:cubicBezTo>
                  <a:pt x="1366" y="3"/>
                  <a:pt x="1386" y="2"/>
                  <a:pt x="1377" y="2"/>
                </a:cubicBezTo>
                <a:cubicBezTo>
                  <a:pt x="1363" y="2"/>
                  <a:pt x="1363" y="2"/>
                  <a:pt x="1363" y="2"/>
                </a:cubicBezTo>
                <a:cubicBezTo>
                  <a:pt x="1363" y="3"/>
                  <a:pt x="1370" y="3"/>
                  <a:pt x="1366" y="3"/>
                </a:cubicBezTo>
                <a:cubicBezTo>
                  <a:pt x="1358" y="3"/>
                  <a:pt x="1352" y="5"/>
                  <a:pt x="1342" y="6"/>
                </a:cubicBezTo>
                <a:cubicBezTo>
                  <a:pt x="1334" y="6"/>
                  <a:pt x="1328" y="6"/>
                  <a:pt x="1325" y="5"/>
                </a:cubicBezTo>
                <a:cubicBezTo>
                  <a:pt x="1305" y="6"/>
                  <a:pt x="1280" y="6"/>
                  <a:pt x="1262" y="8"/>
                </a:cubicBezTo>
                <a:cubicBezTo>
                  <a:pt x="1274" y="7"/>
                  <a:pt x="1261" y="6"/>
                  <a:pt x="1254" y="5"/>
                </a:cubicBezTo>
                <a:cubicBezTo>
                  <a:pt x="1268" y="5"/>
                  <a:pt x="1268" y="4"/>
                  <a:pt x="1267" y="3"/>
                </a:cubicBezTo>
                <a:cubicBezTo>
                  <a:pt x="1259" y="3"/>
                  <a:pt x="1253" y="5"/>
                  <a:pt x="1257" y="5"/>
                </a:cubicBezTo>
                <a:cubicBezTo>
                  <a:pt x="1243" y="4"/>
                  <a:pt x="1247" y="6"/>
                  <a:pt x="1234" y="5"/>
                </a:cubicBezTo>
                <a:cubicBezTo>
                  <a:pt x="1226" y="5"/>
                  <a:pt x="1238" y="4"/>
                  <a:pt x="1236" y="3"/>
                </a:cubicBezTo>
                <a:cubicBezTo>
                  <a:pt x="1220" y="3"/>
                  <a:pt x="1231" y="5"/>
                  <a:pt x="1214" y="5"/>
                </a:cubicBezTo>
                <a:cubicBezTo>
                  <a:pt x="1215" y="4"/>
                  <a:pt x="1217" y="4"/>
                  <a:pt x="1215" y="4"/>
                </a:cubicBezTo>
                <a:cubicBezTo>
                  <a:pt x="1206" y="4"/>
                  <a:pt x="1196" y="4"/>
                  <a:pt x="1194" y="5"/>
                </a:cubicBezTo>
                <a:cubicBezTo>
                  <a:pt x="1184" y="3"/>
                  <a:pt x="1166" y="5"/>
                  <a:pt x="1168" y="3"/>
                </a:cubicBezTo>
                <a:cubicBezTo>
                  <a:pt x="1146" y="4"/>
                  <a:pt x="1172" y="4"/>
                  <a:pt x="1167" y="5"/>
                </a:cubicBezTo>
                <a:cubicBezTo>
                  <a:pt x="1158" y="6"/>
                  <a:pt x="1141" y="5"/>
                  <a:pt x="1136" y="5"/>
                </a:cubicBezTo>
                <a:cubicBezTo>
                  <a:pt x="1141" y="5"/>
                  <a:pt x="1146" y="4"/>
                  <a:pt x="1152" y="5"/>
                </a:cubicBezTo>
                <a:cubicBezTo>
                  <a:pt x="1147" y="3"/>
                  <a:pt x="1147" y="3"/>
                  <a:pt x="1147" y="3"/>
                </a:cubicBezTo>
                <a:cubicBezTo>
                  <a:pt x="1119" y="3"/>
                  <a:pt x="1129" y="6"/>
                  <a:pt x="1102" y="5"/>
                </a:cubicBezTo>
                <a:cubicBezTo>
                  <a:pt x="1116" y="5"/>
                  <a:pt x="1107" y="4"/>
                  <a:pt x="1114" y="3"/>
                </a:cubicBezTo>
                <a:cubicBezTo>
                  <a:pt x="1110" y="4"/>
                  <a:pt x="1088" y="3"/>
                  <a:pt x="1101" y="4"/>
                </a:cubicBezTo>
                <a:cubicBezTo>
                  <a:pt x="1091" y="4"/>
                  <a:pt x="1084" y="4"/>
                  <a:pt x="1077" y="4"/>
                </a:cubicBezTo>
                <a:cubicBezTo>
                  <a:pt x="1068" y="4"/>
                  <a:pt x="1058" y="5"/>
                  <a:pt x="1053" y="5"/>
                </a:cubicBezTo>
                <a:cubicBezTo>
                  <a:pt x="1039" y="5"/>
                  <a:pt x="1028" y="4"/>
                  <a:pt x="1022" y="4"/>
                </a:cubicBezTo>
                <a:cubicBezTo>
                  <a:pt x="992" y="5"/>
                  <a:pt x="964" y="3"/>
                  <a:pt x="933" y="4"/>
                </a:cubicBezTo>
                <a:cubicBezTo>
                  <a:pt x="935" y="4"/>
                  <a:pt x="935" y="4"/>
                  <a:pt x="935" y="4"/>
                </a:cubicBezTo>
                <a:cubicBezTo>
                  <a:pt x="911" y="4"/>
                  <a:pt x="946" y="6"/>
                  <a:pt x="921" y="6"/>
                </a:cubicBezTo>
                <a:cubicBezTo>
                  <a:pt x="924" y="4"/>
                  <a:pt x="906" y="5"/>
                  <a:pt x="897" y="4"/>
                </a:cubicBezTo>
                <a:cubicBezTo>
                  <a:pt x="866" y="3"/>
                  <a:pt x="844" y="5"/>
                  <a:pt x="815" y="4"/>
                </a:cubicBezTo>
                <a:cubicBezTo>
                  <a:pt x="815" y="4"/>
                  <a:pt x="817" y="3"/>
                  <a:pt x="823" y="3"/>
                </a:cubicBezTo>
                <a:cubicBezTo>
                  <a:pt x="801" y="3"/>
                  <a:pt x="783" y="3"/>
                  <a:pt x="764" y="3"/>
                </a:cubicBezTo>
                <a:cubicBezTo>
                  <a:pt x="765" y="3"/>
                  <a:pt x="765" y="3"/>
                  <a:pt x="765" y="3"/>
                </a:cubicBezTo>
                <a:cubicBezTo>
                  <a:pt x="733" y="2"/>
                  <a:pt x="704" y="3"/>
                  <a:pt x="672" y="3"/>
                </a:cubicBezTo>
                <a:cubicBezTo>
                  <a:pt x="674" y="3"/>
                  <a:pt x="675" y="3"/>
                  <a:pt x="677" y="3"/>
                </a:cubicBezTo>
                <a:cubicBezTo>
                  <a:pt x="661" y="2"/>
                  <a:pt x="634" y="2"/>
                  <a:pt x="623" y="3"/>
                </a:cubicBezTo>
                <a:cubicBezTo>
                  <a:pt x="603" y="2"/>
                  <a:pt x="610" y="4"/>
                  <a:pt x="585" y="2"/>
                </a:cubicBezTo>
                <a:cubicBezTo>
                  <a:pt x="583" y="2"/>
                  <a:pt x="587" y="2"/>
                  <a:pt x="589" y="2"/>
                </a:cubicBezTo>
                <a:cubicBezTo>
                  <a:pt x="576" y="2"/>
                  <a:pt x="568" y="2"/>
                  <a:pt x="555" y="2"/>
                </a:cubicBezTo>
                <a:cubicBezTo>
                  <a:pt x="528" y="2"/>
                  <a:pt x="521" y="4"/>
                  <a:pt x="489" y="4"/>
                </a:cubicBezTo>
                <a:cubicBezTo>
                  <a:pt x="487" y="2"/>
                  <a:pt x="508" y="3"/>
                  <a:pt x="509" y="2"/>
                </a:cubicBezTo>
                <a:cubicBezTo>
                  <a:pt x="503" y="2"/>
                  <a:pt x="497" y="2"/>
                  <a:pt x="488" y="2"/>
                </a:cubicBezTo>
                <a:cubicBezTo>
                  <a:pt x="494" y="1"/>
                  <a:pt x="490" y="1"/>
                  <a:pt x="493" y="1"/>
                </a:cubicBezTo>
                <a:cubicBezTo>
                  <a:pt x="490" y="0"/>
                  <a:pt x="483" y="1"/>
                  <a:pt x="477" y="2"/>
                </a:cubicBezTo>
                <a:cubicBezTo>
                  <a:pt x="474" y="2"/>
                  <a:pt x="471" y="2"/>
                  <a:pt x="469" y="2"/>
                </a:cubicBezTo>
                <a:cubicBezTo>
                  <a:pt x="468" y="2"/>
                  <a:pt x="468" y="3"/>
                  <a:pt x="467" y="3"/>
                </a:cubicBezTo>
                <a:cubicBezTo>
                  <a:pt x="466" y="3"/>
                  <a:pt x="466" y="3"/>
                  <a:pt x="466" y="3"/>
                </a:cubicBezTo>
                <a:cubicBezTo>
                  <a:pt x="466" y="3"/>
                  <a:pt x="468" y="3"/>
                  <a:pt x="474" y="3"/>
                </a:cubicBezTo>
                <a:cubicBezTo>
                  <a:pt x="467" y="5"/>
                  <a:pt x="443" y="3"/>
                  <a:pt x="427" y="4"/>
                </a:cubicBezTo>
                <a:cubicBezTo>
                  <a:pt x="432" y="4"/>
                  <a:pt x="448" y="4"/>
                  <a:pt x="442" y="5"/>
                </a:cubicBezTo>
                <a:cubicBezTo>
                  <a:pt x="422" y="5"/>
                  <a:pt x="415" y="7"/>
                  <a:pt x="400" y="8"/>
                </a:cubicBezTo>
                <a:cubicBezTo>
                  <a:pt x="381" y="7"/>
                  <a:pt x="414" y="6"/>
                  <a:pt x="411" y="4"/>
                </a:cubicBezTo>
                <a:cubicBezTo>
                  <a:pt x="407" y="4"/>
                  <a:pt x="400" y="3"/>
                  <a:pt x="408" y="2"/>
                </a:cubicBezTo>
                <a:cubicBezTo>
                  <a:pt x="390" y="2"/>
                  <a:pt x="378" y="3"/>
                  <a:pt x="363" y="3"/>
                </a:cubicBezTo>
                <a:cubicBezTo>
                  <a:pt x="363" y="3"/>
                  <a:pt x="363" y="3"/>
                  <a:pt x="363" y="3"/>
                </a:cubicBezTo>
                <a:cubicBezTo>
                  <a:pt x="342" y="3"/>
                  <a:pt x="319" y="5"/>
                  <a:pt x="301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296" y="5"/>
                  <a:pt x="290" y="6"/>
                </a:cubicBezTo>
                <a:cubicBezTo>
                  <a:pt x="291" y="5"/>
                  <a:pt x="277" y="4"/>
                  <a:pt x="282" y="4"/>
                </a:cubicBezTo>
                <a:cubicBezTo>
                  <a:pt x="273" y="6"/>
                  <a:pt x="233" y="5"/>
                  <a:pt x="223" y="7"/>
                </a:cubicBezTo>
                <a:cubicBezTo>
                  <a:pt x="217" y="7"/>
                  <a:pt x="222" y="6"/>
                  <a:pt x="223" y="5"/>
                </a:cubicBezTo>
                <a:cubicBezTo>
                  <a:pt x="237" y="5"/>
                  <a:pt x="241" y="6"/>
                  <a:pt x="249" y="5"/>
                </a:cubicBezTo>
                <a:cubicBezTo>
                  <a:pt x="237" y="5"/>
                  <a:pt x="229" y="4"/>
                  <a:pt x="231" y="4"/>
                </a:cubicBezTo>
                <a:cubicBezTo>
                  <a:pt x="220" y="5"/>
                  <a:pt x="193" y="6"/>
                  <a:pt x="187" y="7"/>
                </a:cubicBezTo>
                <a:cubicBezTo>
                  <a:pt x="179" y="7"/>
                  <a:pt x="171" y="6"/>
                  <a:pt x="174" y="5"/>
                </a:cubicBezTo>
                <a:cubicBezTo>
                  <a:pt x="139" y="6"/>
                  <a:pt x="191" y="9"/>
                  <a:pt x="152" y="9"/>
                </a:cubicBezTo>
                <a:cubicBezTo>
                  <a:pt x="134" y="7"/>
                  <a:pt x="169" y="7"/>
                  <a:pt x="145" y="7"/>
                </a:cubicBezTo>
                <a:cubicBezTo>
                  <a:pt x="149" y="6"/>
                  <a:pt x="149" y="6"/>
                  <a:pt x="149" y="6"/>
                </a:cubicBezTo>
                <a:cubicBezTo>
                  <a:pt x="131" y="4"/>
                  <a:pt x="137" y="9"/>
                  <a:pt x="117" y="8"/>
                </a:cubicBezTo>
                <a:cubicBezTo>
                  <a:pt x="114" y="7"/>
                  <a:pt x="131" y="7"/>
                  <a:pt x="117" y="6"/>
                </a:cubicBezTo>
                <a:cubicBezTo>
                  <a:pt x="98" y="7"/>
                  <a:pt x="90" y="9"/>
                  <a:pt x="72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63" y="8"/>
                  <a:pt x="40" y="8"/>
                  <a:pt x="28" y="8"/>
                </a:cubicBezTo>
                <a:cubicBezTo>
                  <a:pt x="28" y="7"/>
                  <a:pt x="30" y="7"/>
                  <a:pt x="32" y="7"/>
                </a:cubicBezTo>
                <a:cubicBezTo>
                  <a:pt x="10" y="7"/>
                  <a:pt x="23" y="8"/>
                  <a:pt x="5" y="7"/>
                </a:cubicBezTo>
                <a:cubicBezTo>
                  <a:pt x="0" y="8"/>
                  <a:pt x="0" y="8"/>
                  <a:pt x="0" y="8"/>
                </a:cubicBezTo>
                <a:cubicBezTo>
                  <a:pt x="9" y="8"/>
                  <a:pt x="26" y="9"/>
                  <a:pt x="37" y="8"/>
                </a:cubicBezTo>
                <a:cubicBezTo>
                  <a:pt x="26" y="9"/>
                  <a:pt x="55" y="10"/>
                  <a:pt x="49" y="12"/>
                </a:cubicBezTo>
                <a:cubicBezTo>
                  <a:pt x="52" y="11"/>
                  <a:pt x="52" y="11"/>
                  <a:pt x="52" y="11"/>
                </a:cubicBezTo>
                <a:cubicBezTo>
                  <a:pt x="81" y="13"/>
                  <a:pt x="119" y="14"/>
                  <a:pt x="156" y="15"/>
                </a:cubicBezTo>
                <a:cubicBezTo>
                  <a:pt x="180" y="13"/>
                  <a:pt x="196" y="15"/>
                  <a:pt x="222" y="14"/>
                </a:cubicBezTo>
                <a:cubicBezTo>
                  <a:pt x="226" y="12"/>
                  <a:pt x="226" y="14"/>
                  <a:pt x="248" y="13"/>
                </a:cubicBezTo>
                <a:cubicBezTo>
                  <a:pt x="237" y="14"/>
                  <a:pt x="247" y="15"/>
                  <a:pt x="254" y="15"/>
                </a:cubicBezTo>
                <a:cubicBezTo>
                  <a:pt x="258" y="15"/>
                  <a:pt x="263" y="14"/>
                  <a:pt x="269" y="14"/>
                </a:cubicBezTo>
                <a:cubicBezTo>
                  <a:pt x="273" y="15"/>
                  <a:pt x="300" y="16"/>
                  <a:pt x="310" y="15"/>
                </a:cubicBezTo>
                <a:cubicBezTo>
                  <a:pt x="324" y="16"/>
                  <a:pt x="307" y="16"/>
                  <a:pt x="304" y="16"/>
                </a:cubicBezTo>
                <a:cubicBezTo>
                  <a:pt x="310" y="17"/>
                  <a:pt x="315" y="15"/>
                  <a:pt x="320" y="16"/>
                </a:cubicBezTo>
                <a:cubicBezTo>
                  <a:pt x="320" y="16"/>
                  <a:pt x="319" y="16"/>
                  <a:pt x="318" y="16"/>
                </a:cubicBezTo>
                <a:cubicBezTo>
                  <a:pt x="338" y="16"/>
                  <a:pt x="350" y="17"/>
                  <a:pt x="371" y="17"/>
                </a:cubicBezTo>
                <a:cubicBezTo>
                  <a:pt x="373" y="15"/>
                  <a:pt x="392" y="16"/>
                  <a:pt x="401" y="16"/>
                </a:cubicBezTo>
                <a:cubicBezTo>
                  <a:pt x="398" y="16"/>
                  <a:pt x="413" y="16"/>
                  <a:pt x="419" y="17"/>
                </a:cubicBezTo>
                <a:cubicBezTo>
                  <a:pt x="430" y="15"/>
                  <a:pt x="430" y="15"/>
                  <a:pt x="430" y="15"/>
                </a:cubicBezTo>
                <a:cubicBezTo>
                  <a:pt x="442" y="14"/>
                  <a:pt x="446" y="16"/>
                  <a:pt x="460" y="15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7" y="15"/>
                  <a:pt x="495" y="16"/>
                  <a:pt x="506" y="17"/>
                </a:cubicBezTo>
                <a:cubicBezTo>
                  <a:pt x="603" y="13"/>
                  <a:pt x="656" y="19"/>
                  <a:pt x="759" y="18"/>
                </a:cubicBezTo>
                <a:cubicBezTo>
                  <a:pt x="765" y="17"/>
                  <a:pt x="754" y="17"/>
                  <a:pt x="759" y="16"/>
                </a:cubicBezTo>
                <a:cubicBezTo>
                  <a:pt x="769" y="16"/>
                  <a:pt x="772" y="16"/>
                  <a:pt x="781" y="16"/>
                </a:cubicBezTo>
                <a:cubicBezTo>
                  <a:pt x="773" y="15"/>
                  <a:pt x="774" y="16"/>
                  <a:pt x="775" y="15"/>
                </a:cubicBezTo>
                <a:cubicBezTo>
                  <a:pt x="761" y="16"/>
                  <a:pt x="761" y="16"/>
                  <a:pt x="761" y="16"/>
                </a:cubicBezTo>
                <a:cubicBezTo>
                  <a:pt x="760" y="16"/>
                  <a:pt x="762" y="16"/>
                  <a:pt x="760" y="15"/>
                </a:cubicBezTo>
                <a:cubicBezTo>
                  <a:pt x="755" y="16"/>
                  <a:pt x="750" y="16"/>
                  <a:pt x="743" y="16"/>
                </a:cubicBezTo>
                <a:cubicBezTo>
                  <a:pt x="752" y="15"/>
                  <a:pt x="755" y="14"/>
                  <a:pt x="767" y="15"/>
                </a:cubicBezTo>
                <a:cubicBezTo>
                  <a:pt x="766" y="15"/>
                  <a:pt x="765" y="15"/>
                  <a:pt x="761" y="15"/>
                </a:cubicBezTo>
                <a:cubicBezTo>
                  <a:pt x="772" y="15"/>
                  <a:pt x="772" y="14"/>
                  <a:pt x="780" y="15"/>
                </a:cubicBezTo>
                <a:cubicBezTo>
                  <a:pt x="789" y="15"/>
                  <a:pt x="787" y="15"/>
                  <a:pt x="788" y="15"/>
                </a:cubicBezTo>
                <a:cubicBezTo>
                  <a:pt x="817" y="16"/>
                  <a:pt x="817" y="16"/>
                  <a:pt x="817" y="16"/>
                </a:cubicBezTo>
                <a:cubicBezTo>
                  <a:pt x="831" y="14"/>
                  <a:pt x="849" y="16"/>
                  <a:pt x="854" y="16"/>
                </a:cubicBezTo>
                <a:cubicBezTo>
                  <a:pt x="851" y="17"/>
                  <a:pt x="835" y="16"/>
                  <a:pt x="828" y="18"/>
                </a:cubicBezTo>
                <a:cubicBezTo>
                  <a:pt x="838" y="18"/>
                  <a:pt x="838" y="18"/>
                  <a:pt x="838" y="18"/>
                </a:cubicBezTo>
                <a:cubicBezTo>
                  <a:pt x="839" y="17"/>
                  <a:pt x="839" y="17"/>
                  <a:pt x="839" y="17"/>
                </a:cubicBezTo>
                <a:cubicBezTo>
                  <a:pt x="853" y="18"/>
                  <a:pt x="853" y="18"/>
                  <a:pt x="853" y="18"/>
                </a:cubicBezTo>
                <a:cubicBezTo>
                  <a:pt x="853" y="18"/>
                  <a:pt x="853" y="18"/>
                  <a:pt x="853" y="18"/>
                </a:cubicBezTo>
                <a:cubicBezTo>
                  <a:pt x="854" y="18"/>
                  <a:pt x="856" y="17"/>
                  <a:pt x="860" y="18"/>
                </a:cubicBezTo>
                <a:cubicBezTo>
                  <a:pt x="861" y="18"/>
                  <a:pt x="862" y="18"/>
                  <a:pt x="860" y="18"/>
                </a:cubicBezTo>
                <a:cubicBezTo>
                  <a:pt x="871" y="17"/>
                  <a:pt x="871" y="17"/>
                  <a:pt x="871" y="17"/>
                </a:cubicBezTo>
                <a:cubicBezTo>
                  <a:pt x="865" y="18"/>
                  <a:pt x="880" y="18"/>
                  <a:pt x="879" y="19"/>
                </a:cubicBezTo>
                <a:cubicBezTo>
                  <a:pt x="913" y="19"/>
                  <a:pt x="923" y="17"/>
                  <a:pt x="953" y="19"/>
                </a:cubicBezTo>
                <a:cubicBezTo>
                  <a:pt x="948" y="18"/>
                  <a:pt x="963" y="17"/>
                  <a:pt x="972" y="17"/>
                </a:cubicBezTo>
                <a:cubicBezTo>
                  <a:pt x="978" y="18"/>
                  <a:pt x="979" y="18"/>
                  <a:pt x="976" y="18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1003" y="19"/>
                  <a:pt x="1018" y="18"/>
                  <a:pt x="1041" y="19"/>
                </a:cubicBezTo>
                <a:cubicBezTo>
                  <a:pt x="1040" y="19"/>
                  <a:pt x="1040" y="19"/>
                  <a:pt x="1040" y="19"/>
                </a:cubicBezTo>
                <a:cubicBezTo>
                  <a:pt x="1048" y="19"/>
                  <a:pt x="1057" y="18"/>
                  <a:pt x="1070" y="19"/>
                </a:cubicBezTo>
                <a:cubicBezTo>
                  <a:pt x="1067" y="20"/>
                  <a:pt x="1067" y="20"/>
                  <a:pt x="1067" y="20"/>
                </a:cubicBezTo>
                <a:cubicBezTo>
                  <a:pt x="1083" y="20"/>
                  <a:pt x="1079" y="17"/>
                  <a:pt x="1096" y="18"/>
                </a:cubicBezTo>
                <a:cubicBezTo>
                  <a:pt x="1096" y="17"/>
                  <a:pt x="1085" y="16"/>
                  <a:pt x="1084" y="15"/>
                </a:cubicBezTo>
                <a:cubicBezTo>
                  <a:pt x="1088" y="17"/>
                  <a:pt x="1106" y="17"/>
                  <a:pt x="1102" y="16"/>
                </a:cubicBezTo>
                <a:cubicBezTo>
                  <a:pt x="1118" y="15"/>
                  <a:pt x="1113" y="16"/>
                  <a:pt x="1115" y="16"/>
                </a:cubicBezTo>
                <a:cubicBezTo>
                  <a:pt x="1125" y="16"/>
                  <a:pt x="1125" y="16"/>
                  <a:pt x="1125" y="16"/>
                </a:cubicBezTo>
                <a:cubicBezTo>
                  <a:pt x="1136" y="16"/>
                  <a:pt x="1128" y="17"/>
                  <a:pt x="1124" y="18"/>
                </a:cubicBezTo>
                <a:cubicBezTo>
                  <a:pt x="1135" y="16"/>
                  <a:pt x="1147" y="17"/>
                  <a:pt x="1160" y="17"/>
                </a:cubicBezTo>
                <a:cubicBezTo>
                  <a:pt x="1155" y="18"/>
                  <a:pt x="1155" y="18"/>
                  <a:pt x="1155" y="18"/>
                </a:cubicBezTo>
                <a:cubicBezTo>
                  <a:pt x="1171" y="18"/>
                  <a:pt x="1171" y="18"/>
                  <a:pt x="1171" y="18"/>
                </a:cubicBezTo>
                <a:cubicBezTo>
                  <a:pt x="1182" y="17"/>
                  <a:pt x="1197" y="17"/>
                  <a:pt x="1211" y="18"/>
                </a:cubicBezTo>
                <a:cubicBezTo>
                  <a:pt x="1201" y="19"/>
                  <a:pt x="1201" y="19"/>
                  <a:pt x="1201" y="19"/>
                </a:cubicBezTo>
                <a:cubicBezTo>
                  <a:pt x="1211" y="20"/>
                  <a:pt x="1206" y="19"/>
                  <a:pt x="1209" y="18"/>
                </a:cubicBezTo>
                <a:cubicBezTo>
                  <a:pt x="1224" y="18"/>
                  <a:pt x="1228" y="19"/>
                  <a:pt x="1236" y="19"/>
                </a:cubicBezTo>
                <a:cubicBezTo>
                  <a:pt x="1261" y="18"/>
                  <a:pt x="1285" y="22"/>
                  <a:pt x="1306" y="20"/>
                </a:cubicBezTo>
                <a:close/>
                <a:moveTo>
                  <a:pt x="3011" y="14"/>
                </a:moveTo>
                <a:cubicBezTo>
                  <a:pt x="3009" y="14"/>
                  <a:pt x="3009" y="14"/>
                  <a:pt x="3009" y="14"/>
                </a:cubicBezTo>
                <a:cubicBezTo>
                  <a:pt x="3014" y="14"/>
                  <a:pt x="3017" y="13"/>
                  <a:pt x="3011" y="14"/>
                </a:cubicBezTo>
                <a:close/>
                <a:moveTo>
                  <a:pt x="2875" y="14"/>
                </a:moveTo>
                <a:cubicBezTo>
                  <a:pt x="2892" y="13"/>
                  <a:pt x="2887" y="14"/>
                  <a:pt x="2888" y="14"/>
                </a:cubicBezTo>
                <a:cubicBezTo>
                  <a:pt x="2872" y="14"/>
                  <a:pt x="2863" y="14"/>
                  <a:pt x="2849" y="14"/>
                </a:cubicBezTo>
                <a:cubicBezTo>
                  <a:pt x="2851" y="14"/>
                  <a:pt x="2851" y="14"/>
                  <a:pt x="2852" y="15"/>
                </a:cubicBezTo>
                <a:cubicBezTo>
                  <a:pt x="2846" y="15"/>
                  <a:pt x="2841" y="14"/>
                  <a:pt x="2839" y="14"/>
                </a:cubicBezTo>
                <a:cubicBezTo>
                  <a:pt x="2846" y="12"/>
                  <a:pt x="2883" y="14"/>
                  <a:pt x="2875" y="14"/>
                </a:cubicBezTo>
                <a:close/>
                <a:moveTo>
                  <a:pt x="3181" y="7"/>
                </a:moveTo>
                <a:cubicBezTo>
                  <a:pt x="3181" y="7"/>
                  <a:pt x="3180" y="7"/>
                  <a:pt x="3179" y="7"/>
                </a:cubicBezTo>
                <a:cubicBezTo>
                  <a:pt x="3179" y="7"/>
                  <a:pt x="3179" y="7"/>
                  <a:pt x="3179" y="7"/>
                </a:cubicBezTo>
                <a:lnTo>
                  <a:pt x="3181" y="7"/>
                </a:lnTo>
                <a:close/>
                <a:moveTo>
                  <a:pt x="3100" y="8"/>
                </a:moveTo>
                <a:cubicBezTo>
                  <a:pt x="3099" y="7"/>
                  <a:pt x="3097" y="7"/>
                  <a:pt x="3095" y="7"/>
                </a:cubicBezTo>
                <a:cubicBezTo>
                  <a:pt x="3096" y="8"/>
                  <a:pt x="3098" y="8"/>
                  <a:pt x="3100" y="8"/>
                </a:cubicBezTo>
                <a:close/>
                <a:moveTo>
                  <a:pt x="2939" y="6"/>
                </a:moveTo>
                <a:cubicBezTo>
                  <a:pt x="2935" y="5"/>
                  <a:pt x="2927" y="6"/>
                  <a:pt x="2921" y="6"/>
                </a:cubicBezTo>
                <a:cubicBezTo>
                  <a:pt x="2924" y="6"/>
                  <a:pt x="2929" y="6"/>
                  <a:pt x="2939" y="6"/>
                </a:cubicBezTo>
                <a:close/>
                <a:moveTo>
                  <a:pt x="1923" y="7"/>
                </a:moveTo>
                <a:cubicBezTo>
                  <a:pt x="1928" y="6"/>
                  <a:pt x="1937" y="6"/>
                  <a:pt x="1928" y="5"/>
                </a:cubicBezTo>
                <a:cubicBezTo>
                  <a:pt x="1924" y="6"/>
                  <a:pt x="1917" y="5"/>
                  <a:pt x="1913" y="6"/>
                </a:cubicBezTo>
                <a:cubicBezTo>
                  <a:pt x="1913" y="6"/>
                  <a:pt x="1913" y="6"/>
                  <a:pt x="1912" y="6"/>
                </a:cubicBezTo>
                <a:cubicBezTo>
                  <a:pt x="1917" y="6"/>
                  <a:pt x="1921" y="7"/>
                  <a:pt x="1923" y="7"/>
                </a:cubicBezTo>
                <a:close/>
                <a:moveTo>
                  <a:pt x="1445" y="12"/>
                </a:moveTo>
                <a:cubicBezTo>
                  <a:pt x="1446" y="11"/>
                  <a:pt x="1449" y="10"/>
                  <a:pt x="1447" y="10"/>
                </a:cubicBezTo>
                <a:cubicBezTo>
                  <a:pt x="1447" y="10"/>
                  <a:pt x="1448" y="10"/>
                  <a:pt x="1448" y="10"/>
                </a:cubicBezTo>
                <a:cubicBezTo>
                  <a:pt x="1447" y="10"/>
                  <a:pt x="1446" y="10"/>
                  <a:pt x="1447" y="9"/>
                </a:cubicBezTo>
                <a:cubicBezTo>
                  <a:pt x="1443" y="9"/>
                  <a:pt x="1439" y="9"/>
                  <a:pt x="1436" y="9"/>
                </a:cubicBezTo>
                <a:cubicBezTo>
                  <a:pt x="1435" y="11"/>
                  <a:pt x="1427" y="12"/>
                  <a:pt x="1445" y="12"/>
                </a:cubicBezTo>
                <a:close/>
              </a:path>
            </a:pathLst>
          </a:custGeom>
          <a:solidFill>
            <a:srgbClr val="617A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1" name="图片 2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042185" y="167511"/>
            <a:ext cx="581868" cy="727334"/>
          </a:xfrm>
          <a:prstGeom prst="rect">
            <a:avLst/>
          </a:prstGeom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3129933" y="351131"/>
            <a:ext cx="495000" cy="652500"/>
          </a:xfrm>
          <a:prstGeom prst="rect">
            <a:avLst/>
          </a:prstGeom>
        </p:spPr>
      </p:pic>
      <p:sp>
        <p:nvSpPr>
          <p:cNvPr id="224" name="Freeform 137"/>
          <p:cNvSpPr>
            <a:spLocks noEditPoints="1"/>
          </p:cNvSpPr>
          <p:nvPr/>
        </p:nvSpPr>
        <p:spPr bwMode="auto">
          <a:xfrm>
            <a:off x="-24000" y="6685007"/>
            <a:ext cx="12240000" cy="144000"/>
          </a:xfrm>
          <a:custGeom>
            <a:avLst/>
            <a:gdLst>
              <a:gd name="T0" fmla="*/ 2239 w 3470"/>
              <a:gd name="T1" fmla="*/ 20 h 22"/>
              <a:gd name="T2" fmla="*/ 2388 w 3470"/>
              <a:gd name="T3" fmla="*/ 20 h 22"/>
              <a:gd name="T4" fmla="*/ 2528 w 3470"/>
              <a:gd name="T5" fmla="*/ 17 h 22"/>
              <a:gd name="T6" fmla="*/ 2604 w 3470"/>
              <a:gd name="T7" fmla="*/ 13 h 22"/>
              <a:gd name="T8" fmla="*/ 2632 w 3470"/>
              <a:gd name="T9" fmla="*/ 17 h 22"/>
              <a:gd name="T10" fmla="*/ 2684 w 3470"/>
              <a:gd name="T11" fmla="*/ 16 h 22"/>
              <a:gd name="T12" fmla="*/ 2775 w 3470"/>
              <a:gd name="T13" fmla="*/ 14 h 22"/>
              <a:gd name="T14" fmla="*/ 2912 w 3470"/>
              <a:gd name="T15" fmla="*/ 13 h 22"/>
              <a:gd name="T16" fmla="*/ 2971 w 3470"/>
              <a:gd name="T17" fmla="*/ 14 h 22"/>
              <a:gd name="T18" fmla="*/ 3078 w 3470"/>
              <a:gd name="T19" fmla="*/ 15 h 22"/>
              <a:gd name="T20" fmla="*/ 3144 w 3470"/>
              <a:gd name="T21" fmla="*/ 13 h 22"/>
              <a:gd name="T22" fmla="*/ 3233 w 3470"/>
              <a:gd name="T23" fmla="*/ 13 h 22"/>
              <a:gd name="T24" fmla="*/ 3334 w 3470"/>
              <a:gd name="T25" fmla="*/ 11 h 22"/>
              <a:gd name="T26" fmla="*/ 3411 w 3470"/>
              <a:gd name="T27" fmla="*/ 14 h 22"/>
              <a:gd name="T28" fmla="*/ 3445 w 3470"/>
              <a:gd name="T29" fmla="*/ 8 h 22"/>
              <a:gd name="T30" fmla="*/ 3397 w 3470"/>
              <a:gd name="T31" fmla="*/ 10 h 22"/>
              <a:gd name="T32" fmla="*/ 3329 w 3470"/>
              <a:gd name="T33" fmla="*/ 8 h 22"/>
              <a:gd name="T34" fmla="*/ 3216 w 3470"/>
              <a:gd name="T35" fmla="*/ 9 h 22"/>
              <a:gd name="T36" fmla="*/ 3156 w 3470"/>
              <a:gd name="T37" fmla="*/ 7 h 22"/>
              <a:gd name="T38" fmla="*/ 3055 w 3470"/>
              <a:gd name="T39" fmla="*/ 7 h 22"/>
              <a:gd name="T40" fmla="*/ 3079 w 3470"/>
              <a:gd name="T41" fmla="*/ 4 h 22"/>
              <a:gd name="T42" fmla="*/ 2881 w 3470"/>
              <a:gd name="T43" fmla="*/ 6 h 22"/>
              <a:gd name="T44" fmla="*/ 2836 w 3470"/>
              <a:gd name="T45" fmla="*/ 4 h 22"/>
              <a:gd name="T46" fmla="*/ 2467 w 3470"/>
              <a:gd name="T47" fmla="*/ 5 h 22"/>
              <a:gd name="T48" fmla="*/ 2267 w 3470"/>
              <a:gd name="T49" fmla="*/ 4 h 22"/>
              <a:gd name="T50" fmla="*/ 1989 w 3470"/>
              <a:gd name="T51" fmla="*/ 4 h 22"/>
              <a:gd name="T52" fmla="*/ 1907 w 3470"/>
              <a:gd name="T53" fmla="*/ 3 h 22"/>
              <a:gd name="T54" fmla="*/ 1822 w 3470"/>
              <a:gd name="T55" fmla="*/ 3 h 22"/>
              <a:gd name="T56" fmla="*/ 1673 w 3470"/>
              <a:gd name="T57" fmla="*/ 7 h 22"/>
              <a:gd name="T58" fmla="*/ 1539 w 3470"/>
              <a:gd name="T59" fmla="*/ 6 h 22"/>
              <a:gd name="T60" fmla="*/ 1563 w 3470"/>
              <a:gd name="T61" fmla="*/ 2 h 22"/>
              <a:gd name="T62" fmla="*/ 1521 w 3470"/>
              <a:gd name="T63" fmla="*/ 6 h 22"/>
              <a:gd name="T64" fmla="*/ 1455 w 3470"/>
              <a:gd name="T65" fmla="*/ 9 h 22"/>
              <a:gd name="T66" fmla="*/ 1408 w 3470"/>
              <a:gd name="T67" fmla="*/ 8 h 22"/>
              <a:gd name="T68" fmla="*/ 1384 w 3470"/>
              <a:gd name="T69" fmla="*/ 2 h 22"/>
              <a:gd name="T70" fmla="*/ 1262 w 3470"/>
              <a:gd name="T71" fmla="*/ 8 h 22"/>
              <a:gd name="T72" fmla="*/ 1194 w 3470"/>
              <a:gd name="T73" fmla="*/ 5 h 22"/>
              <a:gd name="T74" fmla="*/ 1101 w 3470"/>
              <a:gd name="T75" fmla="*/ 4 h 22"/>
              <a:gd name="T76" fmla="*/ 815 w 3470"/>
              <a:gd name="T77" fmla="*/ 4 h 22"/>
              <a:gd name="T78" fmla="*/ 589 w 3470"/>
              <a:gd name="T79" fmla="*/ 2 h 22"/>
              <a:gd name="T80" fmla="*/ 467 w 3470"/>
              <a:gd name="T81" fmla="*/ 3 h 22"/>
              <a:gd name="T82" fmla="*/ 363 w 3470"/>
              <a:gd name="T83" fmla="*/ 3 h 22"/>
              <a:gd name="T84" fmla="*/ 249 w 3470"/>
              <a:gd name="T85" fmla="*/ 5 h 22"/>
              <a:gd name="T86" fmla="*/ 117 w 3470"/>
              <a:gd name="T87" fmla="*/ 6 h 22"/>
              <a:gd name="T88" fmla="*/ 49 w 3470"/>
              <a:gd name="T89" fmla="*/ 12 h 22"/>
              <a:gd name="T90" fmla="*/ 304 w 3470"/>
              <a:gd name="T91" fmla="*/ 16 h 22"/>
              <a:gd name="T92" fmla="*/ 457 w 3470"/>
              <a:gd name="T93" fmla="*/ 15 h 22"/>
              <a:gd name="T94" fmla="*/ 743 w 3470"/>
              <a:gd name="T95" fmla="*/ 16 h 22"/>
              <a:gd name="T96" fmla="*/ 838 w 3470"/>
              <a:gd name="T97" fmla="*/ 18 h 22"/>
              <a:gd name="T98" fmla="*/ 953 w 3470"/>
              <a:gd name="T99" fmla="*/ 19 h 22"/>
              <a:gd name="T100" fmla="*/ 1096 w 3470"/>
              <a:gd name="T101" fmla="*/ 18 h 22"/>
              <a:gd name="T102" fmla="*/ 1171 w 3470"/>
              <a:gd name="T103" fmla="*/ 18 h 22"/>
              <a:gd name="T104" fmla="*/ 3011 w 3470"/>
              <a:gd name="T105" fmla="*/ 14 h 22"/>
              <a:gd name="T106" fmla="*/ 3179 w 3470"/>
              <a:gd name="T107" fmla="*/ 7 h 22"/>
              <a:gd name="T108" fmla="*/ 2939 w 3470"/>
              <a:gd name="T109" fmla="*/ 6 h 22"/>
              <a:gd name="T110" fmla="*/ 1448 w 3470"/>
              <a:gd name="T111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0" h="22">
                <a:moveTo>
                  <a:pt x="1306" y="20"/>
                </a:moveTo>
                <a:cubicBezTo>
                  <a:pt x="1309" y="20"/>
                  <a:pt x="1309" y="20"/>
                  <a:pt x="1309" y="20"/>
                </a:cubicBezTo>
                <a:cubicBezTo>
                  <a:pt x="1338" y="19"/>
                  <a:pt x="1371" y="21"/>
                  <a:pt x="1394" y="19"/>
                </a:cubicBezTo>
                <a:cubicBezTo>
                  <a:pt x="1429" y="22"/>
                  <a:pt x="1417" y="16"/>
                  <a:pt x="1449" y="19"/>
                </a:cubicBezTo>
                <a:cubicBezTo>
                  <a:pt x="1448" y="18"/>
                  <a:pt x="1448" y="18"/>
                  <a:pt x="1448" y="18"/>
                </a:cubicBezTo>
                <a:cubicBezTo>
                  <a:pt x="1554" y="19"/>
                  <a:pt x="1667" y="20"/>
                  <a:pt x="1766" y="19"/>
                </a:cubicBezTo>
                <a:cubicBezTo>
                  <a:pt x="1765" y="20"/>
                  <a:pt x="1765" y="20"/>
                  <a:pt x="1765" y="20"/>
                </a:cubicBezTo>
                <a:cubicBezTo>
                  <a:pt x="1925" y="21"/>
                  <a:pt x="2081" y="19"/>
                  <a:pt x="2239" y="20"/>
                </a:cubicBezTo>
                <a:cubicBezTo>
                  <a:pt x="2254" y="19"/>
                  <a:pt x="2245" y="18"/>
                  <a:pt x="2258" y="17"/>
                </a:cubicBezTo>
                <a:cubicBezTo>
                  <a:pt x="2263" y="17"/>
                  <a:pt x="2276" y="17"/>
                  <a:pt x="2276" y="18"/>
                </a:cubicBezTo>
                <a:cubicBezTo>
                  <a:pt x="2265" y="18"/>
                  <a:pt x="2271" y="19"/>
                  <a:pt x="2268" y="19"/>
                </a:cubicBezTo>
                <a:cubicBezTo>
                  <a:pt x="2285" y="19"/>
                  <a:pt x="2308" y="20"/>
                  <a:pt x="2324" y="19"/>
                </a:cubicBezTo>
                <a:cubicBezTo>
                  <a:pt x="2311" y="18"/>
                  <a:pt x="2311" y="18"/>
                  <a:pt x="2311" y="18"/>
                </a:cubicBezTo>
                <a:cubicBezTo>
                  <a:pt x="2317" y="18"/>
                  <a:pt x="2327" y="18"/>
                  <a:pt x="2332" y="18"/>
                </a:cubicBezTo>
                <a:cubicBezTo>
                  <a:pt x="2330" y="19"/>
                  <a:pt x="2338" y="20"/>
                  <a:pt x="2333" y="20"/>
                </a:cubicBezTo>
                <a:cubicBezTo>
                  <a:pt x="2367" y="18"/>
                  <a:pt x="2359" y="21"/>
                  <a:pt x="2388" y="20"/>
                </a:cubicBezTo>
                <a:cubicBezTo>
                  <a:pt x="2393" y="18"/>
                  <a:pt x="2429" y="16"/>
                  <a:pt x="2452" y="15"/>
                </a:cubicBezTo>
                <a:cubicBezTo>
                  <a:pt x="2464" y="15"/>
                  <a:pt x="2464" y="15"/>
                  <a:pt x="2464" y="15"/>
                </a:cubicBezTo>
                <a:cubicBezTo>
                  <a:pt x="2448" y="15"/>
                  <a:pt x="2464" y="17"/>
                  <a:pt x="2444" y="17"/>
                </a:cubicBezTo>
                <a:cubicBezTo>
                  <a:pt x="2461" y="17"/>
                  <a:pt x="2477" y="16"/>
                  <a:pt x="2493" y="17"/>
                </a:cubicBezTo>
                <a:cubicBezTo>
                  <a:pt x="2490" y="16"/>
                  <a:pt x="2490" y="16"/>
                  <a:pt x="2497" y="15"/>
                </a:cubicBezTo>
                <a:cubicBezTo>
                  <a:pt x="2506" y="16"/>
                  <a:pt x="2507" y="17"/>
                  <a:pt x="2518" y="17"/>
                </a:cubicBezTo>
                <a:cubicBezTo>
                  <a:pt x="2507" y="17"/>
                  <a:pt x="2507" y="17"/>
                  <a:pt x="2507" y="17"/>
                </a:cubicBezTo>
                <a:cubicBezTo>
                  <a:pt x="2515" y="18"/>
                  <a:pt x="2521" y="17"/>
                  <a:pt x="2528" y="17"/>
                </a:cubicBezTo>
                <a:cubicBezTo>
                  <a:pt x="2530" y="18"/>
                  <a:pt x="2547" y="18"/>
                  <a:pt x="2544" y="19"/>
                </a:cubicBezTo>
                <a:cubicBezTo>
                  <a:pt x="2559" y="18"/>
                  <a:pt x="2564" y="18"/>
                  <a:pt x="2581" y="18"/>
                </a:cubicBezTo>
                <a:cubicBezTo>
                  <a:pt x="2564" y="17"/>
                  <a:pt x="2585" y="17"/>
                  <a:pt x="2583" y="16"/>
                </a:cubicBezTo>
                <a:cubicBezTo>
                  <a:pt x="2564" y="16"/>
                  <a:pt x="2564" y="16"/>
                  <a:pt x="2564" y="16"/>
                </a:cubicBezTo>
                <a:cubicBezTo>
                  <a:pt x="2591" y="17"/>
                  <a:pt x="2555" y="16"/>
                  <a:pt x="2557" y="18"/>
                </a:cubicBezTo>
                <a:cubicBezTo>
                  <a:pt x="2545" y="17"/>
                  <a:pt x="2575" y="15"/>
                  <a:pt x="2554" y="16"/>
                </a:cubicBezTo>
                <a:cubicBezTo>
                  <a:pt x="2579" y="15"/>
                  <a:pt x="2584" y="16"/>
                  <a:pt x="2610" y="14"/>
                </a:cubicBezTo>
                <a:cubicBezTo>
                  <a:pt x="2594" y="15"/>
                  <a:pt x="2613" y="13"/>
                  <a:pt x="2604" y="13"/>
                </a:cubicBezTo>
                <a:cubicBezTo>
                  <a:pt x="2624" y="13"/>
                  <a:pt x="2609" y="14"/>
                  <a:pt x="2615" y="14"/>
                </a:cubicBezTo>
                <a:cubicBezTo>
                  <a:pt x="2626" y="14"/>
                  <a:pt x="2630" y="15"/>
                  <a:pt x="2640" y="14"/>
                </a:cubicBezTo>
                <a:cubicBezTo>
                  <a:pt x="2657" y="15"/>
                  <a:pt x="2637" y="15"/>
                  <a:pt x="2646" y="16"/>
                </a:cubicBezTo>
                <a:cubicBezTo>
                  <a:pt x="2640" y="17"/>
                  <a:pt x="2598" y="15"/>
                  <a:pt x="2602" y="18"/>
                </a:cubicBezTo>
                <a:cubicBezTo>
                  <a:pt x="2593" y="18"/>
                  <a:pt x="2582" y="19"/>
                  <a:pt x="2569" y="19"/>
                </a:cubicBezTo>
                <a:cubicBezTo>
                  <a:pt x="2581" y="19"/>
                  <a:pt x="2597" y="20"/>
                  <a:pt x="2611" y="20"/>
                </a:cubicBezTo>
                <a:cubicBezTo>
                  <a:pt x="2612" y="18"/>
                  <a:pt x="2612" y="18"/>
                  <a:pt x="2612" y="18"/>
                </a:cubicBezTo>
                <a:cubicBezTo>
                  <a:pt x="2622" y="18"/>
                  <a:pt x="2625" y="17"/>
                  <a:pt x="2632" y="17"/>
                </a:cubicBezTo>
                <a:cubicBezTo>
                  <a:pt x="2628" y="17"/>
                  <a:pt x="2636" y="18"/>
                  <a:pt x="2644" y="18"/>
                </a:cubicBezTo>
                <a:cubicBezTo>
                  <a:pt x="2642" y="18"/>
                  <a:pt x="2638" y="18"/>
                  <a:pt x="2639" y="17"/>
                </a:cubicBezTo>
                <a:cubicBezTo>
                  <a:pt x="2655" y="17"/>
                  <a:pt x="2658" y="16"/>
                  <a:pt x="2677" y="16"/>
                </a:cubicBezTo>
                <a:cubicBezTo>
                  <a:pt x="2661" y="15"/>
                  <a:pt x="2658" y="15"/>
                  <a:pt x="2643" y="14"/>
                </a:cubicBezTo>
                <a:cubicBezTo>
                  <a:pt x="2647" y="13"/>
                  <a:pt x="2653" y="14"/>
                  <a:pt x="2662" y="14"/>
                </a:cubicBezTo>
                <a:cubicBezTo>
                  <a:pt x="2661" y="14"/>
                  <a:pt x="2659" y="14"/>
                  <a:pt x="2661" y="14"/>
                </a:cubicBezTo>
                <a:cubicBezTo>
                  <a:pt x="2671" y="14"/>
                  <a:pt x="2671" y="14"/>
                  <a:pt x="2671" y="14"/>
                </a:cubicBezTo>
                <a:cubicBezTo>
                  <a:pt x="2690" y="14"/>
                  <a:pt x="2668" y="15"/>
                  <a:pt x="2684" y="16"/>
                </a:cubicBezTo>
                <a:cubicBezTo>
                  <a:pt x="2695" y="17"/>
                  <a:pt x="2699" y="15"/>
                  <a:pt x="2708" y="16"/>
                </a:cubicBezTo>
                <a:cubicBezTo>
                  <a:pt x="2707" y="16"/>
                  <a:pt x="2707" y="16"/>
                  <a:pt x="2706" y="16"/>
                </a:cubicBezTo>
                <a:cubicBezTo>
                  <a:pt x="2708" y="16"/>
                  <a:pt x="2710" y="16"/>
                  <a:pt x="2711" y="16"/>
                </a:cubicBezTo>
                <a:cubicBezTo>
                  <a:pt x="2710" y="16"/>
                  <a:pt x="2710" y="16"/>
                  <a:pt x="2710" y="16"/>
                </a:cubicBezTo>
                <a:cubicBezTo>
                  <a:pt x="2721" y="15"/>
                  <a:pt x="2732" y="16"/>
                  <a:pt x="2735" y="15"/>
                </a:cubicBezTo>
                <a:cubicBezTo>
                  <a:pt x="2736" y="15"/>
                  <a:pt x="2744" y="14"/>
                  <a:pt x="2747" y="14"/>
                </a:cubicBezTo>
                <a:cubicBezTo>
                  <a:pt x="2753" y="14"/>
                  <a:pt x="2767" y="13"/>
                  <a:pt x="2775" y="14"/>
                </a:cubicBezTo>
                <a:cubicBezTo>
                  <a:pt x="2775" y="14"/>
                  <a:pt x="2775" y="14"/>
                  <a:pt x="2775" y="14"/>
                </a:cubicBezTo>
                <a:cubicBezTo>
                  <a:pt x="2788" y="14"/>
                  <a:pt x="2798" y="15"/>
                  <a:pt x="2795" y="15"/>
                </a:cubicBezTo>
                <a:cubicBezTo>
                  <a:pt x="2816" y="16"/>
                  <a:pt x="2816" y="16"/>
                  <a:pt x="2816" y="16"/>
                </a:cubicBezTo>
                <a:cubicBezTo>
                  <a:pt x="2814" y="17"/>
                  <a:pt x="2814" y="17"/>
                  <a:pt x="2814" y="17"/>
                </a:cubicBezTo>
                <a:cubicBezTo>
                  <a:pt x="2833" y="17"/>
                  <a:pt x="2831" y="16"/>
                  <a:pt x="2844" y="15"/>
                </a:cubicBezTo>
                <a:cubicBezTo>
                  <a:pt x="2857" y="15"/>
                  <a:pt x="2881" y="15"/>
                  <a:pt x="2890" y="14"/>
                </a:cubicBezTo>
                <a:cubicBezTo>
                  <a:pt x="2892" y="14"/>
                  <a:pt x="2894" y="14"/>
                  <a:pt x="2898" y="14"/>
                </a:cubicBezTo>
                <a:cubicBezTo>
                  <a:pt x="2890" y="14"/>
                  <a:pt x="2890" y="14"/>
                  <a:pt x="2890" y="14"/>
                </a:cubicBezTo>
                <a:cubicBezTo>
                  <a:pt x="2905" y="14"/>
                  <a:pt x="2903" y="13"/>
                  <a:pt x="2912" y="13"/>
                </a:cubicBezTo>
                <a:cubicBezTo>
                  <a:pt x="2910" y="13"/>
                  <a:pt x="2910" y="13"/>
                  <a:pt x="2916" y="13"/>
                </a:cubicBezTo>
                <a:cubicBezTo>
                  <a:pt x="2917" y="13"/>
                  <a:pt x="2919" y="13"/>
                  <a:pt x="2921" y="13"/>
                </a:cubicBezTo>
                <a:cubicBezTo>
                  <a:pt x="2921" y="14"/>
                  <a:pt x="2919" y="13"/>
                  <a:pt x="2916" y="13"/>
                </a:cubicBezTo>
                <a:cubicBezTo>
                  <a:pt x="2918" y="14"/>
                  <a:pt x="2918" y="14"/>
                  <a:pt x="2918" y="14"/>
                </a:cubicBezTo>
                <a:cubicBezTo>
                  <a:pt x="2930" y="15"/>
                  <a:pt x="2936" y="13"/>
                  <a:pt x="2949" y="14"/>
                </a:cubicBezTo>
                <a:cubicBezTo>
                  <a:pt x="2948" y="14"/>
                  <a:pt x="2946" y="14"/>
                  <a:pt x="2944" y="14"/>
                </a:cubicBezTo>
                <a:cubicBezTo>
                  <a:pt x="2952" y="14"/>
                  <a:pt x="2962" y="16"/>
                  <a:pt x="2965" y="15"/>
                </a:cubicBezTo>
                <a:cubicBezTo>
                  <a:pt x="2966" y="15"/>
                  <a:pt x="2969" y="15"/>
                  <a:pt x="2971" y="14"/>
                </a:cubicBezTo>
                <a:cubicBezTo>
                  <a:pt x="2977" y="15"/>
                  <a:pt x="2977" y="15"/>
                  <a:pt x="2977" y="15"/>
                </a:cubicBezTo>
                <a:cubicBezTo>
                  <a:pt x="2974" y="14"/>
                  <a:pt x="2973" y="14"/>
                  <a:pt x="2971" y="14"/>
                </a:cubicBezTo>
                <a:cubicBezTo>
                  <a:pt x="2975" y="14"/>
                  <a:pt x="2978" y="14"/>
                  <a:pt x="2978" y="14"/>
                </a:cubicBezTo>
                <a:cubicBezTo>
                  <a:pt x="2996" y="14"/>
                  <a:pt x="2996" y="14"/>
                  <a:pt x="2996" y="14"/>
                </a:cubicBezTo>
                <a:cubicBezTo>
                  <a:pt x="3000" y="14"/>
                  <a:pt x="3004" y="14"/>
                  <a:pt x="3008" y="14"/>
                </a:cubicBezTo>
                <a:cubicBezTo>
                  <a:pt x="3011" y="14"/>
                  <a:pt x="3011" y="14"/>
                  <a:pt x="3011" y="14"/>
                </a:cubicBezTo>
                <a:cubicBezTo>
                  <a:pt x="3018" y="14"/>
                  <a:pt x="3018" y="15"/>
                  <a:pt x="3017" y="15"/>
                </a:cubicBezTo>
                <a:cubicBezTo>
                  <a:pt x="3040" y="16"/>
                  <a:pt x="3053" y="14"/>
                  <a:pt x="3078" y="15"/>
                </a:cubicBezTo>
                <a:cubicBezTo>
                  <a:pt x="3082" y="15"/>
                  <a:pt x="3072" y="14"/>
                  <a:pt x="3071" y="14"/>
                </a:cubicBezTo>
                <a:cubicBezTo>
                  <a:pt x="3075" y="13"/>
                  <a:pt x="3089" y="12"/>
                  <a:pt x="3097" y="12"/>
                </a:cubicBezTo>
                <a:cubicBezTo>
                  <a:pt x="3108" y="13"/>
                  <a:pt x="3142" y="14"/>
                  <a:pt x="3136" y="16"/>
                </a:cubicBezTo>
                <a:cubicBezTo>
                  <a:pt x="3157" y="16"/>
                  <a:pt x="3130" y="15"/>
                  <a:pt x="3140" y="14"/>
                </a:cubicBezTo>
                <a:cubicBezTo>
                  <a:pt x="3142" y="14"/>
                  <a:pt x="3142" y="14"/>
                  <a:pt x="3142" y="14"/>
                </a:cubicBezTo>
                <a:cubicBezTo>
                  <a:pt x="3135" y="14"/>
                  <a:pt x="3130" y="14"/>
                  <a:pt x="3126" y="13"/>
                </a:cubicBezTo>
                <a:cubicBezTo>
                  <a:pt x="3124" y="12"/>
                  <a:pt x="3142" y="12"/>
                  <a:pt x="3148" y="12"/>
                </a:cubicBezTo>
                <a:cubicBezTo>
                  <a:pt x="3144" y="13"/>
                  <a:pt x="3144" y="13"/>
                  <a:pt x="3144" y="13"/>
                </a:cubicBezTo>
                <a:cubicBezTo>
                  <a:pt x="3163" y="13"/>
                  <a:pt x="3159" y="11"/>
                  <a:pt x="3171" y="10"/>
                </a:cubicBezTo>
                <a:cubicBezTo>
                  <a:pt x="3186" y="10"/>
                  <a:pt x="3177" y="11"/>
                  <a:pt x="3180" y="12"/>
                </a:cubicBezTo>
                <a:cubicBezTo>
                  <a:pt x="3196" y="12"/>
                  <a:pt x="3196" y="12"/>
                  <a:pt x="3196" y="12"/>
                </a:cubicBezTo>
                <a:cubicBezTo>
                  <a:pt x="3196" y="13"/>
                  <a:pt x="3196" y="13"/>
                  <a:pt x="3196" y="13"/>
                </a:cubicBezTo>
                <a:cubicBezTo>
                  <a:pt x="3206" y="13"/>
                  <a:pt x="3209" y="12"/>
                  <a:pt x="3223" y="12"/>
                </a:cubicBezTo>
                <a:cubicBezTo>
                  <a:pt x="3213" y="13"/>
                  <a:pt x="3244" y="13"/>
                  <a:pt x="3230" y="14"/>
                </a:cubicBezTo>
                <a:cubicBezTo>
                  <a:pt x="3238" y="15"/>
                  <a:pt x="3240" y="13"/>
                  <a:pt x="3244" y="14"/>
                </a:cubicBezTo>
                <a:cubicBezTo>
                  <a:pt x="3250" y="13"/>
                  <a:pt x="3237" y="14"/>
                  <a:pt x="3233" y="13"/>
                </a:cubicBezTo>
                <a:cubicBezTo>
                  <a:pt x="3230" y="12"/>
                  <a:pt x="3250" y="13"/>
                  <a:pt x="3260" y="12"/>
                </a:cubicBezTo>
                <a:cubicBezTo>
                  <a:pt x="3261" y="13"/>
                  <a:pt x="3254" y="13"/>
                  <a:pt x="3265" y="14"/>
                </a:cubicBezTo>
                <a:cubicBezTo>
                  <a:pt x="3267" y="13"/>
                  <a:pt x="3274" y="13"/>
                  <a:pt x="3280" y="13"/>
                </a:cubicBezTo>
                <a:cubicBezTo>
                  <a:pt x="3280" y="12"/>
                  <a:pt x="3293" y="13"/>
                  <a:pt x="3299" y="13"/>
                </a:cubicBezTo>
                <a:cubicBezTo>
                  <a:pt x="3292" y="13"/>
                  <a:pt x="3282" y="12"/>
                  <a:pt x="3287" y="11"/>
                </a:cubicBezTo>
                <a:cubicBezTo>
                  <a:pt x="3292" y="11"/>
                  <a:pt x="3297" y="11"/>
                  <a:pt x="3310" y="11"/>
                </a:cubicBezTo>
                <a:cubicBezTo>
                  <a:pt x="3301" y="11"/>
                  <a:pt x="3301" y="11"/>
                  <a:pt x="3301" y="11"/>
                </a:cubicBezTo>
                <a:cubicBezTo>
                  <a:pt x="3312" y="9"/>
                  <a:pt x="3319" y="12"/>
                  <a:pt x="3334" y="11"/>
                </a:cubicBezTo>
                <a:cubicBezTo>
                  <a:pt x="3328" y="12"/>
                  <a:pt x="3324" y="12"/>
                  <a:pt x="3318" y="12"/>
                </a:cubicBezTo>
                <a:cubicBezTo>
                  <a:pt x="3325" y="12"/>
                  <a:pt x="3339" y="11"/>
                  <a:pt x="3350" y="11"/>
                </a:cubicBezTo>
                <a:cubicBezTo>
                  <a:pt x="3363" y="12"/>
                  <a:pt x="3363" y="12"/>
                  <a:pt x="3363" y="12"/>
                </a:cubicBezTo>
                <a:cubicBezTo>
                  <a:pt x="3364" y="12"/>
                  <a:pt x="3377" y="12"/>
                  <a:pt x="3377" y="11"/>
                </a:cubicBezTo>
                <a:cubicBezTo>
                  <a:pt x="3393" y="12"/>
                  <a:pt x="3364" y="12"/>
                  <a:pt x="3363" y="13"/>
                </a:cubicBezTo>
                <a:cubicBezTo>
                  <a:pt x="3382" y="14"/>
                  <a:pt x="3378" y="12"/>
                  <a:pt x="3397" y="13"/>
                </a:cubicBezTo>
                <a:cubicBezTo>
                  <a:pt x="3391" y="14"/>
                  <a:pt x="3391" y="14"/>
                  <a:pt x="3391" y="14"/>
                </a:cubicBezTo>
                <a:cubicBezTo>
                  <a:pt x="3397" y="14"/>
                  <a:pt x="3410" y="14"/>
                  <a:pt x="3411" y="14"/>
                </a:cubicBezTo>
                <a:cubicBezTo>
                  <a:pt x="3411" y="14"/>
                  <a:pt x="3408" y="14"/>
                  <a:pt x="3404" y="14"/>
                </a:cubicBezTo>
                <a:cubicBezTo>
                  <a:pt x="3408" y="12"/>
                  <a:pt x="3433" y="12"/>
                  <a:pt x="3430" y="10"/>
                </a:cubicBezTo>
                <a:cubicBezTo>
                  <a:pt x="3422" y="10"/>
                  <a:pt x="3422" y="10"/>
                  <a:pt x="3422" y="10"/>
                </a:cubicBezTo>
                <a:cubicBezTo>
                  <a:pt x="3435" y="10"/>
                  <a:pt x="3445" y="9"/>
                  <a:pt x="3455" y="9"/>
                </a:cubicBezTo>
                <a:cubicBezTo>
                  <a:pt x="3463" y="10"/>
                  <a:pt x="3449" y="11"/>
                  <a:pt x="3445" y="11"/>
                </a:cubicBezTo>
                <a:cubicBezTo>
                  <a:pt x="3457" y="11"/>
                  <a:pt x="3455" y="9"/>
                  <a:pt x="3470" y="9"/>
                </a:cubicBezTo>
                <a:cubicBezTo>
                  <a:pt x="3462" y="9"/>
                  <a:pt x="3464" y="8"/>
                  <a:pt x="3468" y="8"/>
                </a:cubicBezTo>
                <a:cubicBezTo>
                  <a:pt x="3460" y="7"/>
                  <a:pt x="3441" y="7"/>
                  <a:pt x="3445" y="8"/>
                </a:cubicBezTo>
                <a:cubicBezTo>
                  <a:pt x="3448" y="8"/>
                  <a:pt x="3448" y="8"/>
                  <a:pt x="3448" y="8"/>
                </a:cubicBezTo>
                <a:cubicBezTo>
                  <a:pt x="3447" y="9"/>
                  <a:pt x="3442" y="9"/>
                  <a:pt x="3440" y="9"/>
                </a:cubicBezTo>
                <a:cubicBezTo>
                  <a:pt x="3428" y="9"/>
                  <a:pt x="3434" y="8"/>
                  <a:pt x="3432" y="8"/>
                </a:cubicBezTo>
                <a:cubicBezTo>
                  <a:pt x="3412" y="7"/>
                  <a:pt x="3430" y="10"/>
                  <a:pt x="3412" y="10"/>
                </a:cubicBezTo>
                <a:cubicBezTo>
                  <a:pt x="3410" y="9"/>
                  <a:pt x="3410" y="9"/>
                  <a:pt x="3410" y="9"/>
                </a:cubicBezTo>
                <a:cubicBezTo>
                  <a:pt x="3401" y="10"/>
                  <a:pt x="3388" y="10"/>
                  <a:pt x="3385" y="11"/>
                </a:cubicBezTo>
                <a:cubicBezTo>
                  <a:pt x="3378" y="10"/>
                  <a:pt x="3365" y="12"/>
                  <a:pt x="3356" y="11"/>
                </a:cubicBezTo>
                <a:cubicBezTo>
                  <a:pt x="3355" y="8"/>
                  <a:pt x="3387" y="11"/>
                  <a:pt x="3397" y="10"/>
                </a:cubicBezTo>
                <a:cubicBezTo>
                  <a:pt x="3388" y="9"/>
                  <a:pt x="3403" y="8"/>
                  <a:pt x="3407" y="8"/>
                </a:cubicBezTo>
                <a:cubicBezTo>
                  <a:pt x="3377" y="9"/>
                  <a:pt x="3377" y="9"/>
                  <a:pt x="3377" y="9"/>
                </a:cubicBezTo>
                <a:cubicBezTo>
                  <a:pt x="3374" y="8"/>
                  <a:pt x="3366" y="7"/>
                  <a:pt x="3360" y="8"/>
                </a:cubicBezTo>
                <a:cubicBezTo>
                  <a:pt x="3363" y="8"/>
                  <a:pt x="3363" y="8"/>
                  <a:pt x="3363" y="8"/>
                </a:cubicBezTo>
                <a:cubicBezTo>
                  <a:pt x="3351" y="8"/>
                  <a:pt x="3354" y="10"/>
                  <a:pt x="3344" y="9"/>
                </a:cubicBezTo>
                <a:cubicBezTo>
                  <a:pt x="3342" y="9"/>
                  <a:pt x="3345" y="8"/>
                  <a:pt x="3346" y="8"/>
                </a:cubicBezTo>
                <a:cubicBezTo>
                  <a:pt x="3336" y="8"/>
                  <a:pt x="3338" y="9"/>
                  <a:pt x="3332" y="9"/>
                </a:cubicBezTo>
                <a:cubicBezTo>
                  <a:pt x="3322" y="9"/>
                  <a:pt x="3336" y="8"/>
                  <a:pt x="3329" y="8"/>
                </a:cubicBezTo>
                <a:cubicBezTo>
                  <a:pt x="3318" y="9"/>
                  <a:pt x="3311" y="7"/>
                  <a:pt x="3302" y="7"/>
                </a:cubicBezTo>
                <a:cubicBezTo>
                  <a:pt x="3306" y="9"/>
                  <a:pt x="3264" y="10"/>
                  <a:pt x="3284" y="11"/>
                </a:cubicBezTo>
                <a:cubicBezTo>
                  <a:pt x="3262" y="12"/>
                  <a:pt x="3262" y="12"/>
                  <a:pt x="3262" y="12"/>
                </a:cubicBezTo>
                <a:cubicBezTo>
                  <a:pt x="3254" y="11"/>
                  <a:pt x="3277" y="10"/>
                  <a:pt x="3271" y="9"/>
                </a:cubicBezTo>
                <a:cubicBezTo>
                  <a:pt x="3289" y="9"/>
                  <a:pt x="3289" y="9"/>
                  <a:pt x="3289" y="9"/>
                </a:cubicBezTo>
                <a:cubicBezTo>
                  <a:pt x="3286" y="7"/>
                  <a:pt x="3251" y="10"/>
                  <a:pt x="3239" y="8"/>
                </a:cubicBezTo>
                <a:cubicBezTo>
                  <a:pt x="3229" y="8"/>
                  <a:pt x="3232" y="8"/>
                  <a:pt x="3213" y="7"/>
                </a:cubicBezTo>
                <a:cubicBezTo>
                  <a:pt x="3216" y="9"/>
                  <a:pt x="3216" y="9"/>
                  <a:pt x="3216" y="9"/>
                </a:cubicBezTo>
                <a:cubicBezTo>
                  <a:pt x="3207" y="8"/>
                  <a:pt x="3204" y="7"/>
                  <a:pt x="3203" y="7"/>
                </a:cubicBezTo>
                <a:cubicBezTo>
                  <a:pt x="3198" y="7"/>
                  <a:pt x="3193" y="7"/>
                  <a:pt x="3188" y="7"/>
                </a:cubicBezTo>
                <a:cubicBezTo>
                  <a:pt x="3189" y="7"/>
                  <a:pt x="3191" y="6"/>
                  <a:pt x="3194" y="6"/>
                </a:cubicBezTo>
                <a:cubicBezTo>
                  <a:pt x="3187" y="5"/>
                  <a:pt x="3185" y="6"/>
                  <a:pt x="3182" y="6"/>
                </a:cubicBezTo>
                <a:cubicBezTo>
                  <a:pt x="3179" y="7"/>
                  <a:pt x="3173" y="7"/>
                  <a:pt x="3167" y="7"/>
                </a:cubicBezTo>
                <a:cubicBezTo>
                  <a:pt x="3172" y="6"/>
                  <a:pt x="3172" y="6"/>
                  <a:pt x="3172" y="6"/>
                </a:cubicBezTo>
                <a:cubicBezTo>
                  <a:pt x="3168" y="6"/>
                  <a:pt x="3164" y="6"/>
                  <a:pt x="3164" y="7"/>
                </a:cubicBezTo>
                <a:cubicBezTo>
                  <a:pt x="3161" y="7"/>
                  <a:pt x="3159" y="7"/>
                  <a:pt x="3156" y="7"/>
                </a:cubicBezTo>
                <a:cubicBezTo>
                  <a:pt x="3158" y="7"/>
                  <a:pt x="3162" y="8"/>
                  <a:pt x="3171" y="9"/>
                </a:cubicBezTo>
                <a:cubicBezTo>
                  <a:pt x="3148" y="8"/>
                  <a:pt x="3131" y="8"/>
                  <a:pt x="3112" y="7"/>
                </a:cubicBezTo>
                <a:cubicBezTo>
                  <a:pt x="3113" y="6"/>
                  <a:pt x="3121" y="6"/>
                  <a:pt x="3118" y="6"/>
                </a:cubicBezTo>
                <a:cubicBezTo>
                  <a:pt x="3109" y="5"/>
                  <a:pt x="3099" y="6"/>
                  <a:pt x="3100" y="7"/>
                </a:cubicBezTo>
                <a:cubicBezTo>
                  <a:pt x="3097" y="7"/>
                  <a:pt x="3096" y="7"/>
                  <a:pt x="3094" y="7"/>
                </a:cubicBezTo>
                <a:cubicBezTo>
                  <a:pt x="3092" y="7"/>
                  <a:pt x="3090" y="6"/>
                  <a:pt x="3086" y="6"/>
                </a:cubicBezTo>
                <a:cubicBezTo>
                  <a:pt x="3085" y="6"/>
                  <a:pt x="3083" y="6"/>
                  <a:pt x="3080" y="6"/>
                </a:cubicBezTo>
                <a:cubicBezTo>
                  <a:pt x="3077" y="7"/>
                  <a:pt x="3058" y="6"/>
                  <a:pt x="3055" y="7"/>
                </a:cubicBezTo>
                <a:cubicBezTo>
                  <a:pt x="3059" y="7"/>
                  <a:pt x="3064" y="7"/>
                  <a:pt x="3069" y="7"/>
                </a:cubicBezTo>
                <a:cubicBezTo>
                  <a:pt x="3062" y="8"/>
                  <a:pt x="3055" y="9"/>
                  <a:pt x="3049" y="8"/>
                </a:cubicBezTo>
                <a:cubicBezTo>
                  <a:pt x="3063" y="8"/>
                  <a:pt x="3034" y="7"/>
                  <a:pt x="3055" y="7"/>
                </a:cubicBezTo>
                <a:cubicBezTo>
                  <a:pt x="3040" y="5"/>
                  <a:pt x="3047" y="8"/>
                  <a:pt x="3032" y="7"/>
                </a:cubicBezTo>
                <a:cubicBezTo>
                  <a:pt x="3021" y="7"/>
                  <a:pt x="3021" y="7"/>
                  <a:pt x="3021" y="7"/>
                </a:cubicBezTo>
                <a:cubicBezTo>
                  <a:pt x="3023" y="5"/>
                  <a:pt x="3038" y="6"/>
                  <a:pt x="3036" y="6"/>
                </a:cubicBezTo>
                <a:cubicBezTo>
                  <a:pt x="3028" y="6"/>
                  <a:pt x="3028" y="6"/>
                  <a:pt x="3028" y="6"/>
                </a:cubicBezTo>
                <a:cubicBezTo>
                  <a:pt x="3036" y="5"/>
                  <a:pt x="3062" y="5"/>
                  <a:pt x="3079" y="4"/>
                </a:cubicBezTo>
                <a:cubicBezTo>
                  <a:pt x="3046" y="4"/>
                  <a:pt x="3046" y="4"/>
                  <a:pt x="3046" y="4"/>
                </a:cubicBezTo>
                <a:cubicBezTo>
                  <a:pt x="3004" y="5"/>
                  <a:pt x="2952" y="4"/>
                  <a:pt x="2916" y="6"/>
                </a:cubicBezTo>
                <a:cubicBezTo>
                  <a:pt x="2918" y="6"/>
                  <a:pt x="2918" y="6"/>
                  <a:pt x="2918" y="6"/>
                </a:cubicBezTo>
                <a:cubicBezTo>
                  <a:pt x="2917" y="6"/>
                  <a:pt x="2917" y="6"/>
                  <a:pt x="2916" y="6"/>
                </a:cubicBezTo>
                <a:cubicBezTo>
                  <a:pt x="2915" y="6"/>
                  <a:pt x="2915" y="6"/>
                  <a:pt x="2915" y="6"/>
                </a:cubicBezTo>
                <a:cubicBezTo>
                  <a:pt x="2908" y="7"/>
                  <a:pt x="2908" y="7"/>
                  <a:pt x="2908" y="7"/>
                </a:cubicBezTo>
                <a:cubicBezTo>
                  <a:pt x="2900" y="6"/>
                  <a:pt x="2885" y="6"/>
                  <a:pt x="2872" y="5"/>
                </a:cubicBezTo>
                <a:cubicBezTo>
                  <a:pt x="2880" y="6"/>
                  <a:pt x="2880" y="6"/>
                  <a:pt x="2881" y="6"/>
                </a:cubicBezTo>
                <a:cubicBezTo>
                  <a:pt x="2879" y="8"/>
                  <a:pt x="2878" y="8"/>
                  <a:pt x="2866" y="8"/>
                </a:cubicBezTo>
                <a:cubicBezTo>
                  <a:pt x="2866" y="7"/>
                  <a:pt x="2873" y="7"/>
                  <a:pt x="2865" y="6"/>
                </a:cubicBezTo>
                <a:cubicBezTo>
                  <a:pt x="2869" y="7"/>
                  <a:pt x="2865" y="7"/>
                  <a:pt x="2860" y="7"/>
                </a:cubicBezTo>
                <a:cubicBezTo>
                  <a:pt x="2853" y="7"/>
                  <a:pt x="2842" y="7"/>
                  <a:pt x="2842" y="6"/>
                </a:cubicBezTo>
                <a:cubicBezTo>
                  <a:pt x="2845" y="6"/>
                  <a:pt x="2848" y="6"/>
                  <a:pt x="2850" y="6"/>
                </a:cubicBezTo>
                <a:cubicBezTo>
                  <a:pt x="2853" y="6"/>
                  <a:pt x="2837" y="5"/>
                  <a:pt x="2846" y="5"/>
                </a:cubicBezTo>
                <a:cubicBezTo>
                  <a:pt x="2834" y="5"/>
                  <a:pt x="2834" y="5"/>
                  <a:pt x="2834" y="5"/>
                </a:cubicBezTo>
                <a:cubicBezTo>
                  <a:pt x="2827" y="4"/>
                  <a:pt x="2839" y="4"/>
                  <a:pt x="2836" y="4"/>
                </a:cubicBezTo>
                <a:cubicBezTo>
                  <a:pt x="2816" y="4"/>
                  <a:pt x="2806" y="6"/>
                  <a:pt x="2788" y="6"/>
                </a:cubicBezTo>
                <a:cubicBezTo>
                  <a:pt x="2788" y="6"/>
                  <a:pt x="2789" y="4"/>
                  <a:pt x="2788" y="5"/>
                </a:cubicBezTo>
                <a:cubicBezTo>
                  <a:pt x="2775" y="4"/>
                  <a:pt x="2759" y="7"/>
                  <a:pt x="2743" y="7"/>
                </a:cubicBezTo>
                <a:cubicBezTo>
                  <a:pt x="2745" y="6"/>
                  <a:pt x="2751" y="6"/>
                  <a:pt x="2756" y="6"/>
                </a:cubicBezTo>
                <a:cubicBezTo>
                  <a:pt x="2707" y="6"/>
                  <a:pt x="2667" y="6"/>
                  <a:pt x="2622" y="4"/>
                </a:cubicBezTo>
                <a:cubicBezTo>
                  <a:pt x="2610" y="6"/>
                  <a:pt x="2610" y="6"/>
                  <a:pt x="2610" y="6"/>
                </a:cubicBezTo>
                <a:cubicBezTo>
                  <a:pt x="2598" y="5"/>
                  <a:pt x="2598" y="5"/>
                  <a:pt x="2598" y="5"/>
                </a:cubicBezTo>
                <a:cubicBezTo>
                  <a:pt x="2550" y="3"/>
                  <a:pt x="2513" y="5"/>
                  <a:pt x="2467" y="5"/>
                </a:cubicBezTo>
                <a:cubicBezTo>
                  <a:pt x="2453" y="5"/>
                  <a:pt x="2459" y="4"/>
                  <a:pt x="2452" y="3"/>
                </a:cubicBezTo>
                <a:cubicBezTo>
                  <a:pt x="2421" y="3"/>
                  <a:pt x="2413" y="5"/>
                  <a:pt x="2384" y="6"/>
                </a:cubicBezTo>
                <a:cubicBezTo>
                  <a:pt x="2388" y="5"/>
                  <a:pt x="2395" y="4"/>
                  <a:pt x="2382" y="3"/>
                </a:cubicBezTo>
                <a:cubicBezTo>
                  <a:pt x="2380" y="4"/>
                  <a:pt x="2378" y="5"/>
                  <a:pt x="2370" y="4"/>
                </a:cubicBezTo>
                <a:cubicBezTo>
                  <a:pt x="2374" y="4"/>
                  <a:pt x="2374" y="4"/>
                  <a:pt x="2374" y="4"/>
                </a:cubicBezTo>
                <a:cubicBezTo>
                  <a:pt x="2367" y="3"/>
                  <a:pt x="2360" y="4"/>
                  <a:pt x="2344" y="4"/>
                </a:cubicBezTo>
                <a:cubicBezTo>
                  <a:pt x="2317" y="4"/>
                  <a:pt x="2291" y="5"/>
                  <a:pt x="2269" y="7"/>
                </a:cubicBezTo>
                <a:cubicBezTo>
                  <a:pt x="2245" y="6"/>
                  <a:pt x="2272" y="5"/>
                  <a:pt x="2267" y="4"/>
                </a:cubicBezTo>
                <a:cubicBezTo>
                  <a:pt x="2284" y="5"/>
                  <a:pt x="2279" y="4"/>
                  <a:pt x="2283" y="4"/>
                </a:cubicBezTo>
                <a:cubicBezTo>
                  <a:pt x="2274" y="4"/>
                  <a:pt x="2263" y="4"/>
                  <a:pt x="2258" y="3"/>
                </a:cubicBezTo>
                <a:cubicBezTo>
                  <a:pt x="2246" y="3"/>
                  <a:pt x="2240" y="3"/>
                  <a:pt x="2228" y="4"/>
                </a:cubicBezTo>
                <a:cubicBezTo>
                  <a:pt x="2234" y="4"/>
                  <a:pt x="2239" y="4"/>
                  <a:pt x="2234" y="5"/>
                </a:cubicBezTo>
                <a:cubicBezTo>
                  <a:pt x="2223" y="4"/>
                  <a:pt x="2198" y="5"/>
                  <a:pt x="2199" y="3"/>
                </a:cubicBezTo>
                <a:cubicBezTo>
                  <a:pt x="2140" y="3"/>
                  <a:pt x="2074" y="3"/>
                  <a:pt x="2011" y="3"/>
                </a:cubicBezTo>
                <a:cubicBezTo>
                  <a:pt x="2001" y="4"/>
                  <a:pt x="2019" y="4"/>
                  <a:pt x="2014" y="4"/>
                </a:cubicBezTo>
                <a:cubicBezTo>
                  <a:pt x="1998" y="5"/>
                  <a:pt x="2001" y="4"/>
                  <a:pt x="1989" y="4"/>
                </a:cubicBezTo>
                <a:cubicBezTo>
                  <a:pt x="1994" y="4"/>
                  <a:pt x="1994" y="4"/>
                  <a:pt x="1994" y="4"/>
                </a:cubicBezTo>
                <a:cubicBezTo>
                  <a:pt x="1976" y="4"/>
                  <a:pt x="1956" y="5"/>
                  <a:pt x="1938" y="6"/>
                </a:cubicBezTo>
                <a:cubicBezTo>
                  <a:pt x="1941" y="5"/>
                  <a:pt x="1924" y="5"/>
                  <a:pt x="1939" y="4"/>
                </a:cubicBezTo>
                <a:cubicBezTo>
                  <a:pt x="1930" y="5"/>
                  <a:pt x="1919" y="0"/>
                  <a:pt x="1913" y="1"/>
                </a:cubicBezTo>
                <a:cubicBezTo>
                  <a:pt x="1922" y="5"/>
                  <a:pt x="1922" y="5"/>
                  <a:pt x="1922" y="5"/>
                </a:cubicBezTo>
                <a:cubicBezTo>
                  <a:pt x="1922" y="6"/>
                  <a:pt x="1910" y="5"/>
                  <a:pt x="1911" y="6"/>
                </a:cubicBezTo>
                <a:cubicBezTo>
                  <a:pt x="1903" y="5"/>
                  <a:pt x="1894" y="4"/>
                  <a:pt x="1889" y="4"/>
                </a:cubicBezTo>
                <a:cubicBezTo>
                  <a:pt x="1886" y="3"/>
                  <a:pt x="1899" y="3"/>
                  <a:pt x="1907" y="3"/>
                </a:cubicBezTo>
                <a:cubicBezTo>
                  <a:pt x="1908" y="2"/>
                  <a:pt x="1882" y="2"/>
                  <a:pt x="1893" y="1"/>
                </a:cubicBezTo>
                <a:cubicBezTo>
                  <a:pt x="1877" y="1"/>
                  <a:pt x="1895" y="1"/>
                  <a:pt x="1886" y="2"/>
                </a:cubicBezTo>
                <a:cubicBezTo>
                  <a:pt x="1872" y="2"/>
                  <a:pt x="1872" y="2"/>
                  <a:pt x="1872" y="2"/>
                </a:cubicBezTo>
                <a:cubicBezTo>
                  <a:pt x="1883" y="2"/>
                  <a:pt x="1883" y="2"/>
                  <a:pt x="1883" y="2"/>
                </a:cubicBezTo>
                <a:cubicBezTo>
                  <a:pt x="1871" y="3"/>
                  <a:pt x="1867" y="4"/>
                  <a:pt x="1852" y="3"/>
                </a:cubicBezTo>
                <a:cubicBezTo>
                  <a:pt x="1837" y="5"/>
                  <a:pt x="1837" y="5"/>
                  <a:pt x="1837" y="5"/>
                </a:cubicBezTo>
                <a:cubicBezTo>
                  <a:pt x="1835" y="3"/>
                  <a:pt x="1825" y="4"/>
                  <a:pt x="1817" y="4"/>
                </a:cubicBezTo>
                <a:cubicBezTo>
                  <a:pt x="1822" y="3"/>
                  <a:pt x="1822" y="3"/>
                  <a:pt x="1822" y="3"/>
                </a:cubicBezTo>
                <a:cubicBezTo>
                  <a:pt x="1811" y="3"/>
                  <a:pt x="1807" y="3"/>
                  <a:pt x="1801" y="3"/>
                </a:cubicBezTo>
                <a:cubicBezTo>
                  <a:pt x="1807" y="2"/>
                  <a:pt x="1810" y="3"/>
                  <a:pt x="1813" y="2"/>
                </a:cubicBezTo>
                <a:cubicBezTo>
                  <a:pt x="1801" y="1"/>
                  <a:pt x="1801" y="1"/>
                  <a:pt x="1801" y="1"/>
                </a:cubicBezTo>
                <a:cubicBezTo>
                  <a:pt x="1801" y="2"/>
                  <a:pt x="1794" y="3"/>
                  <a:pt x="1802" y="3"/>
                </a:cubicBezTo>
                <a:cubicBezTo>
                  <a:pt x="1791" y="5"/>
                  <a:pt x="1785" y="6"/>
                  <a:pt x="1758" y="6"/>
                </a:cubicBezTo>
                <a:cubicBezTo>
                  <a:pt x="1746" y="4"/>
                  <a:pt x="1771" y="5"/>
                  <a:pt x="1766" y="3"/>
                </a:cubicBezTo>
                <a:cubicBezTo>
                  <a:pt x="1738" y="3"/>
                  <a:pt x="1731" y="7"/>
                  <a:pt x="1715" y="6"/>
                </a:cubicBezTo>
                <a:cubicBezTo>
                  <a:pt x="1694" y="6"/>
                  <a:pt x="1695" y="7"/>
                  <a:pt x="1673" y="7"/>
                </a:cubicBezTo>
                <a:cubicBezTo>
                  <a:pt x="1680" y="6"/>
                  <a:pt x="1658" y="6"/>
                  <a:pt x="1654" y="5"/>
                </a:cubicBezTo>
                <a:cubicBezTo>
                  <a:pt x="1663" y="5"/>
                  <a:pt x="1663" y="5"/>
                  <a:pt x="1663" y="5"/>
                </a:cubicBezTo>
                <a:cubicBezTo>
                  <a:pt x="1656" y="5"/>
                  <a:pt x="1650" y="4"/>
                  <a:pt x="1652" y="4"/>
                </a:cubicBezTo>
                <a:cubicBezTo>
                  <a:pt x="1653" y="5"/>
                  <a:pt x="1624" y="5"/>
                  <a:pt x="1609" y="5"/>
                </a:cubicBezTo>
                <a:cubicBezTo>
                  <a:pt x="1612" y="6"/>
                  <a:pt x="1612" y="6"/>
                  <a:pt x="1612" y="6"/>
                </a:cubicBezTo>
                <a:cubicBezTo>
                  <a:pt x="1600" y="7"/>
                  <a:pt x="1584" y="7"/>
                  <a:pt x="1572" y="7"/>
                </a:cubicBezTo>
                <a:cubicBezTo>
                  <a:pt x="1554" y="7"/>
                  <a:pt x="1558" y="8"/>
                  <a:pt x="1544" y="9"/>
                </a:cubicBezTo>
                <a:cubicBezTo>
                  <a:pt x="1536" y="8"/>
                  <a:pt x="1537" y="7"/>
                  <a:pt x="1539" y="6"/>
                </a:cubicBezTo>
                <a:cubicBezTo>
                  <a:pt x="1544" y="7"/>
                  <a:pt x="1553" y="7"/>
                  <a:pt x="1561" y="7"/>
                </a:cubicBezTo>
                <a:cubicBezTo>
                  <a:pt x="1584" y="6"/>
                  <a:pt x="1602" y="4"/>
                  <a:pt x="1625" y="4"/>
                </a:cubicBezTo>
                <a:cubicBezTo>
                  <a:pt x="1635" y="2"/>
                  <a:pt x="1609" y="5"/>
                  <a:pt x="1598" y="4"/>
                </a:cubicBezTo>
                <a:cubicBezTo>
                  <a:pt x="1598" y="4"/>
                  <a:pt x="1599" y="4"/>
                  <a:pt x="1600" y="4"/>
                </a:cubicBezTo>
                <a:cubicBezTo>
                  <a:pt x="1599" y="4"/>
                  <a:pt x="1598" y="4"/>
                  <a:pt x="1597" y="4"/>
                </a:cubicBezTo>
                <a:cubicBezTo>
                  <a:pt x="1605" y="3"/>
                  <a:pt x="1619" y="3"/>
                  <a:pt x="1621" y="2"/>
                </a:cubicBezTo>
                <a:cubicBezTo>
                  <a:pt x="1607" y="2"/>
                  <a:pt x="1611" y="4"/>
                  <a:pt x="1594" y="3"/>
                </a:cubicBezTo>
                <a:cubicBezTo>
                  <a:pt x="1581" y="4"/>
                  <a:pt x="1571" y="2"/>
                  <a:pt x="1563" y="2"/>
                </a:cubicBezTo>
                <a:cubicBezTo>
                  <a:pt x="1555" y="3"/>
                  <a:pt x="1554" y="4"/>
                  <a:pt x="1534" y="4"/>
                </a:cubicBezTo>
                <a:cubicBezTo>
                  <a:pt x="1543" y="3"/>
                  <a:pt x="1543" y="3"/>
                  <a:pt x="1543" y="3"/>
                </a:cubicBezTo>
                <a:cubicBezTo>
                  <a:pt x="1519" y="3"/>
                  <a:pt x="1532" y="5"/>
                  <a:pt x="1510" y="5"/>
                </a:cubicBezTo>
                <a:cubicBezTo>
                  <a:pt x="1517" y="5"/>
                  <a:pt x="1502" y="6"/>
                  <a:pt x="1517" y="6"/>
                </a:cubicBezTo>
                <a:cubicBezTo>
                  <a:pt x="1510" y="7"/>
                  <a:pt x="1494" y="7"/>
                  <a:pt x="1482" y="6"/>
                </a:cubicBezTo>
                <a:cubicBezTo>
                  <a:pt x="1479" y="7"/>
                  <a:pt x="1481" y="7"/>
                  <a:pt x="1481" y="7"/>
                </a:cubicBezTo>
                <a:cubicBezTo>
                  <a:pt x="1494" y="8"/>
                  <a:pt x="1502" y="6"/>
                  <a:pt x="1512" y="8"/>
                </a:cubicBezTo>
                <a:cubicBezTo>
                  <a:pt x="1521" y="6"/>
                  <a:pt x="1521" y="6"/>
                  <a:pt x="1521" y="6"/>
                </a:cubicBezTo>
                <a:cubicBezTo>
                  <a:pt x="1534" y="7"/>
                  <a:pt x="1535" y="8"/>
                  <a:pt x="1527" y="9"/>
                </a:cubicBezTo>
                <a:cubicBezTo>
                  <a:pt x="1531" y="9"/>
                  <a:pt x="1534" y="8"/>
                  <a:pt x="1536" y="9"/>
                </a:cubicBezTo>
                <a:cubicBezTo>
                  <a:pt x="1538" y="11"/>
                  <a:pt x="1522" y="8"/>
                  <a:pt x="1518" y="10"/>
                </a:cubicBezTo>
                <a:cubicBezTo>
                  <a:pt x="1526" y="10"/>
                  <a:pt x="1526" y="10"/>
                  <a:pt x="1526" y="10"/>
                </a:cubicBezTo>
                <a:cubicBezTo>
                  <a:pt x="1530" y="11"/>
                  <a:pt x="1506" y="11"/>
                  <a:pt x="1495" y="11"/>
                </a:cubicBezTo>
                <a:cubicBezTo>
                  <a:pt x="1482" y="10"/>
                  <a:pt x="1471" y="10"/>
                  <a:pt x="1470" y="9"/>
                </a:cubicBezTo>
                <a:cubicBezTo>
                  <a:pt x="1487" y="8"/>
                  <a:pt x="1487" y="8"/>
                  <a:pt x="1487" y="8"/>
                </a:cubicBezTo>
                <a:cubicBezTo>
                  <a:pt x="1478" y="8"/>
                  <a:pt x="1465" y="9"/>
                  <a:pt x="1455" y="9"/>
                </a:cubicBezTo>
                <a:cubicBezTo>
                  <a:pt x="1455" y="9"/>
                  <a:pt x="1454" y="9"/>
                  <a:pt x="1453" y="8"/>
                </a:cubicBezTo>
                <a:cubicBezTo>
                  <a:pt x="1453" y="9"/>
                  <a:pt x="1454" y="9"/>
                  <a:pt x="1454" y="9"/>
                </a:cubicBezTo>
                <a:cubicBezTo>
                  <a:pt x="1451" y="9"/>
                  <a:pt x="1450" y="9"/>
                  <a:pt x="1448" y="8"/>
                </a:cubicBezTo>
                <a:cubicBezTo>
                  <a:pt x="1439" y="8"/>
                  <a:pt x="1427" y="9"/>
                  <a:pt x="1419" y="9"/>
                </a:cubicBezTo>
                <a:cubicBezTo>
                  <a:pt x="1420" y="9"/>
                  <a:pt x="1420" y="9"/>
                  <a:pt x="1420" y="9"/>
                </a:cubicBezTo>
                <a:cubicBezTo>
                  <a:pt x="1421" y="9"/>
                  <a:pt x="1421" y="9"/>
                  <a:pt x="1421" y="9"/>
                </a:cubicBezTo>
                <a:cubicBezTo>
                  <a:pt x="1429" y="9"/>
                  <a:pt x="1439" y="10"/>
                  <a:pt x="1433" y="10"/>
                </a:cubicBezTo>
                <a:cubicBezTo>
                  <a:pt x="1416" y="11"/>
                  <a:pt x="1412" y="9"/>
                  <a:pt x="1408" y="8"/>
                </a:cubicBezTo>
                <a:cubicBezTo>
                  <a:pt x="1412" y="7"/>
                  <a:pt x="1425" y="8"/>
                  <a:pt x="1434" y="8"/>
                </a:cubicBezTo>
                <a:cubicBezTo>
                  <a:pt x="1429" y="6"/>
                  <a:pt x="1416" y="8"/>
                  <a:pt x="1398" y="7"/>
                </a:cubicBezTo>
                <a:cubicBezTo>
                  <a:pt x="1405" y="5"/>
                  <a:pt x="1419" y="7"/>
                  <a:pt x="1423" y="5"/>
                </a:cubicBezTo>
                <a:cubicBezTo>
                  <a:pt x="1408" y="5"/>
                  <a:pt x="1404" y="6"/>
                  <a:pt x="1389" y="6"/>
                </a:cubicBezTo>
                <a:cubicBezTo>
                  <a:pt x="1391" y="5"/>
                  <a:pt x="1406" y="5"/>
                  <a:pt x="1405" y="4"/>
                </a:cubicBezTo>
                <a:cubicBezTo>
                  <a:pt x="1395" y="4"/>
                  <a:pt x="1395" y="4"/>
                  <a:pt x="1395" y="4"/>
                </a:cubicBezTo>
                <a:cubicBezTo>
                  <a:pt x="1420" y="4"/>
                  <a:pt x="1391" y="2"/>
                  <a:pt x="1410" y="1"/>
                </a:cubicBezTo>
                <a:cubicBezTo>
                  <a:pt x="1401" y="1"/>
                  <a:pt x="1397" y="3"/>
                  <a:pt x="1384" y="2"/>
                </a:cubicBezTo>
                <a:cubicBezTo>
                  <a:pt x="1388" y="2"/>
                  <a:pt x="1398" y="4"/>
                  <a:pt x="1386" y="4"/>
                </a:cubicBezTo>
                <a:cubicBezTo>
                  <a:pt x="1372" y="4"/>
                  <a:pt x="1372" y="4"/>
                  <a:pt x="1372" y="4"/>
                </a:cubicBezTo>
                <a:cubicBezTo>
                  <a:pt x="1366" y="3"/>
                  <a:pt x="1386" y="2"/>
                  <a:pt x="1377" y="2"/>
                </a:cubicBezTo>
                <a:cubicBezTo>
                  <a:pt x="1363" y="2"/>
                  <a:pt x="1363" y="2"/>
                  <a:pt x="1363" y="2"/>
                </a:cubicBezTo>
                <a:cubicBezTo>
                  <a:pt x="1363" y="3"/>
                  <a:pt x="1370" y="3"/>
                  <a:pt x="1366" y="3"/>
                </a:cubicBezTo>
                <a:cubicBezTo>
                  <a:pt x="1358" y="3"/>
                  <a:pt x="1352" y="5"/>
                  <a:pt x="1342" y="6"/>
                </a:cubicBezTo>
                <a:cubicBezTo>
                  <a:pt x="1334" y="6"/>
                  <a:pt x="1328" y="6"/>
                  <a:pt x="1325" y="5"/>
                </a:cubicBezTo>
                <a:cubicBezTo>
                  <a:pt x="1305" y="6"/>
                  <a:pt x="1280" y="6"/>
                  <a:pt x="1262" y="8"/>
                </a:cubicBezTo>
                <a:cubicBezTo>
                  <a:pt x="1274" y="7"/>
                  <a:pt x="1261" y="6"/>
                  <a:pt x="1254" y="5"/>
                </a:cubicBezTo>
                <a:cubicBezTo>
                  <a:pt x="1268" y="5"/>
                  <a:pt x="1268" y="4"/>
                  <a:pt x="1267" y="3"/>
                </a:cubicBezTo>
                <a:cubicBezTo>
                  <a:pt x="1259" y="3"/>
                  <a:pt x="1253" y="5"/>
                  <a:pt x="1257" y="5"/>
                </a:cubicBezTo>
                <a:cubicBezTo>
                  <a:pt x="1243" y="4"/>
                  <a:pt x="1247" y="6"/>
                  <a:pt x="1234" y="5"/>
                </a:cubicBezTo>
                <a:cubicBezTo>
                  <a:pt x="1226" y="5"/>
                  <a:pt x="1238" y="4"/>
                  <a:pt x="1236" y="3"/>
                </a:cubicBezTo>
                <a:cubicBezTo>
                  <a:pt x="1220" y="3"/>
                  <a:pt x="1231" y="5"/>
                  <a:pt x="1214" y="5"/>
                </a:cubicBezTo>
                <a:cubicBezTo>
                  <a:pt x="1215" y="4"/>
                  <a:pt x="1217" y="4"/>
                  <a:pt x="1215" y="4"/>
                </a:cubicBezTo>
                <a:cubicBezTo>
                  <a:pt x="1206" y="4"/>
                  <a:pt x="1196" y="4"/>
                  <a:pt x="1194" y="5"/>
                </a:cubicBezTo>
                <a:cubicBezTo>
                  <a:pt x="1184" y="3"/>
                  <a:pt x="1166" y="5"/>
                  <a:pt x="1168" y="3"/>
                </a:cubicBezTo>
                <a:cubicBezTo>
                  <a:pt x="1146" y="4"/>
                  <a:pt x="1172" y="4"/>
                  <a:pt x="1167" y="5"/>
                </a:cubicBezTo>
                <a:cubicBezTo>
                  <a:pt x="1158" y="6"/>
                  <a:pt x="1141" y="5"/>
                  <a:pt x="1136" y="5"/>
                </a:cubicBezTo>
                <a:cubicBezTo>
                  <a:pt x="1141" y="5"/>
                  <a:pt x="1146" y="4"/>
                  <a:pt x="1152" y="5"/>
                </a:cubicBezTo>
                <a:cubicBezTo>
                  <a:pt x="1147" y="3"/>
                  <a:pt x="1147" y="3"/>
                  <a:pt x="1147" y="3"/>
                </a:cubicBezTo>
                <a:cubicBezTo>
                  <a:pt x="1119" y="3"/>
                  <a:pt x="1129" y="6"/>
                  <a:pt x="1102" y="5"/>
                </a:cubicBezTo>
                <a:cubicBezTo>
                  <a:pt x="1116" y="5"/>
                  <a:pt x="1107" y="4"/>
                  <a:pt x="1114" y="3"/>
                </a:cubicBezTo>
                <a:cubicBezTo>
                  <a:pt x="1110" y="4"/>
                  <a:pt x="1088" y="3"/>
                  <a:pt x="1101" y="4"/>
                </a:cubicBezTo>
                <a:cubicBezTo>
                  <a:pt x="1091" y="4"/>
                  <a:pt x="1084" y="4"/>
                  <a:pt x="1077" y="4"/>
                </a:cubicBezTo>
                <a:cubicBezTo>
                  <a:pt x="1068" y="4"/>
                  <a:pt x="1058" y="5"/>
                  <a:pt x="1053" y="5"/>
                </a:cubicBezTo>
                <a:cubicBezTo>
                  <a:pt x="1039" y="5"/>
                  <a:pt x="1028" y="4"/>
                  <a:pt x="1022" y="4"/>
                </a:cubicBezTo>
                <a:cubicBezTo>
                  <a:pt x="992" y="5"/>
                  <a:pt x="964" y="3"/>
                  <a:pt x="933" y="4"/>
                </a:cubicBezTo>
                <a:cubicBezTo>
                  <a:pt x="935" y="4"/>
                  <a:pt x="935" y="4"/>
                  <a:pt x="935" y="4"/>
                </a:cubicBezTo>
                <a:cubicBezTo>
                  <a:pt x="911" y="4"/>
                  <a:pt x="946" y="6"/>
                  <a:pt x="921" y="6"/>
                </a:cubicBezTo>
                <a:cubicBezTo>
                  <a:pt x="924" y="4"/>
                  <a:pt x="906" y="5"/>
                  <a:pt x="897" y="4"/>
                </a:cubicBezTo>
                <a:cubicBezTo>
                  <a:pt x="866" y="3"/>
                  <a:pt x="844" y="5"/>
                  <a:pt x="815" y="4"/>
                </a:cubicBezTo>
                <a:cubicBezTo>
                  <a:pt x="815" y="4"/>
                  <a:pt x="817" y="3"/>
                  <a:pt x="823" y="3"/>
                </a:cubicBezTo>
                <a:cubicBezTo>
                  <a:pt x="801" y="3"/>
                  <a:pt x="783" y="3"/>
                  <a:pt x="764" y="3"/>
                </a:cubicBezTo>
                <a:cubicBezTo>
                  <a:pt x="765" y="3"/>
                  <a:pt x="765" y="3"/>
                  <a:pt x="765" y="3"/>
                </a:cubicBezTo>
                <a:cubicBezTo>
                  <a:pt x="733" y="2"/>
                  <a:pt x="704" y="3"/>
                  <a:pt x="672" y="3"/>
                </a:cubicBezTo>
                <a:cubicBezTo>
                  <a:pt x="674" y="3"/>
                  <a:pt x="675" y="3"/>
                  <a:pt x="677" y="3"/>
                </a:cubicBezTo>
                <a:cubicBezTo>
                  <a:pt x="661" y="2"/>
                  <a:pt x="634" y="2"/>
                  <a:pt x="623" y="3"/>
                </a:cubicBezTo>
                <a:cubicBezTo>
                  <a:pt x="603" y="2"/>
                  <a:pt x="610" y="4"/>
                  <a:pt x="585" y="2"/>
                </a:cubicBezTo>
                <a:cubicBezTo>
                  <a:pt x="583" y="2"/>
                  <a:pt x="587" y="2"/>
                  <a:pt x="589" y="2"/>
                </a:cubicBezTo>
                <a:cubicBezTo>
                  <a:pt x="576" y="2"/>
                  <a:pt x="568" y="2"/>
                  <a:pt x="555" y="2"/>
                </a:cubicBezTo>
                <a:cubicBezTo>
                  <a:pt x="528" y="2"/>
                  <a:pt x="521" y="4"/>
                  <a:pt x="489" y="4"/>
                </a:cubicBezTo>
                <a:cubicBezTo>
                  <a:pt x="487" y="2"/>
                  <a:pt x="508" y="3"/>
                  <a:pt x="509" y="2"/>
                </a:cubicBezTo>
                <a:cubicBezTo>
                  <a:pt x="503" y="2"/>
                  <a:pt x="497" y="2"/>
                  <a:pt x="488" y="2"/>
                </a:cubicBezTo>
                <a:cubicBezTo>
                  <a:pt x="494" y="1"/>
                  <a:pt x="490" y="1"/>
                  <a:pt x="493" y="1"/>
                </a:cubicBezTo>
                <a:cubicBezTo>
                  <a:pt x="490" y="0"/>
                  <a:pt x="483" y="1"/>
                  <a:pt x="477" y="2"/>
                </a:cubicBezTo>
                <a:cubicBezTo>
                  <a:pt x="474" y="2"/>
                  <a:pt x="471" y="2"/>
                  <a:pt x="469" y="2"/>
                </a:cubicBezTo>
                <a:cubicBezTo>
                  <a:pt x="468" y="2"/>
                  <a:pt x="468" y="3"/>
                  <a:pt x="467" y="3"/>
                </a:cubicBezTo>
                <a:cubicBezTo>
                  <a:pt x="466" y="3"/>
                  <a:pt x="466" y="3"/>
                  <a:pt x="466" y="3"/>
                </a:cubicBezTo>
                <a:cubicBezTo>
                  <a:pt x="466" y="3"/>
                  <a:pt x="468" y="3"/>
                  <a:pt x="474" y="3"/>
                </a:cubicBezTo>
                <a:cubicBezTo>
                  <a:pt x="467" y="5"/>
                  <a:pt x="443" y="3"/>
                  <a:pt x="427" y="4"/>
                </a:cubicBezTo>
                <a:cubicBezTo>
                  <a:pt x="432" y="4"/>
                  <a:pt x="448" y="4"/>
                  <a:pt x="442" y="5"/>
                </a:cubicBezTo>
                <a:cubicBezTo>
                  <a:pt x="422" y="5"/>
                  <a:pt x="415" y="7"/>
                  <a:pt x="400" y="8"/>
                </a:cubicBezTo>
                <a:cubicBezTo>
                  <a:pt x="381" y="7"/>
                  <a:pt x="414" y="6"/>
                  <a:pt x="411" y="4"/>
                </a:cubicBezTo>
                <a:cubicBezTo>
                  <a:pt x="407" y="4"/>
                  <a:pt x="400" y="3"/>
                  <a:pt x="408" y="2"/>
                </a:cubicBezTo>
                <a:cubicBezTo>
                  <a:pt x="390" y="2"/>
                  <a:pt x="378" y="3"/>
                  <a:pt x="363" y="3"/>
                </a:cubicBezTo>
                <a:cubicBezTo>
                  <a:pt x="363" y="3"/>
                  <a:pt x="363" y="3"/>
                  <a:pt x="363" y="3"/>
                </a:cubicBezTo>
                <a:cubicBezTo>
                  <a:pt x="342" y="3"/>
                  <a:pt x="319" y="5"/>
                  <a:pt x="301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296" y="5"/>
                  <a:pt x="290" y="6"/>
                </a:cubicBezTo>
                <a:cubicBezTo>
                  <a:pt x="291" y="5"/>
                  <a:pt x="277" y="4"/>
                  <a:pt x="282" y="4"/>
                </a:cubicBezTo>
                <a:cubicBezTo>
                  <a:pt x="273" y="6"/>
                  <a:pt x="233" y="5"/>
                  <a:pt x="223" y="7"/>
                </a:cubicBezTo>
                <a:cubicBezTo>
                  <a:pt x="217" y="7"/>
                  <a:pt x="222" y="6"/>
                  <a:pt x="223" y="5"/>
                </a:cubicBezTo>
                <a:cubicBezTo>
                  <a:pt x="237" y="5"/>
                  <a:pt x="241" y="6"/>
                  <a:pt x="249" y="5"/>
                </a:cubicBezTo>
                <a:cubicBezTo>
                  <a:pt x="237" y="5"/>
                  <a:pt x="229" y="4"/>
                  <a:pt x="231" y="4"/>
                </a:cubicBezTo>
                <a:cubicBezTo>
                  <a:pt x="220" y="5"/>
                  <a:pt x="193" y="6"/>
                  <a:pt x="187" y="7"/>
                </a:cubicBezTo>
                <a:cubicBezTo>
                  <a:pt x="179" y="7"/>
                  <a:pt x="171" y="6"/>
                  <a:pt x="174" y="5"/>
                </a:cubicBezTo>
                <a:cubicBezTo>
                  <a:pt x="139" y="6"/>
                  <a:pt x="191" y="9"/>
                  <a:pt x="152" y="9"/>
                </a:cubicBezTo>
                <a:cubicBezTo>
                  <a:pt x="134" y="7"/>
                  <a:pt x="169" y="7"/>
                  <a:pt x="145" y="7"/>
                </a:cubicBezTo>
                <a:cubicBezTo>
                  <a:pt x="149" y="6"/>
                  <a:pt x="149" y="6"/>
                  <a:pt x="149" y="6"/>
                </a:cubicBezTo>
                <a:cubicBezTo>
                  <a:pt x="131" y="4"/>
                  <a:pt x="137" y="9"/>
                  <a:pt x="117" y="8"/>
                </a:cubicBezTo>
                <a:cubicBezTo>
                  <a:pt x="114" y="7"/>
                  <a:pt x="131" y="7"/>
                  <a:pt x="117" y="6"/>
                </a:cubicBezTo>
                <a:cubicBezTo>
                  <a:pt x="98" y="7"/>
                  <a:pt x="90" y="9"/>
                  <a:pt x="72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63" y="8"/>
                  <a:pt x="40" y="8"/>
                  <a:pt x="28" y="8"/>
                </a:cubicBezTo>
                <a:cubicBezTo>
                  <a:pt x="28" y="7"/>
                  <a:pt x="30" y="7"/>
                  <a:pt x="32" y="7"/>
                </a:cubicBezTo>
                <a:cubicBezTo>
                  <a:pt x="10" y="7"/>
                  <a:pt x="23" y="8"/>
                  <a:pt x="5" y="7"/>
                </a:cubicBezTo>
                <a:cubicBezTo>
                  <a:pt x="0" y="8"/>
                  <a:pt x="0" y="8"/>
                  <a:pt x="0" y="8"/>
                </a:cubicBezTo>
                <a:cubicBezTo>
                  <a:pt x="9" y="8"/>
                  <a:pt x="26" y="9"/>
                  <a:pt x="37" y="8"/>
                </a:cubicBezTo>
                <a:cubicBezTo>
                  <a:pt x="26" y="9"/>
                  <a:pt x="55" y="10"/>
                  <a:pt x="49" y="12"/>
                </a:cubicBezTo>
                <a:cubicBezTo>
                  <a:pt x="52" y="11"/>
                  <a:pt x="52" y="11"/>
                  <a:pt x="52" y="11"/>
                </a:cubicBezTo>
                <a:cubicBezTo>
                  <a:pt x="81" y="13"/>
                  <a:pt x="119" y="14"/>
                  <a:pt x="156" y="15"/>
                </a:cubicBezTo>
                <a:cubicBezTo>
                  <a:pt x="180" y="13"/>
                  <a:pt x="196" y="15"/>
                  <a:pt x="222" y="14"/>
                </a:cubicBezTo>
                <a:cubicBezTo>
                  <a:pt x="226" y="12"/>
                  <a:pt x="226" y="14"/>
                  <a:pt x="248" y="13"/>
                </a:cubicBezTo>
                <a:cubicBezTo>
                  <a:pt x="237" y="14"/>
                  <a:pt x="247" y="15"/>
                  <a:pt x="254" y="15"/>
                </a:cubicBezTo>
                <a:cubicBezTo>
                  <a:pt x="258" y="15"/>
                  <a:pt x="263" y="14"/>
                  <a:pt x="269" y="14"/>
                </a:cubicBezTo>
                <a:cubicBezTo>
                  <a:pt x="273" y="15"/>
                  <a:pt x="300" y="16"/>
                  <a:pt x="310" y="15"/>
                </a:cubicBezTo>
                <a:cubicBezTo>
                  <a:pt x="324" y="16"/>
                  <a:pt x="307" y="16"/>
                  <a:pt x="304" y="16"/>
                </a:cubicBezTo>
                <a:cubicBezTo>
                  <a:pt x="310" y="17"/>
                  <a:pt x="315" y="15"/>
                  <a:pt x="320" y="16"/>
                </a:cubicBezTo>
                <a:cubicBezTo>
                  <a:pt x="320" y="16"/>
                  <a:pt x="319" y="16"/>
                  <a:pt x="318" y="16"/>
                </a:cubicBezTo>
                <a:cubicBezTo>
                  <a:pt x="338" y="16"/>
                  <a:pt x="350" y="17"/>
                  <a:pt x="371" y="17"/>
                </a:cubicBezTo>
                <a:cubicBezTo>
                  <a:pt x="373" y="15"/>
                  <a:pt x="392" y="16"/>
                  <a:pt x="401" y="16"/>
                </a:cubicBezTo>
                <a:cubicBezTo>
                  <a:pt x="398" y="16"/>
                  <a:pt x="413" y="16"/>
                  <a:pt x="419" y="17"/>
                </a:cubicBezTo>
                <a:cubicBezTo>
                  <a:pt x="430" y="15"/>
                  <a:pt x="430" y="15"/>
                  <a:pt x="430" y="15"/>
                </a:cubicBezTo>
                <a:cubicBezTo>
                  <a:pt x="442" y="14"/>
                  <a:pt x="446" y="16"/>
                  <a:pt x="460" y="15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7" y="15"/>
                  <a:pt x="495" y="16"/>
                  <a:pt x="506" y="17"/>
                </a:cubicBezTo>
                <a:cubicBezTo>
                  <a:pt x="603" y="13"/>
                  <a:pt x="656" y="19"/>
                  <a:pt x="759" y="18"/>
                </a:cubicBezTo>
                <a:cubicBezTo>
                  <a:pt x="765" y="17"/>
                  <a:pt x="754" y="17"/>
                  <a:pt x="759" y="16"/>
                </a:cubicBezTo>
                <a:cubicBezTo>
                  <a:pt x="769" y="16"/>
                  <a:pt x="772" y="16"/>
                  <a:pt x="781" y="16"/>
                </a:cubicBezTo>
                <a:cubicBezTo>
                  <a:pt x="773" y="15"/>
                  <a:pt x="774" y="16"/>
                  <a:pt x="775" y="15"/>
                </a:cubicBezTo>
                <a:cubicBezTo>
                  <a:pt x="761" y="16"/>
                  <a:pt x="761" y="16"/>
                  <a:pt x="761" y="16"/>
                </a:cubicBezTo>
                <a:cubicBezTo>
                  <a:pt x="760" y="16"/>
                  <a:pt x="762" y="16"/>
                  <a:pt x="760" y="15"/>
                </a:cubicBezTo>
                <a:cubicBezTo>
                  <a:pt x="755" y="16"/>
                  <a:pt x="750" y="16"/>
                  <a:pt x="743" y="16"/>
                </a:cubicBezTo>
                <a:cubicBezTo>
                  <a:pt x="752" y="15"/>
                  <a:pt x="755" y="14"/>
                  <a:pt x="767" y="15"/>
                </a:cubicBezTo>
                <a:cubicBezTo>
                  <a:pt x="766" y="15"/>
                  <a:pt x="765" y="15"/>
                  <a:pt x="761" y="15"/>
                </a:cubicBezTo>
                <a:cubicBezTo>
                  <a:pt x="772" y="15"/>
                  <a:pt x="772" y="14"/>
                  <a:pt x="780" y="15"/>
                </a:cubicBezTo>
                <a:cubicBezTo>
                  <a:pt x="789" y="15"/>
                  <a:pt x="787" y="15"/>
                  <a:pt x="788" y="15"/>
                </a:cubicBezTo>
                <a:cubicBezTo>
                  <a:pt x="817" y="16"/>
                  <a:pt x="817" y="16"/>
                  <a:pt x="817" y="16"/>
                </a:cubicBezTo>
                <a:cubicBezTo>
                  <a:pt x="831" y="14"/>
                  <a:pt x="849" y="16"/>
                  <a:pt x="854" y="16"/>
                </a:cubicBezTo>
                <a:cubicBezTo>
                  <a:pt x="851" y="17"/>
                  <a:pt x="835" y="16"/>
                  <a:pt x="828" y="18"/>
                </a:cubicBezTo>
                <a:cubicBezTo>
                  <a:pt x="838" y="18"/>
                  <a:pt x="838" y="18"/>
                  <a:pt x="838" y="18"/>
                </a:cubicBezTo>
                <a:cubicBezTo>
                  <a:pt x="839" y="17"/>
                  <a:pt x="839" y="17"/>
                  <a:pt x="839" y="17"/>
                </a:cubicBezTo>
                <a:cubicBezTo>
                  <a:pt x="853" y="18"/>
                  <a:pt x="853" y="18"/>
                  <a:pt x="853" y="18"/>
                </a:cubicBezTo>
                <a:cubicBezTo>
                  <a:pt x="853" y="18"/>
                  <a:pt x="853" y="18"/>
                  <a:pt x="853" y="18"/>
                </a:cubicBezTo>
                <a:cubicBezTo>
                  <a:pt x="854" y="18"/>
                  <a:pt x="856" y="17"/>
                  <a:pt x="860" y="18"/>
                </a:cubicBezTo>
                <a:cubicBezTo>
                  <a:pt x="861" y="18"/>
                  <a:pt x="862" y="18"/>
                  <a:pt x="860" y="18"/>
                </a:cubicBezTo>
                <a:cubicBezTo>
                  <a:pt x="871" y="17"/>
                  <a:pt x="871" y="17"/>
                  <a:pt x="871" y="17"/>
                </a:cubicBezTo>
                <a:cubicBezTo>
                  <a:pt x="865" y="18"/>
                  <a:pt x="880" y="18"/>
                  <a:pt x="879" y="19"/>
                </a:cubicBezTo>
                <a:cubicBezTo>
                  <a:pt x="913" y="19"/>
                  <a:pt x="923" y="17"/>
                  <a:pt x="953" y="19"/>
                </a:cubicBezTo>
                <a:cubicBezTo>
                  <a:pt x="948" y="18"/>
                  <a:pt x="963" y="17"/>
                  <a:pt x="972" y="17"/>
                </a:cubicBezTo>
                <a:cubicBezTo>
                  <a:pt x="978" y="18"/>
                  <a:pt x="979" y="18"/>
                  <a:pt x="976" y="18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1003" y="19"/>
                  <a:pt x="1018" y="18"/>
                  <a:pt x="1041" y="19"/>
                </a:cubicBezTo>
                <a:cubicBezTo>
                  <a:pt x="1040" y="19"/>
                  <a:pt x="1040" y="19"/>
                  <a:pt x="1040" y="19"/>
                </a:cubicBezTo>
                <a:cubicBezTo>
                  <a:pt x="1048" y="19"/>
                  <a:pt x="1057" y="18"/>
                  <a:pt x="1070" y="19"/>
                </a:cubicBezTo>
                <a:cubicBezTo>
                  <a:pt x="1067" y="20"/>
                  <a:pt x="1067" y="20"/>
                  <a:pt x="1067" y="20"/>
                </a:cubicBezTo>
                <a:cubicBezTo>
                  <a:pt x="1083" y="20"/>
                  <a:pt x="1079" y="17"/>
                  <a:pt x="1096" y="18"/>
                </a:cubicBezTo>
                <a:cubicBezTo>
                  <a:pt x="1096" y="17"/>
                  <a:pt x="1085" y="16"/>
                  <a:pt x="1084" y="15"/>
                </a:cubicBezTo>
                <a:cubicBezTo>
                  <a:pt x="1088" y="17"/>
                  <a:pt x="1106" y="17"/>
                  <a:pt x="1102" y="16"/>
                </a:cubicBezTo>
                <a:cubicBezTo>
                  <a:pt x="1118" y="15"/>
                  <a:pt x="1113" y="16"/>
                  <a:pt x="1115" y="16"/>
                </a:cubicBezTo>
                <a:cubicBezTo>
                  <a:pt x="1125" y="16"/>
                  <a:pt x="1125" y="16"/>
                  <a:pt x="1125" y="16"/>
                </a:cubicBezTo>
                <a:cubicBezTo>
                  <a:pt x="1136" y="16"/>
                  <a:pt x="1128" y="17"/>
                  <a:pt x="1124" y="18"/>
                </a:cubicBezTo>
                <a:cubicBezTo>
                  <a:pt x="1135" y="16"/>
                  <a:pt x="1147" y="17"/>
                  <a:pt x="1160" y="17"/>
                </a:cubicBezTo>
                <a:cubicBezTo>
                  <a:pt x="1155" y="18"/>
                  <a:pt x="1155" y="18"/>
                  <a:pt x="1155" y="18"/>
                </a:cubicBezTo>
                <a:cubicBezTo>
                  <a:pt x="1171" y="18"/>
                  <a:pt x="1171" y="18"/>
                  <a:pt x="1171" y="18"/>
                </a:cubicBezTo>
                <a:cubicBezTo>
                  <a:pt x="1182" y="17"/>
                  <a:pt x="1197" y="17"/>
                  <a:pt x="1211" y="18"/>
                </a:cubicBezTo>
                <a:cubicBezTo>
                  <a:pt x="1201" y="19"/>
                  <a:pt x="1201" y="19"/>
                  <a:pt x="1201" y="19"/>
                </a:cubicBezTo>
                <a:cubicBezTo>
                  <a:pt x="1211" y="20"/>
                  <a:pt x="1206" y="19"/>
                  <a:pt x="1209" y="18"/>
                </a:cubicBezTo>
                <a:cubicBezTo>
                  <a:pt x="1224" y="18"/>
                  <a:pt x="1228" y="19"/>
                  <a:pt x="1236" y="19"/>
                </a:cubicBezTo>
                <a:cubicBezTo>
                  <a:pt x="1261" y="18"/>
                  <a:pt x="1285" y="22"/>
                  <a:pt x="1306" y="20"/>
                </a:cubicBezTo>
                <a:close/>
                <a:moveTo>
                  <a:pt x="3011" y="14"/>
                </a:moveTo>
                <a:cubicBezTo>
                  <a:pt x="3009" y="14"/>
                  <a:pt x="3009" y="14"/>
                  <a:pt x="3009" y="14"/>
                </a:cubicBezTo>
                <a:cubicBezTo>
                  <a:pt x="3014" y="14"/>
                  <a:pt x="3017" y="13"/>
                  <a:pt x="3011" y="14"/>
                </a:cubicBezTo>
                <a:close/>
                <a:moveTo>
                  <a:pt x="2875" y="14"/>
                </a:moveTo>
                <a:cubicBezTo>
                  <a:pt x="2892" y="13"/>
                  <a:pt x="2887" y="14"/>
                  <a:pt x="2888" y="14"/>
                </a:cubicBezTo>
                <a:cubicBezTo>
                  <a:pt x="2872" y="14"/>
                  <a:pt x="2863" y="14"/>
                  <a:pt x="2849" y="14"/>
                </a:cubicBezTo>
                <a:cubicBezTo>
                  <a:pt x="2851" y="14"/>
                  <a:pt x="2851" y="14"/>
                  <a:pt x="2852" y="15"/>
                </a:cubicBezTo>
                <a:cubicBezTo>
                  <a:pt x="2846" y="15"/>
                  <a:pt x="2841" y="14"/>
                  <a:pt x="2839" y="14"/>
                </a:cubicBezTo>
                <a:cubicBezTo>
                  <a:pt x="2846" y="12"/>
                  <a:pt x="2883" y="14"/>
                  <a:pt x="2875" y="14"/>
                </a:cubicBezTo>
                <a:close/>
                <a:moveTo>
                  <a:pt x="3181" y="7"/>
                </a:moveTo>
                <a:cubicBezTo>
                  <a:pt x="3181" y="7"/>
                  <a:pt x="3180" y="7"/>
                  <a:pt x="3179" y="7"/>
                </a:cubicBezTo>
                <a:cubicBezTo>
                  <a:pt x="3179" y="7"/>
                  <a:pt x="3179" y="7"/>
                  <a:pt x="3179" y="7"/>
                </a:cubicBezTo>
                <a:lnTo>
                  <a:pt x="3181" y="7"/>
                </a:lnTo>
                <a:close/>
                <a:moveTo>
                  <a:pt x="3100" y="8"/>
                </a:moveTo>
                <a:cubicBezTo>
                  <a:pt x="3099" y="7"/>
                  <a:pt x="3097" y="7"/>
                  <a:pt x="3095" y="7"/>
                </a:cubicBezTo>
                <a:cubicBezTo>
                  <a:pt x="3096" y="8"/>
                  <a:pt x="3098" y="8"/>
                  <a:pt x="3100" y="8"/>
                </a:cubicBezTo>
                <a:close/>
                <a:moveTo>
                  <a:pt x="2939" y="6"/>
                </a:moveTo>
                <a:cubicBezTo>
                  <a:pt x="2935" y="5"/>
                  <a:pt x="2927" y="6"/>
                  <a:pt x="2921" y="6"/>
                </a:cubicBezTo>
                <a:cubicBezTo>
                  <a:pt x="2924" y="6"/>
                  <a:pt x="2929" y="6"/>
                  <a:pt x="2939" y="6"/>
                </a:cubicBezTo>
                <a:close/>
                <a:moveTo>
                  <a:pt x="1923" y="7"/>
                </a:moveTo>
                <a:cubicBezTo>
                  <a:pt x="1928" y="6"/>
                  <a:pt x="1937" y="6"/>
                  <a:pt x="1928" y="5"/>
                </a:cubicBezTo>
                <a:cubicBezTo>
                  <a:pt x="1924" y="6"/>
                  <a:pt x="1917" y="5"/>
                  <a:pt x="1913" y="6"/>
                </a:cubicBezTo>
                <a:cubicBezTo>
                  <a:pt x="1913" y="6"/>
                  <a:pt x="1913" y="6"/>
                  <a:pt x="1912" y="6"/>
                </a:cubicBezTo>
                <a:cubicBezTo>
                  <a:pt x="1917" y="6"/>
                  <a:pt x="1921" y="7"/>
                  <a:pt x="1923" y="7"/>
                </a:cubicBezTo>
                <a:close/>
                <a:moveTo>
                  <a:pt x="1445" y="12"/>
                </a:moveTo>
                <a:cubicBezTo>
                  <a:pt x="1446" y="11"/>
                  <a:pt x="1449" y="10"/>
                  <a:pt x="1447" y="10"/>
                </a:cubicBezTo>
                <a:cubicBezTo>
                  <a:pt x="1447" y="10"/>
                  <a:pt x="1448" y="10"/>
                  <a:pt x="1448" y="10"/>
                </a:cubicBezTo>
                <a:cubicBezTo>
                  <a:pt x="1447" y="10"/>
                  <a:pt x="1446" y="10"/>
                  <a:pt x="1447" y="9"/>
                </a:cubicBezTo>
                <a:cubicBezTo>
                  <a:pt x="1443" y="9"/>
                  <a:pt x="1439" y="9"/>
                  <a:pt x="1436" y="9"/>
                </a:cubicBezTo>
                <a:cubicBezTo>
                  <a:pt x="1435" y="11"/>
                  <a:pt x="1427" y="12"/>
                  <a:pt x="1445" y="12"/>
                </a:cubicBezTo>
                <a:close/>
              </a:path>
            </a:pathLst>
          </a:custGeom>
          <a:solidFill>
            <a:srgbClr val="617A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6" name="图片 2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954" y="4812180"/>
            <a:ext cx="1705264" cy="172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241" y="4784758"/>
            <a:ext cx="606944" cy="615038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96980" y="4784758"/>
            <a:ext cx="606944" cy="61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249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7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</TotalTime>
  <Words>26</Words>
  <Application>Microsoft Office PowerPoint</Application>
  <PresentationFormat>宽屏</PresentationFormat>
  <Paragraphs>20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汉仪秀英体简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Administrator</cp:lastModifiedBy>
  <cp:revision>72</cp:revision>
  <dcterms:created xsi:type="dcterms:W3CDTF">2015-04-23T11:08:14Z</dcterms:created>
  <dcterms:modified xsi:type="dcterms:W3CDTF">2016-05-30T10:17:51Z</dcterms:modified>
</cp:coreProperties>
</file>