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62" r:id="rId2"/>
    <p:sldId id="266" r:id="rId3"/>
    <p:sldId id="259" r:id="rId4"/>
    <p:sldId id="269" r:id="rId5"/>
    <p:sldId id="275" r:id="rId6"/>
    <p:sldId id="268" r:id="rId7"/>
    <p:sldId id="270" r:id="rId8"/>
    <p:sldId id="276" r:id="rId9"/>
    <p:sldId id="271" r:id="rId10"/>
    <p:sldId id="272" r:id="rId11"/>
    <p:sldId id="260" r:id="rId12"/>
  </p:sldIdLst>
  <p:sldSz cx="12192000" cy="6858000"/>
  <p:notesSz cx="6858000" cy="9144000"/>
  <p:embeddedFontLst>
    <p:embeddedFont>
      <p:font typeface="Calibri Light" charset="0"/>
      <p:regular r:id="rId13"/>
      <p:italic r:id="rId14"/>
    </p:embeddedFont>
    <p:embeddedFont>
      <p:font typeface="Calibri" pitchFamily="34" charset="0"/>
      <p:regular r:id="rId15"/>
      <p:bold r:id="rId16"/>
      <p:italic r:id="rId17"/>
      <p:boldItalic r:id="rId18"/>
    </p:embeddedFont>
    <p:embeddedFont>
      <p:font typeface="黑体" pitchFamily="49" charset="-122"/>
      <p:regular r:id="rId1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9C8FF"/>
    <a:srgbClr val="FDE7A4"/>
    <a:srgbClr val="BABF94"/>
    <a:srgbClr val="FF9900"/>
    <a:srgbClr val="64FD56"/>
    <a:srgbClr val="24E3FF"/>
    <a:srgbClr val="37F6FF"/>
    <a:srgbClr val="57FA49"/>
    <a:srgbClr val="FFF54D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-696" y="3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5.fntdata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1868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96519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24433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4352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977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0644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807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31075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30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3336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1590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C62D9E-F398-47AE-9085-DD7FACCA1513}" type="datetimeFigureOut">
              <a:rPr lang="en-US" smtClean="0"/>
              <a:t>7/12/2015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1A0EE3-B34E-460B-9594-74575996F5B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4657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4.jp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5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6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microsoft.com/office/2007/relationships/hdphoto" Target="../media/hdphoto3.wdp"/><Relationship Id="rId5" Type="http://schemas.openxmlformats.org/officeDocument/2006/relationships/image" Target="../media/image19.png"/><Relationship Id="rId15" Type="http://schemas.openxmlformats.org/officeDocument/2006/relationships/image" Target="../media/image27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microsoft.com/office/2007/relationships/hdphoto" Target="../media/hdphoto4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115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361950"/>
            <a:ext cx="12275895" cy="7581900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829001" y="2425579"/>
            <a:ext cx="254000" cy="254000"/>
          </a:xfrm>
          <a:prstGeom prst="ellipse">
            <a:avLst/>
          </a:prstGeom>
          <a:solidFill>
            <a:srgbClr val="FF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椭圆 2"/>
          <p:cNvSpPr/>
          <p:nvPr/>
        </p:nvSpPr>
        <p:spPr>
          <a:xfrm>
            <a:off x="5831710" y="2425579"/>
            <a:ext cx="254000" cy="254000"/>
          </a:xfrm>
          <a:prstGeom prst="ellipse">
            <a:avLst/>
          </a:prstGeom>
          <a:solidFill>
            <a:srgbClr val="FF99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5940761" y="995477"/>
            <a:ext cx="30480" cy="3398520"/>
          </a:xfrm>
          <a:prstGeom prst="line">
            <a:avLst/>
          </a:prstGeom>
          <a:ln w="38100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组合 3"/>
          <p:cNvGrpSpPr/>
          <p:nvPr/>
        </p:nvGrpSpPr>
        <p:grpSpPr>
          <a:xfrm>
            <a:off x="5771360" y="711426"/>
            <a:ext cx="285443" cy="3618805"/>
            <a:chOff x="8667442" y="2143228"/>
            <a:chExt cx="301298" cy="3819816"/>
          </a:xfrm>
        </p:grpSpPr>
        <p:sp>
          <p:nvSpPr>
            <p:cNvPr id="5" name="椭圆 4"/>
            <p:cNvSpPr/>
            <p:nvPr/>
          </p:nvSpPr>
          <p:spPr>
            <a:xfrm>
              <a:off x="8667442" y="2143228"/>
              <a:ext cx="254000" cy="254000"/>
            </a:xfrm>
            <a:prstGeom prst="ellipse">
              <a:avLst/>
            </a:prstGeom>
            <a:solidFill>
              <a:srgbClr val="FF99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8714740" y="5709044"/>
              <a:ext cx="254000" cy="254000"/>
            </a:xfrm>
            <a:prstGeom prst="ellipse">
              <a:avLst/>
            </a:prstGeom>
            <a:solidFill>
              <a:srgbClr val="FF99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8810734" y="2326290"/>
              <a:ext cx="30480" cy="3398520"/>
            </a:xfrm>
            <a:prstGeom prst="line">
              <a:avLst/>
            </a:prstGeom>
            <a:ln w="381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5793765" y="711426"/>
            <a:ext cx="285443" cy="3618805"/>
            <a:chOff x="8667442" y="2143228"/>
            <a:chExt cx="301298" cy="3819816"/>
          </a:xfrm>
        </p:grpSpPr>
        <p:sp>
          <p:nvSpPr>
            <p:cNvPr id="10" name="椭圆 9"/>
            <p:cNvSpPr/>
            <p:nvPr/>
          </p:nvSpPr>
          <p:spPr>
            <a:xfrm>
              <a:off x="8667442" y="2143228"/>
              <a:ext cx="254000" cy="254000"/>
            </a:xfrm>
            <a:prstGeom prst="ellipse">
              <a:avLst/>
            </a:prstGeom>
            <a:solidFill>
              <a:srgbClr val="FF99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8714740" y="5709044"/>
              <a:ext cx="254000" cy="254000"/>
            </a:xfrm>
            <a:prstGeom prst="ellipse">
              <a:avLst/>
            </a:prstGeom>
            <a:solidFill>
              <a:srgbClr val="FF9900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" name="直接连接符 11"/>
            <p:cNvCxnSpPr/>
            <p:nvPr/>
          </p:nvCxnSpPr>
          <p:spPr>
            <a:xfrm>
              <a:off x="8810734" y="2326290"/>
              <a:ext cx="30480" cy="3398520"/>
            </a:xfrm>
            <a:prstGeom prst="line">
              <a:avLst/>
            </a:prstGeom>
            <a:ln w="38100">
              <a:solidFill>
                <a:srgbClr val="FF99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矩形 12"/>
          <p:cNvSpPr/>
          <p:nvPr/>
        </p:nvSpPr>
        <p:spPr>
          <a:xfrm>
            <a:off x="-220717" y="884855"/>
            <a:ext cx="12664401" cy="3219680"/>
          </a:xfrm>
          <a:prstGeom prst="rect">
            <a:avLst/>
          </a:prstGeom>
          <a:solidFill>
            <a:schemeClr val="accent4">
              <a:lumMod val="60000"/>
              <a:lumOff val="40000"/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矩形 14"/>
          <p:cNvSpPr/>
          <p:nvPr/>
        </p:nvSpPr>
        <p:spPr>
          <a:xfrm>
            <a:off x="-2" y="6416766"/>
            <a:ext cx="12443686" cy="14889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椭圆 24"/>
          <p:cNvSpPr/>
          <p:nvPr/>
        </p:nvSpPr>
        <p:spPr>
          <a:xfrm>
            <a:off x="-304800" y="2197332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椭圆 25"/>
          <p:cNvSpPr/>
          <p:nvPr/>
        </p:nvSpPr>
        <p:spPr>
          <a:xfrm>
            <a:off x="12306300" y="2194041"/>
            <a:ext cx="228600" cy="22860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0" y="2175564"/>
            <a:ext cx="12716933" cy="291381"/>
            <a:chOff x="0" y="2156514"/>
            <a:chExt cx="12716933" cy="291381"/>
          </a:xfrm>
        </p:grpSpPr>
        <p:grpSp>
          <p:nvGrpSpPr>
            <p:cNvPr id="28" name="组合 27"/>
            <p:cNvGrpSpPr/>
            <p:nvPr/>
          </p:nvGrpSpPr>
          <p:grpSpPr>
            <a:xfrm>
              <a:off x="0" y="2177681"/>
              <a:ext cx="2139375" cy="225909"/>
              <a:chOff x="0" y="1720467"/>
              <a:chExt cx="2139375" cy="225909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1913466" y="1720467"/>
                <a:ext cx="225909" cy="225909"/>
              </a:xfrm>
              <a:prstGeom prst="ellipse">
                <a:avLst/>
              </a:prstGeom>
              <a:solidFill>
                <a:schemeClr val="tx1"/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 flipH="1">
                <a:off x="0" y="1814892"/>
                <a:ext cx="1997693" cy="0"/>
              </a:xfrm>
              <a:prstGeom prst="line">
                <a:avLst/>
              </a:prstGeom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29" name="直接连接符 28"/>
            <p:cNvCxnSpPr/>
            <p:nvPr/>
          </p:nvCxnSpPr>
          <p:spPr>
            <a:xfrm flipH="1" flipV="1">
              <a:off x="10194308" y="2286464"/>
              <a:ext cx="2522625" cy="19088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椭圆 29"/>
            <p:cNvSpPr/>
            <p:nvPr/>
          </p:nvSpPr>
          <p:spPr>
            <a:xfrm>
              <a:off x="10043219" y="2156514"/>
              <a:ext cx="291381" cy="291381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664886" y="1643833"/>
            <a:ext cx="8001921" cy="2514990"/>
            <a:chOff x="2403648" y="1643833"/>
            <a:chExt cx="8001921" cy="2514990"/>
          </a:xfrm>
        </p:grpSpPr>
        <p:sp>
          <p:nvSpPr>
            <p:cNvPr id="34" name="矩形 33"/>
            <p:cNvSpPr/>
            <p:nvPr/>
          </p:nvSpPr>
          <p:spPr>
            <a:xfrm>
              <a:off x="2906720" y="2958494"/>
              <a:ext cx="7498849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2400" b="1" smtClean="0">
                  <a:latin typeface="Adobe 黑体 Std R" panose="020B0400000000000000" pitchFamily="34" charset="-122"/>
                  <a:ea typeface="Adobe 黑体 Std R" panose="020B0400000000000000" pitchFamily="34" charset="-122"/>
                </a:rPr>
                <a:t>Original intention    Efforts    Achievements</a:t>
              </a:r>
              <a:endParaRPr lang="en-US" sz="2400" b="1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  <a:p>
              <a:endParaRPr lang="en-US" sz="2400" b="1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  <a:p>
              <a:endParaRPr lang="en-US" sz="2400" b="1">
                <a:latin typeface="Adobe 黑体 Std R" panose="020B0400000000000000" pitchFamily="34" charset="-122"/>
                <a:ea typeface="Adobe 黑体 Std R" panose="020B0400000000000000" pitchFamily="34" charset="-122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2403648" y="1643833"/>
              <a:ext cx="7496373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800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初心  汗水 奖杯</a:t>
              </a:r>
              <a:endParaRPr lang="en-US" sz="800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7157955" y="2194615"/>
              <a:ext cx="209057" cy="209057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椭圆 36"/>
            <p:cNvSpPr/>
            <p:nvPr/>
          </p:nvSpPr>
          <p:spPr>
            <a:xfrm>
              <a:off x="4756110" y="2235220"/>
              <a:ext cx="212073" cy="212073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6805261" y="4365226"/>
            <a:ext cx="54706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smtClean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--</a:t>
            </a:r>
            <a:r>
              <a:rPr lang="zh-CN" altLang="en-US" sz="3600" b="1" smtClean="0">
                <a:solidFill>
                  <a:srgbClr val="C000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做自己荣耀的骑士</a:t>
            </a:r>
            <a:endParaRPr lang="en-US" sz="3600" b="1">
              <a:solidFill>
                <a:srgbClr val="C0000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7686396" y="5055152"/>
            <a:ext cx="47517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B</a:t>
            </a:r>
            <a:r>
              <a:rPr lang="en-US" altLang="zh-CN" sz="2000" smtClean="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e Knight of Our </a:t>
            </a:r>
            <a:r>
              <a:rPr lang="en-US" altLang="zh-CN" sz="200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O</a:t>
            </a:r>
            <a:r>
              <a:rPr lang="en-US" sz="2000" smtClean="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wn</a:t>
            </a:r>
            <a:r>
              <a:rPr lang="en-US" sz="200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 </a:t>
            </a:r>
            <a:r>
              <a:rPr lang="en-US" sz="2000" smtClean="0">
                <a:solidFill>
                  <a:srgbClr val="C00000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rPr>
              <a:t>Glory</a:t>
            </a:r>
            <a:endParaRPr lang="en-US" sz="2000">
              <a:solidFill>
                <a:srgbClr val="C00000"/>
              </a:solidFill>
              <a:latin typeface="Adobe 黑体 Std R" panose="020B0400000000000000" pitchFamily="34" charset="-122"/>
              <a:ea typeface="Adobe 黑体 Std R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0704069"/>
      </p:ext>
    </p:extLst>
  </p:cSld>
  <p:clrMapOvr>
    <a:masterClrMapping/>
  </p:clrMapOvr>
  <p:transition spd="med" advClick="0" advTm="10000">
    <p:pull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2.22222E-6 L -2.08333E-6 0.25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22222E-6 L -0.00247 -0.24583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-1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2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4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46" presetID="63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95833E-6 -2.59259E-6 L 0.56341 -0.01389 " pathEditMode="relative" rAng="0" ptsTypes="AA">
                                          <p:cBhvr>
                                            <p:cTn id="4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164" y="-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35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2.59259E-6 L -0.52761 -0.01736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80" y="-8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2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57" presetID="63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2.96296E-6 L 0.50469 2.96296E-6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3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07407E-6 L -0.49687 -0.00231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44" y="-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6" presetClass="entr" presetSubtype="2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19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6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7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0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1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3" grpId="0" animBg="1"/>
          <p:bldP spid="3" grpId="1" animBg="1"/>
          <p:bldP spid="3" grpId="2" animBg="1"/>
          <p:bldP spid="13" grpId="0" animBg="1"/>
          <p:bldP spid="25" grpId="0" animBg="1"/>
          <p:bldP spid="25" grpId="1" animBg="1"/>
          <p:bldP spid="26" grpId="0" animBg="1"/>
          <p:bldP spid="26" grpId="1" animBg="1"/>
          <p:bldP spid="38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5" presetID="42" presetClass="path" presetSubtype="0" fill="hold" grpId="1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2.08333E-6 -2.22222E-6 L -2.08333E-6 0.25 " pathEditMode="relative" rAng="0" ptsTypes="AA">
                                          <p:cBhvr>
                                            <p:cTn id="26" dur="20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0" y="1250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7" presetID="64" presetClass="path" presetSubtype="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1.66667E-6 -2.22222E-6 L -0.00247 -0.24583 " pathEditMode="relative" rAng="0" ptsTypes="AA">
                                          <p:cBhvr>
                                            <p:cTn id="28" dur="20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130" y="-12292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29" presetID="16" presetClass="entr" presetSubtype="4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Horizontal)">
                                          <p:cBhvr>
                                            <p:cTn id="31" dur="22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1" presetClass="entr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4" presetID="1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6" presetID="1" presetClass="exit" presetSubtype="0" fill="hold" grpId="2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38" presetID="1" presetClass="exit" presetSubtype="0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0" presetID="8" presetClass="emph" presetSubtype="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41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43" presetID="1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6200"/>
                                </p:stCondLst>
                                <p:childTnLst>
                                  <p:par>
                                    <p:cTn id="46" presetID="63" presetClass="path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3.95833E-6 -2.59259E-6 L 0.56341 -0.01389 " pathEditMode="relative" rAng="0" ptsTypes="AA">
                                          <p:cBhvr>
                                            <p:cTn id="47" dur="2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8164" y="-694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48" presetID="35" presetClass="path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1.04167E-6 -2.59259E-6 L -0.52761 -0.01736 " pathEditMode="relative" rAng="0" ptsTypes="AA">
                                          <p:cBhvr>
                                            <p:cTn id="49" dur="2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6380" y="-88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0" presetID="16" presetClass="entr" presetSubtype="37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outVertical)">
                                          <p:cBhvr>
                                            <p:cTn id="52" dur="21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10" presetClass="entr" presetSubtype="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5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6" fill="hold">
                                <p:stCondLst>
                                  <p:cond delay="8300"/>
                                </p:stCondLst>
                                <p:childTnLst>
                                  <p:par>
                                    <p:cTn id="57" presetID="63" presetClass="path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-5E-6 2.96296E-6 L 0.50469 2.96296E-6 " pathEditMode="relative" rAng="0" ptsTypes="AA">
                                          <p:cBhvr>
                                            <p:cTn id="58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25234" y="0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59" presetID="35" presetClass="path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Motion origin="layout" path="M 0 -4.07407E-6 L -0.49687 -0.00231 " pathEditMode="relative" rAng="0" ptsTypes="AA">
                                          <p:cBhvr>
                                            <p:cTn id="60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  <p:rCtr x="-24844" y="-116"/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1" presetID="10" presetClass="exit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2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4" presetID="10" presetClass="exit" presetSubtype="0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65" dur="5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499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67" presetID="16" presetClass="entr" presetSubtype="2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barn(inVertical)">
                                          <p:cBhvr>
                                            <p:cTn id="69" dur="19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0" fill="hold">
                                <p:stCondLst>
                                  <p:cond delay="10600"/>
                                </p:stCondLst>
                                <p:childTnLst>
                                  <p:par>
                                    <p:cTn id="71" presetID="10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3" dur="2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3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 animBg="1"/>
          <p:bldP spid="2" grpId="1" animBg="1"/>
          <p:bldP spid="2" grpId="2" animBg="1"/>
          <p:bldP spid="3" grpId="0" animBg="1"/>
          <p:bldP spid="3" grpId="1" animBg="1"/>
          <p:bldP spid="3" grpId="2" animBg="1"/>
          <p:bldP spid="13" grpId="0" animBg="1"/>
          <p:bldP spid="25" grpId="0" animBg="1"/>
          <p:bldP spid="25" grpId="1" animBg="1"/>
          <p:bldP spid="26" grpId="0" animBg="1"/>
          <p:bldP spid="26" grpId="1" animBg="1"/>
          <p:bldP spid="38" grpId="0"/>
          <p:bldP spid="3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-363694" y="-412814"/>
            <a:ext cx="12565626" cy="72857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834020" y="1542587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449" y="-792523"/>
            <a:ext cx="4909162" cy="429920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2246" y="454881"/>
            <a:ext cx="3993893" cy="1404289"/>
            <a:chOff x="783059" y="391819"/>
            <a:chExt cx="3993893" cy="1404289"/>
          </a:xfrm>
        </p:grpSpPr>
        <p:sp>
          <p:nvSpPr>
            <p:cNvPr id="3" name="文本框 2"/>
            <p:cNvSpPr txBox="1"/>
            <p:nvPr/>
          </p:nvSpPr>
          <p:spPr>
            <a:xfrm>
              <a:off x="1623849" y="570744"/>
              <a:ext cx="3153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成果与成就</a:t>
              </a:r>
              <a:endParaRPr 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3059" y="391819"/>
              <a:ext cx="861774" cy="14042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>
                  <a:solidFill>
                    <a:prstClr val="black">
                      <a:lumMod val="95000"/>
                      <a:lumOff val="5000"/>
                    </a:prstClr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奖杯</a:t>
              </a:r>
              <a:endParaRPr lang="en-US" sz="4400">
                <a:solidFill>
                  <a:prstClr val="black">
                    <a:lumMod val="95000"/>
                    <a:lumOff val="5000"/>
                  </a:prstClr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849" y="1093964"/>
              <a:ext cx="2743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Outcome </a:t>
              </a:r>
              <a:r>
                <a:rPr lang="en-US" altLang="zh-CN" sz="2000" b="1">
                  <a:solidFill>
                    <a:schemeClr val="bg1">
                      <a:lumMod val="50000"/>
                    </a:schemeClr>
                  </a:solidFill>
                </a:rPr>
                <a:t>and 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Result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10809209" y="1357080"/>
            <a:ext cx="247650" cy="247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66158" y="721598"/>
            <a:ext cx="5244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70C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勇敢追逐梦想的奖杯</a:t>
            </a:r>
            <a:endParaRPr lang="en-US" sz="4000" b="1">
              <a:solidFill>
                <a:srgbClr val="0070C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cxnSp>
        <p:nvCxnSpPr>
          <p:cNvPr id="12" name="直接连接符 11"/>
          <p:cNvCxnSpPr/>
          <p:nvPr/>
        </p:nvCxnSpPr>
        <p:spPr>
          <a:xfrm flipV="1">
            <a:off x="1834020" y="1542587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10809209" y="1357080"/>
            <a:ext cx="247650" cy="247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组合 13"/>
          <p:cNvGrpSpPr/>
          <p:nvPr/>
        </p:nvGrpSpPr>
        <p:grpSpPr>
          <a:xfrm rot="21198984">
            <a:off x="1229059" y="2568234"/>
            <a:ext cx="8443601" cy="2748913"/>
            <a:chOff x="1943659" y="2544735"/>
            <a:chExt cx="8443601" cy="2748913"/>
          </a:xfrm>
        </p:grpSpPr>
        <p:sp>
          <p:nvSpPr>
            <p:cNvPr id="15" name="椭圆 14"/>
            <p:cNvSpPr/>
            <p:nvPr/>
          </p:nvSpPr>
          <p:spPr>
            <a:xfrm>
              <a:off x="8188883" y="3799846"/>
              <a:ext cx="247650" cy="24765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6" name="直接连接符 15"/>
            <p:cNvCxnSpPr/>
            <p:nvPr/>
          </p:nvCxnSpPr>
          <p:spPr>
            <a:xfrm flipV="1">
              <a:off x="1943659" y="4409945"/>
              <a:ext cx="1546291" cy="883703"/>
            </a:xfrm>
            <a:prstGeom prst="line">
              <a:avLst/>
            </a:prstGeom>
            <a:ln w="57150">
              <a:solidFill>
                <a:srgbClr val="C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椭圆 16"/>
            <p:cNvSpPr/>
            <p:nvPr/>
          </p:nvSpPr>
          <p:spPr>
            <a:xfrm>
              <a:off x="3250126" y="4320813"/>
              <a:ext cx="247650" cy="24765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8" name="直接连接符 17"/>
            <p:cNvCxnSpPr>
              <a:stCxn id="17" idx="2"/>
              <a:endCxn id="21" idx="6"/>
            </p:cNvCxnSpPr>
            <p:nvPr/>
          </p:nvCxnSpPr>
          <p:spPr>
            <a:xfrm rot="401016" flipV="1">
              <a:off x="3278835" y="3952977"/>
              <a:ext cx="2782102" cy="655790"/>
            </a:xfrm>
            <a:prstGeom prst="line">
              <a:avLst/>
            </a:prstGeom>
            <a:ln w="57150">
              <a:solidFill>
                <a:srgbClr val="C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椭圆 20"/>
            <p:cNvSpPr/>
            <p:nvPr/>
          </p:nvSpPr>
          <p:spPr>
            <a:xfrm>
              <a:off x="5841997" y="3993280"/>
              <a:ext cx="247650" cy="24765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3" name="直接连接符 22"/>
            <p:cNvCxnSpPr>
              <a:stCxn id="21" idx="6"/>
              <a:endCxn id="15" idx="6"/>
            </p:cNvCxnSpPr>
            <p:nvPr/>
          </p:nvCxnSpPr>
          <p:spPr>
            <a:xfrm rot="401016" flipV="1">
              <a:off x="6108878" y="3787755"/>
              <a:ext cx="2308424" cy="465265"/>
            </a:xfrm>
            <a:prstGeom prst="line">
              <a:avLst/>
            </a:prstGeom>
            <a:ln w="57150">
              <a:solidFill>
                <a:srgbClr val="C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直接连接符 23"/>
            <p:cNvCxnSpPr>
              <a:endCxn id="25" idx="3"/>
            </p:cNvCxnSpPr>
            <p:nvPr/>
          </p:nvCxnSpPr>
          <p:spPr>
            <a:xfrm rot="401016" flipV="1">
              <a:off x="8447951" y="2655220"/>
              <a:ext cx="1654515" cy="1358133"/>
            </a:xfrm>
            <a:prstGeom prst="line">
              <a:avLst/>
            </a:prstGeom>
            <a:ln w="57150">
              <a:solidFill>
                <a:srgbClr val="C00000"/>
              </a:solidFill>
              <a:prstDash val="lg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椭圆 24"/>
            <p:cNvSpPr/>
            <p:nvPr/>
          </p:nvSpPr>
          <p:spPr>
            <a:xfrm>
              <a:off x="10139610" y="2544735"/>
              <a:ext cx="247650" cy="247650"/>
            </a:xfrm>
            <a:prstGeom prst="ellipse">
              <a:avLst/>
            </a:pr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31" name="直接箭头连接符 30"/>
          <p:cNvCxnSpPr/>
          <p:nvPr/>
        </p:nvCxnSpPr>
        <p:spPr>
          <a:xfrm>
            <a:off x="1200199" y="5825729"/>
            <a:ext cx="9732835" cy="9589"/>
          </a:xfrm>
          <a:prstGeom prst="straightConnector1">
            <a:avLst/>
          </a:prstGeom>
          <a:ln w="762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2376917" y="5810231"/>
            <a:ext cx="7630424" cy="781153"/>
            <a:chOff x="2376917" y="5810231"/>
            <a:chExt cx="7630424" cy="781153"/>
          </a:xfrm>
        </p:grpSpPr>
        <p:cxnSp>
          <p:nvCxnSpPr>
            <p:cNvPr id="33" name="直接连接符 32"/>
            <p:cNvCxnSpPr/>
            <p:nvPr/>
          </p:nvCxnSpPr>
          <p:spPr>
            <a:xfrm>
              <a:off x="2770562" y="5810231"/>
              <a:ext cx="0" cy="192637"/>
            </a:xfrm>
            <a:prstGeom prst="lin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>
              <a:off x="5227635" y="5860661"/>
              <a:ext cx="0" cy="192637"/>
            </a:xfrm>
            <a:prstGeom prst="lin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>
              <a:off x="7586167" y="5825729"/>
              <a:ext cx="0" cy="192637"/>
            </a:xfrm>
            <a:prstGeom prst="lin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直接连接符 36"/>
            <p:cNvCxnSpPr/>
            <p:nvPr/>
          </p:nvCxnSpPr>
          <p:spPr>
            <a:xfrm>
              <a:off x="9550986" y="5825728"/>
              <a:ext cx="0" cy="192637"/>
            </a:xfrm>
            <a:prstGeom prst="line">
              <a:avLst/>
            </a:prstGeom>
            <a:ln w="76200">
              <a:solidFill>
                <a:schemeClr val="accent5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2376917" y="6155153"/>
              <a:ext cx="872156" cy="400110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accent5">
                      <a:lumMod val="50000"/>
                    </a:schemeClr>
                  </a:solidFill>
                </a:rPr>
                <a:t>2</a:t>
              </a:r>
              <a:r>
                <a:rPr lang="zh-CN" altLang="en-US" sz="2000" b="1" smtClean="0">
                  <a:solidFill>
                    <a:schemeClr val="accent5">
                      <a:lumMod val="50000"/>
                    </a:schemeClr>
                  </a:solidFill>
                </a:rPr>
                <a:t>月</a:t>
              </a:r>
              <a:endParaRPr lang="en-US" sz="2000" b="1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4811834" y="6191274"/>
              <a:ext cx="872156" cy="400110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accent5">
                      <a:lumMod val="50000"/>
                    </a:schemeClr>
                  </a:solidFill>
                </a:rPr>
                <a:t>6</a:t>
              </a:r>
              <a:r>
                <a:rPr lang="zh-CN" altLang="en-US" sz="2000" b="1" smtClean="0">
                  <a:solidFill>
                    <a:schemeClr val="accent5">
                      <a:lumMod val="50000"/>
                    </a:schemeClr>
                  </a:solidFill>
                </a:rPr>
                <a:t>月</a:t>
              </a:r>
              <a:endParaRPr lang="en-US" sz="2000" b="1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7145920" y="6170651"/>
              <a:ext cx="872156" cy="400110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>
                  <a:solidFill>
                    <a:schemeClr val="accent5">
                      <a:lumMod val="50000"/>
                    </a:schemeClr>
                  </a:solidFill>
                </a:rPr>
                <a:t>8</a:t>
              </a:r>
              <a:r>
                <a:rPr lang="zh-CN" altLang="en-US" sz="2000" b="1" smtClean="0">
                  <a:solidFill>
                    <a:schemeClr val="accent5">
                      <a:lumMod val="50000"/>
                    </a:schemeClr>
                  </a:solidFill>
                </a:rPr>
                <a:t>月</a:t>
              </a:r>
              <a:endParaRPr lang="en-US" sz="2000" b="1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9135185" y="6170651"/>
              <a:ext cx="872156" cy="400110"/>
            </a:xfrm>
            <a:prstGeom prst="rect">
              <a:avLst/>
            </a:prstGeom>
            <a:noFill/>
            <a:ln>
              <a:solidFill>
                <a:schemeClr val="accent5">
                  <a:lumMod val="50000"/>
                </a:schemeClr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b="1" smtClean="0">
                  <a:solidFill>
                    <a:schemeClr val="accent5">
                      <a:lumMod val="50000"/>
                    </a:schemeClr>
                  </a:solidFill>
                </a:rPr>
                <a:t>10</a:t>
              </a:r>
              <a:r>
                <a:rPr lang="zh-CN" altLang="en-US" sz="2000" b="1" smtClean="0">
                  <a:solidFill>
                    <a:schemeClr val="accent5">
                      <a:lumMod val="50000"/>
                    </a:schemeClr>
                  </a:solidFill>
                </a:rPr>
                <a:t>月</a:t>
              </a:r>
              <a:endParaRPr lang="en-US" sz="2000" b="1">
                <a:solidFill>
                  <a:schemeClr val="accent5">
                    <a:lumMod val="50000"/>
                  </a:schemeClr>
                </a:solidFill>
              </a:endParaRPr>
            </a:p>
          </p:txBody>
        </p:sp>
      </p:grpSp>
      <p:cxnSp>
        <p:nvCxnSpPr>
          <p:cNvPr id="44" name="直接箭头连接符 43"/>
          <p:cNvCxnSpPr/>
          <p:nvPr/>
        </p:nvCxnSpPr>
        <p:spPr>
          <a:xfrm flipH="1" flipV="1">
            <a:off x="1224233" y="1859170"/>
            <a:ext cx="29178" cy="3976148"/>
          </a:xfrm>
          <a:prstGeom prst="straightConnector1">
            <a:avLst/>
          </a:prstGeom>
          <a:ln w="762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557385" y="2686144"/>
            <a:ext cx="3992410" cy="1663793"/>
            <a:chOff x="557385" y="2686144"/>
            <a:chExt cx="3992410" cy="1663793"/>
          </a:xfrm>
        </p:grpSpPr>
        <p:sp>
          <p:nvSpPr>
            <p:cNvPr id="26" name="文本框 25"/>
            <p:cNvSpPr txBox="1"/>
            <p:nvPr/>
          </p:nvSpPr>
          <p:spPr>
            <a:xfrm>
              <a:off x="557385" y="2686144"/>
              <a:ext cx="39924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mtClean="0">
                  <a:latin typeface="+mn-ea"/>
                </a:rPr>
                <a:t>TEXT</a:t>
              </a:r>
            </a:p>
            <a:p>
              <a:pPr algn="ctr"/>
              <a:r>
                <a:rPr lang="zh-CN" altLang="en-US" b="1" smtClean="0">
                  <a:latin typeface="+mn-ea"/>
                </a:rPr>
                <a:t>请贴入你成果的照片</a:t>
              </a:r>
              <a:endParaRPr lang="en-US" b="1">
                <a:latin typeface="+mn-ea"/>
              </a:endParaRPr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1683213" y="3380069"/>
              <a:ext cx="1669947" cy="969868"/>
              <a:chOff x="1683213" y="3380069"/>
              <a:chExt cx="1669947" cy="969868"/>
            </a:xfrm>
          </p:grpSpPr>
          <p:sp>
            <p:nvSpPr>
              <p:cNvPr id="49" name="矩形 48"/>
              <p:cNvSpPr/>
              <p:nvPr/>
            </p:nvSpPr>
            <p:spPr>
              <a:xfrm>
                <a:off x="1683213" y="3380069"/>
                <a:ext cx="1669947" cy="96986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85332" y="3425020"/>
                <a:ext cx="1464823" cy="873575"/>
              </a:xfrm>
              <a:prstGeom prst="rect">
                <a:avLst/>
              </a:prstGeom>
            </p:spPr>
          </p:pic>
        </p:grpSp>
      </p:grpSp>
      <p:grpSp>
        <p:nvGrpSpPr>
          <p:cNvPr id="63" name="组合 62"/>
          <p:cNvGrpSpPr/>
          <p:nvPr/>
        </p:nvGrpSpPr>
        <p:grpSpPr>
          <a:xfrm>
            <a:off x="3234834" y="2083628"/>
            <a:ext cx="3992410" cy="1722063"/>
            <a:chOff x="3234834" y="2083628"/>
            <a:chExt cx="3992410" cy="1722063"/>
          </a:xfrm>
        </p:grpSpPr>
        <p:sp>
          <p:nvSpPr>
            <p:cNvPr id="28" name="文本框 27"/>
            <p:cNvSpPr txBox="1"/>
            <p:nvPr/>
          </p:nvSpPr>
          <p:spPr>
            <a:xfrm>
              <a:off x="3234834" y="2083628"/>
              <a:ext cx="39924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mtClean="0">
                  <a:latin typeface="+mn-ea"/>
                </a:rPr>
                <a:t>TEXT</a:t>
              </a:r>
            </a:p>
            <a:p>
              <a:pPr algn="ctr"/>
              <a:r>
                <a:rPr lang="zh-CN" altLang="en-US" b="1" smtClean="0">
                  <a:latin typeface="+mn-ea"/>
                </a:rPr>
                <a:t>请贴入你成果的照片</a:t>
              </a:r>
              <a:endParaRPr lang="en-US" b="1">
                <a:latin typeface="+mn-ea"/>
              </a:endParaRPr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4452061" y="2835823"/>
              <a:ext cx="1669947" cy="969868"/>
              <a:chOff x="1683213" y="3380069"/>
              <a:chExt cx="1669947" cy="969868"/>
            </a:xfrm>
          </p:grpSpPr>
          <p:sp>
            <p:nvSpPr>
              <p:cNvPr id="52" name="矩形 51"/>
              <p:cNvSpPr/>
              <p:nvPr/>
            </p:nvSpPr>
            <p:spPr>
              <a:xfrm>
                <a:off x="1683213" y="3380069"/>
                <a:ext cx="1669947" cy="96986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87388" y="3425020"/>
                <a:ext cx="1476264" cy="873575"/>
              </a:xfrm>
              <a:prstGeom prst="rect">
                <a:avLst/>
              </a:prstGeom>
            </p:spPr>
          </p:pic>
        </p:grpSp>
      </p:grpSp>
      <p:grpSp>
        <p:nvGrpSpPr>
          <p:cNvPr id="64" name="组合 63"/>
          <p:cNvGrpSpPr/>
          <p:nvPr/>
        </p:nvGrpSpPr>
        <p:grpSpPr>
          <a:xfrm>
            <a:off x="5624696" y="3913442"/>
            <a:ext cx="3992410" cy="1642761"/>
            <a:chOff x="5624696" y="3913442"/>
            <a:chExt cx="3992410" cy="1642761"/>
          </a:xfrm>
        </p:grpSpPr>
        <p:sp>
          <p:nvSpPr>
            <p:cNvPr id="29" name="文本框 28"/>
            <p:cNvSpPr txBox="1"/>
            <p:nvPr/>
          </p:nvSpPr>
          <p:spPr>
            <a:xfrm>
              <a:off x="5624696" y="3913442"/>
              <a:ext cx="39924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mtClean="0">
                  <a:latin typeface="+mn-ea"/>
                </a:rPr>
                <a:t>TEXT</a:t>
              </a:r>
            </a:p>
            <a:p>
              <a:pPr algn="ctr"/>
              <a:r>
                <a:rPr lang="zh-CN" altLang="en-US" b="1" smtClean="0">
                  <a:latin typeface="+mn-ea"/>
                </a:rPr>
                <a:t>请贴入你成果的照片</a:t>
              </a:r>
              <a:endParaRPr lang="en-US" b="1">
                <a:latin typeface="+mn-ea"/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6804735" y="4586335"/>
              <a:ext cx="1669947" cy="969868"/>
              <a:chOff x="1683213" y="3380069"/>
              <a:chExt cx="1669947" cy="969868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1683213" y="3380069"/>
                <a:ext cx="1669947" cy="96986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6" name="图片 5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40397" y="3425486"/>
                <a:ext cx="1548850" cy="873575"/>
              </a:xfrm>
              <a:prstGeom prst="rect">
                <a:avLst/>
              </a:prstGeom>
            </p:spPr>
          </p:pic>
        </p:grpSp>
      </p:grpSp>
      <p:grpSp>
        <p:nvGrpSpPr>
          <p:cNvPr id="65" name="组合 64"/>
          <p:cNvGrpSpPr/>
          <p:nvPr/>
        </p:nvGrpSpPr>
        <p:grpSpPr>
          <a:xfrm>
            <a:off x="7859940" y="2461328"/>
            <a:ext cx="3992410" cy="1713320"/>
            <a:chOff x="7859940" y="2461328"/>
            <a:chExt cx="3992410" cy="1713320"/>
          </a:xfrm>
        </p:grpSpPr>
        <p:sp>
          <p:nvSpPr>
            <p:cNvPr id="30" name="文本框 29"/>
            <p:cNvSpPr txBox="1"/>
            <p:nvPr/>
          </p:nvSpPr>
          <p:spPr>
            <a:xfrm>
              <a:off x="7859940" y="2461328"/>
              <a:ext cx="3992410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b="1" smtClean="0">
                  <a:latin typeface="+mn-ea"/>
                </a:rPr>
                <a:t>TEXT</a:t>
              </a:r>
              <a:endParaRPr lang="en-US" b="1">
                <a:latin typeface="+mn-ea"/>
              </a:endParaRPr>
            </a:p>
            <a:p>
              <a:pPr algn="ctr"/>
              <a:r>
                <a:rPr lang="zh-CN" altLang="en-US" b="1" smtClean="0">
                  <a:latin typeface="+mn-ea"/>
                </a:rPr>
                <a:t>请贴入你成果的照片</a:t>
              </a:r>
              <a:endParaRPr lang="en-US" b="1" smtClean="0">
                <a:latin typeface="+mn-ea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>
              <a:off x="9101533" y="3204780"/>
              <a:ext cx="1669947" cy="969868"/>
              <a:chOff x="1683213" y="3380069"/>
              <a:chExt cx="1669947" cy="969868"/>
            </a:xfrm>
          </p:grpSpPr>
          <p:sp>
            <p:nvSpPr>
              <p:cNvPr id="58" name="矩形 57"/>
              <p:cNvSpPr/>
              <p:nvPr/>
            </p:nvSpPr>
            <p:spPr>
              <a:xfrm>
                <a:off x="1683213" y="3380069"/>
                <a:ext cx="1669947" cy="969868"/>
              </a:xfrm>
              <a:prstGeom prst="rect">
                <a:avLst/>
              </a:pr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760504" y="3425486"/>
                <a:ext cx="1499933" cy="873575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434854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0000"/>
    </mc:Choice>
    <mc:Fallback xmlns="">
      <p:transition spd="slow"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nodeType="after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6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1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1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1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1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85000"/>
              <a:alpha val="8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矩形 16"/>
          <p:cNvSpPr/>
          <p:nvPr/>
        </p:nvSpPr>
        <p:spPr>
          <a:xfrm>
            <a:off x="-362990" y="1064028"/>
            <a:ext cx="12951230" cy="4211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矩形 17"/>
          <p:cNvSpPr/>
          <p:nvPr/>
        </p:nvSpPr>
        <p:spPr>
          <a:xfrm>
            <a:off x="-362990" y="1680689"/>
            <a:ext cx="12951230" cy="4211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矩形 18"/>
          <p:cNvSpPr/>
          <p:nvPr/>
        </p:nvSpPr>
        <p:spPr>
          <a:xfrm>
            <a:off x="-362990" y="2438398"/>
            <a:ext cx="12951230" cy="42117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矩形 19"/>
          <p:cNvSpPr/>
          <p:nvPr/>
        </p:nvSpPr>
        <p:spPr>
          <a:xfrm>
            <a:off x="-362990" y="3122813"/>
            <a:ext cx="12951230" cy="42117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矩形 20"/>
          <p:cNvSpPr/>
          <p:nvPr/>
        </p:nvSpPr>
        <p:spPr>
          <a:xfrm>
            <a:off x="-362990" y="3807228"/>
            <a:ext cx="12951230" cy="42117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矩形 21"/>
          <p:cNvSpPr/>
          <p:nvPr/>
        </p:nvSpPr>
        <p:spPr>
          <a:xfrm>
            <a:off x="-362990" y="4491643"/>
            <a:ext cx="12951230" cy="42117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文本框 22"/>
          <p:cNvSpPr txBox="1"/>
          <p:nvPr/>
        </p:nvSpPr>
        <p:spPr>
          <a:xfrm>
            <a:off x="4189615" y="3464685"/>
            <a:ext cx="7265323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0" b="1" smtClean="0">
                <a:latin typeface="黑体" panose="02010609060101010101" pitchFamily="49" charset="-122"/>
                <a:ea typeface="黑体" panose="02010609060101010101" pitchFamily="49" charset="-122"/>
              </a:rPr>
              <a:t>THANKS</a:t>
            </a:r>
            <a:endParaRPr lang="en-US" sz="10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61" y="4860643"/>
            <a:ext cx="2280735" cy="1997357"/>
          </a:xfrm>
          <a:prstGeom prst="rect">
            <a:avLst/>
          </a:prstGeom>
        </p:spPr>
      </p:pic>
      <p:sp>
        <p:nvSpPr>
          <p:cNvPr id="24" name="文本框 23"/>
          <p:cNvSpPr txBox="1"/>
          <p:nvPr/>
        </p:nvSpPr>
        <p:spPr>
          <a:xfrm>
            <a:off x="2344189" y="1249678"/>
            <a:ext cx="8728363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5000" smtClean="0">
                <a:latin typeface="黑体" panose="02010609060101010101" pitchFamily="49" charset="-122"/>
                <a:ea typeface="黑体" panose="02010609060101010101" pitchFamily="49" charset="-122"/>
              </a:rPr>
              <a:t>谢谢观看</a:t>
            </a:r>
            <a:endParaRPr lang="en-US" sz="150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44475" y="5429515"/>
            <a:ext cx="7364606" cy="859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6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6000">
        <p:split orient="vert"/>
      </p:transition>
    </mc:Choice>
    <mc:Fallback xmlns="">
      <p:transition spd="slow" advClick="0" advTm="6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800" decel="100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800" decel="100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8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084379" y="2336264"/>
            <a:ext cx="2946553" cy="2580448"/>
            <a:chOff x="2476789" y="2557032"/>
            <a:chExt cx="2946553" cy="25804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6789" y="2557032"/>
              <a:ext cx="2946553" cy="2580448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659007" y="3291079"/>
              <a:ext cx="647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贰</a:t>
              </a:r>
              <a:endParaRPr lang="en-US" sz="360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221858" y="4546158"/>
            <a:ext cx="2798261" cy="2450582"/>
            <a:chOff x="2669778" y="4060576"/>
            <a:chExt cx="2798261" cy="245058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9778" y="4060576"/>
              <a:ext cx="2798261" cy="245058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777851" y="4701981"/>
              <a:ext cx="10247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mtClean="0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叁</a:t>
              </a:r>
              <a:endParaRPr lang="en-US" sz="3600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07397" y="3070311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汗水</a:t>
            </a:r>
            <a:r>
              <a:rPr lang="en-US" altLang="zh-CN" sz="440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中期实践与实施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528116" y="5222631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奖杯</a:t>
            </a:r>
            <a:r>
              <a:rPr lang="en-US" altLang="zh-CN" sz="440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后期成果与成就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5877" y="2791398"/>
            <a:ext cx="1957736" cy="1481959"/>
            <a:chOff x="855175" y="2691937"/>
            <a:chExt cx="1957736" cy="1481959"/>
          </a:xfrm>
        </p:grpSpPr>
        <p:sp>
          <p:nvSpPr>
            <p:cNvPr id="25" name="矩形 24"/>
            <p:cNvSpPr/>
            <p:nvPr/>
          </p:nvSpPr>
          <p:spPr>
            <a:xfrm>
              <a:off x="855175" y="2691937"/>
              <a:ext cx="1957736" cy="1481959"/>
            </a:xfrm>
            <a:prstGeom prst="rect">
              <a:avLst/>
            </a:prstGeom>
            <a:solidFill>
              <a:srgbClr val="57FA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82228" y="4927364"/>
            <a:ext cx="1930323" cy="1426739"/>
            <a:chOff x="882587" y="2691937"/>
            <a:chExt cx="1930323" cy="1426739"/>
          </a:xfrm>
        </p:grpSpPr>
        <p:sp>
          <p:nvSpPr>
            <p:cNvPr id="28" name="矩形 27"/>
            <p:cNvSpPr/>
            <p:nvPr/>
          </p:nvSpPr>
          <p:spPr>
            <a:xfrm>
              <a:off x="882587" y="2691937"/>
              <a:ext cx="1930323" cy="1426739"/>
            </a:xfrm>
            <a:prstGeom prst="rect">
              <a:avLst/>
            </a:prstGeom>
            <a:solidFill>
              <a:srgbClr val="24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矩形 28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矩形 1"/>
          <p:cNvSpPr/>
          <p:nvPr/>
        </p:nvSpPr>
        <p:spPr>
          <a:xfrm>
            <a:off x="0" y="-35524"/>
            <a:ext cx="12192000" cy="6858000"/>
          </a:xfrm>
          <a:prstGeom prst="rect">
            <a:avLst/>
          </a:prstGeom>
          <a:gradFill flip="none" rotWithShape="1">
            <a:gsLst>
              <a:gs pos="17000">
                <a:schemeClr val="bg1">
                  <a:alpha val="16000"/>
                </a:schemeClr>
              </a:gs>
              <a:gs pos="0">
                <a:schemeClr val="accent4">
                  <a:lumMod val="60000"/>
                  <a:lumOff val="40000"/>
                  <a:alpha val="84000"/>
                </a:schemeClr>
              </a:gs>
              <a:gs pos="38000">
                <a:schemeClr val="accent4">
                  <a:lumMod val="40000"/>
                  <a:lumOff val="60000"/>
                  <a:alpha val="84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" name="组合 9"/>
          <p:cNvGrpSpPr/>
          <p:nvPr/>
        </p:nvGrpSpPr>
        <p:grpSpPr>
          <a:xfrm>
            <a:off x="3597365" y="818697"/>
            <a:ext cx="2015177" cy="2071154"/>
            <a:chOff x="2351871" y="1481959"/>
            <a:chExt cx="2015177" cy="20711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51" t="16323" r="18909" b="13448"/>
            <a:stretch/>
          </p:blipFill>
          <p:spPr>
            <a:xfrm>
              <a:off x="2351871" y="1481959"/>
              <a:ext cx="2015177" cy="207115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949555" y="1871205"/>
              <a:ext cx="8198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壹</a:t>
              </a:r>
              <a:endParaRPr lang="en-US" sz="3600" b="1"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02184" y="1207943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初心</a:t>
            </a:r>
            <a:r>
              <a:rPr lang="en-US" altLang="zh-CN" sz="4400" smtClean="0"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前期计划与规划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29976" y="922098"/>
            <a:ext cx="1957736" cy="1481959"/>
            <a:chOff x="855175" y="2691937"/>
            <a:chExt cx="1957736" cy="1481959"/>
          </a:xfrm>
        </p:grpSpPr>
        <p:sp>
          <p:nvSpPr>
            <p:cNvPr id="21" name="矩形 20"/>
            <p:cNvSpPr/>
            <p:nvPr/>
          </p:nvSpPr>
          <p:spPr>
            <a:xfrm>
              <a:off x="855175" y="2691937"/>
              <a:ext cx="1957736" cy="1481959"/>
            </a:xfrm>
            <a:prstGeom prst="rect">
              <a:avLst/>
            </a:prstGeom>
            <a:solidFill>
              <a:srgbClr val="FFF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0" name="矩形 19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4176897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" grpId="0" animBg="1"/>
          <p:bldP spid="1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9" grpId="0"/>
          <p:bldP spid="2" grpId="0" animBg="1"/>
          <p:bldP spid="11" grpId="0"/>
        </p:bldLst>
      </p:timing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矩形 39"/>
          <p:cNvSpPr/>
          <p:nvPr/>
        </p:nvSpPr>
        <p:spPr>
          <a:xfrm>
            <a:off x="0" y="0"/>
            <a:ext cx="12565626" cy="7285703"/>
          </a:xfrm>
          <a:prstGeom prst="rect">
            <a:avLst/>
          </a:prstGeom>
          <a:solidFill>
            <a:srgbClr val="FDE7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834020" y="1542587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449" y="-792523"/>
            <a:ext cx="4909163" cy="42992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2246" y="454881"/>
            <a:ext cx="3993893" cy="1404289"/>
            <a:chOff x="783059" y="391819"/>
            <a:chExt cx="3993893" cy="1404289"/>
          </a:xfrm>
        </p:grpSpPr>
        <p:sp>
          <p:nvSpPr>
            <p:cNvPr id="3" name="文本框 2"/>
            <p:cNvSpPr txBox="1"/>
            <p:nvPr/>
          </p:nvSpPr>
          <p:spPr>
            <a:xfrm>
              <a:off x="1623849" y="570744"/>
              <a:ext cx="3153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计划与规划</a:t>
              </a:r>
              <a:endParaRPr 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3059" y="391819"/>
              <a:ext cx="861774" cy="14042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初心</a:t>
              </a:r>
              <a:endParaRPr 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849" y="1093964"/>
              <a:ext cx="2743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/>
                <a:t> 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P</a:t>
              </a:r>
              <a:r>
                <a:rPr lang="en-US" sz="2000" b="1" smtClean="0">
                  <a:solidFill>
                    <a:schemeClr val="bg1">
                      <a:lumMod val="50000"/>
                    </a:schemeClr>
                  </a:solidFill>
                </a:rPr>
                <a:t>roject </a:t>
              </a:r>
              <a:r>
                <a:rPr lang="en-US" altLang="zh-CN" sz="2000" b="1" smtClean="0">
                  <a:solidFill>
                    <a:schemeClr val="bg1">
                      <a:lumMod val="50000"/>
                    </a:schemeClr>
                  </a:solidFill>
                </a:rPr>
                <a:t>and 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Planning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10809209" y="1357080"/>
            <a:ext cx="247650" cy="247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文本框 37"/>
          <p:cNvSpPr txBox="1"/>
          <p:nvPr/>
        </p:nvSpPr>
        <p:spPr>
          <a:xfrm>
            <a:off x="4866158" y="721598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99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不忘初心，方得始终</a:t>
            </a:r>
            <a:endParaRPr lang="en-US" sz="4000" b="1">
              <a:solidFill>
                <a:srgbClr val="FF990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1019373" y="2584038"/>
            <a:ext cx="1579594" cy="583048"/>
            <a:chOff x="2613486" y="2947433"/>
            <a:chExt cx="1579594" cy="58304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50000"/>
                      </a14:imgEffect>
                      <a14:imgEffect>
                        <a14:brightnessContrast bright="-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13486" y="2959331"/>
              <a:ext cx="571150" cy="571150"/>
            </a:xfrm>
            <a:prstGeom prst="rect">
              <a:avLst/>
            </a:prstGeom>
          </p:spPr>
        </p:pic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17708" y="2947433"/>
              <a:ext cx="571150" cy="571150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1930" y="2947433"/>
              <a:ext cx="571150" cy="571150"/>
            </a:xfrm>
            <a:prstGeom prst="rect">
              <a:avLst/>
            </a:prstGeom>
          </p:spPr>
        </p:pic>
      </p:grpSp>
      <p:sp>
        <p:nvSpPr>
          <p:cNvPr id="15" name="文本框 14"/>
          <p:cNvSpPr txBox="1"/>
          <p:nvPr/>
        </p:nvSpPr>
        <p:spPr>
          <a:xfrm>
            <a:off x="1403132" y="4655127"/>
            <a:ext cx="19864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26" name="文本框 25"/>
          <p:cNvSpPr txBox="1"/>
          <p:nvPr/>
        </p:nvSpPr>
        <p:spPr>
          <a:xfrm>
            <a:off x="2773779" y="2669946"/>
            <a:ext cx="30424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/>
              <a:t>请在此处输入文本内容，用于描述预期人员安排</a:t>
            </a:r>
            <a:endParaRPr lang="en-US" sz="2000" b="1"/>
          </a:p>
        </p:txBody>
      </p:sp>
      <p:sp>
        <p:nvSpPr>
          <p:cNvPr id="63" name="文本框 62"/>
          <p:cNvSpPr txBox="1"/>
          <p:nvPr/>
        </p:nvSpPr>
        <p:spPr>
          <a:xfrm>
            <a:off x="8104719" y="2582406"/>
            <a:ext cx="30424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/>
              <a:t>请在此处输入文本内容，用于描述预期人员安排</a:t>
            </a:r>
            <a:endParaRPr lang="en-US" sz="2000" b="1"/>
          </a:p>
        </p:txBody>
      </p:sp>
      <p:sp>
        <p:nvSpPr>
          <p:cNvPr id="64" name="文本框 63"/>
          <p:cNvSpPr txBox="1"/>
          <p:nvPr/>
        </p:nvSpPr>
        <p:spPr>
          <a:xfrm>
            <a:off x="2696327" y="4817024"/>
            <a:ext cx="30424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/>
              <a:t>请在此处输入文本内容，用于描述预期人员安排</a:t>
            </a:r>
            <a:endParaRPr lang="en-US" sz="2000" b="1"/>
          </a:p>
        </p:txBody>
      </p:sp>
      <p:sp>
        <p:nvSpPr>
          <p:cNvPr id="65" name="文本框 64"/>
          <p:cNvSpPr txBox="1"/>
          <p:nvPr/>
        </p:nvSpPr>
        <p:spPr>
          <a:xfrm>
            <a:off x="8080297" y="4817024"/>
            <a:ext cx="30424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smtClean="0"/>
              <a:t>请在此处输入文本内容，用于描述预期人员安排</a:t>
            </a:r>
            <a:endParaRPr lang="en-US" sz="2000" b="1"/>
          </a:p>
        </p:txBody>
      </p:sp>
      <p:grpSp>
        <p:nvGrpSpPr>
          <p:cNvPr id="30" name="组合 29"/>
          <p:cNvGrpSpPr/>
          <p:nvPr/>
        </p:nvGrpSpPr>
        <p:grpSpPr>
          <a:xfrm>
            <a:off x="954684" y="3440808"/>
            <a:ext cx="4756131" cy="451146"/>
            <a:chOff x="954684" y="3440808"/>
            <a:chExt cx="4756131" cy="451146"/>
          </a:xfrm>
        </p:grpSpPr>
        <p:sp>
          <p:nvSpPr>
            <p:cNvPr id="8" name="圆角矩形 7"/>
            <p:cNvSpPr/>
            <p:nvPr/>
          </p:nvSpPr>
          <p:spPr>
            <a:xfrm>
              <a:off x="954684" y="3440808"/>
              <a:ext cx="1629294" cy="45114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人员安排</a:t>
              </a:r>
              <a:endParaRPr lang="en-US" sz="2000" b="1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29" name="直接连接符 28"/>
            <p:cNvCxnSpPr>
              <a:stCxn id="8" idx="3"/>
            </p:cNvCxnSpPr>
            <p:nvPr/>
          </p:nvCxnSpPr>
          <p:spPr>
            <a:xfrm>
              <a:off x="2583978" y="3666381"/>
              <a:ext cx="3126837" cy="18844"/>
            </a:xfrm>
            <a:prstGeom prst="line">
              <a:avLst/>
            </a:prstGeom>
            <a:ln w="571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组合 43"/>
          <p:cNvGrpSpPr/>
          <p:nvPr/>
        </p:nvGrpSpPr>
        <p:grpSpPr>
          <a:xfrm>
            <a:off x="6251983" y="2584038"/>
            <a:ext cx="1233679" cy="594669"/>
            <a:chOff x="6251983" y="2584038"/>
            <a:chExt cx="1233679" cy="594669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251983" y="2595936"/>
              <a:ext cx="582771" cy="582771"/>
            </a:xfrm>
            <a:prstGeom prst="rect">
              <a:avLst/>
            </a:prstGeom>
          </p:spPr>
        </p:pic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5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02891" y="2584038"/>
              <a:ext cx="582771" cy="582771"/>
            </a:xfrm>
            <a:prstGeom prst="rect">
              <a:avLst/>
            </a:prstGeom>
          </p:spPr>
        </p:pic>
      </p:grpSp>
      <p:grpSp>
        <p:nvGrpSpPr>
          <p:cNvPr id="69" name="组合 68"/>
          <p:cNvGrpSpPr/>
          <p:nvPr/>
        </p:nvGrpSpPr>
        <p:grpSpPr>
          <a:xfrm>
            <a:off x="6112799" y="3443191"/>
            <a:ext cx="4756131" cy="451146"/>
            <a:chOff x="954684" y="3440808"/>
            <a:chExt cx="4756131" cy="451146"/>
          </a:xfrm>
        </p:grpSpPr>
        <p:sp>
          <p:nvSpPr>
            <p:cNvPr id="70" name="圆角矩形 69"/>
            <p:cNvSpPr/>
            <p:nvPr/>
          </p:nvSpPr>
          <p:spPr>
            <a:xfrm>
              <a:off x="954684" y="3440808"/>
              <a:ext cx="1629294" cy="45114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时间</a:t>
              </a:r>
              <a:r>
                <a:rPr lang="zh-CN" altLang="en-US" sz="2000" b="1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规划</a:t>
              </a:r>
              <a:endParaRPr lang="en-US" sz="2000" b="1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1" name="直接连接符 70"/>
            <p:cNvCxnSpPr>
              <a:stCxn id="70" idx="3"/>
            </p:cNvCxnSpPr>
            <p:nvPr/>
          </p:nvCxnSpPr>
          <p:spPr>
            <a:xfrm>
              <a:off x="2583978" y="3666381"/>
              <a:ext cx="3126837" cy="18844"/>
            </a:xfrm>
            <a:prstGeom prst="line">
              <a:avLst/>
            </a:prstGeom>
            <a:ln w="571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6" name="组合 45"/>
          <p:cNvGrpSpPr/>
          <p:nvPr/>
        </p:nvGrpSpPr>
        <p:grpSpPr>
          <a:xfrm>
            <a:off x="1019373" y="4798336"/>
            <a:ext cx="1508764" cy="695611"/>
            <a:chOff x="1019373" y="4798336"/>
            <a:chExt cx="1508764" cy="695611"/>
          </a:xfrm>
        </p:grpSpPr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9373" y="4798336"/>
              <a:ext cx="718967" cy="690208"/>
            </a:xfrm>
            <a:prstGeom prst="rect">
              <a:avLst/>
            </a:prstGeom>
          </p:spPr>
        </p:pic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6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09170" y="4803739"/>
              <a:ext cx="718967" cy="690208"/>
            </a:xfrm>
            <a:prstGeom prst="rect">
              <a:avLst/>
            </a:prstGeom>
          </p:spPr>
        </p:pic>
      </p:grpSp>
      <p:grpSp>
        <p:nvGrpSpPr>
          <p:cNvPr id="72" name="组合 71"/>
          <p:cNvGrpSpPr/>
          <p:nvPr/>
        </p:nvGrpSpPr>
        <p:grpSpPr>
          <a:xfrm>
            <a:off x="954684" y="5833929"/>
            <a:ext cx="4756131" cy="451146"/>
            <a:chOff x="954684" y="3440808"/>
            <a:chExt cx="4756131" cy="451146"/>
          </a:xfrm>
        </p:grpSpPr>
        <p:sp>
          <p:nvSpPr>
            <p:cNvPr id="73" name="圆角矩形 72"/>
            <p:cNvSpPr/>
            <p:nvPr/>
          </p:nvSpPr>
          <p:spPr>
            <a:xfrm>
              <a:off x="954684" y="3440808"/>
              <a:ext cx="1629294" cy="45114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预期投入</a:t>
              </a:r>
              <a:endParaRPr lang="en-US" sz="2000" b="1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4" name="直接连接符 73"/>
            <p:cNvCxnSpPr>
              <a:stCxn id="73" idx="3"/>
            </p:cNvCxnSpPr>
            <p:nvPr/>
          </p:nvCxnSpPr>
          <p:spPr>
            <a:xfrm>
              <a:off x="2583978" y="3666381"/>
              <a:ext cx="3126837" cy="18844"/>
            </a:xfrm>
            <a:prstGeom prst="line">
              <a:avLst/>
            </a:prstGeom>
            <a:ln w="571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813" y="4655126"/>
            <a:ext cx="1226820" cy="1101723"/>
          </a:xfrm>
          <a:prstGeom prst="rect">
            <a:avLst/>
          </a:prstGeom>
        </p:spPr>
      </p:pic>
      <p:grpSp>
        <p:nvGrpSpPr>
          <p:cNvPr id="75" name="组合 74"/>
          <p:cNvGrpSpPr/>
          <p:nvPr/>
        </p:nvGrpSpPr>
        <p:grpSpPr>
          <a:xfrm>
            <a:off x="6112799" y="5832687"/>
            <a:ext cx="4756131" cy="451146"/>
            <a:chOff x="954684" y="3440808"/>
            <a:chExt cx="4756131" cy="451146"/>
          </a:xfrm>
        </p:grpSpPr>
        <p:sp>
          <p:nvSpPr>
            <p:cNvPr id="76" name="圆角矩形 75"/>
            <p:cNvSpPr/>
            <p:nvPr/>
          </p:nvSpPr>
          <p:spPr>
            <a:xfrm>
              <a:off x="954684" y="3440808"/>
              <a:ext cx="1629294" cy="451146"/>
            </a:xfrm>
            <a:prstGeom prst="roundRect">
              <a:avLst/>
            </a:prstGeom>
            <a:solidFill>
              <a:schemeClr val="accent4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smtClean="0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预期</a:t>
              </a:r>
              <a:r>
                <a:rPr lang="zh-CN" altLang="en-US" sz="2000" b="1">
                  <a:solidFill>
                    <a:schemeClr val="accent4">
                      <a:lumMod val="75000"/>
                    </a:schemeClr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成效</a:t>
              </a:r>
              <a:endParaRPr lang="en-US" sz="2000" b="1">
                <a:solidFill>
                  <a:schemeClr val="accent4">
                    <a:lumMod val="7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cxnSp>
          <p:nvCxnSpPr>
            <p:cNvPr id="77" name="直接连接符 76"/>
            <p:cNvCxnSpPr>
              <a:stCxn id="76" idx="3"/>
            </p:cNvCxnSpPr>
            <p:nvPr/>
          </p:nvCxnSpPr>
          <p:spPr>
            <a:xfrm>
              <a:off x="2583978" y="3666381"/>
              <a:ext cx="3126837" cy="18844"/>
            </a:xfrm>
            <a:prstGeom prst="line">
              <a:avLst/>
            </a:prstGeom>
            <a:ln w="571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1378435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8" grpId="0"/>
      <p:bldP spid="26" grpId="0"/>
      <p:bldP spid="63" grpId="0"/>
      <p:bldP spid="64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26"/>
          <p:cNvSpPr/>
          <p:nvPr/>
        </p:nvSpPr>
        <p:spPr>
          <a:xfrm>
            <a:off x="0" y="0"/>
            <a:ext cx="12565626" cy="7285703"/>
          </a:xfrm>
          <a:prstGeom prst="rect">
            <a:avLst/>
          </a:prstGeom>
          <a:solidFill>
            <a:srgbClr val="FDE7A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834020" y="1542587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449" y="-792523"/>
            <a:ext cx="4909163" cy="42992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2246" y="454881"/>
            <a:ext cx="3993893" cy="1404289"/>
            <a:chOff x="783059" y="391819"/>
            <a:chExt cx="3993893" cy="1404289"/>
          </a:xfrm>
        </p:grpSpPr>
        <p:sp>
          <p:nvSpPr>
            <p:cNvPr id="3" name="文本框 2"/>
            <p:cNvSpPr txBox="1"/>
            <p:nvPr/>
          </p:nvSpPr>
          <p:spPr>
            <a:xfrm>
              <a:off x="1623849" y="570744"/>
              <a:ext cx="3153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计划与规划</a:t>
              </a:r>
              <a:endParaRPr 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3059" y="391819"/>
              <a:ext cx="861774" cy="14042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初心</a:t>
              </a:r>
              <a:endParaRPr lang="en-US" sz="4400">
                <a:solidFill>
                  <a:schemeClr val="tx1">
                    <a:lumMod val="95000"/>
                    <a:lumOff val="5000"/>
                  </a:schemeClr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849" y="1093964"/>
              <a:ext cx="2743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/>
                <a:t> 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P</a:t>
              </a:r>
              <a:r>
                <a:rPr lang="en-US" sz="2000" b="1" smtClean="0">
                  <a:solidFill>
                    <a:schemeClr val="bg1">
                      <a:lumMod val="50000"/>
                    </a:schemeClr>
                  </a:solidFill>
                </a:rPr>
                <a:t>roject </a:t>
              </a:r>
              <a:r>
                <a:rPr lang="en-US" altLang="zh-CN" sz="2000" b="1" smtClean="0">
                  <a:solidFill>
                    <a:schemeClr val="bg1">
                      <a:lumMod val="50000"/>
                    </a:schemeClr>
                  </a:solidFill>
                </a:rPr>
                <a:t>and 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Planning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10809209" y="1357080"/>
            <a:ext cx="247650" cy="247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文本框 37"/>
          <p:cNvSpPr txBox="1"/>
          <p:nvPr/>
        </p:nvSpPr>
        <p:spPr>
          <a:xfrm>
            <a:off x="4866158" y="721598"/>
            <a:ext cx="49346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FF990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不忘初心，方得始终</a:t>
            </a:r>
            <a:endParaRPr lang="en-US" sz="4000" b="1">
              <a:solidFill>
                <a:srgbClr val="FF990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11" name="心形 10"/>
          <p:cNvSpPr/>
          <p:nvPr/>
        </p:nvSpPr>
        <p:spPr>
          <a:xfrm>
            <a:off x="3977302" y="2872269"/>
            <a:ext cx="1261242" cy="1261242"/>
          </a:xfrm>
          <a:prstGeom prst="hear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心形 11"/>
          <p:cNvSpPr/>
          <p:nvPr/>
        </p:nvSpPr>
        <p:spPr>
          <a:xfrm>
            <a:off x="1192644" y="2899860"/>
            <a:ext cx="1261242" cy="1261242"/>
          </a:xfrm>
          <a:prstGeom prst="hear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心形 12"/>
          <p:cNvSpPr/>
          <p:nvPr/>
        </p:nvSpPr>
        <p:spPr>
          <a:xfrm>
            <a:off x="9800765" y="2960277"/>
            <a:ext cx="1261242" cy="1261242"/>
          </a:xfrm>
          <a:prstGeom prst="hear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任意多边形 16"/>
          <p:cNvSpPr/>
          <p:nvPr/>
        </p:nvSpPr>
        <p:spPr>
          <a:xfrm>
            <a:off x="3988063" y="3356085"/>
            <a:ext cx="1237466" cy="768740"/>
          </a:xfrm>
          <a:custGeom>
            <a:avLst/>
            <a:gdLst>
              <a:gd name="connsiteX0" fmla="*/ 0 w 1237466"/>
              <a:gd name="connsiteY0" fmla="*/ 0 h 768740"/>
              <a:gd name="connsiteX1" fmla="*/ 1237466 w 1237466"/>
              <a:gd name="connsiteY1" fmla="*/ 0 h 768740"/>
              <a:gd name="connsiteX2" fmla="*/ 1224757 w 1237466"/>
              <a:gd name="connsiteY2" fmla="*/ 48553 h 768740"/>
              <a:gd name="connsiteX3" fmla="*/ 618733 w 1237466"/>
              <a:gd name="connsiteY3" fmla="*/ 768740 h 768740"/>
              <a:gd name="connsiteX4" fmla="*/ 12709 w 1237466"/>
              <a:gd name="connsiteY4" fmla="*/ 48553 h 768740"/>
              <a:gd name="connsiteX5" fmla="*/ 0 w 1237466"/>
              <a:gd name="connsiteY5" fmla="*/ 0 h 768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37466" h="768740">
                <a:moveTo>
                  <a:pt x="0" y="0"/>
                </a:moveTo>
                <a:lnTo>
                  <a:pt x="1237466" y="0"/>
                </a:lnTo>
                <a:lnTo>
                  <a:pt x="1224757" y="48553"/>
                </a:lnTo>
                <a:cubicBezTo>
                  <a:pt x="1160057" y="253282"/>
                  <a:pt x="980847" y="502697"/>
                  <a:pt x="618733" y="768740"/>
                </a:cubicBezTo>
                <a:cubicBezTo>
                  <a:pt x="256619" y="502697"/>
                  <a:pt x="77409" y="253282"/>
                  <a:pt x="12709" y="48553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任意多边形 24"/>
          <p:cNvSpPr/>
          <p:nvPr/>
        </p:nvSpPr>
        <p:spPr>
          <a:xfrm>
            <a:off x="8606598" y="5044966"/>
            <a:ext cx="76274" cy="85566"/>
          </a:xfrm>
          <a:custGeom>
            <a:avLst/>
            <a:gdLst>
              <a:gd name="connsiteX0" fmla="*/ 0 w 76274"/>
              <a:gd name="connsiteY0" fmla="*/ 0 h 85566"/>
              <a:gd name="connsiteX1" fmla="*/ 76274 w 76274"/>
              <a:gd name="connsiteY1" fmla="*/ 0 h 85566"/>
              <a:gd name="connsiteX2" fmla="*/ 64909 w 76274"/>
              <a:gd name="connsiteY2" fmla="*/ 20864 h 85566"/>
              <a:gd name="connsiteX3" fmla="*/ 38137 w 76274"/>
              <a:gd name="connsiteY3" fmla="*/ 85566 h 85566"/>
              <a:gd name="connsiteX4" fmla="*/ 11365 w 76274"/>
              <a:gd name="connsiteY4" fmla="*/ 20864 h 85566"/>
              <a:gd name="connsiteX5" fmla="*/ 0 w 76274"/>
              <a:gd name="connsiteY5" fmla="*/ 0 h 85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274" h="85566">
                <a:moveTo>
                  <a:pt x="0" y="0"/>
                </a:moveTo>
                <a:lnTo>
                  <a:pt x="76274" y="0"/>
                </a:lnTo>
                <a:lnTo>
                  <a:pt x="64909" y="20864"/>
                </a:lnTo>
                <a:cubicBezTo>
                  <a:pt x="55304" y="41020"/>
                  <a:pt x="46348" y="62575"/>
                  <a:pt x="38137" y="85566"/>
                </a:cubicBezTo>
                <a:cubicBezTo>
                  <a:pt x="29926" y="62575"/>
                  <a:pt x="20970" y="41020"/>
                  <a:pt x="11365" y="20864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心形 19"/>
          <p:cNvSpPr/>
          <p:nvPr/>
        </p:nvSpPr>
        <p:spPr>
          <a:xfrm>
            <a:off x="9811383" y="2956025"/>
            <a:ext cx="1261242" cy="1261242"/>
          </a:xfrm>
          <a:prstGeom prst="heart">
            <a:avLst/>
          </a:prstGeom>
          <a:solidFill>
            <a:srgbClr val="FF99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任意多边形 29"/>
          <p:cNvSpPr/>
          <p:nvPr/>
        </p:nvSpPr>
        <p:spPr>
          <a:xfrm>
            <a:off x="1261334" y="3524655"/>
            <a:ext cx="1133258" cy="622166"/>
          </a:xfrm>
          <a:custGeom>
            <a:avLst/>
            <a:gdLst>
              <a:gd name="connsiteX0" fmla="*/ 0 w 1133258"/>
              <a:gd name="connsiteY0" fmla="*/ 0 h 622166"/>
              <a:gd name="connsiteX1" fmla="*/ 1133258 w 1133258"/>
              <a:gd name="connsiteY1" fmla="*/ 0 h 622166"/>
              <a:gd name="connsiteX2" fmla="*/ 1111805 w 1133258"/>
              <a:gd name="connsiteY2" fmla="*/ 44777 h 622166"/>
              <a:gd name="connsiteX3" fmla="*/ 566629 w 1133258"/>
              <a:gd name="connsiteY3" fmla="*/ 622166 h 622166"/>
              <a:gd name="connsiteX4" fmla="*/ 21453 w 1133258"/>
              <a:gd name="connsiteY4" fmla="*/ 44777 h 622166"/>
              <a:gd name="connsiteX5" fmla="*/ 0 w 1133258"/>
              <a:gd name="connsiteY5" fmla="*/ 0 h 6221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133258" h="622166">
                <a:moveTo>
                  <a:pt x="0" y="0"/>
                </a:moveTo>
                <a:lnTo>
                  <a:pt x="1133258" y="0"/>
                </a:lnTo>
                <a:lnTo>
                  <a:pt x="1111805" y="44777"/>
                </a:lnTo>
                <a:cubicBezTo>
                  <a:pt x="1019272" y="218380"/>
                  <a:pt x="848274" y="415244"/>
                  <a:pt x="566629" y="622166"/>
                </a:cubicBezTo>
                <a:cubicBezTo>
                  <a:pt x="284985" y="415244"/>
                  <a:pt x="113986" y="218380"/>
                  <a:pt x="21453" y="44777"/>
                </a:cubicBezTo>
                <a:lnTo>
                  <a:pt x="0" y="0"/>
                </a:lnTo>
                <a:close/>
              </a:path>
            </a:pathLst>
          </a:custGeom>
          <a:solidFill>
            <a:srgbClr val="FF99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心形 32"/>
          <p:cNvSpPr/>
          <p:nvPr/>
        </p:nvSpPr>
        <p:spPr>
          <a:xfrm>
            <a:off x="6872124" y="2913788"/>
            <a:ext cx="1261242" cy="1261242"/>
          </a:xfrm>
          <a:prstGeom prst="heart">
            <a:avLst/>
          </a:prstGeom>
          <a:noFill/>
          <a:ln w="57150">
            <a:solidFill>
              <a:srgbClr val="FF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任意多边形 33"/>
          <p:cNvSpPr/>
          <p:nvPr/>
        </p:nvSpPr>
        <p:spPr>
          <a:xfrm>
            <a:off x="6863917" y="3192584"/>
            <a:ext cx="1270436" cy="1031497"/>
          </a:xfrm>
          <a:custGeom>
            <a:avLst/>
            <a:gdLst>
              <a:gd name="connsiteX0" fmla="*/ 22702 w 1270436"/>
              <a:gd name="connsiteY0" fmla="*/ 0 h 1031497"/>
              <a:gd name="connsiteX1" fmla="*/ 597081 w 1270436"/>
              <a:gd name="connsiteY1" fmla="*/ 0 h 1031497"/>
              <a:gd name="connsiteX2" fmla="*/ 608446 w 1270436"/>
              <a:gd name="connsiteY2" fmla="*/ 20864 h 1031497"/>
              <a:gd name="connsiteX3" fmla="*/ 635218 w 1270436"/>
              <a:gd name="connsiteY3" fmla="*/ 85566 h 1031497"/>
              <a:gd name="connsiteX4" fmla="*/ 661990 w 1270436"/>
              <a:gd name="connsiteY4" fmla="*/ 20864 h 1031497"/>
              <a:gd name="connsiteX5" fmla="*/ 673355 w 1270436"/>
              <a:gd name="connsiteY5" fmla="*/ 0 h 1031497"/>
              <a:gd name="connsiteX6" fmla="*/ 1247734 w 1270436"/>
              <a:gd name="connsiteY6" fmla="*/ 0 h 1031497"/>
              <a:gd name="connsiteX7" fmla="*/ 1254773 w 1270436"/>
              <a:gd name="connsiteY7" fmla="*/ 16284 h 1031497"/>
              <a:gd name="connsiteX8" fmla="*/ 635218 w 1270436"/>
              <a:gd name="connsiteY8" fmla="*/ 1031497 h 1031497"/>
              <a:gd name="connsiteX9" fmla="*/ 15663 w 1270436"/>
              <a:gd name="connsiteY9" fmla="*/ 16284 h 1031497"/>
              <a:gd name="connsiteX10" fmla="*/ 22702 w 1270436"/>
              <a:gd name="connsiteY10" fmla="*/ 0 h 1031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70436" h="1031497">
                <a:moveTo>
                  <a:pt x="22702" y="0"/>
                </a:moveTo>
                <a:lnTo>
                  <a:pt x="597081" y="0"/>
                </a:lnTo>
                <a:lnTo>
                  <a:pt x="608446" y="20864"/>
                </a:lnTo>
                <a:cubicBezTo>
                  <a:pt x="618051" y="41020"/>
                  <a:pt x="627007" y="62575"/>
                  <a:pt x="635218" y="85566"/>
                </a:cubicBezTo>
                <a:cubicBezTo>
                  <a:pt x="643429" y="62575"/>
                  <a:pt x="652385" y="41020"/>
                  <a:pt x="661990" y="20864"/>
                </a:cubicBezTo>
                <a:lnTo>
                  <a:pt x="673355" y="0"/>
                </a:lnTo>
                <a:lnTo>
                  <a:pt x="1247734" y="0"/>
                </a:lnTo>
                <a:lnTo>
                  <a:pt x="1254773" y="16284"/>
                </a:lnTo>
                <a:cubicBezTo>
                  <a:pt x="1319212" y="244042"/>
                  <a:pt x="1198507" y="617652"/>
                  <a:pt x="635218" y="1031497"/>
                </a:cubicBezTo>
                <a:cubicBezTo>
                  <a:pt x="71929" y="617652"/>
                  <a:pt x="-48776" y="244042"/>
                  <a:pt x="15663" y="16284"/>
                </a:cubicBezTo>
                <a:lnTo>
                  <a:pt x="22702" y="0"/>
                </a:lnTo>
                <a:close/>
              </a:path>
            </a:pathLst>
          </a:custGeom>
          <a:solidFill>
            <a:srgbClr val="FF9900"/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文本框 34"/>
          <p:cNvSpPr txBox="1"/>
          <p:nvPr/>
        </p:nvSpPr>
        <p:spPr>
          <a:xfrm>
            <a:off x="-183169" y="4974728"/>
            <a:ext cx="3992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atin typeface="+mn-ea"/>
              </a:rPr>
              <a:t>TEXT</a:t>
            </a:r>
          </a:p>
          <a:p>
            <a:pPr algn="ctr"/>
            <a:r>
              <a:rPr lang="zh-CN" altLang="en-US" sz="2000" b="1">
                <a:latin typeface="+mn-ea"/>
              </a:rPr>
              <a:t>请</a:t>
            </a:r>
            <a:r>
              <a:rPr lang="zh-CN" altLang="en-US" sz="2000" b="1" smtClean="0">
                <a:latin typeface="+mn-ea"/>
              </a:rPr>
              <a:t>在此处输入您的文本</a:t>
            </a:r>
            <a:endParaRPr lang="en-US" sz="2000" b="1">
              <a:latin typeface="+mn-ea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611718" y="4974728"/>
            <a:ext cx="3992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atin typeface="+mn-ea"/>
              </a:rPr>
              <a:t>TEXT</a:t>
            </a:r>
          </a:p>
          <a:p>
            <a:pPr algn="ctr"/>
            <a:r>
              <a:rPr lang="zh-CN" altLang="en-US" sz="2000" b="1">
                <a:latin typeface="+mn-ea"/>
              </a:rPr>
              <a:t>请</a:t>
            </a:r>
            <a:r>
              <a:rPr lang="zh-CN" altLang="en-US" sz="2000" b="1" smtClean="0">
                <a:latin typeface="+mn-ea"/>
              </a:rPr>
              <a:t>在此处输入您的文本</a:t>
            </a:r>
            <a:endParaRPr lang="en-US" sz="2000" b="1">
              <a:latin typeface="+mn-ea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5499691" y="4966720"/>
            <a:ext cx="3992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atin typeface="+mn-ea"/>
              </a:rPr>
              <a:t>TEXT</a:t>
            </a:r>
          </a:p>
          <a:p>
            <a:pPr algn="ctr"/>
            <a:r>
              <a:rPr lang="zh-CN" altLang="en-US" sz="2000" b="1">
                <a:latin typeface="+mn-ea"/>
              </a:rPr>
              <a:t>请</a:t>
            </a:r>
            <a:r>
              <a:rPr lang="zh-CN" altLang="en-US" sz="2000" b="1" smtClean="0">
                <a:latin typeface="+mn-ea"/>
              </a:rPr>
              <a:t>在此处输入您的文本</a:t>
            </a:r>
            <a:endParaRPr lang="en-US" sz="2000" b="1">
              <a:latin typeface="+mn-ea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8452793" y="4963517"/>
            <a:ext cx="39924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smtClean="0">
                <a:latin typeface="+mn-ea"/>
              </a:rPr>
              <a:t>TEXT</a:t>
            </a:r>
          </a:p>
          <a:p>
            <a:pPr algn="ctr"/>
            <a:r>
              <a:rPr lang="zh-CN" altLang="en-US" sz="2000" b="1">
                <a:latin typeface="+mn-ea"/>
              </a:rPr>
              <a:t>请</a:t>
            </a:r>
            <a:r>
              <a:rPr lang="zh-CN" altLang="en-US" sz="2000" b="1" smtClean="0">
                <a:latin typeface="+mn-ea"/>
              </a:rPr>
              <a:t>在此处输入您的文本</a:t>
            </a:r>
            <a:endParaRPr lang="en-US" sz="2000" b="1">
              <a:latin typeface="+mn-ea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452685" y="4195588"/>
            <a:ext cx="3051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0</a:t>
            </a:r>
            <a:r>
              <a:rPr lang="en-US" altLang="zh-CN" sz="4000" b="1" smtClean="0">
                <a:solidFill>
                  <a:srgbClr val="FF0000"/>
                </a:solidFill>
              </a:rPr>
              <a:t>%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10189143" y="419558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1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10189143" y="419558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2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0189143" y="419558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5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10189143" y="419266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56" name="文本框 55"/>
          <p:cNvSpPr txBox="1"/>
          <p:nvPr/>
        </p:nvSpPr>
        <p:spPr>
          <a:xfrm>
            <a:off x="10189143" y="4161615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9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9931517" y="4197064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10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7374092" y="4199986"/>
            <a:ext cx="3051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0</a:t>
            </a:r>
            <a:r>
              <a:rPr lang="en-US" altLang="zh-CN" sz="4000" b="1" smtClean="0">
                <a:solidFill>
                  <a:srgbClr val="FF0000"/>
                </a:solidFill>
              </a:rPr>
              <a:t>%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7110550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1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7110550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2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7082442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2" name="文本框 61"/>
          <p:cNvSpPr txBox="1"/>
          <p:nvPr/>
        </p:nvSpPr>
        <p:spPr>
          <a:xfrm>
            <a:off x="7096496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6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7129331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64" name="文本框 63"/>
          <p:cNvSpPr txBox="1"/>
          <p:nvPr/>
        </p:nvSpPr>
        <p:spPr>
          <a:xfrm>
            <a:off x="7063661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4499292" y="4183038"/>
            <a:ext cx="3051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0</a:t>
            </a:r>
            <a:r>
              <a:rPr lang="en-US" altLang="zh-CN" sz="4000" b="1" smtClean="0">
                <a:solidFill>
                  <a:srgbClr val="FF0000"/>
                </a:solidFill>
              </a:rPr>
              <a:t>%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235750" y="418303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1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4235750" y="418303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2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4235750" y="418303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3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4235750" y="418303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70" name="文本框 69"/>
          <p:cNvSpPr txBox="1"/>
          <p:nvPr/>
        </p:nvSpPr>
        <p:spPr>
          <a:xfrm>
            <a:off x="4235750" y="418303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5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4235750" y="4183038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5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670681" y="4199986"/>
            <a:ext cx="305111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0</a:t>
            </a:r>
            <a:r>
              <a:rPr lang="en-US" altLang="zh-CN" sz="4000" b="1" smtClean="0">
                <a:solidFill>
                  <a:srgbClr val="FF0000"/>
                </a:solidFill>
              </a:rPr>
              <a:t>%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1407139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1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1407139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2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407139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76" name="文本框 75"/>
          <p:cNvSpPr txBox="1"/>
          <p:nvPr/>
        </p:nvSpPr>
        <p:spPr>
          <a:xfrm>
            <a:off x="1407139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smtClean="0">
                <a:solidFill>
                  <a:srgbClr val="FF0000"/>
                </a:solidFill>
              </a:rPr>
              <a:t>3</a:t>
            </a:r>
            <a:endParaRPr lang="en-US" sz="4000" b="1">
              <a:solidFill>
                <a:srgbClr val="FF0000"/>
              </a:solidFill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1407139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78" name="文本框 77"/>
          <p:cNvSpPr txBox="1"/>
          <p:nvPr/>
        </p:nvSpPr>
        <p:spPr>
          <a:xfrm>
            <a:off x="1407139" y="4199986"/>
            <a:ext cx="120858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>
                <a:solidFill>
                  <a:srgbClr val="FF0000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890243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10000"/>
    </mc:Choice>
    <mc:Fallback xmlns="">
      <p:transition advClick="0" advTm="10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xit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xit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xit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0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10" presetClass="exit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500"/>
                            </p:stCondLst>
                            <p:childTnLst>
                              <p:par>
                                <p:cTn id="17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1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7" grpId="0" animBg="1"/>
      <p:bldP spid="20" grpId="0" animBg="1"/>
      <p:bldP spid="30" grpId="0" animBg="1"/>
      <p:bldP spid="33" grpId="0" animBg="1"/>
      <p:bldP spid="34" grpId="0" animBg="1"/>
      <p:bldP spid="35" grpId="0"/>
      <p:bldP spid="36" grpId="0"/>
      <p:bldP spid="37" grpId="0"/>
      <p:bldP spid="39" grpId="0"/>
      <p:bldP spid="51" grpId="0"/>
      <p:bldP spid="52" grpId="0"/>
      <p:bldP spid="52" grpId="1"/>
      <p:bldP spid="53" grpId="0"/>
      <p:bldP spid="53" grpId="1"/>
      <p:bldP spid="54" grpId="0"/>
      <p:bldP spid="54" grpId="1"/>
      <p:bldP spid="55" grpId="0"/>
      <p:bldP spid="55" grpId="1"/>
      <p:bldP spid="56" grpId="0"/>
      <p:bldP spid="56" grpId="1"/>
      <p:bldP spid="57" grpId="0"/>
      <p:bldP spid="58" grpId="0"/>
      <p:bldP spid="59" grpId="0"/>
      <p:bldP spid="59" grpId="1"/>
      <p:bldP spid="60" grpId="0"/>
      <p:bldP spid="60" grpId="1"/>
      <p:bldP spid="61" grpId="0"/>
      <p:bldP spid="61" grpId="1"/>
      <p:bldP spid="62" grpId="0"/>
      <p:bldP spid="62" grpId="1"/>
      <p:bldP spid="63" grpId="0"/>
      <p:bldP spid="63" grpId="1"/>
      <p:bldP spid="64" grpId="0"/>
      <p:bldP spid="65" grpId="0"/>
      <p:bldP spid="66" grpId="0"/>
      <p:bldP spid="66" grpId="1"/>
      <p:bldP spid="67" grpId="0"/>
      <p:bldP spid="67" grpId="1"/>
      <p:bldP spid="68" grpId="0"/>
      <p:bldP spid="68" grpId="1"/>
      <p:bldP spid="69" grpId="0"/>
      <p:bldP spid="69" grpId="1"/>
      <p:bldP spid="70" grpId="0"/>
      <p:bldP spid="70" grpId="1"/>
      <p:bldP spid="71" grpId="0"/>
      <p:bldP spid="72" grpId="0"/>
      <p:bldP spid="73" grpId="0"/>
      <p:bldP spid="73" grpId="1"/>
      <p:bldP spid="74" grpId="0"/>
      <p:bldP spid="74" grpId="1"/>
      <p:bldP spid="75" grpId="0"/>
      <p:bldP spid="75" grpId="1"/>
      <p:bldP spid="76" grpId="0"/>
      <p:bldP spid="76" grpId="1"/>
      <p:bldP spid="77" grpId="0"/>
      <p:bldP spid="77" grpId="1"/>
      <p:bldP spid="7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3597365" y="818697"/>
            <a:ext cx="2015177" cy="2071154"/>
            <a:chOff x="2351871" y="1481959"/>
            <a:chExt cx="2015177" cy="20711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51" t="16323" r="18909" b="13448"/>
            <a:stretch/>
          </p:blipFill>
          <p:spPr>
            <a:xfrm>
              <a:off x="2351871" y="1481959"/>
              <a:ext cx="2015177" cy="207115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949555" y="1871205"/>
              <a:ext cx="8198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prstClr val="black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壹</a:t>
              </a:r>
              <a:endParaRPr lang="en-US" sz="3600" b="1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02184" y="1207943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初心</a:t>
            </a:r>
            <a:r>
              <a:rPr lang="en-US" altLang="zh-CN" sz="4400" smtClean="0">
                <a:solidFill>
                  <a:prstClr val="black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前期计划与规划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206360" y="4360182"/>
            <a:ext cx="2798261" cy="2450582"/>
            <a:chOff x="2669778" y="4060576"/>
            <a:chExt cx="2798261" cy="245058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9778" y="4060576"/>
              <a:ext cx="2798261" cy="245058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777851" y="4701981"/>
              <a:ext cx="10247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mtClean="0">
                  <a:solidFill>
                    <a:prstClr val="black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叁</a:t>
              </a:r>
              <a:endParaRPr lang="en-US" sz="36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12618" y="5036655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奖杯</a:t>
            </a:r>
            <a:r>
              <a:rPr lang="en-US" altLang="zh-CN" sz="4400" smtClean="0">
                <a:solidFill>
                  <a:prstClr val="black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后期成果与成就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29976" y="922098"/>
            <a:ext cx="1957736" cy="1481959"/>
            <a:chOff x="855175" y="2691937"/>
            <a:chExt cx="1957736" cy="1481959"/>
          </a:xfrm>
        </p:grpSpPr>
        <p:sp>
          <p:nvSpPr>
            <p:cNvPr id="21" name="矩形 20"/>
            <p:cNvSpPr/>
            <p:nvPr/>
          </p:nvSpPr>
          <p:spPr>
            <a:xfrm>
              <a:off x="855175" y="2691937"/>
              <a:ext cx="1957736" cy="1481959"/>
            </a:xfrm>
            <a:prstGeom prst="rect">
              <a:avLst/>
            </a:prstGeom>
            <a:solidFill>
              <a:srgbClr val="FFF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1566730" y="4741388"/>
            <a:ext cx="1930323" cy="1426739"/>
            <a:chOff x="882587" y="2691937"/>
            <a:chExt cx="1930323" cy="1426739"/>
          </a:xfrm>
        </p:grpSpPr>
        <p:sp>
          <p:nvSpPr>
            <p:cNvPr id="28" name="矩形 27"/>
            <p:cNvSpPr/>
            <p:nvPr/>
          </p:nvSpPr>
          <p:spPr>
            <a:xfrm>
              <a:off x="882587" y="2691937"/>
              <a:ext cx="1930323" cy="1426739"/>
            </a:xfrm>
            <a:prstGeom prst="rect">
              <a:avLst/>
            </a:prstGeom>
            <a:solidFill>
              <a:srgbClr val="24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-75881" y="-35524"/>
            <a:ext cx="12192000" cy="6858000"/>
          </a:xfrm>
          <a:prstGeom prst="rect">
            <a:avLst/>
          </a:prstGeom>
          <a:gradFill flip="none" rotWithShape="1">
            <a:gsLst>
              <a:gs pos="53000">
                <a:schemeClr val="bg1">
                  <a:alpha val="70000"/>
                </a:schemeClr>
              </a:gs>
              <a:gs pos="0">
                <a:schemeClr val="accent6">
                  <a:lumMod val="60000"/>
                  <a:lumOff val="40000"/>
                </a:schemeClr>
              </a:gs>
              <a:gs pos="97000">
                <a:schemeClr val="accent6">
                  <a:lumMod val="60000"/>
                  <a:lumOff val="4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084379" y="2336264"/>
            <a:ext cx="2946553" cy="2580448"/>
            <a:chOff x="2476789" y="2557032"/>
            <a:chExt cx="2946553" cy="25804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6789" y="2557032"/>
              <a:ext cx="2946553" cy="2580448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659007" y="3291079"/>
              <a:ext cx="647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prstClr val="black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贰</a:t>
              </a:r>
              <a:endParaRPr lang="en-US" sz="36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07397" y="3070311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汗水</a:t>
            </a:r>
            <a:r>
              <a:rPr lang="en-US" altLang="zh-CN" sz="4400" smtClean="0">
                <a:solidFill>
                  <a:prstClr val="black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中期实践与实施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5877" y="2791398"/>
            <a:ext cx="1957736" cy="1481959"/>
            <a:chOff x="855175" y="2691937"/>
            <a:chExt cx="1957736" cy="1481959"/>
          </a:xfrm>
        </p:grpSpPr>
        <p:sp>
          <p:nvSpPr>
            <p:cNvPr id="25" name="矩形 24"/>
            <p:cNvSpPr/>
            <p:nvPr/>
          </p:nvSpPr>
          <p:spPr>
            <a:xfrm>
              <a:off x="855175" y="2691937"/>
              <a:ext cx="1957736" cy="1481959"/>
            </a:xfrm>
            <a:prstGeom prst="rect">
              <a:avLst/>
            </a:prstGeom>
            <a:solidFill>
              <a:srgbClr val="57FA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416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9" grpId="0"/>
          <p:bldP spid="2" grpId="0" animBg="1"/>
          <p:bldP spid="1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" grpId="0"/>
          <p:bldP spid="19" grpId="0"/>
          <p:bldP spid="2" grpId="0" animBg="1"/>
          <p:bldP spid="18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148076" y="-248469"/>
            <a:ext cx="12565626" cy="7285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834020" y="1542587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449" y="-792523"/>
            <a:ext cx="4909162" cy="42992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2246" y="454881"/>
            <a:ext cx="3993893" cy="1717808"/>
            <a:chOff x="783059" y="391819"/>
            <a:chExt cx="3993893" cy="1717808"/>
          </a:xfrm>
        </p:grpSpPr>
        <p:sp>
          <p:nvSpPr>
            <p:cNvPr id="3" name="文本框 2"/>
            <p:cNvSpPr txBox="1"/>
            <p:nvPr/>
          </p:nvSpPr>
          <p:spPr>
            <a:xfrm>
              <a:off x="1623849" y="570744"/>
              <a:ext cx="3153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实践与实施</a:t>
              </a:r>
              <a:endParaRPr 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3059" y="391819"/>
              <a:ext cx="861774" cy="14042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>
                  <a:solidFill>
                    <a:prstClr val="black">
                      <a:lumMod val="95000"/>
                      <a:lumOff val="5000"/>
                    </a:prstClr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汗水</a:t>
              </a:r>
              <a:endParaRPr lang="en-US" sz="4400">
                <a:solidFill>
                  <a:prstClr val="black">
                    <a:lumMod val="95000"/>
                    <a:lumOff val="5000"/>
                  </a:prstClr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849" y="1093964"/>
              <a:ext cx="2743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Practice </a:t>
              </a:r>
              <a:r>
                <a:rPr lang="en-US" altLang="zh-CN" sz="2000" b="1">
                  <a:solidFill>
                    <a:schemeClr val="bg1">
                      <a:lumMod val="50000"/>
                    </a:schemeClr>
                  </a:solidFill>
                </a:rPr>
                <a:t>and I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mplement</a:t>
              </a:r>
            </a:p>
            <a:p>
              <a:endParaRPr lang="en-US" sz="2000" b="1">
                <a:solidFill>
                  <a:schemeClr val="bg1">
                    <a:lumMod val="50000"/>
                  </a:schemeClr>
                </a:solidFill>
              </a:endParaRPr>
            </a:p>
            <a:p>
              <a:endParaRPr lang="en-US" sz="2000" b="1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0809209" y="1357080"/>
            <a:ext cx="247650" cy="24765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66158" y="721598"/>
            <a:ext cx="5244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B05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努力凝结成晶莹的汗水</a:t>
            </a:r>
            <a:endParaRPr lang="en-US" sz="4000" b="1">
              <a:solidFill>
                <a:srgbClr val="00B05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37" name="任意多边形 36"/>
          <p:cNvSpPr/>
          <p:nvPr/>
        </p:nvSpPr>
        <p:spPr>
          <a:xfrm>
            <a:off x="5665653" y="3031851"/>
            <a:ext cx="709953" cy="399524"/>
          </a:xfrm>
          <a:custGeom>
            <a:avLst/>
            <a:gdLst>
              <a:gd name="connsiteX0" fmla="*/ 34831 w 1480163"/>
              <a:gd name="connsiteY0" fmla="*/ 0 h 859629"/>
              <a:gd name="connsiteX1" fmla="*/ 1445332 w 1480163"/>
              <a:gd name="connsiteY1" fmla="*/ 0 h 859629"/>
              <a:gd name="connsiteX2" fmla="*/ 1480163 w 1480163"/>
              <a:gd name="connsiteY2" fmla="*/ 34831 h 859629"/>
              <a:gd name="connsiteX3" fmla="*/ 1480163 w 1480163"/>
              <a:gd name="connsiteY3" fmla="*/ 174152 h 859629"/>
              <a:gd name="connsiteX4" fmla="*/ 1445332 w 1480163"/>
              <a:gd name="connsiteY4" fmla="*/ 208983 h 859629"/>
              <a:gd name="connsiteX5" fmla="*/ 1148410 w 1480163"/>
              <a:gd name="connsiteY5" fmla="*/ 208983 h 859629"/>
              <a:gd name="connsiteX6" fmla="*/ 1148410 w 1480163"/>
              <a:gd name="connsiteY6" fmla="*/ 839964 h 859629"/>
              <a:gd name="connsiteX7" fmla="*/ 1128745 w 1480163"/>
              <a:gd name="connsiteY7" fmla="*/ 859629 h 859629"/>
              <a:gd name="connsiteX8" fmla="*/ 1050087 w 1480163"/>
              <a:gd name="connsiteY8" fmla="*/ 859629 h 859629"/>
              <a:gd name="connsiteX9" fmla="*/ 1030422 w 1480163"/>
              <a:gd name="connsiteY9" fmla="*/ 839964 h 859629"/>
              <a:gd name="connsiteX10" fmla="*/ 1030422 w 1480163"/>
              <a:gd name="connsiteY10" fmla="*/ 208983 h 859629"/>
              <a:gd name="connsiteX11" fmla="*/ 420822 w 1480163"/>
              <a:gd name="connsiteY11" fmla="*/ 208983 h 859629"/>
              <a:gd name="connsiteX12" fmla="*/ 420822 w 1480163"/>
              <a:gd name="connsiteY12" fmla="*/ 839964 h 859629"/>
              <a:gd name="connsiteX13" fmla="*/ 401157 w 1480163"/>
              <a:gd name="connsiteY13" fmla="*/ 859629 h 859629"/>
              <a:gd name="connsiteX14" fmla="*/ 322499 w 1480163"/>
              <a:gd name="connsiteY14" fmla="*/ 859629 h 859629"/>
              <a:gd name="connsiteX15" fmla="*/ 302834 w 1480163"/>
              <a:gd name="connsiteY15" fmla="*/ 839964 h 859629"/>
              <a:gd name="connsiteX16" fmla="*/ 302834 w 1480163"/>
              <a:gd name="connsiteY16" fmla="*/ 208983 h 859629"/>
              <a:gd name="connsiteX17" fmla="*/ 34831 w 1480163"/>
              <a:gd name="connsiteY17" fmla="*/ 208983 h 859629"/>
              <a:gd name="connsiteX18" fmla="*/ 0 w 1480163"/>
              <a:gd name="connsiteY18" fmla="*/ 174152 h 859629"/>
              <a:gd name="connsiteX19" fmla="*/ 0 w 1480163"/>
              <a:gd name="connsiteY19" fmla="*/ 34831 h 859629"/>
              <a:gd name="connsiteX20" fmla="*/ 34831 w 1480163"/>
              <a:gd name="connsiteY20" fmla="*/ 0 h 8596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1480163" h="859629">
                <a:moveTo>
                  <a:pt x="34831" y="0"/>
                </a:moveTo>
                <a:lnTo>
                  <a:pt x="1445332" y="0"/>
                </a:lnTo>
                <a:cubicBezTo>
                  <a:pt x="1464569" y="0"/>
                  <a:pt x="1480163" y="15594"/>
                  <a:pt x="1480163" y="34831"/>
                </a:cubicBezTo>
                <a:lnTo>
                  <a:pt x="1480163" y="174152"/>
                </a:lnTo>
                <a:cubicBezTo>
                  <a:pt x="1480163" y="193389"/>
                  <a:pt x="1464569" y="208983"/>
                  <a:pt x="1445332" y="208983"/>
                </a:cubicBezTo>
                <a:lnTo>
                  <a:pt x="1148410" y="208983"/>
                </a:lnTo>
                <a:lnTo>
                  <a:pt x="1148410" y="839964"/>
                </a:lnTo>
                <a:cubicBezTo>
                  <a:pt x="1148410" y="850825"/>
                  <a:pt x="1139606" y="859629"/>
                  <a:pt x="1128745" y="859629"/>
                </a:cubicBezTo>
                <a:lnTo>
                  <a:pt x="1050087" y="859629"/>
                </a:lnTo>
                <a:cubicBezTo>
                  <a:pt x="1039226" y="859629"/>
                  <a:pt x="1030422" y="850825"/>
                  <a:pt x="1030422" y="839964"/>
                </a:cubicBezTo>
                <a:lnTo>
                  <a:pt x="1030422" y="208983"/>
                </a:lnTo>
                <a:lnTo>
                  <a:pt x="420822" y="208983"/>
                </a:lnTo>
                <a:lnTo>
                  <a:pt x="420822" y="839964"/>
                </a:lnTo>
                <a:cubicBezTo>
                  <a:pt x="420822" y="850825"/>
                  <a:pt x="412018" y="859629"/>
                  <a:pt x="401157" y="859629"/>
                </a:cubicBezTo>
                <a:lnTo>
                  <a:pt x="322499" y="859629"/>
                </a:lnTo>
                <a:cubicBezTo>
                  <a:pt x="311638" y="859629"/>
                  <a:pt x="302834" y="850825"/>
                  <a:pt x="302834" y="839964"/>
                </a:cubicBezTo>
                <a:lnTo>
                  <a:pt x="302834" y="208983"/>
                </a:lnTo>
                <a:lnTo>
                  <a:pt x="34831" y="208983"/>
                </a:lnTo>
                <a:cubicBezTo>
                  <a:pt x="15594" y="208983"/>
                  <a:pt x="0" y="193389"/>
                  <a:pt x="0" y="174152"/>
                </a:cubicBezTo>
                <a:lnTo>
                  <a:pt x="0" y="34831"/>
                </a:lnTo>
                <a:cubicBezTo>
                  <a:pt x="0" y="15594"/>
                  <a:pt x="15594" y="0"/>
                  <a:pt x="34831" y="0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3500" y="2365026"/>
            <a:ext cx="1088795" cy="108879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53034" y="2158808"/>
            <a:ext cx="1581308" cy="105273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1360" y="2552535"/>
            <a:ext cx="686382" cy="97538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9729" y="2490272"/>
            <a:ext cx="449480" cy="122989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82565" y="2597094"/>
            <a:ext cx="1154492" cy="994751"/>
          </a:xfrm>
          <a:prstGeom prst="rect">
            <a:avLst/>
          </a:prstGeom>
        </p:spPr>
      </p:pic>
      <p:cxnSp>
        <p:nvCxnSpPr>
          <p:cNvPr id="18" name="直接连接符 17"/>
          <p:cNvCxnSpPr/>
          <p:nvPr/>
        </p:nvCxnSpPr>
        <p:spPr>
          <a:xfrm flipV="1">
            <a:off x="1470265" y="3637569"/>
            <a:ext cx="9338944" cy="119577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椭圆 24"/>
          <p:cNvSpPr/>
          <p:nvPr/>
        </p:nvSpPr>
        <p:spPr>
          <a:xfrm>
            <a:off x="1346440" y="3633321"/>
            <a:ext cx="247650" cy="2476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740316" y="3577646"/>
            <a:ext cx="247650" cy="2476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992999" y="3590300"/>
            <a:ext cx="247650" cy="2476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8335986" y="3573532"/>
            <a:ext cx="247650" cy="2476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10588669" y="3509683"/>
            <a:ext cx="247650" cy="247650"/>
          </a:xfrm>
          <a:prstGeom prst="ellipse">
            <a:avLst/>
          </a:prstGeom>
          <a:solidFill>
            <a:schemeClr val="accent6">
              <a:lumMod val="50000"/>
            </a:schemeClr>
          </a:soli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466818" y="4062104"/>
            <a:ext cx="1905877" cy="2408986"/>
            <a:chOff x="466818" y="4062104"/>
            <a:chExt cx="1905877" cy="2408986"/>
          </a:xfrm>
        </p:grpSpPr>
        <p:sp>
          <p:nvSpPr>
            <p:cNvPr id="19" name="圆角矩形 18"/>
            <p:cNvSpPr/>
            <p:nvPr/>
          </p:nvSpPr>
          <p:spPr>
            <a:xfrm>
              <a:off x="492029" y="4062104"/>
              <a:ext cx="1822206" cy="5954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smtClean="0">
                  <a:solidFill>
                    <a:srgbClr val="C00000"/>
                  </a:solidFill>
                </a:rPr>
                <a:t>TEXT</a:t>
              </a:r>
              <a:endParaRPr lang="en-US" sz="4400" b="1">
                <a:solidFill>
                  <a:srgbClr val="C00000"/>
                </a:solidFill>
              </a:endParaRPr>
            </a:p>
          </p:txBody>
        </p:sp>
        <p:sp>
          <p:nvSpPr>
            <p:cNvPr id="32" name="剪去同侧角的矩形 31"/>
            <p:cNvSpPr/>
            <p:nvPr/>
          </p:nvSpPr>
          <p:spPr>
            <a:xfrm rot="10800000">
              <a:off x="466818" y="4703057"/>
              <a:ext cx="1905877" cy="1768033"/>
            </a:xfrm>
            <a:prstGeom prst="snip2Same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68587" y="4857265"/>
              <a:ext cx="18222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请在此处输入你的文本，内容用于解说标题</a:t>
              </a:r>
              <a:endParaRPr 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854196" y="4048299"/>
            <a:ext cx="1905877" cy="2408986"/>
            <a:chOff x="2854196" y="4048299"/>
            <a:chExt cx="1905877" cy="2408986"/>
          </a:xfrm>
        </p:grpSpPr>
        <p:sp>
          <p:nvSpPr>
            <p:cNvPr id="43" name="圆角矩形 42"/>
            <p:cNvSpPr/>
            <p:nvPr/>
          </p:nvSpPr>
          <p:spPr>
            <a:xfrm>
              <a:off x="2879407" y="4048299"/>
              <a:ext cx="1822206" cy="5954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smtClean="0">
                  <a:solidFill>
                    <a:srgbClr val="C00000"/>
                  </a:solidFill>
                </a:rPr>
                <a:t>TEXT</a:t>
              </a:r>
              <a:endParaRPr lang="en-US" sz="4400" b="1">
                <a:solidFill>
                  <a:srgbClr val="C00000"/>
                </a:solidFill>
              </a:endParaRPr>
            </a:p>
          </p:txBody>
        </p:sp>
        <p:sp>
          <p:nvSpPr>
            <p:cNvPr id="44" name="剪去同侧角的矩形 43"/>
            <p:cNvSpPr/>
            <p:nvPr/>
          </p:nvSpPr>
          <p:spPr>
            <a:xfrm rot="10800000">
              <a:off x="2854196" y="4689252"/>
              <a:ext cx="1905877" cy="1768033"/>
            </a:xfrm>
            <a:prstGeom prst="snip2Same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855965" y="4843460"/>
              <a:ext cx="18222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请在此处输入你的文本，内容用于解说标题</a:t>
              </a:r>
              <a:endParaRPr 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93620" y="4044145"/>
            <a:ext cx="1905877" cy="2408986"/>
            <a:chOff x="5193620" y="4044145"/>
            <a:chExt cx="1905877" cy="2408986"/>
          </a:xfrm>
        </p:grpSpPr>
        <p:sp>
          <p:nvSpPr>
            <p:cNvPr id="46" name="圆角矩形 45"/>
            <p:cNvSpPr/>
            <p:nvPr/>
          </p:nvSpPr>
          <p:spPr>
            <a:xfrm>
              <a:off x="5218831" y="4044145"/>
              <a:ext cx="1822206" cy="5954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smtClean="0">
                  <a:solidFill>
                    <a:srgbClr val="C00000"/>
                  </a:solidFill>
                </a:rPr>
                <a:t>TEXT</a:t>
              </a:r>
              <a:endParaRPr lang="en-US" sz="4400" b="1">
                <a:solidFill>
                  <a:srgbClr val="C00000"/>
                </a:solidFill>
              </a:endParaRPr>
            </a:p>
          </p:txBody>
        </p:sp>
        <p:sp>
          <p:nvSpPr>
            <p:cNvPr id="47" name="剪去同侧角的矩形 46"/>
            <p:cNvSpPr/>
            <p:nvPr/>
          </p:nvSpPr>
          <p:spPr>
            <a:xfrm rot="10800000">
              <a:off x="5193620" y="4685098"/>
              <a:ext cx="1905877" cy="1768033"/>
            </a:xfrm>
            <a:prstGeom prst="snip2Same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5195389" y="4839306"/>
              <a:ext cx="18222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请在此处输入你的文本，内容用于解说标题</a:t>
              </a:r>
              <a:endParaRPr 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7475433" y="4067497"/>
            <a:ext cx="1905877" cy="2408986"/>
            <a:chOff x="7475433" y="4067497"/>
            <a:chExt cx="1905877" cy="2408986"/>
          </a:xfrm>
        </p:grpSpPr>
        <p:sp>
          <p:nvSpPr>
            <p:cNvPr id="49" name="圆角矩形 48"/>
            <p:cNvSpPr/>
            <p:nvPr/>
          </p:nvSpPr>
          <p:spPr>
            <a:xfrm>
              <a:off x="7500644" y="4067497"/>
              <a:ext cx="1822206" cy="5954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smtClean="0">
                  <a:solidFill>
                    <a:srgbClr val="C00000"/>
                  </a:solidFill>
                </a:rPr>
                <a:t>TEXT</a:t>
              </a:r>
              <a:endParaRPr lang="en-US" sz="4400" b="1">
                <a:solidFill>
                  <a:srgbClr val="C00000"/>
                </a:solidFill>
              </a:endParaRPr>
            </a:p>
          </p:txBody>
        </p:sp>
        <p:sp>
          <p:nvSpPr>
            <p:cNvPr id="50" name="剪去同侧角的矩形 49"/>
            <p:cNvSpPr/>
            <p:nvPr/>
          </p:nvSpPr>
          <p:spPr>
            <a:xfrm rot="10800000">
              <a:off x="7475433" y="4708450"/>
              <a:ext cx="1905877" cy="1768033"/>
            </a:xfrm>
            <a:prstGeom prst="snip2Same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7477202" y="4862658"/>
              <a:ext cx="18222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请在此处输入你的文本，内容用于解说标题</a:t>
              </a:r>
              <a:endParaRPr 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9814857" y="4048763"/>
            <a:ext cx="1905877" cy="2408986"/>
            <a:chOff x="9814857" y="4048763"/>
            <a:chExt cx="1905877" cy="2408986"/>
          </a:xfrm>
        </p:grpSpPr>
        <p:sp>
          <p:nvSpPr>
            <p:cNvPr id="52" name="圆角矩形 51"/>
            <p:cNvSpPr/>
            <p:nvPr/>
          </p:nvSpPr>
          <p:spPr>
            <a:xfrm>
              <a:off x="9840068" y="4048763"/>
              <a:ext cx="1822206" cy="595479"/>
            </a:xfrm>
            <a:prstGeom prst="roundRect">
              <a:avLst/>
            </a:prstGeom>
            <a:solidFill>
              <a:schemeClr val="accent6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4400" b="1" smtClean="0">
                  <a:solidFill>
                    <a:srgbClr val="C00000"/>
                  </a:solidFill>
                </a:rPr>
                <a:t>TEXT</a:t>
              </a:r>
              <a:endParaRPr lang="en-US" sz="4400" b="1">
                <a:solidFill>
                  <a:srgbClr val="C00000"/>
                </a:solidFill>
              </a:endParaRPr>
            </a:p>
          </p:txBody>
        </p:sp>
        <p:sp>
          <p:nvSpPr>
            <p:cNvPr id="53" name="剪去同侧角的矩形 52"/>
            <p:cNvSpPr/>
            <p:nvPr/>
          </p:nvSpPr>
          <p:spPr>
            <a:xfrm rot="10800000">
              <a:off x="9814857" y="4689716"/>
              <a:ext cx="1905877" cy="1768033"/>
            </a:xfrm>
            <a:prstGeom prst="snip2SameRect">
              <a:avLst/>
            </a:prstGeom>
            <a:noFill/>
            <a:ln w="38100"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9816626" y="4843924"/>
              <a:ext cx="182220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请在此处输入你的文本，内容用于解说标题</a:t>
              </a:r>
              <a:endParaRPr lang="en-US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65205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2000">
        <p:fade/>
      </p:transition>
    </mc:Choice>
    <mc:Fallback xmlns="">
      <p:transition spd="med" advClick="0" advTm="1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8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1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900"/>
                            </p:stCondLst>
                            <p:childTnLst>
                              <p:par>
                                <p:cTn id="6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700"/>
                            </p:stCondLst>
                            <p:childTnLst>
                              <p:par>
                                <p:cTn id="7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500"/>
                            </p:stCondLst>
                            <p:childTnLst>
                              <p:par>
                                <p:cTn id="7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900" decel="100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3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900" decel="100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3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900" decel="100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8" presetID="37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900" decel="100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37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900" decel="100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38" grpId="0"/>
      <p:bldP spid="37" grpId="0" animBg="1"/>
      <p:bldP spid="25" grpId="0" animBg="1"/>
      <p:bldP spid="28" grpId="0" animBg="1"/>
      <p:bldP spid="29" grpId="0" animBg="1"/>
      <p:bldP spid="30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565626" cy="7285703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3" name="任意多边形 62"/>
          <p:cNvSpPr/>
          <p:nvPr/>
        </p:nvSpPr>
        <p:spPr>
          <a:xfrm>
            <a:off x="1712422" y="3291840"/>
            <a:ext cx="9094123" cy="1762301"/>
          </a:xfrm>
          <a:custGeom>
            <a:avLst/>
            <a:gdLst>
              <a:gd name="connsiteX0" fmla="*/ 0 w 9094123"/>
              <a:gd name="connsiteY0" fmla="*/ 133004 h 1762301"/>
              <a:gd name="connsiteX1" fmla="*/ 2244436 w 9094123"/>
              <a:gd name="connsiteY1" fmla="*/ 1596044 h 1762301"/>
              <a:gd name="connsiteX2" fmla="*/ 4405745 w 9094123"/>
              <a:gd name="connsiteY2" fmla="*/ 16625 h 1762301"/>
              <a:gd name="connsiteX3" fmla="*/ 6733309 w 9094123"/>
              <a:gd name="connsiteY3" fmla="*/ 1762298 h 1762301"/>
              <a:gd name="connsiteX4" fmla="*/ 9094123 w 9094123"/>
              <a:gd name="connsiteY4" fmla="*/ 0 h 1762301"/>
              <a:gd name="connsiteX5" fmla="*/ 9094123 w 9094123"/>
              <a:gd name="connsiteY5" fmla="*/ 0 h 1762301"/>
              <a:gd name="connsiteX6" fmla="*/ 9094123 w 9094123"/>
              <a:gd name="connsiteY6" fmla="*/ 0 h 17623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094123" h="1762301">
                <a:moveTo>
                  <a:pt x="0" y="133004"/>
                </a:moveTo>
                <a:cubicBezTo>
                  <a:pt x="755072" y="874222"/>
                  <a:pt x="1510145" y="1615440"/>
                  <a:pt x="2244436" y="1596044"/>
                </a:cubicBezTo>
                <a:cubicBezTo>
                  <a:pt x="2978727" y="1576648"/>
                  <a:pt x="3657600" y="-11084"/>
                  <a:pt x="4405745" y="16625"/>
                </a:cubicBezTo>
                <a:cubicBezTo>
                  <a:pt x="5153890" y="44334"/>
                  <a:pt x="5951913" y="1765069"/>
                  <a:pt x="6733309" y="1762298"/>
                </a:cubicBezTo>
                <a:cubicBezTo>
                  <a:pt x="7514705" y="1759527"/>
                  <a:pt x="9094123" y="0"/>
                  <a:pt x="9094123" y="0"/>
                </a:cubicBezTo>
                <a:lnTo>
                  <a:pt x="9094123" y="0"/>
                </a:lnTo>
                <a:lnTo>
                  <a:pt x="9094123" y="0"/>
                </a:lnTo>
              </a:path>
            </a:pathLst>
          </a:custGeom>
          <a:noFill/>
          <a:ln w="1270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834020" y="1542587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449" y="-792523"/>
            <a:ext cx="4909162" cy="4299207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2246" y="454881"/>
            <a:ext cx="3993893" cy="1717808"/>
            <a:chOff x="783059" y="391819"/>
            <a:chExt cx="3993893" cy="1717808"/>
          </a:xfrm>
        </p:grpSpPr>
        <p:sp>
          <p:nvSpPr>
            <p:cNvPr id="3" name="文本框 2"/>
            <p:cNvSpPr txBox="1"/>
            <p:nvPr/>
          </p:nvSpPr>
          <p:spPr>
            <a:xfrm>
              <a:off x="1623849" y="570744"/>
              <a:ext cx="3153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实践与实施</a:t>
              </a:r>
              <a:endParaRPr 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3059" y="391819"/>
              <a:ext cx="861774" cy="14042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>
                  <a:solidFill>
                    <a:prstClr val="black">
                      <a:lumMod val="95000"/>
                      <a:lumOff val="5000"/>
                    </a:prstClr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汗水</a:t>
              </a:r>
              <a:endParaRPr lang="en-US" sz="4400">
                <a:solidFill>
                  <a:prstClr val="black">
                    <a:lumMod val="95000"/>
                    <a:lumOff val="5000"/>
                  </a:prstClr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849" y="1093964"/>
              <a:ext cx="27432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Practice </a:t>
              </a:r>
              <a:r>
                <a:rPr lang="en-US" altLang="zh-CN" sz="2000" b="1">
                  <a:solidFill>
                    <a:schemeClr val="bg1">
                      <a:lumMod val="50000"/>
                    </a:schemeClr>
                  </a:solidFill>
                </a:rPr>
                <a:t>and I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mplement</a:t>
              </a:r>
            </a:p>
            <a:p>
              <a:endParaRPr lang="en-US" sz="2000" b="1">
                <a:solidFill>
                  <a:schemeClr val="bg1">
                    <a:lumMod val="50000"/>
                  </a:schemeClr>
                </a:solidFill>
              </a:endParaRPr>
            </a:p>
            <a:p>
              <a:endParaRPr lang="en-US" sz="2000" b="1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10809209" y="1357080"/>
            <a:ext cx="247650" cy="247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866158" y="721598"/>
            <a:ext cx="5244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B05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努力凝结成晶莹的汗水</a:t>
            </a:r>
            <a:endParaRPr lang="en-US" sz="4000" b="1">
              <a:solidFill>
                <a:srgbClr val="00B05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2486" y="4914800"/>
            <a:ext cx="495760" cy="41608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83531" y="2536771"/>
            <a:ext cx="572699" cy="480658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2156" y="3266047"/>
            <a:ext cx="734941" cy="616825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701" y="5475237"/>
            <a:ext cx="453613" cy="380711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7637" y="4525803"/>
            <a:ext cx="814880" cy="683917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5385" y="5098753"/>
            <a:ext cx="419763" cy="35230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0626" y="2793076"/>
            <a:ext cx="371456" cy="311758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6782" y="4434142"/>
            <a:ext cx="572699" cy="480658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0246" y="4670974"/>
            <a:ext cx="735039" cy="616908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2997" y="3017429"/>
            <a:ext cx="329816" cy="276810"/>
          </a:xfrm>
          <a:prstGeom prst="rect">
            <a:avLst/>
          </a:prstGeom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7396" y="3882872"/>
            <a:ext cx="329816" cy="276810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3220" y="2913140"/>
            <a:ext cx="329816" cy="276810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838" y="5726535"/>
            <a:ext cx="572699" cy="480658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2636" y="5452124"/>
            <a:ext cx="329816" cy="276810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7897" y="4932910"/>
            <a:ext cx="329816" cy="27681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4657" y="3172596"/>
            <a:ext cx="814880" cy="683917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8093" y="3172596"/>
            <a:ext cx="734941" cy="616825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897722" y="2808164"/>
            <a:ext cx="1583517" cy="1396761"/>
            <a:chOff x="771486" y="3893481"/>
            <a:chExt cx="1583517" cy="1396761"/>
          </a:xfrm>
        </p:grpSpPr>
        <p:sp>
          <p:nvSpPr>
            <p:cNvPr id="11" name="椭圆 10"/>
            <p:cNvSpPr/>
            <p:nvPr/>
          </p:nvSpPr>
          <p:spPr>
            <a:xfrm>
              <a:off x="864865" y="3893481"/>
              <a:ext cx="1396761" cy="13967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0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rightnessContrast bright="-40000" contrast="-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1486" y="3964989"/>
              <a:ext cx="1583517" cy="1266814"/>
            </a:xfrm>
            <a:prstGeom prst="rect">
              <a:avLst/>
            </a:prstGeom>
          </p:spPr>
        </p:pic>
      </p:grpSp>
      <p:grpSp>
        <p:nvGrpSpPr>
          <p:cNvPr id="60" name="组合 59"/>
          <p:cNvGrpSpPr/>
          <p:nvPr/>
        </p:nvGrpSpPr>
        <p:grpSpPr>
          <a:xfrm>
            <a:off x="3306634" y="4193768"/>
            <a:ext cx="1396761" cy="1396761"/>
            <a:chOff x="3293929" y="4054293"/>
            <a:chExt cx="1396761" cy="1396761"/>
          </a:xfrm>
        </p:grpSpPr>
        <p:sp>
          <p:nvSpPr>
            <p:cNvPr id="40" name="椭圆 39"/>
            <p:cNvSpPr/>
            <p:nvPr/>
          </p:nvSpPr>
          <p:spPr>
            <a:xfrm>
              <a:off x="3293929" y="4054293"/>
              <a:ext cx="1396761" cy="13967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12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97686" y="4246028"/>
              <a:ext cx="1264445" cy="946294"/>
            </a:xfrm>
            <a:prstGeom prst="rect">
              <a:avLst/>
            </a:prstGeom>
          </p:spPr>
        </p:pic>
      </p:grpSp>
      <p:grpSp>
        <p:nvGrpSpPr>
          <p:cNvPr id="61" name="组合 60"/>
          <p:cNvGrpSpPr/>
          <p:nvPr/>
        </p:nvGrpSpPr>
        <p:grpSpPr>
          <a:xfrm>
            <a:off x="5420916" y="2749725"/>
            <a:ext cx="1396761" cy="1396761"/>
            <a:chOff x="5524032" y="2777100"/>
            <a:chExt cx="1396761" cy="1396761"/>
          </a:xfrm>
        </p:grpSpPr>
        <p:sp>
          <p:nvSpPr>
            <p:cNvPr id="43" name="椭圆 42"/>
            <p:cNvSpPr/>
            <p:nvPr/>
          </p:nvSpPr>
          <p:spPr>
            <a:xfrm>
              <a:off x="5524032" y="2777100"/>
              <a:ext cx="1396761" cy="13967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1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sharpenSoften amount="-48000"/>
                      </a14:imgEffect>
                      <a14:imgEffect>
                        <a14:saturation sat="40000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752156" y="2867087"/>
              <a:ext cx="950630" cy="1099938"/>
            </a:xfrm>
            <a:prstGeom prst="rect">
              <a:avLst/>
            </a:prstGeom>
          </p:spPr>
        </p:pic>
      </p:grpSp>
      <p:grpSp>
        <p:nvGrpSpPr>
          <p:cNvPr id="62" name="组合 61"/>
          <p:cNvGrpSpPr/>
          <p:nvPr/>
        </p:nvGrpSpPr>
        <p:grpSpPr>
          <a:xfrm>
            <a:off x="7773435" y="4334057"/>
            <a:ext cx="1396761" cy="1396761"/>
            <a:chOff x="7424473" y="4121702"/>
            <a:chExt cx="1396761" cy="1396761"/>
          </a:xfrm>
        </p:grpSpPr>
        <p:sp>
          <p:nvSpPr>
            <p:cNvPr id="45" name="椭圆 44"/>
            <p:cNvSpPr/>
            <p:nvPr/>
          </p:nvSpPr>
          <p:spPr>
            <a:xfrm>
              <a:off x="7424473" y="4121702"/>
              <a:ext cx="1396761" cy="13967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7637073" y="4392295"/>
              <a:ext cx="970648" cy="895587"/>
              <a:chOff x="4200119" y="2895436"/>
              <a:chExt cx="4802943" cy="4572205"/>
            </a:xfrm>
          </p:grpSpPr>
          <p:grpSp>
            <p:nvGrpSpPr>
              <p:cNvPr id="49" name="组合 48"/>
              <p:cNvGrpSpPr/>
              <p:nvPr/>
            </p:nvGrpSpPr>
            <p:grpSpPr>
              <a:xfrm>
                <a:off x="6083515" y="2895436"/>
                <a:ext cx="1161418" cy="1864112"/>
                <a:chOff x="10257679" y="4050130"/>
                <a:chExt cx="1161418" cy="1864112"/>
              </a:xfrm>
              <a:solidFill>
                <a:schemeClr val="accent6">
                  <a:lumMod val="60000"/>
                  <a:lumOff val="40000"/>
                </a:schemeClr>
              </a:solidFill>
            </p:grpSpPr>
            <p:sp>
              <p:nvSpPr>
                <p:cNvPr id="46" name="椭圆 45"/>
                <p:cNvSpPr/>
                <p:nvPr/>
              </p:nvSpPr>
              <p:spPr>
                <a:xfrm>
                  <a:off x="10479254" y="4050130"/>
                  <a:ext cx="659910" cy="659910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7" name="剪去同侧角的矩形 46"/>
                <p:cNvSpPr/>
                <p:nvPr/>
              </p:nvSpPr>
              <p:spPr>
                <a:xfrm>
                  <a:off x="10257679" y="4752824"/>
                  <a:ext cx="1161418" cy="1161418"/>
                </a:xfrm>
                <a:prstGeom prst="snip2Same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0" name="组合 49"/>
              <p:cNvGrpSpPr/>
              <p:nvPr/>
            </p:nvGrpSpPr>
            <p:grpSpPr>
              <a:xfrm>
                <a:off x="4200119" y="3051545"/>
                <a:ext cx="1522786" cy="3098232"/>
                <a:chOff x="10257679" y="4050130"/>
                <a:chExt cx="1161418" cy="1864112"/>
              </a:xfrm>
              <a:solidFill>
                <a:schemeClr val="accent6">
                  <a:lumMod val="60000"/>
                  <a:lumOff val="40000"/>
                </a:schemeClr>
              </a:solidFill>
            </p:grpSpPr>
            <p:sp>
              <p:nvSpPr>
                <p:cNvPr id="51" name="椭圆 50"/>
                <p:cNvSpPr/>
                <p:nvPr/>
              </p:nvSpPr>
              <p:spPr>
                <a:xfrm>
                  <a:off x="10479254" y="4050130"/>
                  <a:ext cx="659910" cy="659910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2" name="剪去同侧角的矩形 51"/>
                <p:cNvSpPr/>
                <p:nvPr/>
              </p:nvSpPr>
              <p:spPr>
                <a:xfrm>
                  <a:off x="10257679" y="4752824"/>
                  <a:ext cx="1161418" cy="1161418"/>
                </a:xfrm>
                <a:prstGeom prst="snip2Same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53" name="组合 52"/>
              <p:cNvGrpSpPr/>
              <p:nvPr/>
            </p:nvGrpSpPr>
            <p:grpSpPr>
              <a:xfrm>
                <a:off x="7480276" y="2972071"/>
                <a:ext cx="1522786" cy="3098232"/>
                <a:chOff x="10257679" y="4050130"/>
                <a:chExt cx="1161418" cy="1864112"/>
              </a:xfrm>
              <a:solidFill>
                <a:schemeClr val="accent6">
                  <a:lumMod val="60000"/>
                  <a:lumOff val="40000"/>
                </a:schemeClr>
              </a:solidFill>
            </p:grpSpPr>
            <p:sp>
              <p:nvSpPr>
                <p:cNvPr id="54" name="椭圆 53"/>
                <p:cNvSpPr/>
                <p:nvPr/>
              </p:nvSpPr>
              <p:spPr>
                <a:xfrm>
                  <a:off x="10479254" y="4050130"/>
                  <a:ext cx="659910" cy="659910"/>
                </a:xfrm>
                <a:prstGeom prst="ellipse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55" name="剪去同侧角的矩形 54"/>
                <p:cNvSpPr/>
                <p:nvPr/>
              </p:nvSpPr>
              <p:spPr>
                <a:xfrm>
                  <a:off x="10257679" y="4752824"/>
                  <a:ext cx="1161418" cy="1161418"/>
                </a:xfrm>
                <a:prstGeom prst="snip2SameRect">
                  <a:avLst/>
                </a:prstGeom>
                <a:solidFill>
                  <a:schemeClr val="accent6">
                    <a:lumMod val="75000"/>
                  </a:schemeClr>
                </a:solidFill>
                <a:ln>
                  <a:solidFill>
                    <a:schemeClr val="accent6">
                      <a:lumMod val="60000"/>
                      <a:lumOff val="4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48" name="梯形 47"/>
              <p:cNvSpPr/>
              <p:nvPr/>
            </p:nvSpPr>
            <p:spPr>
              <a:xfrm>
                <a:off x="5169997" y="4309472"/>
                <a:ext cx="2952719" cy="3158169"/>
              </a:xfrm>
              <a:prstGeom prst="trapezoid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9992123" y="2749724"/>
            <a:ext cx="1396761" cy="1396761"/>
            <a:chOff x="9760831" y="2263429"/>
            <a:chExt cx="1396761" cy="1396761"/>
          </a:xfrm>
        </p:grpSpPr>
        <p:sp>
          <p:nvSpPr>
            <p:cNvPr id="58" name="椭圆 57"/>
            <p:cNvSpPr/>
            <p:nvPr/>
          </p:nvSpPr>
          <p:spPr>
            <a:xfrm>
              <a:off x="9760831" y="2263429"/>
              <a:ext cx="1396761" cy="13967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76200">
              <a:solidFill>
                <a:schemeClr val="accent6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15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45028" y="2515469"/>
              <a:ext cx="881195" cy="881195"/>
            </a:xfrm>
            <a:prstGeom prst="rect">
              <a:avLst/>
            </a:prstGeom>
          </p:spPr>
        </p:pic>
      </p:grpSp>
      <p:sp>
        <p:nvSpPr>
          <p:cNvPr id="64" name="文本框 63"/>
          <p:cNvSpPr txBox="1"/>
          <p:nvPr/>
        </p:nvSpPr>
        <p:spPr>
          <a:xfrm>
            <a:off x="245889" y="4155454"/>
            <a:ext cx="2942979" cy="158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请在此处输入你的文本，说明努力的方法与措施</a:t>
            </a:r>
            <a:endParaRPr 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2527302" y="1949471"/>
            <a:ext cx="2942979" cy="158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请在此处输入你的文本，说明努力的方法与措施</a:t>
            </a:r>
            <a:endParaRPr 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4754576" y="4189090"/>
            <a:ext cx="2942979" cy="158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请在此处输入你的文本，说明努力的方法与措施</a:t>
            </a:r>
            <a:endParaRPr 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7" name="文本框 66"/>
          <p:cNvSpPr txBox="1"/>
          <p:nvPr/>
        </p:nvSpPr>
        <p:spPr>
          <a:xfrm>
            <a:off x="7018518" y="1916107"/>
            <a:ext cx="2942979" cy="158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请在此处输入你的文本，说明努力的方法与措施</a:t>
            </a:r>
            <a:endParaRPr 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9408582" y="4156276"/>
            <a:ext cx="2942979" cy="15898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TEXT</a:t>
            </a:r>
          </a:p>
          <a:p>
            <a:pPr algn="ctr">
              <a:lnSpc>
                <a:spcPct val="150000"/>
              </a:lnSpc>
            </a:pPr>
            <a:r>
              <a:rPr lang="zh-CN" altLang="en-US" sz="2000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请在此处输入你的文本，说明努力的方法与措施</a:t>
            </a:r>
            <a:endParaRPr lang="en-US" sz="20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083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12000"/>
    </mc:Choice>
    <mc:Fallback xmlns="">
      <p:transition spd="slow" advClick="0" advTm="1200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0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00000" fill="hold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accel="100000" fill="hold" nodeType="withEffect" p14:presetBounceEnd="50000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7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8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1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2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100000" fill="hold" nodeType="withEffect" p14:presetBounceEnd="50000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100000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9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0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100000" fill="hold" nodeType="withEffect" p14:presetBounceEnd="50000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4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00000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7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8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accel="100000" fill="hold" nodeType="withEffect" p14:presetBounceEnd="50000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accel="100000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5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6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accel="100000" fill="hold" nodeType="withEffect" p14:presetBounceEnd="50000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accel="100000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3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accel="100000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6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6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accel="100000" fill="hold" nodeType="withEffect" p14:presetBounceEnd="50000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7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4" presetID="35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2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4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5" presetID="49" presetClass="entr" presetSubtype="0" decel="10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49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9" presetID="49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8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8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3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3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4" grpId="0"/>
          <p:bldP spid="65" grpId="0"/>
          <p:bldP spid="66" grpId="0"/>
          <p:bldP spid="67" grpId="0"/>
          <p:bldP spid="6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2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ac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2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1" ac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2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ac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2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1" accel="100000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2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2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1" ac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20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1" ac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2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1" accel="100000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2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1" ac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20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1" accel="100000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2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1" ac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2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1" accel="100000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2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1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2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1" ac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2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1" accel="100000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2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3" fill="hold">
                                <p:stCondLst>
                                  <p:cond delay="4200"/>
                                </p:stCondLst>
                                <p:childTnLst>
                                  <p:par>
                                    <p:cTn id="74" presetID="35" presetClass="emph" presetSubtype="0" repeatCount="3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5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7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79" dur="5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0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1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35" presetClass="emph" presetSubtype="0" repeatCount="3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discrete" valueType="str">
                                          <p:cBhvr>
                                            <p:cTn id="83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hidden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visible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5" dur="10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87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88" dur="10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8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0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1" dur="10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3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4" dur="10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6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97" dur="100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99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0" dur="10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2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3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5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6" dur="10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08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09" dur="10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0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1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2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3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4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5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10" presetClass="exit" presetSubtype="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animEffect transition="out" filter="fade">
                                          <p:cBhvr>
                                            <p:cTn id="118" dur="10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20" fill="hold">
                                <p:stCondLst>
                                  <p:cond delay="5800"/>
                                </p:stCondLst>
                                <p:childTnLst>
                                  <p:par>
                                    <p:cTn id="121" presetID="49" presetClass="entr" presetSubtype="0" de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4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6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7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28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29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30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31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32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33" presetID="49" presetClass="entr" presetSubtype="0" decel="10000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5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6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5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500"/>
                                            <p:tgtEl>
                                              <p:spTgt spid="6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40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1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42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43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44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45" presetID="49" presetClass="entr" presetSubtype="0" decel="100000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7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8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5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52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3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54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55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56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57" presetID="49" presetClass="entr" presetSubtype="0" decel="100000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9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0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1" dur="5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2" dur="500"/>
                                            <p:tgtEl>
                                              <p:spTgt spid="6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3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64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5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66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67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68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169" presetID="49" presetClass="entr" presetSubtype="0" decel="100000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1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2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3" dur="5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4" dur="500"/>
                                            <p:tgtEl>
                                              <p:spTgt spid="5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75" presetID="32" presetClass="emph" presetSubtype="0" repeatCount="indefinite" fill="hold" nodeType="withEffect">
                                      <p:stCondLst>
                                        <p:cond delay="0"/>
                                      </p:stCondLst>
                                      <p:endCondLst>
                                        <p:cond evt="onNext" delay="0">
                                          <p:tgtEl>
                                            <p:sldTgt/>
                                          </p:tgtEl>
                                        </p:cond>
                                      </p:endCondLst>
                                      <p:childTnLst>
                                        <p:animRot by="120000">
                                          <p:cBhvr>
                                            <p:cTn id="176" dur="100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7" dur="200" fill="hold">
                                              <p:stCondLst>
                                                <p:cond delay="2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240000">
                                          <p:cBhvr>
                                            <p:cTn id="178" dur="200" fill="hold">
                                              <p:stCondLst>
                                                <p:cond delay="4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-240000">
                                          <p:cBhvr>
                                            <p:cTn id="179" dur="200" fill="hold">
                                              <p:stCondLst>
                                                <p:cond delay="6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  <p:animRot by="120000">
                                          <p:cBhvr>
                                            <p:cTn id="180" dur="200" fill="hold">
                                              <p:stCondLst>
                                                <p:cond delay="80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1" fill="hold">
                                <p:stCondLst>
                                  <p:cond delay="7500"/>
                                </p:stCondLst>
                                <p:childTnLst>
                                  <p:par>
                                    <p:cTn id="182" presetID="2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84" dur="500"/>
                                            <p:tgtEl>
                                              <p:spTgt spid="6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85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186" presetID="47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8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9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0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1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3" dur="10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4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5" dur="10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6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8" dur="1000"/>
                                            <p:tgtEl>
                                              <p:spTgt spid="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99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0" dur="10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1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3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4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5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6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8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0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3" grpId="0" animBg="1"/>
          <p:bldP spid="64" grpId="0"/>
          <p:bldP spid="65" grpId="0"/>
          <p:bldP spid="66" grpId="0"/>
          <p:bldP spid="67" grpId="0"/>
          <p:bldP spid="68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3084379" y="2336264"/>
            <a:ext cx="2946553" cy="2580448"/>
            <a:chOff x="2476789" y="2557032"/>
            <a:chExt cx="2946553" cy="2580448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76789" y="2557032"/>
              <a:ext cx="2946553" cy="2580448"/>
            </a:xfrm>
            <a:prstGeom prst="rect">
              <a:avLst/>
            </a:prstGeom>
          </p:spPr>
        </p:pic>
        <p:sp>
          <p:nvSpPr>
            <p:cNvPr id="14" name="文本框 13"/>
            <p:cNvSpPr txBox="1"/>
            <p:nvPr/>
          </p:nvSpPr>
          <p:spPr>
            <a:xfrm>
              <a:off x="3659007" y="3291079"/>
              <a:ext cx="6477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>
                  <a:solidFill>
                    <a:prstClr val="black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贰</a:t>
              </a:r>
              <a:endParaRPr lang="en-US" sz="36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8" name="文本框 17"/>
          <p:cNvSpPr txBox="1"/>
          <p:nvPr/>
        </p:nvSpPr>
        <p:spPr>
          <a:xfrm>
            <a:off x="5507397" y="3070311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汗水</a:t>
            </a:r>
            <a:r>
              <a:rPr lang="en-US" altLang="zh-CN" sz="4400" smtClean="0">
                <a:solidFill>
                  <a:prstClr val="black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中期实践与实施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95877" y="2791398"/>
            <a:ext cx="1957736" cy="1481959"/>
            <a:chOff x="855175" y="2691937"/>
            <a:chExt cx="1957736" cy="1481959"/>
          </a:xfrm>
        </p:grpSpPr>
        <p:sp>
          <p:nvSpPr>
            <p:cNvPr id="25" name="矩形 24"/>
            <p:cNvSpPr/>
            <p:nvPr/>
          </p:nvSpPr>
          <p:spPr>
            <a:xfrm>
              <a:off x="855175" y="2691937"/>
              <a:ext cx="1957736" cy="1481959"/>
            </a:xfrm>
            <a:prstGeom prst="rect">
              <a:avLst/>
            </a:prstGeom>
            <a:solidFill>
              <a:srgbClr val="57FA4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597365" y="818697"/>
            <a:ext cx="2015177" cy="2071154"/>
            <a:chOff x="2351871" y="1481959"/>
            <a:chExt cx="2015177" cy="2071154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251" t="16323" r="18909" b="13448"/>
            <a:stretch/>
          </p:blipFill>
          <p:spPr>
            <a:xfrm>
              <a:off x="2351871" y="1481959"/>
              <a:ext cx="2015177" cy="2071154"/>
            </a:xfrm>
            <a:prstGeom prst="rect">
              <a:avLst/>
            </a:prstGeom>
          </p:spPr>
        </p:pic>
        <p:sp>
          <p:nvSpPr>
            <p:cNvPr id="9" name="文本框 8"/>
            <p:cNvSpPr txBox="1"/>
            <p:nvPr/>
          </p:nvSpPr>
          <p:spPr>
            <a:xfrm>
              <a:off x="2949555" y="1871205"/>
              <a:ext cx="8198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b="1">
                  <a:solidFill>
                    <a:prstClr val="black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壹</a:t>
              </a:r>
              <a:endParaRPr lang="en-US" sz="3600" b="1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5502184" y="1207943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smtClean="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初心</a:t>
            </a:r>
            <a:r>
              <a:rPr lang="en-US" altLang="zh-CN" sz="4400" smtClean="0">
                <a:solidFill>
                  <a:prstClr val="black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前期计划与规划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529976" y="922098"/>
            <a:ext cx="1957736" cy="1481959"/>
            <a:chOff x="855175" y="2691937"/>
            <a:chExt cx="1957736" cy="1481959"/>
          </a:xfrm>
        </p:grpSpPr>
        <p:sp>
          <p:nvSpPr>
            <p:cNvPr id="21" name="矩形 20"/>
            <p:cNvSpPr/>
            <p:nvPr/>
          </p:nvSpPr>
          <p:spPr>
            <a:xfrm>
              <a:off x="855175" y="2691937"/>
              <a:ext cx="1957736" cy="1481959"/>
            </a:xfrm>
            <a:prstGeom prst="rect">
              <a:avLst/>
            </a:prstGeom>
            <a:solidFill>
              <a:srgbClr val="FFF54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0" y="-35524"/>
            <a:ext cx="12192000" cy="6858000"/>
          </a:xfrm>
          <a:prstGeom prst="rect">
            <a:avLst/>
          </a:prstGeom>
          <a:gradFill flip="none" rotWithShape="1">
            <a:gsLst>
              <a:gs pos="14000">
                <a:schemeClr val="bg1">
                  <a:alpha val="0"/>
                </a:schemeClr>
              </a:gs>
              <a:gs pos="0">
                <a:schemeClr val="accent1">
                  <a:lumMod val="60000"/>
                  <a:lumOff val="40000"/>
                  <a:alpha val="80000"/>
                </a:schemeClr>
              </a:gs>
              <a:gs pos="46000">
                <a:schemeClr val="accent1">
                  <a:lumMod val="60000"/>
                  <a:lumOff val="40000"/>
                  <a:alpha val="80000"/>
                </a:scheme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3195732" y="4232646"/>
            <a:ext cx="2798261" cy="2450582"/>
            <a:chOff x="2669778" y="4060576"/>
            <a:chExt cx="2798261" cy="2450582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69778" y="4060576"/>
              <a:ext cx="2798261" cy="2450582"/>
            </a:xfrm>
            <a:prstGeom prst="rect">
              <a:avLst/>
            </a:prstGeom>
          </p:spPr>
        </p:pic>
        <p:sp>
          <p:nvSpPr>
            <p:cNvPr id="16" name="文本框 15"/>
            <p:cNvSpPr txBox="1"/>
            <p:nvPr/>
          </p:nvSpPr>
          <p:spPr>
            <a:xfrm>
              <a:off x="3777851" y="4701981"/>
              <a:ext cx="102475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smtClean="0">
                  <a:solidFill>
                    <a:prstClr val="black"/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叁</a:t>
              </a:r>
              <a:endParaRPr lang="en-US" sz="36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5501990" y="4909119"/>
            <a:ext cx="59593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>
                <a:solidFill>
                  <a:prstClr val="black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奖杯</a:t>
            </a:r>
            <a:r>
              <a:rPr lang="en-US" altLang="zh-CN" sz="4400" smtClean="0">
                <a:solidFill>
                  <a:prstClr val="black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- </a:t>
            </a:r>
            <a:r>
              <a:rPr lang="zh-CN" altLang="en-US" sz="2800" b="1" smtClean="0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后期成果与成就</a:t>
            </a:r>
            <a:endParaRPr lang="en-US" sz="2800" b="1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556102" y="4613852"/>
            <a:ext cx="1930323" cy="1426739"/>
            <a:chOff x="882587" y="2691937"/>
            <a:chExt cx="1930323" cy="1426739"/>
          </a:xfrm>
        </p:grpSpPr>
        <p:sp>
          <p:nvSpPr>
            <p:cNvPr id="28" name="矩形 27"/>
            <p:cNvSpPr/>
            <p:nvPr/>
          </p:nvSpPr>
          <p:spPr>
            <a:xfrm>
              <a:off x="882587" y="2691937"/>
              <a:ext cx="1930323" cy="1426739"/>
            </a:xfrm>
            <a:prstGeom prst="rect">
              <a:avLst/>
            </a:prstGeom>
            <a:solidFill>
              <a:srgbClr val="24E3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985559" y="2834859"/>
              <a:ext cx="1678813" cy="1196114"/>
            </a:xfrm>
            <a:prstGeom prst="rect">
              <a:avLst/>
            </a:pr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4020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36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6000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6000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 p14:presetBounceEnd="38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8000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8000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2" fill="hold" nodeType="after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 p14:presetBounceEnd="3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34000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34000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1" grpId="0"/>
          <p:bldP spid="2" grpId="0" animBg="1"/>
          <p:bldP spid="1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8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10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1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0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31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44" presetID="10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8" grpId="0"/>
          <p:bldP spid="11" grpId="0"/>
          <p:bldP spid="2" grpId="0" animBg="1"/>
          <p:bldP spid="19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-203980" y="-385544"/>
            <a:ext cx="12565626" cy="7285703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直接连接符 8"/>
          <p:cNvCxnSpPr/>
          <p:nvPr/>
        </p:nvCxnSpPr>
        <p:spPr>
          <a:xfrm flipV="1">
            <a:off x="1834020" y="1259962"/>
            <a:ext cx="9099014" cy="62143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1449" y="-1041898"/>
            <a:ext cx="4909162" cy="4299206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72246" y="172256"/>
            <a:ext cx="3993893" cy="1404289"/>
            <a:chOff x="783059" y="391819"/>
            <a:chExt cx="3993893" cy="1404289"/>
          </a:xfrm>
        </p:grpSpPr>
        <p:sp>
          <p:nvSpPr>
            <p:cNvPr id="3" name="文本框 2"/>
            <p:cNvSpPr txBox="1"/>
            <p:nvPr/>
          </p:nvSpPr>
          <p:spPr>
            <a:xfrm>
              <a:off x="1623849" y="570744"/>
              <a:ext cx="315310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smtClean="0">
                  <a:solidFill>
                    <a:srgbClr val="C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成果与成就</a:t>
              </a:r>
              <a:endParaRPr lang="en-US" sz="2800" b="1">
                <a:solidFill>
                  <a:srgbClr val="C00000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83059" y="391819"/>
              <a:ext cx="861774" cy="140428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zh-CN" altLang="en-US" sz="4400">
                  <a:solidFill>
                    <a:prstClr val="black">
                      <a:lumMod val="95000"/>
                      <a:lumOff val="5000"/>
                    </a:prstClr>
                  </a:solidFill>
                  <a:latin typeface="叶根友刀锋黑草1.01" panose="02010601030101010101" pitchFamily="2" charset="-122"/>
                  <a:ea typeface="叶根友刀锋黑草1.01" panose="02010601030101010101" pitchFamily="2" charset="-122"/>
                </a:rPr>
                <a:t>奖杯</a:t>
              </a:r>
              <a:endParaRPr lang="en-US" sz="4400">
                <a:solidFill>
                  <a:prstClr val="black">
                    <a:lumMod val="95000"/>
                    <a:lumOff val="5000"/>
                  </a:prstClr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623849" y="1093964"/>
              <a:ext cx="274320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Outcome </a:t>
              </a:r>
              <a:r>
                <a:rPr lang="en-US" altLang="zh-CN" sz="2000" b="1">
                  <a:solidFill>
                    <a:schemeClr val="bg1">
                      <a:lumMod val="50000"/>
                    </a:schemeClr>
                  </a:solidFill>
                </a:rPr>
                <a:t>and </a:t>
              </a:r>
              <a:r>
                <a:rPr lang="en-US" sz="2000" b="1">
                  <a:solidFill>
                    <a:schemeClr val="bg1">
                      <a:lumMod val="50000"/>
                    </a:schemeClr>
                  </a:solidFill>
                </a:rPr>
                <a:t>Result</a:t>
              </a:r>
            </a:p>
          </p:txBody>
        </p:sp>
      </p:grpSp>
      <p:sp>
        <p:nvSpPr>
          <p:cNvPr id="22" name="椭圆 21"/>
          <p:cNvSpPr/>
          <p:nvPr/>
        </p:nvSpPr>
        <p:spPr>
          <a:xfrm>
            <a:off x="10809209" y="1107705"/>
            <a:ext cx="247650" cy="247650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4966139" y="436456"/>
            <a:ext cx="524452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mtClean="0">
                <a:solidFill>
                  <a:srgbClr val="0070C0"/>
                </a:solidFill>
                <a:latin typeface="叶根友刀锋黑草1.01" panose="02010601030101010101" pitchFamily="2" charset="-122"/>
                <a:ea typeface="叶根友刀锋黑草1.01" panose="02010601030101010101" pitchFamily="2" charset="-122"/>
              </a:rPr>
              <a:t>勇敢追逐梦想的奖杯</a:t>
            </a:r>
            <a:endParaRPr lang="en-US" sz="4000" b="1">
              <a:solidFill>
                <a:srgbClr val="0070C0"/>
              </a:solidFill>
              <a:latin typeface="叶根友刀锋黑草1.01" panose="02010601030101010101" pitchFamily="2" charset="-122"/>
              <a:ea typeface="叶根友刀锋黑草1.01" panose="02010601030101010101" pitchFamily="2" charset="-122"/>
            </a:endParaRPr>
          </a:p>
        </p:txBody>
      </p:sp>
      <p:sp>
        <p:nvSpPr>
          <p:cNvPr id="13" name="梯形 12"/>
          <p:cNvSpPr/>
          <p:nvPr/>
        </p:nvSpPr>
        <p:spPr>
          <a:xfrm>
            <a:off x="5522597" y="2100284"/>
            <a:ext cx="5410437" cy="1120537"/>
          </a:xfrm>
          <a:prstGeom prst="trapezoid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椭圆 6"/>
          <p:cNvSpPr/>
          <p:nvPr/>
        </p:nvSpPr>
        <p:spPr>
          <a:xfrm>
            <a:off x="5075947" y="2039955"/>
            <a:ext cx="1168893" cy="117185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909" y="2248576"/>
            <a:ext cx="836851" cy="804336"/>
          </a:xfrm>
          <a:prstGeom prst="rect">
            <a:avLst/>
          </a:prstGeom>
        </p:spPr>
      </p:pic>
      <p:sp>
        <p:nvSpPr>
          <p:cNvPr id="29" name="梯形 28"/>
          <p:cNvSpPr/>
          <p:nvPr/>
        </p:nvSpPr>
        <p:spPr>
          <a:xfrm>
            <a:off x="5499641" y="3429442"/>
            <a:ext cx="5433393" cy="1120537"/>
          </a:xfrm>
          <a:prstGeom prst="trapezoid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椭圆 29"/>
          <p:cNvSpPr/>
          <p:nvPr/>
        </p:nvSpPr>
        <p:spPr>
          <a:xfrm>
            <a:off x="5081602" y="3393964"/>
            <a:ext cx="1168893" cy="117185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4192" y="3567338"/>
            <a:ext cx="836851" cy="804336"/>
          </a:xfrm>
          <a:prstGeom prst="rect">
            <a:avLst/>
          </a:prstGeom>
        </p:spPr>
      </p:pic>
      <p:sp>
        <p:nvSpPr>
          <p:cNvPr id="35" name="梯形 34"/>
          <p:cNvSpPr/>
          <p:nvPr/>
        </p:nvSpPr>
        <p:spPr>
          <a:xfrm>
            <a:off x="5522597" y="4755364"/>
            <a:ext cx="5410437" cy="1120537"/>
          </a:xfrm>
          <a:prstGeom prst="trapezoid">
            <a:avLst/>
          </a:prstGeom>
          <a:noFill/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椭圆 35"/>
          <p:cNvSpPr/>
          <p:nvPr/>
        </p:nvSpPr>
        <p:spPr>
          <a:xfrm>
            <a:off x="5075947" y="4695035"/>
            <a:ext cx="1168893" cy="1171857"/>
          </a:xfrm>
          <a:prstGeom prst="ellipse">
            <a:avLst/>
          </a:prstGeom>
          <a:solidFill>
            <a:schemeClr val="bg1"/>
          </a:solidFill>
          <a:ln w="5715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chemeClr val="accent6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5909" y="4903656"/>
            <a:ext cx="836851" cy="80433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249411" y="1813012"/>
            <a:ext cx="461178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请在此处输入你的文本，用于解说标题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请在此处输入你的文本，用于解说标题</a:t>
            </a:r>
            <a:endParaRPr 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6249411" y="3072140"/>
            <a:ext cx="468362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请在此处输入你的文本，用于解说标题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请</a:t>
            </a: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此处输入你的文本，用于解说标题</a:t>
            </a:r>
            <a:endParaRPr 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268765" y="4428661"/>
            <a:ext cx="466426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en-US" altLang="zh-CN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请在此处输入你的文本，用于解说标题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b="1">
                <a:latin typeface="黑体" panose="02010609060101010101" pitchFamily="49" charset="-122"/>
                <a:ea typeface="黑体" panose="02010609060101010101" pitchFamily="49" charset="-122"/>
              </a:rPr>
              <a:t>请在此处输入你的文本，用于解说标题</a:t>
            </a:r>
            <a:endParaRPr 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en-US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72246" y="2842953"/>
            <a:ext cx="1205689" cy="1143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/>
          </a:p>
        </p:txBody>
      </p:sp>
      <p:sp>
        <p:nvSpPr>
          <p:cNvPr id="41" name="文本框 40"/>
          <p:cNvSpPr txBox="1"/>
          <p:nvPr/>
        </p:nvSpPr>
        <p:spPr>
          <a:xfrm>
            <a:off x="5261197" y="2145783"/>
            <a:ext cx="822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C00000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1</a:t>
            </a:r>
          </a:p>
        </p:txBody>
      </p:sp>
      <p:sp>
        <p:nvSpPr>
          <p:cNvPr id="43" name="矩形 42"/>
          <p:cNvSpPr/>
          <p:nvPr/>
        </p:nvSpPr>
        <p:spPr>
          <a:xfrm>
            <a:off x="5289834" y="4822874"/>
            <a:ext cx="79420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4800" b="1" smtClean="0">
                <a:solidFill>
                  <a:srgbClr val="C00000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3</a:t>
            </a:r>
            <a:endParaRPr lang="en-US" sz="4800" b="1">
              <a:solidFill>
                <a:srgbClr val="C00000"/>
              </a:solidFill>
              <a:latin typeface="叶根友毛笔行书简体2012版" panose="02010601030101010101" pitchFamily="2" charset="-122"/>
              <a:ea typeface="叶根友毛笔行书简体2012版" panose="02010601030101010101" pitchFamily="2" charset="-122"/>
            </a:endParaRPr>
          </a:p>
        </p:txBody>
      </p:sp>
      <p:sp>
        <p:nvSpPr>
          <p:cNvPr id="45" name="文本框 44"/>
          <p:cNvSpPr txBox="1"/>
          <p:nvPr/>
        </p:nvSpPr>
        <p:spPr>
          <a:xfrm>
            <a:off x="5287881" y="3487546"/>
            <a:ext cx="8228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>
                <a:solidFill>
                  <a:srgbClr val="C00000"/>
                </a:solidFill>
                <a:latin typeface="叶根友毛笔行书简体2012版" panose="02010601030101010101" pitchFamily="2" charset="-122"/>
                <a:ea typeface="叶根友毛笔行书简体2012版" panose="02010601030101010101" pitchFamily="2" charset="-122"/>
              </a:rPr>
              <a:t>2</a:t>
            </a:r>
          </a:p>
        </p:txBody>
      </p:sp>
      <p:pic>
        <p:nvPicPr>
          <p:cNvPr id="48" name="图片 4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4794680"/>
            <a:ext cx="1868248" cy="1816504"/>
          </a:xfrm>
          <a:prstGeom prst="rect">
            <a:avLst/>
          </a:prstGeom>
        </p:spPr>
      </p:pic>
      <p:pic>
        <p:nvPicPr>
          <p:cNvPr id="49" name="图片 4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903" y="2156497"/>
            <a:ext cx="4950699" cy="3722471"/>
          </a:xfrm>
          <a:prstGeom prst="rect">
            <a:avLst/>
          </a:prstGeom>
        </p:spPr>
      </p:pic>
      <p:grpSp>
        <p:nvGrpSpPr>
          <p:cNvPr id="50" name="组合 49"/>
          <p:cNvGrpSpPr/>
          <p:nvPr/>
        </p:nvGrpSpPr>
        <p:grpSpPr>
          <a:xfrm>
            <a:off x="3760749" y="2921858"/>
            <a:ext cx="322010" cy="493950"/>
            <a:chOff x="6500553" y="2137716"/>
            <a:chExt cx="1662546" cy="2550279"/>
          </a:xfrm>
        </p:grpSpPr>
        <p:sp>
          <p:nvSpPr>
            <p:cNvPr id="51" name="任意多边形 50"/>
            <p:cNvSpPr/>
            <p:nvPr/>
          </p:nvSpPr>
          <p:spPr>
            <a:xfrm rot="10800000">
              <a:off x="6500553" y="2137716"/>
              <a:ext cx="1662546" cy="2550279"/>
            </a:xfrm>
            <a:custGeom>
              <a:avLst/>
              <a:gdLst>
                <a:gd name="connsiteX0" fmla="*/ 831273 w 1662546"/>
                <a:gd name="connsiteY0" fmla="*/ 2550279 h 2550279"/>
                <a:gd name="connsiteX1" fmla="*/ 0 w 1662546"/>
                <a:gd name="connsiteY1" fmla="*/ 1719006 h 2550279"/>
                <a:gd name="connsiteX2" fmla="*/ 16888 w 1662546"/>
                <a:gd name="connsiteY2" fmla="*/ 1551476 h 2550279"/>
                <a:gd name="connsiteX3" fmla="*/ 26423 w 1662546"/>
                <a:gd name="connsiteY3" fmla="*/ 1514395 h 2550279"/>
                <a:gd name="connsiteX4" fmla="*/ 18324 w 1662546"/>
                <a:gd name="connsiteY4" fmla="*/ 1514395 h 2550279"/>
                <a:gd name="connsiteX5" fmla="*/ 33869 w 1662546"/>
                <a:gd name="connsiteY5" fmla="*/ 1485438 h 2550279"/>
                <a:gd name="connsiteX6" fmla="*/ 37373 w 1662546"/>
                <a:gd name="connsiteY6" fmla="*/ 1471811 h 2550279"/>
                <a:gd name="connsiteX7" fmla="*/ 141969 w 1662546"/>
                <a:gd name="connsiteY7" fmla="*/ 1254234 h 2550279"/>
                <a:gd name="connsiteX8" fmla="*/ 187806 w 1662546"/>
                <a:gd name="connsiteY8" fmla="*/ 1198679 h 2550279"/>
                <a:gd name="connsiteX9" fmla="*/ 831275 w 1662546"/>
                <a:gd name="connsiteY9" fmla="*/ 0 h 2550279"/>
                <a:gd name="connsiteX10" fmla="*/ 1474750 w 1662546"/>
                <a:gd name="connsiteY10" fmla="*/ 1198690 h 2550279"/>
                <a:gd name="connsiteX11" fmla="*/ 1520578 w 1662546"/>
                <a:gd name="connsiteY11" fmla="*/ 1254234 h 2550279"/>
                <a:gd name="connsiteX12" fmla="*/ 1625174 w 1662546"/>
                <a:gd name="connsiteY12" fmla="*/ 1471811 h 2550279"/>
                <a:gd name="connsiteX13" fmla="*/ 1628675 w 1662546"/>
                <a:gd name="connsiteY13" fmla="*/ 1485427 h 2550279"/>
                <a:gd name="connsiteX14" fmla="*/ 1644225 w 1662546"/>
                <a:gd name="connsiteY14" fmla="*/ 1514395 h 2550279"/>
                <a:gd name="connsiteX15" fmla="*/ 1636123 w 1662546"/>
                <a:gd name="connsiteY15" fmla="*/ 1514395 h 2550279"/>
                <a:gd name="connsiteX16" fmla="*/ 1645658 w 1662546"/>
                <a:gd name="connsiteY16" fmla="*/ 1551476 h 2550279"/>
                <a:gd name="connsiteX17" fmla="*/ 1662546 w 1662546"/>
                <a:gd name="connsiteY17" fmla="*/ 1719006 h 2550279"/>
                <a:gd name="connsiteX18" fmla="*/ 831273 w 1662546"/>
                <a:gd name="connsiteY18" fmla="*/ 2550279 h 255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62546" h="2550279">
                  <a:moveTo>
                    <a:pt x="831273" y="2550279"/>
                  </a:moveTo>
                  <a:cubicBezTo>
                    <a:pt x="372174" y="2550279"/>
                    <a:pt x="0" y="2178105"/>
                    <a:pt x="0" y="1719006"/>
                  </a:cubicBezTo>
                  <a:cubicBezTo>
                    <a:pt x="0" y="1661619"/>
                    <a:pt x="5815" y="1605590"/>
                    <a:pt x="16888" y="1551476"/>
                  </a:cubicBezTo>
                  <a:lnTo>
                    <a:pt x="26423" y="1514395"/>
                  </a:lnTo>
                  <a:lnTo>
                    <a:pt x="18324" y="1514395"/>
                  </a:lnTo>
                  <a:lnTo>
                    <a:pt x="33869" y="1485438"/>
                  </a:lnTo>
                  <a:lnTo>
                    <a:pt x="37373" y="1471811"/>
                  </a:lnTo>
                  <a:cubicBezTo>
                    <a:pt x="61661" y="1393722"/>
                    <a:pt x="97153" y="1320570"/>
                    <a:pt x="141969" y="1254234"/>
                  </a:cubicBezTo>
                  <a:lnTo>
                    <a:pt x="187806" y="1198679"/>
                  </a:lnTo>
                  <a:lnTo>
                    <a:pt x="831275" y="0"/>
                  </a:lnTo>
                  <a:lnTo>
                    <a:pt x="1474750" y="1198690"/>
                  </a:lnTo>
                  <a:lnTo>
                    <a:pt x="1520578" y="1254234"/>
                  </a:lnTo>
                  <a:cubicBezTo>
                    <a:pt x="1565394" y="1320570"/>
                    <a:pt x="1600886" y="1393722"/>
                    <a:pt x="1625174" y="1471811"/>
                  </a:cubicBezTo>
                  <a:lnTo>
                    <a:pt x="1628675" y="1485427"/>
                  </a:lnTo>
                  <a:lnTo>
                    <a:pt x="1644225" y="1514395"/>
                  </a:lnTo>
                  <a:lnTo>
                    <a:pt x="1636123" y="1514395"/>
                  </a:lnTo>
                  <a:lnTo>
                    <a:pt x="1645658" y="1551476"/>
                  </a:lnTo>
                  <a:cubicBezTo>
                    <a:pt x="1656731" y="1605590"/>
                    <a:pt x="1662546" y="1661619"/>
                    <a:pt x="1662546" y="1719006"/>
                  </a:cubicBezTo>
                  <a:cubicBezTo>
                    <a:pt x="1662546" y="2178105"/>
                    <a:pt x="1290372" y="2550279"/>
                    <a:pt x="831273" y="2550279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椭圆 51"/>
            <p:cNvSpPr/>
            <p:nvPr/>
          </p:nvSpPr>
          <p:spPr>
            <a:xfrm>
              <a:off x="6662250" y="2261247"/>
              <a:ext cx="1339149" cy="13391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tx1"/>
                  </a:solidFill>
                </a:rPr>
                <a:t>1</a:t>
              </a:r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684600" y="3915497"/>
            <a:ext cx="322010" cy="493950"/>
            <a:chOff x="6500553" y="2137716"/>
            <a:chExt cx="1662546" cy="2550279"/>
          </a:xfrm>
        </p:grpSpPr>
        <p:sp>
          <p:nvSpPr>
            <p:cNvPr id="54" name="任意多边形 53"/>
            <p:cNvSpPr/>
            <p:nvPr/>
          </p:nvSpPr>
          <p:spPr>
            <a:xfrm rot="10800000">
              <a:off x="6500553" y="2137716"/>
              <a:ext cx="1662546" cy="2550279"/>
            </a:xfrm>
            <a:custGeom>
              <a:avLst/>
              <a:gdLst>
                <a:gd name="connsiteX0" fmla="*/ 831273 w 1662546"/>
                <a:gd name="connsiteY0" fmla="*/ 2550279 h 2550279"/>
                <a:gd name="connsiteX1" fmla="*/ 0 w 1662546"/>
                <a:gd name="connsiteY1" fmla="*/ 1719006 h 2550279"/>
                <a:gd name="connsiteX2" fmla="*/ 16888 w 1662546"/>
                <a:gd name="connsiteY2" fmla="*/ 1551476 h 2550279"/>
                <a:gd name="connsiteX3" fmla="*/ 26423 w 1662546"/>
                <a:gd name="connsiteY3" fmla="*/ 1514395 h 2550279"/>
                <a:gd name="connsiteX4" fmla="*/ 18324 w 1662546"/>
                <a:gd name="connsiteY4" fmla="*/ 1514395 h 2550279"/>
                <a:gd name="connsiteX5" fmla="*/ 33869 w 1662546"/>
                <a:gd name="connsiteY5" fmla="*/ 1485438 h 2550279"/>
                <a:gd name="connsiteX6" fmla="*/ 37373 w 1662546"/>
                <a:gd name="connsiteY6" fmla="*/ 1471811 h 2550279"/>
                <a:gd name="connsiteX7" fmla="*/ 141969 w 1662546"/>
                <a:gd name="connsiteY7" fmla="*/ 1254234 h 2550279"/>
                <a:gd name="connsiteX8" fmla="*/ 187806 w 1662546"/>
                <a:gd name="connsiteY8" fmla="*/ 1198679 h 2550279"/>
                <a:gd name="connsiteX9" fmla="*/ 831275 w 1662546"/>
                <a:gd name="connsiteY9" fmla="*/ 0 h 2550279"/>
                <a:gd name="connsiteX10" fmla="*/ 1474750 w 1662546"/>
                <a:gd name="connsiteY10" fmla="*/ 1198690 h 2550279"/>
                <a:gd name="connsiteX11" fmla="*/ 1520578 w 1662546"/>
                <a:gd name="connsiteY11" fmla="*/ 1254234 h 2550279"/>
                <a:gd name="connsiteX12" fmla="*/ 1625174 w 1662546"/>
                <a:gd name="connsiteY12" fmla="*/ 1471811 h 2550279"/>
                <a:gd name="connsiteX13" fmla="*/ 1628675 w 1662546"/>
                <a:gd name="connsiteY13" fmla="*/ 1485427 h 2550279"/>
                <a:gd name="connsiteX14" fmla="*/ 1644225 w 1662546"/>
                <a:gd name="connsiteY14" fmla="*/ 1514395 h 2550279"/>
                <a:gd name="connsiteX15" fmla="*/ 1636123 w 1662546"/>
                <a:gd name="connsiteY15" fmla="*/ 1514395 h 2550279"/>
                <a:gd name="connsiteX16" fmla="*/ 1645658 w 1662546"/>
                <a:gd name="connsiteY16" fmla="*/ 1551476 h 2550279"/>
                <a:gd name="connsiteX17" fmla="*/ 1662546 w 1662546"/>
                <a:gd name="connsiteY17" fmla="*/ 1719006 h 2550279"/>
                <a:gd name="connsiteX18" fmla="*/ 831273 w 1662546"/>
                <a:gd name="connsiteY18" fmla="*/ 2550279 h 255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62546" h="2550279">
                  <a:moveTo>
                    <a:pt x="831273" y="2550279"/>
                  </a:moveTo>
                  <a:cubicBezTo>
                    <a:pt x="372174" y="2550279"/>
                    <a:pt x="0" y="2178105"/>
                    <a:pt x="0" y="1719006"/>
                  </a:cubicBezTo>
                  <a:cubicBezTo>
                    <a:pt x="0" y="1661619"/>
                    <a:pt x="5815" y="1605590"/>
                    <a:pt x="16888" y="1551476"/>
                  </a:cubicBezTo>
                  <a:lnTo>
                    <a:pt x="26423" y="1514395"/>
                  </a:lnTo>
                  <a:lnTo>
                    <a:pt x="18324" y="1514395"/>
                  </a:lnTo>
                  <a:lnTo>
                    <a:pt x="33869" y="1485438"/>
                  </a:lnTo>
                  <a:lnTo>
                    <a:pt x="37373" y="1471811"/>
                  </a:lnTo>
                  <a:cubicBezTo>
                    <a:pt x="61661" y="1393722"/>
                    <a:pt x="97153" y="1320570"/>
                    <a:pt x="141969" y="1254234"/>
                  </a:cubicBezTo>
                  <a:lnTo>
                    <a:pt x="187806" y="1198679"/>
                  </a:lnTo>
                  <a:lnTo>
                    <a:pt x="831275" y="0"/>
                  </a:lnTo>
                  <a:lnTo>
                    <a:pt x="1474750" y="1198690"/>
                  </a:lnTo>
                  <a:lnTo>
                    <a:pt x="1520578" y="1254234"/>
                  </a:lnTo>
                  <a:cubicBezTo>
                    <a:pt x="1565394" y="1320570"/>
                    <a:pt x="1600886" y="1393722"/>
                    <a:pt x="1625174" y="1471811"/>
                  </a:cubicBezTo>
                  <a:lnTo>
                    <a:pt x="1628675" y="1485427"/>
                  </a:lnTo>
                  <a:lnTo>
                    <a:pt x="1644225" y="1514395"/>
                  </a:lnTo>
                  <a:lnTo>
                    <a:pt x="1636123" y="1514395"/>
                  </a:lnTo>
                  <a:lnTo>
                    <a:pt x="1645658" y="1551476"/>
                  </a:lnTo>
                  <a:cubicBezTo>
                    <a:pt x="1656731" y="1605590"/>
                    <a:pt x="1662546" y="1661619"/>
                    <a:pt x="1662546" y="1719006"/>
                  </a:cubicBezTo>
                  <a:cubicBezTo>
                    <a:pt x="1662546" y="2178105"/>
                    <a:pt x="1290372" y="2550279"/>
                    <a:pt x="831273" y="2550279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椭圆 54"/>
            <p:cNvSpPr/>
            <p:nvPr/>
          </p:nvSpPr>
          <p:spPr>
            <a:xfrm>
              <a:off x="6662250" y="2261247"/>
              <a:ext cx="1339149" cy="13391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tx1"/>
                  </a:solidFill>
                </a:rPr>
                <a:t>2</a:t>
              </a:r>
              <a:endParaRPr lang="en-US" b="1">
                <a:solidFill>
                  <a:schemeClr val="tx1"/>
                </a:solidFill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2696136" y="4181686"/>
            <a:ext cx="322010" cy="493950"/>
            <a:chOff x="6500553" y="2137716"/>
            <a:chExt cx="1662546" cy="2550279"/>
          </a:xfrm>
        </p:grpSpPr>
        <p:sp>
          <p:nvSpPr>
            <p:cNvPr id="57" name="任意多边形 56"/>
            <p:cNvSpPr/>
            <p:nvPr/>
          </p:nvSpPr>
          <p:spPr>
            <a:xfrm rot="10800000">
              <a:off x="6500553" y="2137716"/>
              <a:ext cx="1662546" cy="2550279"/>
            </a:xfrm>
            <a:custGeom>
              <a:avLst/>
              <a:gdLst>
                <a:gd name="connsiteX0" fmla="*/ 831273 w 1662546"/>
                <a:gd name="connsiteY0" fmla="*/ 2550279 h 2550279"/>
                <a:gd name="connsiteX1" fmla="*/ 0 w 1662546"/>
                <a:gd name="connsiteY1" fmla="*/ 1719006 h 2550279"/>
                <a:gd name="connsiteX2" fmla="*/ 16888 w 1662546"/>
                <a:gd name="connsiteY2" fmla="*/ 1551476 h 2550279"/>
                <a:gd name="connsiteX3" fmla="*/ 26423 w 1662546"/>
                <a:gd name="connsiteY3" fmla="*/ 1514395 h 2550279"/>
                <a:gd name="connsiteX4" fmla="*/ 18324 w 1662546"/>
                <a:gd name="connsiteY4" fmla="*/ 1514395 h 2550279"/>
                <a:gd name="connsiteX5" fmla="*/ 33869 w 1662546"/>
                <a:gd name="connsiteY5" fmla="*/ 1485438 h 2550279"/>
                <a:gd name="connsiteX6" fmla="*/ 37373 w 1662546"/>
                <a:gd name="connsiteY6" fmla="*/ 1471811 h 2550279"/>
                <a:gd name="connsiteX7" fmla="*/ 141969 w 1662546"/>
                <a:gd name="connsiteY7" fmla="*/ 1254234 h 2550279"/>
                <a:gd name="connsiteX8" fmla="*/ 187806 w 1662546"/>
                <a:gd name="connsiteY8" fmla="*/ 1198679 h 2550279"/>
                <a:gd name="connsiteX9" fmla="*/ 831275 w 1662546"/>
                <a:gd name="connsiteY9" fmla="*/ 0 h 2550279"/>
                <a:gd name="connsiteX10" fmla="*/ 1474750 w 1662546"/>
                <a:gd name="connsiteY10" fmla="*/ 1198690 h 2550279"/>
                <a:gd name="connsiteX11" fmla="*/ 1520578 w 1662546"/>
                <a:gd name="connsiteY11" fmla="*/ 1254234 h 2550279"/>
                <a:gd name="connsiteX12" fmla="*/ 1625174 w 1662546"/>
                <a:gd name="connsiteY12" fmla="*/ 1471811 h 2550279"/>
                <a:gd name="connsiteX13" fmla="*/ 1628675 w 1662546"/>
                <a:gd name="connsiteY13" fmla="*/ 1485427 h 2550279"/>
                <a:gd name="connsiteX14" fmla="*/ 1644225 w 1662546"/>
                <a:gd name="connsiteY14" fmla="*/ 1514395 h 2550279"/>
                <a:gd name="connsiteX15" fmla="*/ 1636123 w 1662546"/>
                <a:gd name="connsiteY15" fmla="*/ 1514395 h 2550279"/>
                <a:gd name="connsiteX16" fmla="*/ 1645658 w 1662546"/>
                <a:gd name="connsiteY16" fmla="*/ 1551476 h 2550279"/>
                <a:gd name="connsiteX17" fmla="*/ 1662546 w 1662546"/>
                <a:gd name="connsiteY17" fmla="*/ 1719006 h 2550279"/>
                <a:gd name="connsiteX18" fmla="*/ 831273 w 1662546"/>
                <a:gd name="connsiteY18" fmla="*/ 2550279 h 25502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1662546" h="2550279">
                  <a:moveTo>
                    <a:pt x="831273" y="2550279"/>
                  </a:moveTo>
                  <a:cubicBezTo>
                    <a:pt x="372174" y="2550279"/>
                    <a:pt x="0" y="2178105"/>
                    <a:pt x="0" y="1719006"/>
                  </a:cubicBezTo>
                  <a:cubicBezTo>
                    <a:pt x="0" y="1661619"/>
                    <a:pt x="5815" y="1605590"/>
                    <a:pt x="16888" y="1551476"/>
                  </a:cubicBezTo>
                  <a:lnTo>
                    <a:pt x="26423" y="1514395"/>
                  </a:lnTo>
                  <a:lnTo>
                    <a:pt x="18324" y="1514395"/>
                  </a:lnTo>
                  <a:lnTo>
                    <a:pt x="33869" y="1485438"/>
                  </a:lnTo>
                  <a:lnTo>
                    <a:pt x="37373" y="1471811"/>
                  </a:lnTo>
                  <a:cubicBezTo>
                    <a:pt x="61661" y="1393722"/>
                    <a:pt x="97153" y="1320570"/>
                    <a:pt x="141969" y="1254234"/>
                  </a:cubicBezTo>
                  <a:lnTo>
                    <a:pt x="187806" y="1198679"/>
                  </a:lnTo>
                  <a:lnTo>
                    <a:pt x="831275" y="0"/>
                  </a:lnTo>
                  <a:lnTo>
                    <a:pt x="1474750" y="1198690"/>
                  </a:lnTo>
                  <a:lnTo>
                    <a:pt x="1520578" y="1254234"/>
                  </a:lnTo>
                  <a:cubicBezTo>
                    <a:pt x="1565394" y="1320570"/>
                    <a:pt x="1600886" y="1393722"/>
                    <a:pt x="1625174" y="1471811"/>
                  </a:cubicBezTo>
                  <a:lnTo>
                    <a:pt x="1628675" y="1485427"/>
                  </a:lnTo>
                  <a:lnTo>
                    <a:pt x="1644225" y="1514395"/>
                  </a:lnTo>
                  <a:lnTo>
                    <a:pt x="1636123" y="1514395"/>
                  </a:lnTo>
                  <a:lnTo>
                    <a:pt x="1645658" y="1551476"/>
                  </a:lnTo>
                  <a:cubicBezTo>
                    <a:pt x="1656731" y="1605590"/>
                    <a:pt x="1662546" y="1661619"/>
                    <a:pt x="1662546" y="1719006"/>
                  </a:cubicBezTo>
                  <a:cubicBezTo>
                    <a:pt x="1662546" y="2178105"/>
                    <a:pt x="1290372" y="2550279"/>
                    <a:pt x="831273" y="2550279"/>
                  </a:cubicBezTo>
                  <a:close/>
                </a:path>
              </a:pathLst>
            </a:custGeom>
            <a:solidFill>
              <a:srgbClr val="C00000"/>
            </a:solidFill>
            <a:ln>
              <a:solidFill>
                <a:srgbClr val="C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椭圆 57"/>
            <p:cNvSpPr/>
            <p:nvPr/>
          </p:nvSpPr>
          <p:spPr>
            <a:xfrm>
              <a:off x="6662250" y="2261247"/>
              <a:ext cx="1339149" cy="133914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smtClean="0">
                  <a:solidFill>
                    <a:schemeClr val="tx1"/>
                  </a:solidFill>
                </a:rPr>
                <a:t>3</a:t>
              </a:r>
              <a:endParaRPr lang="en-US" b="1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52213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Click="0" advTm="10000">
        <p:fade/>
      </p:transition>
    </mc:Choice>
    <mc:Fallback xmlns="">
      <p:transition spd="med" advClick="0" advTm="1000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" presetClass="entr" presetSubtype="2" fill="hold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6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6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7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8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4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9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9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0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1" presetID="49" presetClass="exit" presetSubtype="0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2" dur="10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0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9" presetClass="exit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49" presetClass="exit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8" grpId="0"/>
          <p:bldP spid="13" grpId="0" animBg="1"/>
          <p:bldP spid="7" grpId="0" animBg="1"/>
          <p:bldP spid="29" grpId="0" animBg="1"/>
          <p:bldP spid="30" grpId="0" animBg="1"/>
          <p:bldP spid="35" grpId="0" animBg="1"/>
          <p:bldP spid="36" grpId="0" animBg="1"/>
          <p:bldP spid="15" grpId="0"/>
          <p:bldP spid="39" grpId="0"/>
          <p:bldP spid="40" grpId="0"/>
          <p:bldP spid="41" grpId="0"/>
          <p:bldP spid="43" grpId="0"/>
          <p:bldP spid="4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6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7" dur="58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822" tmFilter="0,0; 0.14,0.36; 0.43,0.73; 0.71,0.91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0.2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664" tmFilter="0.0,0.0; 0.25,0.07; 0.50,0.2; 0.75,0.467; 1.0,1.0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3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" dur="664" tmFilter="0, 0; 0.125,0.2665; 0.25,0.4; 0.375,0.465; 0.5,0.5;  0.625,0.535; 0.75,0.6; 0.875,0.7335; 1,1">
                                              <p:stCondLst>
                                                <p:cond delay="66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9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" dur="332" tmFilter="0, 0; 0.125,0.2665; 0.25,0.4; 0.375,0.465; 0.5,0.5;  0.625,0.535; 0.75,0.6; 0.875,0.7335; 1,1">
                                              <p:stCondLst>
                                                <p:cond delay="132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27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" dur="164" tmFilter="0, 0; 0.125,0.2665; 0.25,0.4; 0.375,0.465; 0.5,0.5;  0.625,0.535; 0.75,0.6; 0.875,0.7335; 1,1">
                                              <p:stCondLst>
                                                <p:cond delay="1656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 fmla="#ppt_y-sin(pi*$)/81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Scale>
                                          <p:cBhvr>
                                            <p:cTn id="13" dur="26">
                                              <p:stCondLst>
                                                <p:cond delay="65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60000"/>
                                        </p:animScale>
                                        <p:animScale>
                                          <p:cBhvr>
                                            <p:cTn id="14" dur="166" decel="50000">
                                              <p:stCondLst>
                                                <p:cond delay="676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5" dur="26">
                                              <p:stCondLst>
                                                <p:cond delay="1312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80000"/>
                                        </p:animScale>
                                        <p:animScale>
                                          <p:cBhvr>
                                            <p:cTn id="16" dur="166" decel="50000">
                                              <p:stCondLst>
                                                <p:cond delay="133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7" dur="26">
                                              <p:stCondLst>
                                                <p:cond delay="1642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0000"/>
                                        </p:animScale>
                                        <p:animScale>
                                          <p:cBhvr>
                                            <p:cTn id="18" dur="166" decel="50000">
                                              <p:stCondLst>
                                                <p:cond delay="166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  <p:animScale>
                                          <p:cBhvr>
                                            <p:cTn id="19" dur="26">
                                              <p:stCondLst>
                                                <p:cond delay="1808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95000"/>
                                        </p:animScale>
                                        <p:animScale>
                                          <p:cBhvr>
                                            <p:cTn id="20" dur="166" decel="50000">
                                              <p:stCondLst>
                                                <p:cond delay="1834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</p:cBhvr>
                                          <p:to x="100000" y="10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5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6" presetID="18" presetClass="entr" presetSubtype="9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upLeft)">
                                          <p:cBhvr>
                                            <p:cTn id="28" dur="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10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6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47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20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1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20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3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44" presetID="42" presetClass="entr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6" dur="10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7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1" dur="1000"/>
                                            <p:tgtEl>
                                              <p:spTgt spid="5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2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10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42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56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5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9" fill="hold">
                                <p:stCondLst>
                                  <p:cond delay="6000"/>
                                </p:stCondLst>
                                <p:childTnLst>
                                  <p:par>
                                    <p:cTn id="60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2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3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7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10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6" fill="hold">
                                <p:stCondLst>
                                  <p:cond delay="7000"/>
                                </p:stCondLst>
                                <p:childTnLst>
                                  <p:par>
                                    <p:cTn id="77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3" fill="hold">
                                <p:stCondLst>
                                  <p:cond delay="8000"/>
                                </p:stCondLst>
                                <p:childTnLst>
                                  <p:par>
                                    <p:cTn id="94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8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0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1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2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4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5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6" presetID="2" presetClass="entr" presetSubtype="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9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10" fill="hold">
                                <p:stCondLst>
                                  <p:cond delay="9000"/>
                                </p:stCondLst>
                                <p:childTnLst>
                                  <p:par>
                                    <p:cTn id="111" presetID="49" presetClass="exit" presetSubtype="0" accel="100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2" dur="10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3" dur="10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1000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15" dur="10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17" presetID="49" presetClass="exit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18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9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0" dur="1000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1" dur="10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2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3" presetID="49" presetClass="exit" presetSubtype="0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 calcmode="lin" valueType="num">
                                          <p:cBhvr>
                                            <p:cTn id="124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5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6" dur="10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36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out" filter="fade">
                                          <p:cBhvr>
                                            <p:cTn id="127" dur="10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129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3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4" dur="10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5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7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8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9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0" dur="10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1" presetID="49" presetClass="entr" presetSubtype="0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5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6" dur="10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7" presetID="49" presetClass="entr" presetSubtype="0" de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9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2" grpId="0" animBg="1"/>
          <p:bldP spid="38" grpId="0"/>
          <p:bldP spid="13" grpId="0" animBg="1"/>
          <p:bldP spid="7" grpId="0" animBg="1"/>
          <p:bldP spid="29" grpId="0" animBg="1"/>
          <p:bldP spid="30" grpId="0" animBg="1"/>
          <p:bldP spid="35" grpId="0" animBg="1"/>
          <p:bldP spid="36" grpId="0" animBg="1"/>
          <p:bldP spid="15" grpId="0"/>
          <p:bldP spid="39" grpId="0"/>
          <p:bldP spid="40" grpId="0"/>
          <p:bldP spid="41" grpId="0"/>
          <p:bldP spid="43" grpId="0"/>
          <p:bldP spid="45" grpId="0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531</Words>
  <Application>Microsoft Office PowerPoint</Application>
  <PresentationFormat>自定义</PresentationFormat>
  <Paragraphs>137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Adobe 黑体 Std R</vt:lpstr>
      <vt:lpstr>Calibri Light</vt:lpstr>
      <vt:lpstr>叶根友刀锋黑草1.01</vt:lpstr>
      <vt:lpstr>Calibri</vt:lpstr>
      <vt:lpstr>叶根友毛笔行书简体2012版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1111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asus</dc:creator>
  <cp:lastModifiedBy>pc</cp:lastModifiedBy>
  <cp:revision>74</cp:revision>
  <dcterms:created xsi:type="dcterms:W3CDTF">2015-04-14T04:55:21Z</dcterms:created>
  <dcterms:modified xsi:type="dcterms:W3CDTF">2015-07-12T09:41:45Z</dcterms:modified>
</cp:coreProperties>
</file>