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391" r:id="rId2"/>
    <p:sldId id="373" r:id="rId3"/>
    <p:sldId id="376" r:id="rId4"/>
    <p:sldId id="374" r:id="rId5"/>
    <p:sldId id="364" r:id="rId6"/>
    <p:sldId id="378" r:id="rId7"/>
    <p:sldId id="379" r:id="rId8"/>
    <p:sldId id="342" r:id="rId9"/>
    <p:sldId id="343" r:id="rId10"/>
    <p:sldId id="377" r:id="rId11"/>
    <p:sldId id="382" r:id="rId12"/>
    <p:sldId id="383" r:id="rId13"/>
    <p:sldId id="346" r:id="rId14"/>
    <p:sldId id="392" r:id="rId15"/>
    <p:sldId id="348" r:id="rId16"/>
    <p:sldId id="366" r:id="rId17"/>
    <p:sldId id="347" r:id="rId18"/>
    <p:sldId id="390" r:id="rId19"/>
    <p:sldId id="345" r:id="rId20"/>
    <p:sldId id="350" r:id="rId21"/>
    <p:sldId id="352" r:id="rId22"/>
    <p:sldId id="353" r:id="rId23"/>
    <p:sldId id="367" r:id="rId24"/>
    <p:sldId id="388" r:id="rId25"/>
    <p:sldId id="380" r:id="rId26"/>
    <p:sldId id="381" r:id="rId27"/>
    <p:sldId id="389" r:id="rId28"/>
    <p:sldId id="385" r:id="rId29"/>
    <p:sldId id="386" r:id="rId30"/>
    <p:sldId id="394" r:id="rId31"/>
    <p:sldId id="393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Impact" panose="020B0806030902050204" pitchFamily="34" charset="0"/>
      <p:regular r:id="rId38"/>
    </p:embeddedFont>
    <p:embeddedFont>
      <p:font typeface="华文细黑" panose="02010600030101010101" charset="-122"/>
      <p:regular r:id="rId39"/>
    </p:embeddedFont>
    <p:embeddedFont>
      <p:font typeface="方正正大黑简体" panose="02000000000000000000" pitchFamily="2" charset="-122"/>
      <p:regular r:id="rId40"/>
    </p:embeddedFont>
    <p:embeddedFont>
      <p:font typeface="方正兰亭粗黑简体" panose="02000000000000000000" pitchFamily="2" charset="-122"/>
      <p:regular r:id="rId41"/>
    </p:embeddedFont>
    <p:embeddedFont>
      <p:font typeface="Lao UI" panose="020B0502040204020203" pitchFamily="34" charset="0"/>
      <p:regular r:id="rId42"/>
      <p:bold r:id="rId43"/>
    </p:embeddedFont>
    <p:embeddedFont>
      <p:font typeface="Open Sans Light" panose="020B0306030504020204" pitchFamily="34" charset="0"/>
      <p:regular r:id="rId44"/>
      <p:italic r:id="rId45"/>
    </p:embeddedFont>
    <p:embeddedFont>
      <p:font typeface="Mongolian Baiti" panose="03000500000000000000" pitchFamily="66" charset="0"/>
      <p:regular r:id="rId46"/>
    </p:embeddedFont>
    <p:embeddedFont>
      <p:font typeface="Open Sans" panose="020B0606030504020204" pitchFamily="34" charset="0"/>
      <p:regular r:id="rId47"/>
      <p:bold r:id="rId48"/>
      <p:italic r:id="rId49"/>
      <p:boldItalic r:id="rId50"/>
    </p:embeddedFont>
    <p:embeddedFont>
      <p:font typeface="微软雅黑" panose="020B0503020204020204" pitchFamily="34" charset="-122"/>
      <p:regular r:id="rId51"/>
      <p:bold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3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65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4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5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77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22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4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6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18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34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6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18.png"/><Relationship Id="rId9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37.xml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0.png"/><Relationship Id="rId2" Type="http://schemas.openxmlformats.org/officeDocument/2006/relationships/tags" Target="../tags/tag13.xml"/><Relationship Id="rId16" Type="http://schemas.openxmlformats.org/officeDocument/2006/relationships/image" Target="../media/image1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1.xml"/><Relationship Id="rId19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意</a:t>
            </a:r>
            <a:r>
              <a:rPr lang="zh-CN" altLang="en-US" sz="3800" spc="160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框架完整适用于教师教学、信息化教学、公开课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28341995"/>
      </p:ext>
    </p:extLst>
  </p:cSld>
  <p:clrMapOvr>
    <a:masterClrMapping/>
  </p:clrMapOvr>
  <p:transition spd="slow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8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59">
        <p14:flip dir="r"/>
      </p:transition>
    </mc:Choice>
    <mc:Fallback>
      <p:transition spd="slow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32083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410710"/>
      </p:ext>
    </p:extLst>
  </p:cSld>
  <p:clrMapOvr>
    <a:masterClrMapping/>
  </p:clrMapOvr>
  <p:transition spd="slow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055214"/>
      </p:ext>
    </p:extLst>
  </p:cSld>
  <p:clrMapOvr>
    <a:masterClrMapping/>
  </p:clrMapOvr>
  <p:transition spd="slow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57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648">
        <p14:switch dir="r"/>
      </p:transition>
    </mc:Choice>
    <mc:Fallback>
      <p:transition spd="slow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985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616">
        <p14:switch dir="r"/>
      </p:transition>
    </mc:Choice>
    <mc:Fallback>
      <p:transition spd="slow" advTm="561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4217980895"/>
      </p:ext>
    </p:extLst>
  </p:cSld>
  <p:clrMapOvr>
    <a:masterClrMapping/>
  </p:clrMapOvr>
  <p:transition spd="slow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52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5">
        <p14:flip dir="r"/>
      </p:transition>
    </mc:Choice>
    <mc:Fallback>
      <p:transition spd="slow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803804"/>
      </p:ext>
    </p:extLst>
  </p:cSld>
  <p:clrMapOvr>
    <a:masterClrMapping/>
  </p:clrMapOvr>
  <p:transition spd="slow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  <p:extLst>
      <p:ext uri="{BB962C8B-B14F-4D97-AF65-F5344CB8AC3E}">
        <p14:creationId xmlns:p14="http://schemas.microsoft.com/office/powerpoint/2010/main" val="1161820221"/>
      </p:ext>
    </p:extLst>
  </p:cSld>
  <p:clrMapOvr>
    <a:masterClrMapping/>
  </p:clrMapOvr>
  <p:transition spd="slow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245362"/>
      </p:ext>
    </p:extLst>
  </p:cSld>
  <p:clrMapOvr>
    <a:masterClrMapping/>
  </p:clrMapOvr>
  <p:transition spd="slow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16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369">
        <p14:flip dir="r"/>
      </p:transition>
    </mc:Choice>
    <mc:Fallback>
      <p:transition spd="slow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854562340"/>
      </p:ext>
    </p:extLst>
  </p:cSld>
  <p:clrMapOvr>
    <a:masterClrMapping/>
  </p:clrMapOvr>
  <p:transition spd="slow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2004493"/>
      </p:ext>
    </p:extLst>
  </p:cSld>
  <p:clrMapOvr>
    <a:masterClrMapping/>
  </p:clrMapOvr>
  <p:transition spd="slow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228788"/>
      </p:ext>
    </p:extLst>
  </p:cSld>
  <p:clrMapOvr>
    <a:masterClrMapping/>
  </p:clrMapOvr>
  <p:transition spd="slow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6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579">
        <p14:flip dir="r"/>
      </p:transition>
    </mc:Choice>
    <mc:Fallback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036250"/>
      </p:ext>
    </p:extLst>
  </p:cSld>
  <p:clrMapOvr>
    <a:masterClrMapping/>
  </p:clrMapOvr>
  <p:transition spd="slow" advTm="680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678121773"/>
      </p:ext>
    </p:extLst>
  </p:cSld>
  <p:clrMapOvr>
    <a:masterClrMapping/>
  </p:clrMapOvr>
  <p:transition spd="slow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887114"/>
      </p:ext>
    </p:extLst>
  </p:cSld>
  <p:clrMapOvr>
    <a:masterClrMapping/>
  </p:clrMapOvr>
  <p:transition spd="slow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>
            <a:spLocks/>
          </p:cNvSpPr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</a:rPr>
              <a:t>成功案例展示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766113"/>
      </p:ext>
    </p:extLst>
  </p:cSld>
  <p:clrMapOvr>
    <a:masterClrMapping/>
  </p:clrMapOvr>
  <p:transition spd="slow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Tm="7042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389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911">
        <p14:flip dir="r"/>
      </p:transition>
    </mc:Choice>
    <mc:Fallback>
      <p:transition spd="slow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003300" y="480219"/>
            <a:ext cx="30114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5130034" y="480756"/>
            <a:ext cx="301133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8" name="右箭头 17"/>
          <p:cNvSpPr/>
          <p:nvPr/>
        </p:nvSpPr>
        <p:spPr>
          <a:xfrm>
            <a:off x="3940175" y="594519"/>
            <a:ext cx="1325563" cy="520700"/>
          </a:xfrm>
          <a:prstGeom prst="rightArrow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866775" y="1654969"/>
            <a:ext cx="2117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一、准备好手绘纹理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3748088" y="137319"/>
            <a:ext cx="1649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三部曲</a:t>
            </a:r>
          </a:p>
        </p:txBody>
      </p:sp>
      <p:sp>
        <p:nvSpPr>
          <p:cNvPr id="21" name="Freeform 9146"/>
          <p:cNvSpPr>
            <a:spLocks noEditPoints="1"/>
          </p:cNvSpPr>
          <p:nvPr/>
        </p:nvSpPr>
        <p:spPr bwMode="auto">
          <a:xfrm>
            <a:off x="2414932" y="1487874"/>
            <a:ext cx="593035" cy="581819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3125788" y="1645444"/>
            <a:ext cx="44418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将手绘纹理另存为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PNG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格式（此处命名为纹理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）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866775" y="2264569"/>
            <a:ext cx="79613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二、将需要的文字进行文本填充，选中文本找到菜单栏中的“格式”</a:t>
            </a:r>
            <a:r>
              <a:rPr lang="en-US" altLang="zh-CN" sz="1200" dirty="0">
                <a:solidFill>
                  <a:schemeClr val="bg1"/>
                </a:solidFill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</a:rPr>
              <a:t>“文本填充”，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填充方式选择图片，选择一步骤中的纹理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图片即可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66775" y="2742406"/>
            <a:ext cx="80676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三、如果形状需要填充为手绘效果，操作步骤同一、二；只需在形状填充下选择图片</a:t>
            </a:r>
            <a:r>
              <a:rPr lang="zh-CN" altLang="en-US" sz="1200" dirty="0">
                <a:solidFill>
                  <a:schemeClr val="bg1"/>
                </a:solidFill>
              </a:rPr>
              <a:t>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再选择合适的手绘纹理即可</a:t>
            </a:r>
          </a:p>
        </p:txBody>
      </p:sp>
      <p:sp>
        <p:nvSpPr>
          <p:cNvPr id="25" name="文本框 2607"/>
          <p:cNvSpPr txBox="1"/>
          <p:nvPr/>
        </p:nvSpPr>
        <p:spPr>
          <a:xfrm>
            <a:off x="301659" y="3128091"/>
            <a:ext cx="3190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731" y="3953591"/>
            <a:ext cx="10175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56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9" y="3923429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31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276073"/>
      </p:ext>
    </p:extLst>
  </p:cSld>
  <p:clrMapOvr>
    <a:masterClrMapping/>
  </p:clrMapOvr>
  <p:transition spd="slow" advTm="6844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7508088"/>
      </p:ext>
    </p:extLst>
  </p:cSld>
  <p:clrMapOvr>
    <a:masterClrMapping/>
  </p:clrMapOvr>
  <p:transition spd="slow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304831"/>
      </p:ext>
    </p:extLst>
  </p:cSld>
  <p:clrMapOvr>
    <a:masterClrMapping/>
  </p:clrMapOvr>
  <p:transition spd="slow" advTm="414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31073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484">
        <p14:flip dir="r"/>
      </p:transition>
    </mc:Choice>
    <mc:Fallback>
      <p:transition spd="slow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4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58526"/>
      </p:ext>
    </p:extLst>
  </p:cSld>
  <p:clrMapOvr>
    <a:masterClrMapping/>
  </p:clrMapOvr>
  <p:transition spd="slow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467793"/>
      </p:ext>
    </p:extLst>
  </p:cSld>
  <p:clrMapOvr>
    <a:masterClrMapping/>
  </p:clrMapOvr>
  <p:transition spd="slow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067737"/>
      </p:ext>
    </p:extLst>
  </p:cSld>
  <p:clrMapOvr>
    <a:masterClrMapping/>
  </p:clrMapOvr>
  <p:transition spd="slow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691256"/>
      </p:ext>
    </p:extLst>
  </p:cSld>
  <p:clrMapOvr>
    <a:masterClrMapping/>
  </p:clrMapOvr>
  <p:transition spd="slow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黑板粉笔字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892</TotalTime>
  <Words>5758</Words>
  <Application>Microsoft Office PowerPoint</Application>
  <PresentationFormat>On-screen Show (16:9)</PresentationFormat>
  <Paragraphs>357</Paragraphs>
  <Slides>31</Slides>
  <Notes>31</Notes>
  <HiddenSlides>0</HiddenSlides>
  <MMClips>1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Arial</vt:lpstr>
      <vt:lpstr>新蒂黑板报</vt:lpstr>
      <vt:lpstr>Calibri</vt:lpstr>
      <vt:lpstr>Impact</vt:lpstr>
      <vt:lpstr>华文细黑</vt:lpstr>
      <vt:lpstr>方正正大黑简体</vt:lpstr>
      <vt:lpstr>方正兰亭粗黑简体</vt:lpstr>
      <vt:lpstr>Times New Roman</vt:lpstr>
      <vt:lpstr>Lao UI</vt:lpstr>
      <vt:lpstr>Open Sans Light</vt:lpstr>
      <vt:lpstr>宋体</vt:lpstr>
      <vt:lpstr>Mongolian Baiti</vt:lpstr>
      <vt:lpstr>Open Sans</vt:lpstr>
      <vt:lpstr>Wingdings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黑板粉笔字</dc:title>
  <dc:creator>dreamsummit</dc:creator>
  <cp:lastModifiedBy>Cuddles Xu</cp:lastModifiedBy>
  <cp:revision>80</cp:revision>
  <dcterms:created xsi:type="dcterms:W3CDTF">2015-03-31T05:49:04Z</dcterms:created>
  <dcterms:modified xsi:type="dcterms:W3CDTF">2016-11-27T11:17:23Z</dcterms:modified>
</cp:coreProperties>
</file>