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99" r:id="rId10"/>
    <p:sldId id="300" r:id="rId11"/>
    <p:sldId id="301" r:id="rId12"/>
    <p:sldId id="269" r:id="rId13"/>
    <p:sldId id="270" r:id="rId14"/>
    <p:sldId id="271" r:id="rId15"/>
    <p:sldId id="272" r:id="rId16"/>
    <p:sldId id="303" r:id="rId17"/>
    <p:sldId id="304" r:id="rId18"/>
    <p:sldId id="305" r:id="rId19"/>
    <p:sldId id="276" r:id="rId20"/>
    <p:sldId id="277" r:id="rId21"/>
    <p:sldId id="278" r:id="rId22"/>
    <p:sldId id="279" r:id="rId23"/>
    <p:sldId id="280" r:id="rId24"/>
    <p:sldId id="306" r:id="rId25"/>
    <p:sldId id="307" r:id="rId26"/>
    <p:sldId id="308" r:id="rId27"/>
    <p:sldId id="284" r:id="rId28"/>
    <p:sldId id="285" r:id="rId29"/>
    <p:sldId id="286" r:id="rId30"/>
    <p:sldId id="287" r:id="rId31"/>
    <p:sldId id="313" r:id="rId32"/>
    <p:sldId id="314" r:id="rId33"/>
    <p:sldId id="315" r:id="rId34"/>
    <p:sldId id="291" r:id="rId35"/>
    <p:sldId id="292" r:id="rId36"/>
    <p:sldId id="293" r:id="rId37"/>
    <p:sldId id="312" r:id="rId38"/>
    <p:sldId id="296" r:id="rId39"/>
    <p:sldId id="298"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559"/>
    <a:srgbClr val="FEEA74"/>
    <a:srgbClr val="F2A61E"/>
    <a:srgbClr val="D9900D"/>
    <a:srgbClr val="FA9322"/>
    <a:srgbClr val="E87E05"/>
    <a:srgbClr val="1D1C24"/>
    <a:srgbClr val="FFFFFF"/>
    <a:srgbClr val="56555B"/>
    <a:srgbClr val="F5BB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09" autoAdjust="0"/>
    <p:restoredTop sz="94660"/>
  </p:normalViewPr>
  <p:slideViewPr>
    <p:cSldViewPr snapToGrid="0">
      <p:cViewPr>
        <p:scale>
          <a:sx n="66" d="100"/>
          <a:sy n="66" d="100"/>
        </p:scale>
        <p:origin x="-1656" y="-10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652694395811361E-3"/>
          <c:y val="6.3281246107206812E-2"/>
          <c:w val="0.99643473056041887"/>
          <c:h val="0.85355475802443659"/>
        </c:manualLayout>
      </c:layout>
      <c:barChart>
        <c:barDir val="col"/>
        <c:grouping val="clustered"/>
        <c:varyColors val="0"/>
        <c:ser>
          <c:idx val="0"/>
          <c:order val="0"/>
          <c:tx>
            <c:strRef>
              <c:f>Sheet1!$B$1</c:f>
              <c:strCache>
                <c:ptCount val="1"/>
                <c:pt idx="0">
                  <c:v>主要数据</c:v>
                </c:pt>
              </c:strCache>
            </c:strRef>
          </c:tx>
          <c:spPr>
            <a:gradFill>
              <a:gsLst>
                <a:gs pos="100000">
                  <a:srgbClr val="E87E05"/>
                </a:gs>
                <a:gs pos="0">
                  <a:srgbClr val="FEEA74"/>
                </a:gs>
              </a:gsLst>
              <a:lin ang="8100000" scaled="0"/>
            </a:gradFill>
            <a:ln>
              <a:noFill/>
            </a:ln>
            <a:effectLst>
              <a:outerShdw blurRad="50800" dist="38100" dir="2700000" algn="tl" rotWithShape="0">
                <a:prstClr val="black">
                  <a:alpha val="40000"/>
                </a:prstClr>
              </a:outerShdw>
            </a:effectLst>
          </c:spPr>
          <c:invertIfNegative val="0"/>
          <c:dPt>
            <c:idx val="2"/>
            <c:invertIfNegative val="0"/>
            <c:bubble3D val="0"/>
            <c:spPr>
              <a:gradFill>
                <a:gsLst>
                  <a:gs pos="100000">
                    <a:srgbClr val="E87E05"/>
                  </a:gs>
                  <a:gs pos="0">
                    <a:srgbClr val="E87E05"/>
                  </a:gs>
                </a:gsLst>
                <a:lin ang="8100000" scaled="0"/>
              </a:gradFill>
              <a:ln>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0-52B0-4481-BACE-4B7570899019}"/>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Impact" panose="020B0806030902050204" pitchFamily="34" charset="0"/>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 </c:v>
                </c:pt>
                <c:pt idx="1">
                  <c:v>类别 2</c:v>
                </c:pt>
                <c:pt idx="2">
                  <c:v>类别 3</c:v>
                </c:pt>
                <c:pt idx="3">
                  <c:v>类别 4</c:v>
                </c:pt>
                <c:pt idx="4">
                  <c:v>类别 5</c:v>
                </c:pt>
                <c:pt idx="5">
                  <c:v>类别 6</c:v>
                </c:pt>
              </c:strCache>
            </c:strRef>
          </c:cat>
          <c:val>
            <c:numRef>
              <c:f>Sheet1!$B$2:$B$7</c:f>
              <c:numCache>
                <c:formatCode>General</c:formatCode>
                <c:ptCount val="6"/>
                <c:pt idx="0">
                  <c:v>25</c:v>
                </c:pt>
                <c:pt idx="1">
                  <c:v>50</c:v>
                </c:pt>
                <c:pt idx="2">
                  <c:v>90</c:v>
                </c:pt>
                <c:pt idx="3">
                  <c:v>78</c:v>
                </c:pt>
                <c:pt idx="4">
                  <c:v>60</c:v>
                </c:pt>
                <c:pt idx="5">
                  <c:v>32</c:v>
                </c:pt>
              </c:numCache>
            </c:numRef>
          </c:val>
          <c:extLst xmlns:c16r2="http://schemas.microsoft.com/office/drawing/2015/06/chart">
            <c:ext xmlns:c16="http://schemas.microsoft.com/office/drawing/2014/chart" uri="{C3380CC4-5D6E-409C-BE32-E72D297353CC}">
              <c16:uniqueId val="{00000000-DD8A-4827-84A4-C10D7715FE74}"/>
            </c:ext>
          </c:extLst>
        </c:ser>
        <c:ser>
          <c:idx val="1"/>
          <c:order val="1"/>
          <c:tx>
            <c:strRef>
              <c:f>Sheet1!$C$1</c:f>
              <c:strCache>
                <c:ptCount val="1"/>
                <c:pt idx="0">
                  <c:v>背景填充</c:v>
                </c:pt>
              </c:strCache>
            </c:strRef>
          </c:tx>
          <c:spPr>
            <a:noFill/>
            <a:ln>
              <a:solidFill>
                <a:srgbClr val="FEEA74">
                  <a:alpha val="50000"/>
                </a:srgbClr>
              </a:solidFill>
            </a:ln>
            <a:effectLst/>
          </c:spPr>
          <c:invertIfNegative val="0"/>
          <c:cat>
            <c:strRef>
              <c:f>Sheet1!$A$2:$A$7</c:f>
              <c:strCache>
                <c:ptCount val="6"/>
                <c:pt idx="0">
                  <c:v>类别 1 </c:v>
                </c:pt>
                <c:pt idx="1">
                  <c:v>类别 2</c:v>
                </c:pt>
                <c:pt idx="2">
                  <c:v>类别 3</c:v>
                </c:pt>
                <c:pt idx="3">
                  <c:v>类别 4</c:v>
                </c:pt>
                <c:pt idx="4">
                  <c:v>类别 5</c:v>
                </c:pt>
                <c:pt idx="5">
                  <c:v>类别 6</c:v>
                </c:pt>
              </c:strCache>
            </c:strRef>
          </c:cat>
          <c:val>
            <c:numRef>
              <c:f>Sheet1!$C$2:$C$7</c:f>
              <c:numCache>
                <c:formatCode>General</c:formatCode>
                <c:ptCount val="6"/>
                <c:pt idx="0">
                  <c:v>108</c:v>
                </c:pt>
                <c:pt idx="1">
                  <c:v>108</c:v>
                </c:pt>
                <c:pt idx="2">
                  <c:v>108</c:v>
                </c:pt>
                <c:pt idx="3">
                  <c:v>108</c:v>
                </c:pt>
                <c:pt idx="4">
                  <c:v>108</c:v>
                </c:pt>
                <c:pt idx="5">
                  <c:v>108</c:v>
                </c:pt>
              </c:numCache>
            </c:numRef>
          </c:val>
          <c:extLst xmlns:c16r2="http://schemas.microsoft.com/office/drawing/2015/06/chart">
            <c:ext xmlns:c16="http://schemas.microsoft.com/office/drawing/2014/chart" uri="{C3380CC4-5D6E-409C-BE32-E72D297353CC}">
              <c16:uniqueId val="{00000001-DD8A-4827-84A4-C10D7715FE74}"/>
            </c:ext>
          </c:extLst>
        </c:ser>
        <c:dLbls>
          <c:showLegendKey val="0"/>
          <c:showVal val="0"/>
          <c:showCatName val="0"/>
          <c:showSerName val="0"/>
          <c:showPercent val="0"/>
          <c:showBubbleSize val="0"/>
        </c:dLbls>
        <c:gapWidth val="125"/>
        <c:overlap val="100"/>
        <c:axId val="197993472"/>
        <c:axId val="68918592"/>
      </c:barChart>
      <c:catAx>
        <c:axId val="19799347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1"/>
                </a:solidFill>
                <a:latin typeface="方正正黑简体" panose="02000000000000000000" pitchFamily="2" charset="-122"/>
                <a:ea typeface="方正正黑简体" panose="02000000000000000000" pitchFamily="2" charset="-122"/>
                <a:cs typeface="+mn-cs"/>
              </a:defRPr>
            </a:pPr>
            <a:endParaRPr lang="zh-CN"/>
          </a:p>
        </c:txPr>
        <c:crossAx val="68918592"/>
        <c:crosses val="autoZero"/>
        <c:auto val="1"/>
        <c:lblAlgn val="ctr"/>
        <c:lblOffset val="100"/>
        <c:noMultiLvlLbl val="0"/>
      </c:catAx>
      <c:valAx>
        <c:axId val="68918592"/>
        <c:scaling>
          <c:orientation val="minMax"/>
        </c:scaling>
        <c:delete val="1"/>
        <c:axPos val="l"/>
        <c:numFmt formatCode="General" sourceLinked="1"/>
        <c:majorTickMark val="none"/>
        <c:minorTickMark val="none"/>
        <c:tickLblPos val="nextTo"/>
        <c:crossAx val="197993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456938976377956E-2"/>
          <c:y val="2.6332121903781872E-2"/>
          <c:w val="0.92145041830708663"/>
          <c:h val="0.86566603926759111"/>
        </c:manualLayout>
      </c:layout>
      <c:lineChart>
        <c:grouping val="standard"/>
        <c:varyColors val="0"/>
        <c:ser>
          <c:idx val="0"/>
          <c:order val="0"/>
          <c:tx>
            <c:strRef>
              <c:f>Sheet1!$B$1</c:f>
              <c:strCache>
                <c:ptCount val="1"/>
                <c:pt idx="0">
                  <c:v>系列 1</c:v>
                </c:pt>
              </c:strCache>
            </c:strRef>
          </c:tx>
          <c:spPr>
            <a:ln w="25400" cap="rnd">
              <a:solidFill>
                <a:srgbClr val="E98106"/>
              </a:solidFill>
              <a:round/>
            </a:ln>
            <a:effectLst/>
          </c:spPr>
          <c:marker>
            <c:symbol val="circle"/>
            <c:size val="45"/>
            <c:spPr>
              <a:blipFill>
                <a:blip xmlns:r="http://schemas.openxmlformats.org/officeDocument/2006/relationships" r:embed="rId1"/>
                <a:stretch>
                  <a:fillRect/>
                </a:stretch>
              </a:blipFill>
              <a:ln w="9525">
                <a:noFill/>
              </a:ln>
              <a:effectLst/>
            </c:spPr>
          </c:marker>
          <c:dPt>
            <c:idx val="2"/>
            <c:bubble3D val="0"/>
            <c:extLst xmlns:c16r2="http://schemas.microsoft.com/office/drawing/2015/06/chart">
              <c:ext xmlns:c16="http://schemas.microsoft.com/office/drawing/2014/chart" uri="{C3380CC4-5D6E-409C-BE32-E72D297353CC}">
                <c16:uniqueId val="{00000009-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Impact" panose="020B0806030902050204" pitchFamily="34" charset="0"/>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Sheet1!$B$2:$B$5</c:f>
              <c:numCache>
                <c:formatCode>General</c:formatCode>
                <c:ptCount val="4"/>
                <c:pt idx="0">
                  <c:v>4.3</c:v>
                </c:pt>
                <c:pt idx="1">
                  <c:v>2.5</c:v>
                </c:pt>
                <c:pt idx="2">
                  <c:v>4.8</c:v>
                </c:pt>
                <c:pt idx="3">
                  <c:v>4.5</c:v>
                </c:pt>
              </c:numCache>
            </c:numRef>
          </c:val>
          <c:smooth val="0"/>
          <c:extLst xmlns:c16r2="http://schemas.microsoft.com/office/drawing/2015/06/chart">
            <c:ext xmlns:c16="http://schemas.microsoft.com/office/drawing/2014/chart" uri="{C3380CC4-5D6E-409C-BE32-E72D297353CC}">
              <c16:uniqueId val="{00000000-1C45-4F09-B368-13BBF4F9DA85}"/>
            </c:ext>
          </c:extLst>
        </c:ser>
        <c:ser>
          <c:idx val="1"/>
          <c:order val="1"/>
          <c:tx>
            <c:strRef>
              <c:f>Sheet1!$C$1</c:f>
              <c:strCache>
                <c:ptCount val="1"/>
                <c:pt idx="0">
                  <c:v>系列 2</c:v>
                </c:pt>
              </c:strCache>
            </c:strRef>
          </c:tx>
          <c:spPr>
            <a:ln w="25400" cap="rnd">
              <a:solidFill>
                <a:srgbClr val="FEEA74"/>
              </a:solidFill>
              <a:round/>
            </a:ln>
            <a:effectLst/>
          </c:spPr>
          <c:marker>
            <c:symbol val="picture"/>
            <c:spPr>
              <a:blipFill>
                <a:blip xmlns:r="http://schemas.openxmlformats.org/officeDocument/2006/relationships" r:embed="rId2"/>
                <a:stretch>
                  <a:fillRect/>
                </a:stretch>
              </a:blipFill>
              <a:ln w="25400">
                <a:noFill/>
              </a:ln>
              <a:effectLst/>
            </c:spPr>
          </c:marker>
          <c:dPt>
            <c:idx val="1"/>
            <c:bubble3D val="0"/>
            <c:extLst xmlns:c16r2="http://schemas.microsoft.com/office/drawing/2015/06/chart">
              <c:ext xmlns:c16="http://schemas.microsoft.com/office/drawing/2014/chart" uri="{C3380CC4-5D6E-409C-BE32-E72D297353CC}">
                <c16:uniqueId val="{00000008-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Impact" panose="020B0806030902050204" pitchFamily="34" charset="0"/>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Sheet1!$C$2:$C$5</c:f>
              <c:numCache>
                <c:formatCode>General</c:formatCode>
                <c:ptCount val="4"/>
                <c:pt idx="0">
                  <c:v>2.4</c:v>
                </c:pt>
                <c:pt idx="1">
                  <c:v>5</c:v>
                </c:pt>
                <c:pt idx="2">
                  <c:v>1.8</c:v>
                </c:pt>
                <c:pt idx="3">
                  <c:v>2.8</c:v>
                </c:pt>
              </c:numCache>
            </c:numRef>
          </c:val>
          <c:smooth val="0"/>
          <c:extLst xmlns:c16r2="http://schemas.microsoft.com/office/drawing/2015/06/chart">
            <c:ext xmlns:c16="http://schemas.microsoft.com/office/drawing/2014/chart" uri="{C3380CC4-5D6E-409C-BE32-E72D297353CC}">
              <c16:uniqueId val="{00000001-1C45-4F09-B368-13BBF4F9DA85}"/>
            </c:ext>
          </c:extLst>
        </c:ser>
        <c:ser>
          <c:idx val="2"/>
          <c:order val="2"/>
          <c:tx>
            <c:strRef>
              <c:f>Sheet1!$D$1</c:f>
              <c:strCache>
                <c:ptCount val="1"/>
              </c:strCache>
            </c:strRef>
          </c:tx>
          <c:spPr>
            <a:ln w="25400" cap="rnd">
              <a:solidFill>
                <a:srgbClr val="4B4A54"/>
              </a:solidFill>
              <a:round/>
            </a:ln>
            <a:effectLst>
              <a:glow rad="76200">
                <a:schemeClr val="bg1">
                  <a:alpha val="15000"/>
                </a:schemeClr>
              </a:glow>
            </a:effectLst>
          </c:spPr>
          <c:marker>
            <c:symbol val="circle"/>
            <c:size val="25"/>
            <c:spPr>
              <a:blipFill>
                <a:blip xmlns:r="http://schemas.openxmlformats.org/officeDocument/2006/relationships" r:embed="rId3"/>
                <a:stretch>
                  <a:fillRect/>
                </a:stretch>
              </a:blipFill>
              <a:ln w="25400">
                <a:noFill/>
              </a:ln>
              <a:effectLst>
                <a:glow rad="76200">
                  <a:schemeClr val="bg1">
                    <a:alpha val="15000"/>
                  </a:schemeClr>
                </a:glow>
              </a:effectLst>
            </c:spPr>
          </c:marker>
          <c:dPt>
            <c:idx val="3"/>
            <c:marker>
              <c:symbol val="circle"/>
              <c:size val="35"/>
              <c:spPr>
                <a:blipFill>
                  <a:blip xmlns:r="http://schemas.openxmlformats.org/officeDocument/2006/relationships" r:embed="rId3"/>
                  <a:stretch>
                    <a:fillRect/>
                  </a:stretch>
                </a:blipFill>
                <a:ln w="9525">
                  <a:noFill/>
                </a:ln>
                <a:effectLst>
                  <a:glow rad="76200">
                    <a:schemeClr val="bg1">
                      <a:alpha val="15000"/>
                    </a:schemeClr>
                  </a:glow>
                </a:effectLst>
              </c:spPr>
            </c:marker>
            <c:bubble3D val="0"/>
            <c:extLst xmlns:c16r2="http://schemas.microsoft.com/office/drawing/2015/06/chart">
              <c:ext xmlns:c16="http://schemas.microsoft.com/office/drawing/2014/chart" uri="{C3380CC4-5D6E-409C-BE32-E72D297353CC}">
                <c16:uniqueId val="{00000007-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Sheet1!$D$2:$D$5</c:f>
              <c:numCache>
                <c:formatCode>General</c:formatCode>
                <c:ptCount val="4"/>
              </c:numCache>
            </c:numRef>
          </c:val>
          <c:smooth val="0"/>
          <c:extLst xmlns:c16r2="http://schemas.microsoft.com/office/drawing/2015/06/chart">
            <c:ext xmlns:c16="http://schemas.microsoft.com/office/drawing/2014/chart" uri="{C3380CC4-5D6E-409C-BE32-E72D297353CC}">
              <c16:uniqueId val="{00000002-1C45-4F09-B368-13BBF4F9DA85}"/>
            </c:ext>
          </c:extLst>
        </c:ser>
        <c:dLbls>
          <c:showLegendKey val="0"/>
          <c:showVal val="0"/>
          <c:showCatName val="0"/>
          <c:showSerName val="0"/>
          <c:showPercent val="0"/>
          <c:showBubbleSize val="0"/>
        </c:dLbls>
        <c:marker val="1"/>
        <c:smooth val="0"/>
        <c:axId val="198348288"/>
        <c:axId val="196850176"/>
      </c:lineChart>
      <c:catAx>
        <c:axId val="19834828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000" b="0" i="0" u="none" strike="noStrike" kern="1200" baseline="0">
                <a:solidFill>
                  <a:schemeClr val="bg1"/>
                </a:solidFill>
                <a:latin typeface="方正正黑简体" panose="02000000000000000000" pitchFamily="2" charset="-122"/>
                <a:ea typeface="方正正黑简体" panose="02000000000000000000" pitchFamily="2" charset="-122"/>
                <a:cs typeface="+mn-cs"/>
              </a:defRPr>
            </a:pPr>
            <a:endParaRPr lang="zh-CN"/>
          </a:p>
        </c:txPr>
        <c:crossAx val="196850176"/>
        <c:crosses val="autoZero"/>
        <c:auto val="1"/>
        <c:lblAlgn val="ctr"/>
        <c:lblOffset val="100"/>
        <c:noMultiLvlLbl val="0"/>
      </c:catAx>
      <c:valAx>
        <c:axId val="196850176"/>
        <c:scaling>
          <c:orientation val="minMax"/>
        </c:scaling>
        <c:delete val="0"/>
        <c:axPos val="l"/>
        <c:majorGridlines>
          <c:spPr>
            <a:ln w="12700" cap="flat" cmpd="sng" algn="ctr">
              <a:solidFill>
                <a:srgbClr val="FEEA74">
                  <a:alpha val="15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just">
              <a:defRPr sz="2000" b="0" i="0" u="none" strike="noStrike" kern="1200" baseline="0">
                <a:solidFill>
                  <a:schemeClr val="bg1"/>
                </a:solidFill>
                <a:latin typeface="Impact" panose="020B0806030902050204" pitchFamily="34" charset="0"/>
                <a:ea typeface="方正正黑简体" panose="02000000000000000000" pitchFamily="2" charset="-122"/>
                <a:cs typeface="+mn-cs"/>
              </a:defRPr>
            </a:pPr>
            <a:endParaRPr lang="zh-CN"/>
          </a:p>
        </c:txPr>
        <c:crossAx val="198348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708489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4060736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959108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380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71310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516077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2203325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86003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10131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172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706514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4029801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1C24"/>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1DE53-319C-4E24-A532-3A08D434A743}"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2737813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11" y="2622104"/>
            <a:ext cx="12192711" cy="4256184"/>
            <a:chOff x="-711" y="2622104"/>
            <a:chExt cx="12192711" cy="4256184"/>
          </a:xfrm>
        </p:grpSpPr>
        <p:sp>
          <p:nvSpPr>
            <p:cNvPr id="83" name="任意多边形 82"/>
            <p:cNvSpPr/>
            <p:nvPr/>
          </p:nvSpPr>
          <p:spPr>
            <a:xfrm>
              <a:off x="4762500" y="2622104"/>
              <a:ext cx="2667000" cy="3002408"/>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0" h="3002408">
                  <a:moveTo>
                    <a:pt x="2567744" y="0"/>
                  </a:moveTo>
                  <a:lnTo>
                    <a:pt x="2667000" y="99257"/>
                  </a:lnTo>
                  <a:lnTo>
                    <a:pt x="2667000" y="3002408"/>
                  </a:lnTo>
                  <a:lnTo>
                    <a:pt x="0" y="3002408"/>
                  </a:lnTo>
                  <a:lnTo>
                    <a:pt x="0" y="100080"/>
                  </a:lnTo>
                  <a:lnTo>
                    <a:pt x="99510" y="569"/>
                  </a:lnTo>
                  <a:lnTo>
                    <a:pt x="124830" y="57507"/>
                  </a:lnTo>
                  <a:cubicBezTo>
                    <a:pt x="345548" y="501660"/>
                    <a:pt x="803879" y="806896"/>
                    <a:pt x="1333500" y="806896"/>
                  </a:cubicBezTo>
                  <a:cubicBezTo>
                    <a:pt x="1863123" y="806896"/>
                    <a:pt x="2321453" y="501660"/>
                    <a:pt x="2542172" y="57507"/>
                  </a:cubicBezTo>
                  <a:close/>
                </a:path>
              </a:pathLst>
            </a:custGeom>
            <a:solidFill>
              <a:srgbClr val="FEEA74"/>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p:nvSpPr>
          <p:spPr>
            <a:xfrm>
              <a:off x="7429500" y="3734673"/>
              <a:ext cx="540000" cy="619046"/>
            </a:xfrm>
            <a:custGeom>
              <a:avLst/>
              <a:gdLst>
                <a:gd name="connsiteX0" fmla="*/ 0 w 540000"/>
                <a:gd name="connsiteY0" fmla="*/ 0 h 540000"/>
                <a:gd name="connsiteX1" fmla="*/ 540000 w 540000"/>
                <a:gd name="connsiteY1" fmla="*/ 540000 h 540000"/>
                <a:gd name="connsiteX2" fmla="*/ 0 w 540000"/>
                <a:gd name="connsiteY2" fmla="*/ 540000 h 540000"/>
                <a:gd name="connsiteX3" fmla="*/ 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0" y="0"/>
                  </a:moveTo>
                  <a:cubicBezTo>
                    <a:pt x="0" y="298234"/>
                    <a:pt x="241766" y="540000"/>
                    <a:pt x="540000" y="540000"/>
                  </a:cubicBezTo>
                  <a:lnTo>
                    <a:pt x="0" y="540000"/>
                  </a:lnTo>
                  <a:lnTo>
                    <a:pt x="0" y="0"/>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18"/>
            <p:cNvSpPr/>
            <p:nvPr/>
          </p:nvSpPr>
          <p:spPr>
            <a:xfrm>
              <a:off x="4222500" y="3714813"/>
              <a:ext cx="540000" cy="619046"/>
            </a:xfrm>
            <a:custGeom>
              <a:avLst/>
              <a:gdLst>
                <a:gd name="connsiteX0" fmla="*/ 540000 w 540000"/>
                <a:gd name="connsiteY0" fmla="*/ 0 h 540000"/>
                <a:gd name="connsiteX1" fmla="*/ 540000 w 540000"/>
                <a:gd name="connsiteY1" fmla="*/ 540000 h 540000"/>
                <a:gd name="connsiteX2" fmla="*/ 0 w 540000"/>
                <a:gd name="connsiteY2" fmla="*/ 540000 h 540000"/>
                <a:gd name="connsiteX3" fmla="*/ 54000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540000" y="0"/>
                  </a:moveTo>
                  <a:lnTo>
                    <a:pt x="540000" y="540000"/>
                  </a:lnTo>
                  <a:lnTo>
                    <a:pt x="0" y="540000"/>
                  </a:lnTo>
                  <a:cubicBezTo>
                    <a:pt x="298234" y="540000"/>
                    <a:pt x="540000" y="298234"/>
                    <a:pt x="540000" y="0"/>
                  </a:cubicBez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0" y="4305762"/>
              <a:ext cx="12192000" cy="2572526"/>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任意多边形 38"/>
            <p:cNvSpPr/>
            <p:nvPr/>
          </p:nvSpPr>
          <p:spPr>
            <a:xfrm flipH="1">
              <a:off x="4861003" y="2622815"/>
              <a:ext cx="2568455" cy="862159"/>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0">
                  <a:schemeClr val="bg1">
                    <a:alpha val="0"/>
                  </a:schemeClr>
                </a:gs>
                <a:gs pos="50000">
                  <a:srgbClr val="F5BB4D"/>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4762500" y="2622104"/>
              <a:ext cx="2567744" cy="861887"/>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59000">
                  <a:schemeClr val="bg1">
                    <a:alpha val="0"/>
                  </a:schemeClr>
                </a:gs>
                <a:gs pos="47700">
                  <a:srgbClr val="FFFFFF"/>
                </a:gs>
                <a:gs pos="0">
                  <a:schemeClr val="bg1"/>
                </a:gs>
              </a:gsLst>
              <a:lin ang="0" scaled="0"/>
            </a:gradFill>
            <a:ln>
              <a:noFill/>
            </a:ln>
            <a:effectLst>
              <a:outerShdw blurRad="12700" dist="25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任意多边形 50"/>
            <p:cNvSpPr/>
            <p:nvPr/>
          </p:nvSpPr>
          <p:spPr>
            <a:xfrm>
              <a:off x="74302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100000">
                  <a:schemeClr val="bg1"/>
                </a:gs>
                <a:gs pos="0">
                  <a:schemeClr val="bg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50"/>
            <p:cNvSpPr/>
            <p:nvPr/>
          </p:nvSpPr>
          <p:spPr>
            <a:xfrm flipH="1">
              <a:off x="-7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0">
                  <a:schemeClr val="bg1"/>
                </a:gs>
                <a:gs pos="44000">
                  <a:srgbClr val="F5BB4D"/>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7359750" y="2734059"/>
            <a:ext cx="144158" cy="14415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59019" y="1511017"/>
            <a:ext cx="212137" cy="212135"/>
          </a:xfrm>
          <a:prstGeom prst="ellipse">
            <a:avLst/>
          </a:prstGeom>
          <a:gradFill>
            <a:gsLst>
              <a:gs pos="30000">
                <a:srgbClr val="FEEA74">
                  <a:alpha val="9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80649" y="308008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3" name="直接连接符 92"/>
          <p:cNvCxnSpPr/>
          <p:nvPr/>
        </p:nvCxnSpPr>
        <p:spPr>
          <a:xfrm flipV="1">
            <a:off x="6094273" y="2590100"/>
            <a:ext cx="1093822" cy="635715"/>
          </a:xfrm>
          <a:prstGeom prst="line">
            <a:avLst/>
          </a:prstGeom>
          <a:ln w="12700">
            <a:gradFill>
              <a:gsLst>
                <a:gs pos="0">
                  <a:srgbClr val="DECD87"/>
                </a:gs>
                <a:gs pos="100000">
                  <a:srgbClr val="DECD87">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016000" y="5778500"/>
            <a:ext cx="2160000" cy="2160000"/>
          </a:xfrm>
          <a:prstGeom prst="ellipse">
            <a:avLst/>
          </a:prstGeom>
          <a:solidFill>
            <a:srgbClr val="1D1C24">
              <a:alpha val="5000"/>
            </a:srgbClr>
          </a:solidFill>
          <a:ln>
            <a:solidFill>
              <a:srgbClr val="37201C"/>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p:nvPr/>
        </p:nvCxnSpPr>
        <p:spPr>
          <a:xfrm rot="11700000" flipH="1">
            <a:off x="2841626" y="2289220"/>
            <a:ext cx="1860707" cy="1860708"/>
          </a:xfrm>
          <a:prstGeom prst="line">
            <a:avLst/>
          </a:prstGeom>
          <a:ln w="12700">
            <a:gradFill>
              <a:gsLst>
                <a:gs pos="0">
                  <a:srgbClr val="FEEA74"/>
                </a:gs>
                <a:gs pos="100000">
                  <a:srgbClr val="FEEA74">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775961" y="6353949"/>
            <a:ext cx="640078" cy="321345"/>
            <a:chOff x="5775961" y="6353949"/>
            <a:chExt cx="640078" cy="321345"/>
          </a:xfrm>
          <a:solidFill>
            <a:srgbClr val="37201C"/>
          </a:solidFill>
        </p:grpSpPr>
        <p:sp>
          <p:nvSpPr>
            <p:cNvPr id="9" name="燕尾形 8"/>
            <p:cNvSpPr/>
            <p:nvPr/>
          </p:nvSpPr>
          <p:spPr>
            <a:xfrm rot="5400000">
              <a:off x="5976999" y="6152911"/>
              <a:ext cx="238002" cy="640078"/>
            </a:xfrm>
            <a:prstGeom prst="chevron">
              <a:avLst>
                <a:gd name="adj" fmla="val 87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rot="5400000">
              <a:off x="5976999" y="6236254"/>
              <a:ext cx="238002" cy="640078"/>
            </a:xfrm>
            <a:prstGeom prst="chevron">
              <a:avLst>
                <a:gd name="adj" fmla="val 87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椭圆 6"/>
          <p:cNvSpPr/>
          <p:nvPr/>
        </p:nvSpPr>
        <p:spPr>
          <a:xfrm>
            <a:off x="5016000" y="1000125"/>
            <a:ext cx="2160000" cy="2160000"/>
          </a:xfrm>
          <a:prstGeom prst="ellipse">
            <a:avLst/>
          </a:prstGeom>
          <a:solidFill>
            <a:srgbClr val="F5B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5016000" y="2211227"/>
            <a:ext cx="2160000" cy="400110"/>
          </a:xfrm>
          <a:prstGeom prst="rect">
            <a:avLst/>
          </a:prstGeom>
          <a:noFill/>
        </p:spPr>
        <p:txBody>
          <a:bodyPr wrap="square" rtlCol="0">
            <a:spAutoFit/>
          </a:bodyPr>
          <a:lstStyle/>
          <a:p>
            <a:pPr algn="ctr"/>
            <a:r>
              <a:rPr lang="en-US" altLang="zh-CN" sz="2000" spc="300" dirty="0">
                <a:solidFill>
                  <a:srgbClr val="1D1C24"/>
                </a:solidFill>
                <a:latin typeface="Impact" panose="020B0806030902050204" pitchFamily="34" charset="0"/>
                <a:ea typeface="微软雅黑 Light" panose="020B0502040204020203" pitchFamily="34" charset="-122"/>
              </a:rPr>
              <a:t>work report</a:t>
            </a:r>
            <a:endParaRPr lang="zh-CN" altLang="en-US" sz="2000" spc="300" dirty="0">
              <a:solidFill>
                <a:srgbClr val="1D1C24"/>
              </a:solidFill>
              <a:latin typeface="Impact" panose="020B0806030902050204" pitchFamily="34" charset="0"/>
              <a:ea typeface="微软雅黑 Light" panose="020B0502040204020203" pitchFamily="34" charset="-122"/>
            </a:endParaRPr>
          </a:p>
        </p:txBody>
      </p:sp>
      <p:cxnSp>
        <p:nvCxnSpPr>
          <p:cNvPr id="37" name="直接连接符 36"/>
          <p:cNvCxnSpPr/>
          <p:nvPr/>
        </p:nvCxnSpPr>
        <p:spPr>
          <a:xfrm>
            <a:off x="5222081" y="2273150"/>
            <a:ext cx="1712119" cy="0"/>
          </a:xfrm>
          <a:prstGeom prst="line">
            <a:avLst/>
          </a:prstGeom>
          <a:ln w="12700">
            <a:solidFill>
              <a:srgbClr val="37201C"/>
            </a:solidFill>
          </a:ln>
        </p:spPr>
        <p:style>
          <a:lnRef idx="1">
            <a:schemeClr val="dk1"/>
          </a:lnRef>
          <a:fillRef idx="0">
            <a:schemeClr val="dk1"/>
          </a:fillRef>
          <a:effectRef idx="0">
            <a:schemeClr val="dk1"/>
          </a:effectRef>
          <a:fontRef idx="minor">
            <a:schemeClr val="tx1"/>
          </a:fontRef>
        </p:style>
      </p:cxnSp>
      <p:cxnSp>
        <p:nvCxnSpPr>
          <p:cNvPr id="53" name="直接连接符 52"/>
          <p:cNvCxnSpPr/>
          <p:nvPr/>
        </p:nvCxnSpPr>
        <p:spPr>
          <a:xfrm rot="11700000" flipH="1">
            <a:off x="1545711" y="2834123"/>
            <a:ext cx="1860707" cy="1860708"/>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900000" flipV="1">
            <a:off x="243320" y="3386898"/>
            <a:ext cx="1533955" cy="1533956"/>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900000" flipV="1">
            <a:off x="1048692" y="4377008"/>
            <a:ext cx="712493" cy="712493"/>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sp>
        <p:nvSpPr>
          <p:cNvPr id="66" name="十字星 65"/>
          <p:cNvSpPr/>
          <p:nvPr/>
        </p:nvSpPr>
        <p:spPr>
          <a:xfrm rot="19800000">
            <a:off x="4762138" y="555581"/>
            <a:ext cx="665083" cy="573347"/>
          </a:xfrm>
          <a:prstGeom prst="star4">
            <a:avLst>
              <a:gd name="adj" fmla="val 14140"/>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十字星 66"/>
          <p:cNvSpPr/>
          <p:nvPr/>
        </p:nvSpPr>
        <p:spPr>
          <a:xfrm>
            <a:off x="5248329" y="722749"/>
            <a:ext cx="454175" cy="391530"/>
          </a:xfrm>
          <a:prstGeom prst="star4">
            <a:avLst>
              <a:gd name="adj" fmla="val 16454"/>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十字星 67"/>
          <p:cNvSpPr/>
          <p:nvPr/>
        </p:nvSpPr>
        <p:spPr>
          <a:xfrm>
            <a:off x="4922430" y="1125156"/>
            <a:ext cx="281395" cy="242582"/>
          </a:xfrm>
          <a:prstGeom prst="star4">
            <a:avLst>
              <a:gd name="adj" fmla="val 25375"/>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2317641" y="4524510"/>
            <a:ext cx="7556718" cy="830997"/>
          </a:xfrm>
          <a:prstGeom prst="rect">
            <a:avLst/>
          </a:prstGeom>
          <a:noFill/>
        </p:spPr>
        <p:txBody>
          <a:bodyPr wrap="square" rtlCol="0">
            <a:spAutoFit/>
          </a:bodyPr>
          <a:lstStyle/>
          <a:p>
            <a:pPr algn="ctr"/>
            <a:r>
              <a:rPr lang="zh-CN" altLang="en-US" sz="4800" b="1" dirty="0">
                <a:solidFill>
                  <a:srgbClr val="1D1C24"/>
                </a:solidFill>
                <a:latin typeface="方正正黑简体" panose="02000000000000000000" pitchFamily="2" charset="-122"/>
                <a:ea typeface="方正正黑简体" panose="02000000000000000000" pitchFamily="2" charset="-122"/>
              </a:rPr>
              <a:t>黑金质感工作汇报模板</a:t>
            </a:r>
          </a:p>
        </p:txBody>
      </p:sp>
      <p:grpSp>
        <p:nvGrpSpPr>
          <p:cNvPr id="105" name="组合 104"/>
          <p:cNvGrpSpPr/>
          <p:nvPr/>
        </p:nvGrpSpPr>
        <p:grpSpPr>
          <a:xfrm>
            <a:off x="491250" y="6309499"/>
            <a:ext cx="11209500" cy="0"/>
            <a:chOff x="0" y="5497511"/>
            <a:chExt cx="11209500" cy="0"/>
          </a:xfrm>
        </p:grpSpPr>
        <p:cxnSp>
          <p:nvCxnSpPr>
            <p:cNvPr id="85" name="直接连接符 84"/>
            <p:cNvCxnSpPr/>
            <p:nvPr/>
          </p:nvCxnSpPr>
          <p:spPr>
            <a:xfrm>
              <a:off x="796950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4321300" y="5364863"/>
            <a:ext cx="3549400" cy="400110"/>
          </a:xfrm>
          <a:prstGeom prst="rect">
            <a:avLst/>
          </a:prstGeom>
          <a:noFill/>
        </p:spPr>
        <p:txBody>
          <a:bodyPr wrap="square" rtlCol="0">
            <a:spAutoFit/>
          </a:bodyPr>
          <a:lstStyle/>
          <a:p>
            <a:pPr algn="ctr"/>
            <a:r>
              <a:rPr lang="zh-CN" altLang="en-US" sz="2000" b="1" dirty="0">
                <a:solidFill>
                  <a:srgbClr val="1D1C24"/>
                </a:solidFill>
                <a:latin typeface="方正正黑简体" panose="02000000000000000000" pitchFamily="2" charset="-122"/>
                <a:ea typeface="方正正黑简体" panose="02000000000000000000" pitchFamily="2" charset="-122"/>
              </a:rPr>
              <a:t>汇报人：森图嘉</a:t>
            </a:r>
          </a:p>
        </p:txBody>
      </p:sp>
      <p:grpSp>
        <p:nvGrpSpPr>
          <p:cNvPr id="30" name="组合 29"/>
          <p:cNvGrpSpPr/>
          <p:nvPr/>
        </p:nvGrpSpPr>
        <p:grpSpPr>
          <a:xfrm>
            <a:off x="4996078" y="572064"/>
            <a:ext cx="2172200" cy="2583986"/>
            <a:chOff x="2533650" y="1757510"/>
            <a:chExt cx="2419350" cy="2877990"/>
          </a:xfrm>
          <a:effectLst/>
        </p:grpSpPr>
        <p:sp>
          <p:nvSpPr>
            <p:cNvPr id="33" name="任意多边形 32"/>
            <p:cNvSpPr/>
            <p:nvPr/>
          </p:nvSpPr>
          <p:spPr>
            <a:xfrm rot="8100000">
              <a:off x="3570693" y="1757510"/>
              <a:ext cx="1233767" cy="2467536"/>
            </a:xfrm>
            <a:custGeom>
              <a:avLst/>
              <a:gdLst>
                <a:gd name="connsiteX0" fmla="*/ 1209675 w 1209675"/>
                <a:gd name="connsiteY0" fmla="*/ 0 h 2419350"/>
                <a:gd name="connsiteX1" fmla="*/ 1209675 w 1209675"/>
                <a:gd name="connsiteY1" fmla="*/ 2419350 h 2419350"/>
                <a:gd name="connsiteX2" fmla="*/ 0 w 1209675"/>
                <a:gd name="connsiteY2" fmla="*/ 1209675 h 2419350"/>
                <a:gd name="connsiteX3" fmla="*/ 1209675 w 1209675"/>
                <a:gd name="connsiteY3" fmla="*/ 0 h 2419350"/>
              </a:gdLst>
              <a:ahLst/>
              <a:cxnLst>
                <a:cxn ang="0">
                  <a:pos x="connsiteX0" y="connsiteY0"/>
                </a:cxn>
                <a:cxn ang="0">
                  <a:pos x="connsiteX1" y="connsiteY1"/>
                </a:cxn>
                <a:cxn ang="0">
                  <a:pos x="connsiteX2" y="connsiteY2"/>
                </a:cxn>
                <a:cxn ang="0">
                  <a:pos x="connsiteX3" y="connsiteY3"/>
                </a:cxn>
              </a:cxnLst>
              <a:rect l="l" t="t" r="r" b="b"/>
              <a:pathLst>
                <a:path w="1209675" h="2419350">
                  <a:moveTo>
                    <a:pt x="1209675" y="0"/>
                  </a:moveTo>
                  <a:lnTo>
                    <a:pt x="1209675" y="2419350"/>
                  </a:lnTo>
                  <a:cubicBezTo>
                    <a:pt x="541590" y="2419350"/>
                    <a:pt x="0" y="1877760"/>
                    <a:pt x="0" y="1209675"/>
                  </a:cubicBezTo>
                  <a:cubicBezTo>
                    <a:pt x="0" y="541590"/>
                    <a:pt x="541590" y="0"/>
                    <a:pt x="1209675" y="0"/>
                  </a:cubicBezTo>
                  <a:close/>
                </a:path>
              </a:pathLst>
            </a:custGeom>
            <a:gradFill>
              <a:gsLst>
                <a:gs pos="0">
                  <a:schemeClr val="bg1">
                    <a:alpha val="75000"/>
                  </a:schemeClr>
                </a:gs>
                <a:gs pos="100000">
                  <a:srgbClr val="FFFBEF">
                    <a:alpha val="25000"/>
                  </a:srgb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2533650" y="2216150"/>
              <a:ext cx="2419350" cy="2419350"/>
            </a:xfrm>
            <a:prstGeom prst="ellipse">
              <a:avLst/>
            </a:prstGeom>
            <a:noFill/>
            <a:ln w="63500" cap="flat" cmpd="sng" algn="ctr">
              <a:gradFill flip="none" rotWithShape="1">
                <a:gsLst>
                  <a:gs pos="20000">
                    <a:srgbClr val="FEEA74"/>
                  </a:gs>
                  <a:gs pos="95000">
                    <a:srgbClr val="FA9322"/>
                  </a:gs>
                  <a:gs pos="57000">
                    <a:srgbClr val="F5BB4D"/>
                  </a:gs>
                  <a:gs pos="0">
                    <a:srgbClr val="FFFBEF"/>
                  </a:gs>
                </a:gsLst>
                <a:lin ang="75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椭圆 62"/>
          <p:cNvSpPr/>
          <p:nvPr/>
        </p:nvSpPr>
        <p:spPr>
          <a:xfrm>
            <a:off x="4830800" y="2373188"/>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048145" y="2370013"/>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2016"/>
          <p:cNvSpPr txBox="1"/>
          <p:nvPr/>
        </p:nvSpPr>
        <p:spPr>
          <a:xfrm>
            <a:off x="5016000" y="1308474"/>
            <a:ext cx="2160000" cy="1107996"/>
          </a:xfrm>
          <a:prstGeom prst="rect">
            <a:avLst/>
          </a:prstGeom>
          <a:noFill/>
        </p:spPr>
        <p:txBody>
          <a:bodyPr wrap="square" rtlCol="0">
            <a:spAutoFit/>
          </a:bodyPr>
          <a:lstStyle/>
          <a:p>
            <a:pPr algn="ctr"/>
            <a:r>
              <a:rPr lang="en-US" altLang="zh-CN" sz="6600" dirty="0" smtClean="0">
                <a:solidFill>
                  <a:srgbClr val="1D1C24"/>
                </a:solidFill>
                <a:latin typeface="Impact" panose="020B0806030902050204" pitchFamily="34" charset="0"/>
              </a:rPr>
              <a:t>2017</a:t>
            </a:r>
            <a:endParaRPr lang="zh-CN" altLang="en-US" sz="6600" dirty="0">
              <a:solidFill>
                <a:srgbClr val="1D1C24"/>
              </a:solidFill>
              <a:latin typeface="Impact" panose="020B0806030902050204" pitchFamily="34" charset="0"/>
            </a:endParaRPr>
          </a:p>
        </p:txBody>
      </p:sp>
      <p:sp>
        <p:nvSpPr>
          <p:cNvPr id="35" name="椭圆 34"/>
          <p:cNvSpPr/>
          <p:nvPr/>
        </p:nvSpPr>
        <p:spPr>
          <a:xfrm rot="2700000">
            <a:off x="4877457" y="2393313"/>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691555" y="1604575"/>
            <a:ext cx="456056" cy="45605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547316" y="182813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54158" y="1732049"/>
            <a:ext cx="301825" cy="3018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358066" y="1543683"/>
            <a:ext cx="243217" cy="24321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911426" y="1294502"/>
            <a:ext cx="127901" cy="127900"/>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96996" y="1459745"/>
            <a:ext cx="178380" cy="178378"/>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443292" y="2863861"/>
            <a:ext cx="292194" cy="292189"/>
          </a:xfrm>
          <a:prstGeom prst="ellipse">
            <a:avLst/>
          </a:prstGeom>
          <a:gradFill>
            <a:gsLst>
              <a:gs pos="44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131468" y="2139733"/>
            <a:ext cx="203420" cy="20341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87007" y="2704870"/>
            <a:ext cx="164393" cy="16439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453627" y="2528780"/>
            <a:ext cx="190631" cy="19062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343200" y="2343150"/>
            <a:ext cx="182885" cy="18288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577949" y="2419076"/>
            <a:ext cx="95054" cy="9505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274144" y="779516"/>
            <a:ext cx="97037" cy="97036"/>
          </a:xfrm>
          <a:prstGeom prst="ellipse">
            <a:avLst/>
          </a:prstGeom>
          <a:gradFill>
            <a:gsLst>
              <a:gs pos="30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74144" y="534147"/>
            <a:ext cx="63951" cy="63950"/>
          </a:xfrm>
          <a:prstGeom prst="ellipse">
            <a:avLst/>
          </a:prstGeom>
          <a:gradFill>
            <a:gsLst>
              <a:gs pos="3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184379" y="1113606"/>
            <a:ext cx="111378" cy="111377"/>
          </a:xfrm>
          <a:prstGeom prst="ellipse">
            <a:avLst/>
          </a:prstGeom>
          <a:gradFill>
            <a:gsLst>
              <a:gs pos="30000">
                <a:srgbClr val="FEEA74">
                  <a:alpha val="7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同心圆 22"/>
          <p:cNvSpPr/>
          <p:nvPr/>
        </p:nvSpPr>
        <p:spPr>
          <a:xfrm rot="10800000" flipV="1">
            <a:off x="5672338"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同心圆 22"/>
          <p:cNvSpPr/>
          <p:nvPr/>
        </p:nvSpPr>
        <p:spPr>
          <a:xfrm rot="10800000" flipV="1">
            <a:off x="5999956" y="3890320"/>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同心圆 22"/>
          <p:cNvSpPr/>
          <p:nvPr/>
        </p:nvSpPr>
        <p:spPr>
          <a:xfrm rot="10800000" flipV="1">
            <a:off x="6327574"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Raujika - City of Twi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2549187" y="92843"/>
            <a:ext cx="609600" cy="609600"/>
          </a:xfrm>
          <a:prstGeom prst="rect">
            <a:avLst/>
          </a:prstGeom>
        </p:spPr>
      </p:pic>
    </p:spTree>
    <p:extLst>
      <p:ext uri="{BB962C8B-B14F-4D97-AF65-F5344CB8AC3E}">
        <p14:creationId xmlns:p14="http://schemas.microsoft.com/office/powerpoint/2010/main" val="4283373938"/>
      </p:ext>
    </p:extLst>
  </p:cSld>
  <p:clrMapOvr>
    <a:masterClrMapping/>
  </p:clrMapOvr>
  <mc:AlternateContent xmlns:mc="http://schemas.openxmlformats.org/markup-compatibility/2006" xmlns:p14="http://schemas.microsoft.com/office/powerpoint/2010/main">
    <mc:Choice Requires="p14">
      <p:transition spd="slow" p14:dur="2000" advClick="0" advTm="12500"/>
    </mc:Choice>
    <mc:Fallback xmlns="">
      <p:transition spd="slow" advClick="0" advTm="125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 presetClass="entr" presetSubtype="0" fill="hold"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42" presetClass="path" presetSubtype="0" repeatCount="3000" accel="50000" decel="50000" fill="hold" nodeType="withEffect">
                                  <p:stCondLst>
                                    <p:cond delay="0"/>
                                  </p:stCondLst>
                                  <p:childTnLst>
                                    <p:animMotion origin="layout" path="M 0.67969 -0.70741 L -0.17969 0.18703 " pathEditMode="relative" rAng="0" ptsTypes="AA">
                                      <p:cBhvr>
                                        <p:cTn id="10" dur="800" fill="hold"/>
                                        <p:tgtEl>
                                          <p:spTgt spid="54"/>
                                        </p:tgtEl>
                                        <p:attrNameLst>
                                          <p:attrName>ppt_x</p:attrName>
                                          <p:attrName>ppt_y</p:attrName>
                                        </p:attrNameLst>
                                      </p:cBhvr>
                                      <p:rCtr x="-42969" y="44722"/>
                                    </p:animMotion>
                                  </p:childTnLst>
                                </p:cTn>
                              </p:par>
                              <p:par>
                                <p:cTn id="11" presetID="1" presetClass="entr" presetSubtype="0" fill="hold" nodeType="withEffect">
                                  <p:stCondLst>
                                    <p:cond delay="250"/>
                                  </p:stCondLst>
                                  <p:childTnLst>
                                    <p:set>
                                      <p:cBhvr>
                                        <p:cTn id="12" dur="1" fill="hold">
                                          <p:stCondLst>
                                            <p:cond delay="0"/>
                                          </p:stCondLst>
                                        </p:cTn>
                                        <p:tgtEl>
                                          <p:spTgt spid="55"/>
                                        </p:tgtEl>
                                        <p:attrNameLst>
                                          <p:attrName>style.visibility</p:attrName>
                                        </p:attrNameLst>
                                      </p:cBhvr>
                                      <p:to>
                                        <p:strVal val="visible"/>
                                      </p:to>
                                    </p:set>
                                  </p:childTnLst>
                                </p:cTn>
                              </p:par>
                              <p:par>
                                <p:cTn id="13" presetID="42" presetClass="path" presetSubtype="0" repeatCount="2000" accel="50000" decel="50000" fill="hold" nodeType="withEffect">
                                  <p:stCondLst>
                                    <p:cond delay="250"/>
                                  </p:stCondLst>
                                  <p:childTnLst>
                                    <p:animMotion origin="layout" path="M 0.81172 -0.84491 L -0.17968 0.18703 " pathEditMode="relative" rAng="0" ptsTypes="AA">
                                      <p:cBhvr>
                                        <p:cTn id="14" dur="800" fill="hold"/>
                                        <p:tgtEl>
                                          <p:spTgt spid="55"/>
                                        </p:tgtEl>
                                        <p:attrNameLst>
                                          <p:attrName>ppt_x</p:attrName>
                                          <p:attrName>ppt_y</p:attrName>
                                        </p:attrNameLst>
                                      </p:cBhvr>
                                      <p:rCtr x="-49570" y="51597"/>
                                    </p:animMotion>
                                  </p:childTnLst>
                                </p:cTn>
                              </p:par>
                              <p:par>
                                <p:cTn id="15" presetID="1" presetClass="entr" presetSubtype="0" fill="hold" nodeType="withEffect">
                                  <p:stCondLst>
                                    <p:cond delay="1250"/>
                                  </p:stCondLst>
                                  <p:childTnLst>
                                    <p:set>
                                      <p:cBhvr>
                                        <p:cTn id="16" dur="1" fill="hold">
                                          <p:stCondLst>
                                            <p:cond delay="0"/>
                                          </p:stCondLst>
                                        </p:cTn>
                                        <p:tgtEl>
                                          <p:spTgt spid="53"/>
                                        </p:tgtEl>
                                        <p:attrNameLst>
                                          <p:attrName>style.visibility</p:attrName>
                                        </p:attrNameLst>
                                      </p:cBhvr>
                                      <p:to>
                                        <p:strVal val="visible"/>
                                      </p:to>
                                    </p:set>
                                  </p:childTnLst>
                                </p:cTn>
                              </p:par>
                              <p:par>
                                <p:cTn id="17" presetID="42" presetClass="path" presetSubtype="0" repeatCount="2000" accel="50000" decel="50000" fill="hold" nodeType="withEffect">
                                  <p:stCondLst>
                                    <p:cond delay="1250"/>
                                  </p:stCondLst>
                                  <p:childTnLst>
                                    <p:animMotion origin="layout" path="M 0.628 -0.65347 L -0.27696 0.2882 " pathEditMode="relative" rAng="0" ptsTypes="AA">
                                      <p:cBhvr>
                                        <p:cTn id="18" dur="800" fill="hold"/>
                                        <p:tgtEl>
                                          <p:spTgt spid="53"/>
                                        </p:tgtEl>
                                        <p:attrNameLst>
                                          <p:attrName>ppt_x</p:attrName>
                                          <p:attrName>ppt_y</p:attrName>
                                        </p:attrNameLst>
                                      </p:cBhvr>
                                      <p:rCtr x="-45247" y="47083"/>
                                    </p:animMotion>
                                  </p:childTnLst>
                                </p:cTn>
                              </p:par>
                              <p:par>
                                <p:cTn id="19" presetID="1" presetClass="entr" presetSubtype="0" fill="hold" nodeType="withEffect">
                                  <p:stCondLst>
                                    <p:cond delay="250"/>
                                  </p:stCondLst>
                                  <p:childTnLst>
                                    <p:set>
                                      <p:cBhvr>
                                        <p:cTn id="20" dur="1" fill="hold">
                                          <p:stCondLst>
                                            <p:cond delay="0"/>
                                          </p:stCondLst>
                                        </p:cTn>
                                        <p:tgtEl>
                                          <p:spTgt spid="65"/>
                                        </p:tgtEl>
                                        <p:attrNameLst>
                                          <p:attrName>style.visibility</p:attrName>
                                        </p:attrNameLst>
                                      </p:cBhvr>
                                      <p:to>
                                        <p:strVal val="visible"/>
                                      </p:to>
                                    </p:set>
                                  </p:childTnLst>
                                </p:cTn>
                              </p:par>
                              <p:par>
                                <p:cTn id="21" presetID="42" presetClass="path" presetSubtype="0" accel="50000" decel="50000" fill="hold" nodeType="withEffect">
                                  <p:stCondLst>
                                    <p:cond delay="250"/>
                                  </p:stCondLst>
                                  <p:childTnLst>
                                    <p:animMotion origin="layout" path="M 0.05261 -0.05324 L 0.60079 -0.6074 " pathEditMode="relative" rAng="0" ptsTypes="AA">
                                      <p:cBhvr>
                                        <p:cTn id="22" dur="800" spd="-100000" fill="hold"/>
                                        <p:tgtEl>
                                          <p:spTgt spid="65"/>
                                        </p:tgtEl>
                                        <p:attrNameLst>
                                          <p:attrName>ppt_x</p:attrName>
                                          <p:attrName>ppt_y</p:attrName>
                                        </p:attrNameLst>
                                      </p:cBhvr>
                                      <p:rCtr x="27409" y="-27708"/>
                                    </p:animMotion>
                                  </p:childTnLst>
                                </p:cTn>
                              </p:par>
                              <p:par>
                                <p:cTn id="23" presetID="22" presetClass="exit" presetSubtype="4" fill="hold" nodeType="withEffect">
                                  <p:stCondLst>
                                    <p:cond delay="550"/>
                                  </p:stCondLst>
                                  <p:childTnLst>
                                    <p:animEffect transition="out" filter="wipe(down)">
                                      <p:cBhvr>
                                        <p:cTn id="24" dur="500"/>
                                        <p:tgtEl>
                                          <p:spTgt spid="65"/>
                                        </p:tgtEl>
                                      </p:cBhvr>
                                    </p:animEffect>
                                    <p:set>
                                      <p:cBhvr>
                                        <p:cTn id="25" dur="1" fill="hold">
                                          <p:stCondLst>
                                            <p:cond delay="499"/>
                                          </p:stCondLst>
                                        </p:cTn>
                                        <p:tgtEl>
                                          <p:spTgt spid="65"/>
                                        </p:tgtEl>
                                        <p:attrNameLst>
                                          <p:attrName>style.visibility</p:attrName>
                                        </p:attrNameLst>
                                      </p:cBhvr>
                                      <p:to>
                                        <p:strVal val="hidden"/>
                                      </p:to>
                                    </p:set>
                                  </p:childTnLst>
                                </p:cTn>
                              </p:par>
                              <p:par>
                                <p:cTn id="26" presetID="1" presetClass="entr" presetSubtype="0" fill="hold" grpId="0" nodeType="withEffect">
                                  <p:stCondLst>
                                    <p:cond delay="1050"/>
                                  </p:stCondLst>
                                  <p:childTnLst>
                                    <p:set>
                                      <p:cBhvr>
                                        <p:cTn id="27" dur="1" fill="hold">
                                          <p:stCondLst>
                                            <p:cond delay="0"/>
                                          </p:stCondLst>
                                        </p:cTn>
                                        <p:tgtEl>
                                          <p:spTgt spid="63"/>
                                        </p:tgtEl>
                                        <p:attrNameLst>
                                          <p:attrName>style.visibility</p:attrName>
                                        </p:attrNameLst>
                                      </p:cBhvr>
                                      <p:to>
                                        <p:strVal val="visible"/>
                                      </p:to>
                                    </p:set>
                                  </p:childTnLst>
                                </p:cTn>
                              </p:par>
                              <p:par>
                                <p:cTn id="28" presetID="1" presetClass="entr" presetSubtype="0" fill="hold" nodeType="withEffect">
                                  <p:stCondLst>
                                    <p:cond delay="1500"/>
                                  </p:stCondLst>
                                  <p:childTnLst>
                                    <p:set>
                                      <p:cBhvr>
                                        <p:cTn id="29" dur="1" fill="hold">
                                          <p:stCondLst>
                                            <p:cond delay="0"/>
                                          </p:stCondLst>
                                        </p:cTn>
                                        <p:tgtEl>
                                          <p:spTgt spid="93"/>
                                        </p:tgtEl>
                                        <p:attrNameLst>
                                          <p:attrName>style.visibility</p:attrName>
                                        </p:attrNameLst>
                                      </p:cBhvr>
                                      <p:to>
                                        <p:strVal val="visible"/>
                                      </p:to>
                                    </p:set>
                                  </p:childTnLst>
                                </p:cTn>
                              </p:par>
                              <p:par>
                                <p:cTn id="30" presetID="42" presetClass="path" presetSubtype="0" accel="50000" decel="50000" fill="hold" nodeType="withEffect">
                                  <p:stCondLst>
                                    <p:cond delay="1500"/>
                                  </p:stCondLst>
                                  <p:childTnLst>
                                    <p:animMotion origin="layout" path="M 0.0168 -0.01782 L 0.53464 -0.56597 " pathEditMode="relative" rAng="0" ptsTypes="AA">
                                      <p:cBhvr>
                                        <p:cTn id="31" dur="800" spd="-100000" fill="hold"/>
                                        <p:tgtEl>
                                          <p:spTgt spid="93"/>
                                        </p:tgtEl>
                                        <p:attrNameLst>
                                          <p:attrName>ppt_x</p:attrName>
                                          <p:attrName>ppt_y</p:attrName>
                                        </p:attrNameLst>
                                      </p:cBhvr>
                                      <p:rCtr x="25885" y="-27407"/>
                                    </p:animMotion>
                                  </p:childTnLst>
                                </p:cTn>
                              </p:par>
                              <p:par>
                                <p:cTn id="32" presetID="22" presetClass="exit" presetSubtype="8" fill="hold" nodeType="withEffect">
                                  <p:stCondLst>
                                    <p:cond delay="1800"/>
                                  </p:stCondLst>
                                  <p:childTnLst>
                                    <p:animEffect transition="out" filter="wipe(left)">
                                      <p:cBhvr>
                                        <p:cTn id="33" dur="500"/>
                                        <p:tgtEl>
                                          <p:spTgt spid="93"/>
                                        </p:tgtEl>
                                      </p:cBhvr>
                                    </p:animEffect>
                                    <p:set>
                                      <p:cBhvr>
                                        <p:cTn id="34" dur="1" fill="hold">
                                          <p:stCondLst>
                                            <p:cond delay="499"/>
                                          </p:stCondLst>
                                        </p:cTn>
                                        <p:tgtEl>
                                          <p:spTgt spid="93"/>
                                        </p:tgtEl>
                                        <p:attrNameLst>
                                          <p:attrName>style.visibility</p:attrName>
                                        </p:attrNameLst>
                                      </p:cBhvr>
                                      <p:to>
                                        <p:strVal val="hidden"/>
                                      </p:to>
                                    </p:set>
                                  </p:childTnLst>
                                </p:cTn>
                              </p:par>
                              <p:par>
                                <p:cTn id="35" presetID="1" presetClass="entr" presetSubtype="0" fill="hold" grpId="0" nodeType="withEffect">
                                  <p:stCondLst>
                                    <p:cond delay="2300"/>
                                  </p:stCondLst>
                                  <p:childTnLst>
                                    <p:set>
                                      <p:cBhvr>
                                        <p:cTn id="36" dur="1" fill="hold">
                                          <p:stCondLst>
                                            <p:cond delay="0"/>
                                          </p:stCondLst>
                                        </p:cTn>
                                        <p:tgtEl>
                                          <p:spTgt spid="92"/>
                                        </p:tgtEl>
                                        <p:attrNameLst>
                                          <p:attrName>style.visibility</p:attrName>
                                        </p:attrNameLst>
                                      </p:cBhvr>
                                      <p:to>
                                        <p:strVal val="visible"/>
                                      </p:to>
                                    </p:set>
                                  </p:childTnLst>
                                </p:cTn>
                              </p:par>
                              <p:par>
                                <p:cTn id="37" presetID="37" presetClass="path" presetSubtype="0" accel="50000" decel="50000" fill="hold" grpId="1" nodeType="withEffect">
                                  <p:stCondLst>
                                    <p:cond delay="2300"/>
                                  </p:stCondLst>
                                  <p:childTnLst>
                                    <p:animMotion origin="layout" path="M -4.58333E-6 -0.00023 C 0.01198 0.03889 0.02227 0.06134 0.03907 0.08102 C 0.05417 0.09861 0.07409 0.1081 0.09141 0.1081 C 0.10834 0.10741 0.12566 0.09977 0.14076 0.08333 C 0.16146 0.0632 0.16993 0.03866 0.18178 -0.00023 " pathEditMode="relative" rAng="0" ptsTypes="AAAAA">
                                      <p:cBhvr>
                                        <p:cTn id="38" dur="2000" fill="hold"/>
                                        <p:tgtEl>
                                          <p:spTgt spid="63"/>
                                        </p:tgtEl>
                                        <p:attrNameLst>
                                          <p:attrName>ppt_x</p:attrName>
                                          <p:attrName>ppt_y</p:attrName>
                                        </p:attrNameLst>
                                      </p:cBhvr>
                                      <p:rCtr x="9089" y="5417"/>
                                    </p:animMotion>
                                  </p:childTnLst>
                                </p:cTn>
                              </p:par>
                              <p:par>
                                <p:cTn id="39" presetID="37" presetClass="path" presetSubtype="0" accel="50000" decel="50000" fill="hold" grpId="2" nodeType="withEffect">
                                  <p:stCondLst>
                                    <p:cond delay="4300"/>
                                  </p:stCondLst>
                                  <p:childTnLst>
                                    <p:animMotion origin="layout" path="M -0.00052 -0.00023 C 0.03125 0.10185 0.07214 0.10671 0.0918 0.10741 C 0.11342 0.10833 0.16394 0.08218 0.18191 -0.00023 " pathEditMode="relative" rAng="0" ptsTypes="AAA">
                                      <p:cBhvr>
                                        <p:cTn id="40" dur="2000" spd="-100000" fill="hold"/>
                                        <p:tgtEl>
                                          <p:spTgt spid="63"/>
                                        </p:tgtEl>
                                        <p:attrNameLst>
                                          <p:attrName>ppt_x</p:attrName>
                                          <p:attrName>ppt_y</p:attrName>
                                        </p:attrNameLst>
                                      </p:cBhvr>
                                      <p:rCtr x="9115" y="5370"/>
                                    </p:animMotion>
                                  </p:childTnLst>
                                </p:cTn>
                              </p:par>
                              <p:par>
                                <p:cTn id="41" presetID="37" presetClass="path" presetSubtype="0" accel="50000" decel="50000" fill="hold" grpId="1" nodeType="withEffect">
                                  <p:stCondLst>
                                    <p:cond delay="3000"/>
                                  </p:stCondLst>
                                  <p:childTnLst>
                                    <p:animMotion origin="layout" path="M -0.00026 -0.00023 C -0.01784 0.07754 -0.06316 0.10764 -0.08776 0.10833 C -0.11237 0.10903 -0.15612 0.0912 -0.18256 -0.00023 " pathEditMode="relative" rAng="0" ptsTypes="AAA">
                                      <p:cBhvr>
                                        <p:cTn id="42" dur="2000" fill="hold"/>
                                        <p:tgtEl>
                                          <p:spTgt spid="92"/>
                                        </p:tgtEl>
                                        <p:attrNameLst>
                                          <p:attrName>ppt_x</p:attrName>
                                          <p:attrName>ppt_y</p:attrName>
                                        </p:attrNameLst>
                                      </p:cBhvr>
                                      <p:rCtr x="-9115" y="5440"/>
                                    </p:animMotion>
                                  </p:childTnLst>
                                </p:cTn>
                              </p:par>
                              <p:par>
                                <p:cTn id="43" presetID="37" presetClass="path" presetSubtype="0" accel="50000" decel="50000" fill="hold" grpId="2" nodeType="withEffect">
                                  <p:stCondLst>
                                    <p:cond delay="5000"/>
                                  </p:stCondLst>
                                  <p:childTnLst>
                                    <p:animMotion origin="layout" path="M -0.00026 -0.00023 C -0.02188 0.08379 -0.06094 0.10833 -0.09115 0.10833 C -0.12149 0.10833 -0.15899 0.08079 -0.18204 -0.00023 " pathEditMode="relative" rAng="0" ptsTypes="AAA">
                                      <p:cBhvr>
                                        <p:cTn id="44" dur="2000" spd="-100000" fill="hold"/>
                                        <p:tgtEl>
                                          <p:spTgt spid="92"/>
                                        </p:tgtEl>
                                        <p:attrNameLst>
                                          <p:attrName>ppt_x</p:attrName>
                                          <p:attrName>ppt_y</p:attrName>
                                        </p:attrNameLst>
                                      </p:cBhvr>
                                      <p:rCtr x="-9089" y="5417"/>
                                    </p:animMotion>
                                  </p:childTnLst>
                                </p:cTn>
                              </p:par>
                              <p:par>
                                <p:cTn id="45" presetID="42" presetClass="entr" presetSubtype="0" fill="hold" grpId="0" nodeType="withEffect">
                                  <p:stCondLst>
                                    <p:cond delay="60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16" presetClass="entr" presetSubtype="37" fill="hold" nodeType="withEffect">
                                  <p:stCondLst>
                                    <p:cond delay="650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par>
                                <p:cTn id="58" presetID="16" presetClass="entr" presetSubtype="37" fill="hold" grpId="0" nodeType="withEffect">
                                  <p:stCondLst>
                                    <p:cond delay="6500"/>
                                  </p:stCondLst>
                                  <p:childTnLst>
                                    <p:set>
                                      <p:cBhvr>
                                        <p:cTn id="59" dur="1" fill="hold">
                                          <p:stCondLst>
                                            <p:cond delay="0"/>
                                          </p:stCondLst>
                                        </p:cTn>
                                        <p:tgtEl>
                                          <p:spTgt spid="40"/>
                                        </p:tgtEl>
                                        <p:attrNameLst>
                                          <p:attrName>style.visibility</p:attrName>
                                        </p:attrNameLst>
                                      </p:cBhvr>
                                      <p:to>
                                        <p:strVal val="visible"/>
                                      </p:to>
                                    </p:set>
                                    <p:animEffect transition="in" filter="barn(outVertical)">
                                      <p:cBhvr>
                                        <p:cTn id="60" dur="500"/>
                                        <p:tgtEl>
                                          <p:spTgt spid="40"/>
                                        </p:tgtEl>
                                      </p:cBhvr>
                                    </p:animEffect>
                                  </p:childTnLst>
                                </p:cTn>
                              </p:par>
                              <p:par>
                                <p:cTn id="61" presetID="1" presetClass="entr" presetSubtype="0" fill="hold" grpId="1" nodeType="withEffect">
                                  <p:stCondLst>
                                    <p:cond delay="6000"/>
                                  </p:stCondLst>
                                  <p:childTnLst>
                                    <p:set>
                                      <p:cBhvr>
                                        <p:cTn id="62" dur="1" fill="hold">
                                          <p:stCondLst>
                                            <p:cond delay="0"/>
                                          </p:stCondLst>
                                        </p:cTn>
                                        <p:tgtEl>
                                          <p:spTgt spid="67"/>
                                        </p:tgtEl>
                                        <p:attrNameLst>
                                          <p:attrName>style.visibility</p:attrName>
                                        </p:attrNameLst>
                                      </p:cBhvr>
                                      <p:to>
                                        <p:strVal val="visible"/>
                                      </p:to>
                                    </p:set>
                                  </p:childTnLst>
                                </p:cTn>
                              </p:par>
                              <p:par>
                                <p:cTn id="63" presetID="50" presetClass="path" presetSubtype="0" accel="50000" decel="50000" fill="hold" grpId="0" nodeType="withEffect">
                                  <p:stCondLst>
                                    <p:cond delay="6000"/>
                                  </p:stCondLst>
                                  <p:childTnLst>
                                    <p:animMotion origin="layout" path="M 1.45833E-6 2.59259E-6 C 0.05794 -0.02709 0.13164 -0.02986 0.1569 0.08217 C 0.18112 0.25416 0.10273 0.29421 0.0651 0.27106 " pathEditMode="relative" rAng="0" ptsTypes="AAA">
                                      <p:cBhvr>
                                        <p:cTn id="64" dur="2000" spd="-100000" fill="hold"/>
                                        <p:tgtEl>
                                          <p:spTgt spid="67"/>
                                        </p:tgtEl>
                                        <p:attrNameLst>
                                          <p:attrName>ppt_x</p:attrName>
                                          <p:attrName>ppt_y</p:attrName>
                                        </p:attrNameLst>
                                      </p:cBhvr>
                                      <p:rCtr x="8073" y="13079"/>
                                    </p:animMotion>
                                  </p:childTnLst>
                                </p:cTn>
                              </p:par>
                              <p:par>
                                <p:cTn id="65" presetID="1" presetClass="entr" presetSubtype="0" fill="hold" grpId="1" nodeType="withEffect">
                                  <p:stCondLst>
                                    <p:cond delay="7000"/>
                                  </p:stCondLst>
                                  <p:childTnLst>
                                    <p:set>
                                      <p:cBhvr>
                                        <p:cTn id="66" dur="1" fill="hold">
                                          <p:stCondLst>
                                            <p:cond delay="0"/>
                                          </p:stCondLst>
                                        </p:cTn>
                                        <p:tgtEl>
                                          <p:spTgt spid="68"/>
                                        </p:tgtEl>
                                        <p:attrNameLst>
                                          <p:attrName>style.visibility</p:attrName>
                                        </p:attrNameLst>
                                      </p:cBhvr>
                                      <p:to>
                                        <p:strVal val="visible"/>
                                      </p:to>
                                    </p:set>
                                  </p:childTnLst>
                                </p:cTn>
                              </p:par>
                              <p:par>
                                <p:cTn id="67" presetID="50" presetClass="path" presetSubtype="0" accel="50000" decel="50000" fill="hold" grpId="0" nodeType="withEffect">
                                  <p:stCondLst>
                                    <p:cond delay="6000"/>
                                  </p:stCondLst>
                                  <p:childTnLst>
                                    <p:animMotion origin="layout" path="M -4.375E-6 -0.00046 C 0.0129 -0.00046 0.03256 0.00695 0.05964 -0.00277 C 0.10912 0.00579 0.07331 0.11783 0.08217 0.14977 " pathEditMode="relative" rAng="0" ptsTypes="AAA">
                                      <p:cBhvr>
                                        <p:cTn id="68" dur="2000" spd="-100000" fill="hold"/>
                                        <p:tgtEl>
                                          <p:spTgt spid="68"/>
                                        </p:tgtEl>
                                        <p:attrNameLst>
                                          <p:attrName>ppt_x</p:attrName>
                                          <p:attrName>ppt_y</p:attrName>
                                        </p:attrNameLst>
                                      </p:cBhvr>
                                      <p:rCtr x="4323" y="7384"/>
                                    </p:animMotion>
                                  </p:childTnLst>
                                </p:cTn>
                              </p:par>
                              <p:par>
                                <p:cTn id="69" presetID="1" presetClass="entr" presetSubtype="0" fill="hold" grpId="2" nodeType="withEffect">
                                  <p:stCondLst>
                                    <p:cond delay="6000"/>
                                  </p:stCondLst>
                                  <p:childTnLst>
                                    <p:set>
                                      <p:cBhvr>
                                        <p:cTn id="70" dur="1" fill="hold">
                                          <p:stCondLst>
                                            <p:cond delay="0"/>
                                          </p:stCondLst>
                                        </p:cTn>
                                        <p:tgtEl>
                                          <p:spTgt spid="66"/>
                                        </p:tgtEl>
                                        <p:attrNameLst>
                                          <p:attrName>style.visibility</p:attrName>
                                        </p:attrNameLst>
                                      </p:cBhvr>
                                      <p:to>
                                        <p:strVal val="visible"/>
                                      </p:to>
                                    </p:set>
                                  </p:childTnLst>
                                </p:cTn>
                              </p:par>
                              <p:par>
                                <p:cTn id="71" presetID="50" presetClass="path" presetSubtype="0" accel="50000" decel="50000" fill="hold" grpId="0" nodeType="withEffect">
                                  <p:stCondLst>
                                    <p:cond delay="6000"/>
                                  </p:stCondLst>
                                  <p:childTnLst>
                                    <p:animMotion origin="layout" path="M 1.45833E-6 4.81481E-6 C 0.02825 4.81481E-6 0.06328 -0.01343 0.09492 -0.00047 C 0.1237 0.01134 0.17435 0.05671 0.17995 0.10416 C 0.18463 0.14351 0.18281 0.17777 0.17292 0.21458 " pathEditMode="relative" rAng="0" ptsTypes="AAAA">
                                      <p:cBhvr>
                                        <p:cTn id="72" dur="2000" spd="-100000" fill="hold"/>
                                        <p:tgtEl>
                                          <p:spTgt spid="66"/>
                                        </p:tgtEl>
                                        <p:attrNameLst>
                                          <p:attrName>ppt_x</p:attrName>
                                          <p:attrName>ppt_y</p:attrName>
                                        </p:attrNameLst>
                                      </p:cBhvr>
                                      <p:rCtr x="9115" y="10417"/>
                                    </p:animMotion>
                                  </p:childTnLst>
                                </p:cTn>
                              </p:par>
                              <p:par>
                                <p:cTn id="73" presetID="8" presetClass="emph" presetSubtype="0" fill="hold" grpId="1" nodeType="withEffect">
                                  <p:stCondLst>
                                    <p:cond delay="6000"/>
                                  </p:stCondLst>
                                  <p:childTnLst>
                                    <p:animRot by="-21600000">
                                      <p:cBhvr>
                                        <p:cTn id="74" dur="2000" fill="hold"/>
                                        <p:tgtEl>
                                          <p:spTgt spid="66"/>
                                        </p:tgtEl>
                                        <p:attrNameLst>
                                          <p:attrName>r</p:attrName>
                                        </p:attrNameLst>
                                      </p:cBhvr>
                                    </p:animRot>
                                  </p:childTnLst>
                                </p:cTn>
                              </p:par>
                              <p:par>
                                <p:cTn id="75" presetID="1" presetClass="entr" presetSubtype="0" fill="hold" grpId="0" nodeType="withEffect">
                                  <p:stCondLst>
                                    <p:cond delay="1050"/>
                                  </p:stCondLst>
                                  <p:childTnLst>
                                    <p:set>
                                      <p:cBhvr>
                                        <p:cTn id="76" dur="1" fill="hold">
                                          <p:stCondLst>
                                            <p:cond delay="0"/>
                                          </p:stCondLst>
                                        </p:cTn>
                                        <p:tgtEl>
                                          <p:spTgt spid="35"/>
                                        </p:tgtEl>
                                        <p:attrNameLst>
                                          <p:attrName>style.visibility</p:attrName>
                                        </p:attrNameLst>
                                      </p:cBhvr>
                                      <p:to>
                                        <p:strVal val="visible"/>
                                      </p:to>
                                    </p:set>
                                  </p:childTnLst>
                                </p:cTn>
                              </p:par>
                              <p:par>
                                <p:cTn id="77" presetID="37" presetClass="path" presetSubtype="0" accel="50000" decel="50000" fill="hold" grpId="1" nodeType="withEffect">
                                  <p:stCondLst>
                                    <p:cond delay="2300"/>
                                  </p:stCondLst>
                                  <p:childTnLst>
                                    <p:animMotion origin="layout" path="M -6.25E-7 -0.00024 C 0.01198 0.03888 0.02227 0.06134 0.03906 0.08101 C 0.05417 0.09861 0.07409 0.1081 0.09141 0.1081 C 0.10833 0.1074 0.12565 0.09976 0.14076 0.08333 C 0.16146 0.06319 0.16992 0.03865 0.18177 -0.00024 " pathEditMode="relative" rAng="0" ptsTypes="AAAAA">
                                      <p:cBhvr>
                                        <p:cTn id="78" dur="2000" fill="hold"/>
                                        <p:tgtEl>
                                          <p:spTgt spid="35"/>
                                        </p:tgtEl>
                                        <p:attrNameLst>
                                          <p:attrName>ppt_x</p:attrName>
                                          <p:attrName>ppt_y</p:attrName>
                                        </p:attrNameLst>
                                      </p:cBhvr>
                                      <p:rCtr x="9089" y="5417"/>
                                    </p:animMotion>
                                  </p:childTnLst>
                                </p:cTn>
                              </p:par>
                              <p:par>
                                <p:cTn id="79" presetID="37" presetClass="path" presetSubtype="0" accel="50000" decel="50000" fill="hold" grpId="2" nodeType="withEffect">
                                  <p:stCondLst>
                                    <p:cond delay="4300"/>
                                  </p:stCondLst>
                                  <p:childTnLst>
                                    <p:animMotion origin="layout" path="M -0.00052 -0.00024 C 0.03125 0.10185 0.07214 0.10671 0.0918 0.1074 C 0.11341 0.10833 0.16393 0.08217 0.1819 -0.00024 " pathEditMode="relative" rAng="0" ptsTypes="AAA">
                                      <p:cBhvr>
                                        <p:cTn id="80" dur="2000" spd="-100000" fill="hold"/>
                                        <p:tgtEl>
                                          <p:spTgt spid="35"/>
                                        </p:tgtEl>
                                        <p:attrNameLst>
                                          <p:attrName>ppt_x</p:attrName>
                                          <p:attrName>ppt_y</p:attrName>
                                        </p:attrNameLst>
                                      </p:cBhvr>
                                      <p:rCtr x="9115" y="5370"/>
                                    </p:animMotion>
                                  </p:childTnLst>
                                </p:cTn>
                              </p:par>
                              <p:par>
                                <p:cTn id="81" presetID="1" presetClass="entr" presetSubtype="0" fill="hold" grpId="0" nodeType="withEffect">
                                  <p:stCondLst>
                                    <p:cond delay="2300"/>
                                  </p:stCondLst>
                                  <p:childTnLst>
                                    <p:set>
                                      <p:cBhvr>
                                        <p:cTn id="82" dur="1" fill="hold">
                                          <p:stCondLst>
                                            <p:cond delay="0"/>
                                          </p:stCondLst>
                                        </p:cTn>
                                        <p:tgtEl>
                                          <p:spTgt spid="36"/>
                                        </p:tgtEl>
                                        <p:attrNameLst>
                                          <p:attrName>style.visibility</p:attrName>
                                        </p:attrNameLst>
                                      </p:cBhvr>
                                      <p:to>
                                        <p:strVal val="visible"/>
                                      </p:to>
                                    </p:set>
                                  </p:childTnLst>
                                </p:cTn>
                              </p:par>
                              <p:par>
                                <p:cTn id="83" presetID="37" presetClass="path" presetSubtype="0" accel="50000" decel="50000" fill="hold" grpId="1" nodeType="withEffect">
                                  <p:stCondLst>
                                    <p:cond delay="3000"/>
                                  </p:stCondLst>
                                  <p:childTnLst>
                                    <p:animMotion origin="layout" path="M -0.00026 -0.00023 C -0.01784 0.07755 -0.06315 0.10764 -0.08776 0.10834 C -0.11237 0.10903 -0.15612 0.09121 -0.18255 -0.00023 " pathEditMode="relative" rAng="0" ptsTypes="AAA">
                                      <p:cBhvr>
                                        <p:cTn id="84" dur="2000" fill="hold"/>
                                        <p:tgtEl>
                                          <p:spTgt spid="36"/>
                                        </p:tgtEl>
                                        <p:attrNameLst>
                                          <p:attrName>ppt_x</p:attrName>
                                          <p:attrName>ppt_y</p:attrName>
                                        </p:attrNameLst>
                                      </p:cBhvr>
                                      <p:rCtr x="-9115" y="5417"/>
                                    </p:animMotion>
                                  </p:childTnLst>
                                </p:cTn>
                              </p:par>
                              <p:par>
                                <p:cTn id="85" presetID="37" presetClass="path" presetSubtype="0" accel="50000" decel="50000" fill="hold" grpId="2" nodeType="withEffect">
                                  <p:stCondLst>
                                    <p:cond delay="5000"/>
                                  </p:stCondLst>
                                  <p:childTnLst>
                                    <p:animMotion origin="layout" path="M -0.00026 -0.00023 C -0.02187 0.0838 -0.06094 0.10834 -0.09115 0.10834 C -0.12148 0.10834 -0.15898 0.08079 -0.18203 -0.00023 " pathEditMode="relative" rAng="0" ptsTypes="AAA">
                                      <p:cBhvr>
                                        <p:cTn id="86" dur="2000" spd="-100000" fill="hold"/>
                                        <p:tgtEl>
                                          <p:spTgt spid="36"/>
                                        </p:tgtEl>
                                        <p:attrNameLst>
                                          <p:attrName>ppt_x</p:attrName>
                                          <p:attrName>ppt_y</p:attrName>
                                        </p:attrNameLst>
                                      </p:cBhvr>
                                      <p:rCtr x="-9089" y="5417"/>
                                    </p:animMotion>
                                  </p:childTnLst>
                                </p:cTn>
                              </p:par>
                              <p:par>
                                <p:cTn id="87" presetID="23" presetClass="entr" presetSubtype="16" fill="hold" nodeType="withEffect">
                                  <p:stCondLst>
                                    <p:cond delay="5000"/>
                                  </p:stCondLst>
                                  <p:childTnLst>
                                    <p:set>
                                      <p:cBhvr>
                                        <p:cTn id="88" dur="1" fill="hold">
                                          <p:stCondLst>
                                            <p:cond delay="0"/>
                                          </p:stCondLst>
                                        </p:cTn>
                                        <p:tgtEl>
                                          <p:spTgt spid="30"/>
                                        </p:tgtEl>
                                        <p:attrNameLst>
                                          <p:attrName>style.visibility</p:attrName>
                                        </p:attrNameLst>
                                      </p:cBhvr>
                                      <p:to>
                                        <p:strVal val="visible"/>
                                      </p:to>
                                    </p:set>
                                    <p:anim calcmode="lin" valueType="num">
                                      <p:cBhvr>
                                        <p:cTn id="89" dur="1000" fill="hold"/>
                                        <p:tgtEl>
                                          <p:spTgt spid="30"/>
                                        </p:tgtEl>
                                        <p:attrNameLst>
                                          <p:attrName>ppt_w</p:attrName>
                                        </p:attrNameLst>
                                      </p:cBhvr>
                                      <p:tavLst>
                                        <p:tav tm="0">
                                          <p:val>
                                            <p:fltVal val="0"/>
                                          </p:val>
                                        </p:tav>
                                        <p:tav tm="100000">
                                          <p:val>
                                            <p:strVal val="#ppt_w"/>
                                          </p:val>
                                        </p:tav>
                                      </p:tavLst>
                                    </p:anim>
                                    <p:anim calcmode="lin" valueType="num">
                                      <p:cBhvr>
                                        <p:cTn id="90" dur="1000" fill="hold"/>
                                        <p:tgtEl>
                                          <p:spTgt spid="30"/>
                                        </p:tgtEl>
                                        <p:attrNameLst>
                                          <p:attrName>ppt_h</p:attrName>
                                        </p:attrNameLst>
                                      </p:cBhvr>
                                      <p:tavLst>
                                        <p:tav tm="0">
                                          <p:val>
                                            <p:fltVal val="0"/>
                                          </p:val>
                                        </p:tav>
                                        <p:tav tm="100000">
                                          <p:val>
                                            <p:strVal val="#ppt_h"/>
                                          </p:val>
                                        </p:tav>
                                      </p:tavLst>
                                    </p:anim>
                                  </p:childTnLst>
                                </p:cTn>
                              </p:par>
                              <p:par>
                                <p:cTn id="91" presetID="1" presetClass="path" presetSubtype="0" accel="50000" decel="50000" fill="hold" nodeType="withEffect">
                                  <p:stCondLst>
                                    <p:cond delay="5000"/>
                                  </p:stCondLst>
                                  <p:childTnLst>
                                    <p:animMotion origin="layout" path="M 1.875E-6 7.40741E-7 C 0.03281 7.40741E-7 0.06015 0.04583 0.06015 0.10231 C 0.06015 0.15903 0.03281 0.20532 1.875E-6 0.20532 C -0.03334 0.20532 -0.05964 0.15903 -0.05964 0.10231 C -0.05964 0.04583 -0.03334 7.40741E-7 1.875E-6 7.40741E-7 Z " pathEditMode="relative" rAng="0" ptsTypes="AAAAA">
                                      <p:cBhvr>
                                        <p:cTn id="92" dur="1000" spd="-100000" fill="hold"/>
                                        <p:tgtEl>
                                          <p:spTgt spid="30"/>
                                        </p:tgtEl>
                                        <p:attrNameLst>
                                          <p:attrName>ppt_x</p:attrName>
                                          <p:attrName>ppt_y</p:attrName>
                                        </p:attrNameLst>
                                      </p:cBhvr>
                                      <p:rCtr x="26" y="10255"/>
                                    </p:animMotion>
                                  </p:childTnLst>
                                </p:cTn>
                              </p:par>
                              <p:par>
                                <p:cTn id="93" presetID="10" presetClass="entr" presetSubtype="0" fill="hold" grpId="0" nodeType="withEffect">
                                  <p:stCondLst>
                                    <p:cond delay="650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300"/>
                                        <p:tgtEl>
                                          <p:spTgt spid="71"/>
                                        </p:tgtEl>
                                      </p:cBhvr>
                                    </p:animEffect>
                                  </p:childTnLst>
                                </p:cTn>
                              </p:par>
                              <p:par>
                                <p:cTn id="96" presetID="0" presetClass="path" presetSubtype="0" decel="100000" fill="hold" grpId="1" nodeType="withEffect">
                                  <p:stCondLst>
                                    <p:cond delay="6500"/>
                                  </p:stCondLst>
                                  <p:childTnLst>
                                    <p:animMotion origin="layout" path="M -0.00052 2.59259E-6 C 0.00612 0.08217 -0.02019 0.09606 -0.00651 0.15069 C 0.00716 0.20532 0.12278 0.21944 0.15768 0.24791 C 0.17955 0.26898 0.19153 0.28773 0.19297 0.31342 C 0.19453 0.33912 0.19674 0.37662 0.16979 0.41041 " pathEditMode="relative" rAng="0" ptsTypes="AAAAA">
                                      <p:cBhvr>
                                        <p:cTn id="97" dur="2000" spd="-100000" fill="hold"/>
                                        <p:tgtEl>
                                          <p:spTgt spid="71"/>
                                        </p:tgtEl>
                                        <p:attrNameLst>
                                          <p:attrName>ppt_x</p:attrName>
                                          <p:attrName>ppt_y</p:attrName>
                                        </p:attrNameLst>
                                      </p:cBhvr>
                                      <p:rCtr x="9219" y="20509"/>
                                    </p:animMotion>
                                  </p:childTnLst>
                                </p:cTn>
                              </p:par>
                              <p:par>
                                <p:cTn id="98" presetID="10" presetClass="entr" presetSubtype="0" fill="hold" grpId="0" nodeType="withEffect">
                                  <p:stCondLst>
                                    <p:cond delay="6500"/>
                                  </p:stCondLst>
                                  <p:childTnLst>
                                    <p:set>
                                      <p:cBhvr>
                                        <p:cTn id="99" dur="1" fill="hold">
                                          <p:stCondLst>
                                            <p:cond delay="0"/>
                                          </p:stCondLst>
                                        </p:cTn>
                                        <p:tgtEl>
                                          <p:spTgt spid="70"/>
                                        </p:tgtEl>
                                        <p:attrNameLst>
                                          <p:attrName>style.visibility</p:attrName>
                                        </p:attrNameLst>
                                      </p:cBhvr>
                                      <p:to>
                                        <p:strVal val="visible"/>
                                      </p:to>
                                    </p:set>
                                    <p:animEffect transition="in" filter="fade">
                                      <p:cBhvr>
                                        <p:cTn id="100" dur="300"/>
                                        <p:tgtEl>
                                          <p:spTgt spid="70"/>
                                        </p:tgtEl>
                                      </p:cBhvr>
                                    </p:animEffect>
                                  </p:childTnLst>
                                </p:cTn>
                              </p:par>
                              <p:par>
                                <p:cTn id="101" presetID="0" presetClass="path" presetSubtype="0" decel="100000" fill="hold" grpId="1" nodeType="withEffect">
                                  <p:stCondLst>
                                    <p:cond delay="6500"/>
                                  </p:stCondLst>
                                  <p:childTnLst>
                                    <p:animMotion origin="layout" path="M -0.00026 -1.85185E-6 C -0.00352 0.07176 -0.02253 0.09607 -0.00326 0.13681 C 0.01601 0.17732 0.11341 0.18542 0.14622 0.20394 C 0.1789 0.22246 0.18945 0.24329 0.19245 0.27361 C 0.19544 0.30371 0.19518 0.33959 0.16823 0.37338 " pathEditMode="relative" rAng="0" ptsTypes="AAAAA">
                                      <p:cBhvr>
                                        <p:cTn id="102" dur="1900" spd="-100000" fill="hold"/>
                                        <p:tgtEl>
                                          <p:spTgt spid="70"/>
                                        </p:tgtEl>
                                        <p:attrNameLst>
                                          <p:attrName>ppt_x</p:attrName>
                                          <p:attrName>ppt_y</p:attrName>
                                        </p:attrNameLst>
                                      </p:cBhvr>
                                      <p:rCtr x="9128" y="18657"/>
                                    </p:animMotion>
                                  </p:childTnLst>
                                </p:cTn>
                              </p:par>
                              <p:par>
                                <p:cTn id="103" presetID="10" presetClass="entr" presetSubtype="0" fill="hold" grpId="0" nodeType="withEffect">
                                  <p:stCondLst>
                                    <p:cond delay="6500"/>
                                  </p:stCondLst>
                                  <p:childTnLst>
                                    <p:set>
                                      <p:cBhvr>
                                        <p:cTn id="104" dur="1" fill="hold">
                                          <p:stCondLst>
                                            <p:cond delay="0"/>
                                          </p:stCondLst>
                                        </p:cTn>
                                        <p:tgtEl>
                                          <p:spTgt spid="72"/>
                                        </p:tgtEl>
                                        <p:attrNameLst>
                                          <p:attrName>style.visibility</p:attrName>
                                        </p:attrNameLst>
                                      </p:cBhvr>
                                      <p:to>
                                        <p:strVal val="visible"/>
                                      </p:to>
                                    </p:set>
                                    <p:animEffect transition="in" filter="fade">
                                      <p:cBhvr>
                                        <p:cTn id="105" dur="300"/>
                                        <p:tgtEl>
                                          <p:spTgt spid="72"/>
                                        </p:tgtEl>
                                      </p:cBhvr>
                                    </p:animEffect>
                                  </p:childTnLst>
                                </p:cTn>
                              </p:par>
                              <p:par>
                                <p:cTn id="106" presetID="0" presetClass="path" presetSubtype="0" decel="100000" fill="hold" grpId="1" nodeType="withEffect">
                                  <p:stCondLst>
                                    <p:cond delay="6500"/>
                                  </p:stCondLst>
                                  <p:childTnLst>
                                    <p:animMotion origin="layout" path="M -0.00039 -3.7037E-7 C -0.0168 0.0625 -0.01081 0.08727 0.01666 0.11204 C 0.04414 0.13657 0.12708 0.14907 0.14974 0.16921 C 0.17226 0.18889 0.19401 0.19769 0.197 0.22847 C 0.2 0.2588 0.20052 0.27847 0.17357 0.31227 " pathEditMode="relative" rAng="0" ptsTypes="AAAAA">
                                      <p:cBhvr>
                                        <p:cTn id="107" dur="1800" spd="-100000" fill="hold"/>
                                        <p:tgtEl>
                                          <p:spTgt spid="72"/>
                                        </p:tgtEl>
                                        <p:attrNameLst>
                                          <p:attrName>ppt_x</p:attrName>
                                          <p:attrName>ppt_y</p:attrName>
                                        </p:attrNameLst>
                                      </p:cBhvr>
                                      <p:rCtr x="9492" y="15602"/>
                                    </p:animMotion>
                                  </p:childTnLst>
                                </p:cTn>
                              </p:par>
                              <p:par>
                                <p:cTn id="108" presetID="10" presetClass="entr" presetSubtype="0" fill="hold" grpId="0" nodeType="withEffect">
                                  <p:stCondLst>
                                    <p:cond delay="675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300"/>
                                        <p:tgtEl>
                                          <p:spTgt spid="49"/>
                                        </p:tgtEl>
                                      </p:cBhvr>
                                    </p:animEffect>
                                  </p:childTnLst>
                                </p:cTn>
                              </p:par>
                              <p:par>
                                <p:cTn id="111" presetID="0" presetClass="path" presetSubtype="0" decel="100000" fill="hold" grpId="1" nodeType="withEffect">
                                  <p:stCondLst>
                                    <p:cond delay="6750"/>
                                  </p:stCondLst>
                                  <p:childTnLst>
                                    <p:animMotion origin="layout" path="M -0.00052 3.33333E-6 C 0.0362 0.03125 0.14571 0.06504 0.17722 0.09259 C 0.2086 0.1199 0.21979 0.14421 0.22591 0.19398 C 0.2319 0.24328 0.22474 0.28958 0.19532 0.34004 " pathEditMode="relative" rAng="0" ptsTypes="AAAA">
                                      <p:cBhvr>
                                        <p:cTn id="112" dur="1700" spd="-100000" fill="hold"/>
                                        <p:tgtEl>
                                          <p:spTgt spid="49"/>
                                        </p:tgtEl>
                                        <p:attrNameLst>
                                          <p:attrName>ppt_x</p:attrName>
                                          <p:attrName>ppt_y</p:attrName>
                                        </p:attrNameLst>
                                      </p:cBhvr>
                                      <p:rCtr x="11419" y="16991"/>
                                    </p:animMotion>
                                  </p:childTnLst>
                                </p:cTn>
                              </p:par>
                              <p:par>
                                <p:cTn id="113" presetID="10" presetClass="entr" presetSubtype="0" fill="hold" grpId="0" nodeType="withEffect">
                                  <p:stCondLst>
                                    <p:cond delay="6750"/>
                                  </p:stCondLst>
                                  <p:childTnLst>
                                    <p:set>
                                      <p:cBhvr>
                                        <p:cTn id="114" dur="1" fill="hold">
                                          <p:stCondLst>
                                            <p:cond delay="0"/>
                                          </p:stCondLst>
                                        </p:cTn>
                                        <p:tgtEl>
                                          <p:spTgt spid="50"/>
                                        </p:tgtEl>
                                        <p:attrNameLst>
                                          <p:attrName>style.visibility</p:attrName>
                                        </p:attrNameLst>
                                      </p:cBhvr>
                                      <p:to>
                                        <p:strVal val="visible"/>
                                      </p:to>
                                    </p:set>
                                    <p:animEffect transition="in" filter="fade">
                                      <p:cBhvr>
                                        <p:cTn id="115" dur="300"/>
                                        <p:tgtEl>
                                          <p:spTgt spid="50"/>
                                        </p:tgtEl>
                                      </p:cBhvr>
                                    </p:animEffect>
                                  </p:childTnLst>
                                </p:cTn>
                              </p:par>
                              <p:par>
                                <p:cTn id="116" presetID="0" presetClass="path" presetSubtype="0" decel="100000" fill="hold" grpId="1" nodeType="withEffect">
                                  <p:stCondLst>
                                    <p:cond delay="6750"/>
                                  </p:stCondLst>
                                  <p:childTnLst>
                                    <p:animMotion origin="layout" path="M -0.00026 4.07407E-6 C 0.03633 0.04745 0.16302 0.04143 0.20052 0.06551 C 0.23802 0.08958 0.26862 0.20972 0.18581 0.30902 " pathEditMode="relative" rAng="0" ptsTypes="AAA">
                                      <p:cBhvr>
                                        <p:cTn id="117" dur="1750" spd="-100000" fill="hold"/>
                                        <p:tgtEl>
                                          <p:spTgt spid="50"/>
                                        </p:tgtEl>
                                        <p:attrNameLst>
                                          <p:attrName>ppt_x</p:attrName>
                                          <p:attrName>ppt_y</p:attrName>
                                        </p:attrNameLst>
                                      </p:cBhvr>
                                      <p:rCtr x="11940" y="15440"/>
                                    </p:animMotion>
                                  </p:childTnLst>
                                </p:cTn>
                              </p:par>
                              <p:par>
                                <p:cTn id="118" presetID="10" presetClass="entr" presetSubtype="0" fill="hold" grpId="0" nodeType="withEffect">
                                  <p:stCondLst>
                                    <p:cond delay="6750"/>
                                  </p:stCondLst>
                                  <p:childTnLst>
                                    <p:set>
                                      <p:cBhvr>
                                        <p:cTn id="119" dur="1" fill="hold">
                                          <p:stCondLst>
                                            <p:cond delay="0"/>
                                          </p:stCondLst>
                                        </p:cTn>
                                        <p:tgtEl>
                                          <p:spTgt spid="44"/>
                                        </p:tgtEl>
                                        <p:attrNameLst>
                                          <p:attrName>style.visibility</p:attrName>
                                        </p:attrNameLst>
                                      </p:cBhvr>
                                      <p:to>
                                        <p:strVal val="visible"/>
                                      </p:to>
                                    </p:set>
                                    <p:animEffect transition="in" filter="fade">
                                      <p:cBhvr>
                                        <p:cTn id="120" dur="300"/>
                                        <p:tgtEl>
                                          <p:spTgt spid="44"/>
                                        </p:tgtEl>
                                      </p:cBhvr>
                                    </p:animEffect>
                                  </p:childTnLst>
                                </p:cTn>
                              </p:par>
                              <p:par>
                                <p:cTn id="121" presetID="0" presetClass="path" presetSubtype="0" decel="100000" fill="hold" grpId="1" nodeType="withEffect">
                                  <p:stCondLst>
                                    <p:cond delay="6750"/>
                                  </p:stCondLst>
                                  <p:childTnLst>
                                    <p:animMotion origin="layout" path="M -0.00026 1.85185E-6 C 0.03894 0.00879 0.103 0.04051 0.14245 0.05787 C 0.18178 0.075 0.23946 0.19676 0.17592 0.28565 " pathEditMode="relative" rAng="0" ptsTypes="AAA">
                                      <p:cBhvr>
                                        <p:cTn id="122" dur="1600" spd="-100000" fill="hold"/>
                                        <p:tgtEl>
                                          <p:spTgt spid="44"/>
                                        </p:tgtEl>
                                        <p:attrNameLst>
                                          <p:attrName>ppt_x</p:attrName>
                                          <p:attrName>ppt_y</p:attrName>
                                        </p:attrNameLst>
                                      </p:cBhvr>
                                      <p:rCtr x="10221" y="14282"/>
                                    </p:animMotion>
                                  </p:childTnLst>
                                </p:cTn>
                              </p:par>
                              <p:par>
                                <p:cTn id="123" presetID="10" presetClass="entr" presetSubtype="0" fill="hold" grpId="0" nodeType="withEffect">
                                  <p:stCondLst>
                                    <p:cond delay="675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300"/>
                                        <p:tgtEl>
                                          <p:spTgt spid="47"/>
                                        </p:tgtEl>
                                      </p:cBhvr>
                                    </p:animEffect>
                                  </p:childTnLst>
                                </p:cTn>
                              </p:par>
                              <p:par>
                                <p:cTn id="126" presetID="0" presetClass="path" presetSubtype="0" decel="100000" fill="hold" grpId="1" nodeType="withEffect">
                                  <p:stCondLst>
                                    <p:cond delay="6750"/>
                                  </p:stCondLst>
                                  <p:childTnLst>
                                    <p:animMotion origin="layout" path="M 3.125E-6 -0.00093 C 0.06093 -0.02361 0.17838 0.01018 0.19948 0.06481 C 0.22057 0.11944 0.22187 0.18148 0.16849 0.24375 " pathEditMode="relative" rAng="0" ptsTypes="AAA">
                                      <p:cBhvr>
                                        <p:cTn id="127" dur="1500" spd="-100000" fill="hold"/>
                                        <p:tgtEl>
                                          <p:spTgt spid="47"/>
                                        </p:tgtEl>
                                        <p:attrNameLst>
                                          <p:attrName>ppt_x</p:attrName>
                                          <p:attrName>ppt_y</p:attrName>
                                        </p:attrNameLst>
                                      </p:cBhvr>
                                      <p:rCtr x="10651" y="11875"/>
                                    </p:animMotion>
                                  </p:childTnLst>
                                </p:cTn>
                              </p:par>
                              <p:par>
                                <p:cTn id="128" presetID="10" presetClass="entr" presetSubtype="0" fill="hold" grpId="0" nodeType="withEffect">
                                  <p:stCondLst>
                                    <p:cond delay="7000"/>
                                  </p:stCondLst>
                                  <p:childTnLst>
                                    <p:set>
                                      <p:cBhvr>
                                        <p:cTn id="129" dur="1" fill="hold">
                                          <p:stCondLst>
                                            <p:cond delay="0"/>
                                          </p:stCondLst>
                                        </p:cTn>
                                        <p:tgtEl>
                                          <p:spTgt spid="48"/>
                                        </p:tgtEl>
                                        <p:attrNameLst>
                                          <p:attrName>style.visibility</p:attrName>
                                        </p:attrNameLst>
                                      </p:cBhvr>
                                      <p:to>
                                        <p:strVal val="visible"/>
                                      </p:to>
                                    </p:set>
                                    <p:animEffect transition="in" filter="fade">
                                      <p:cBhvr>
                                        <p:cTn id="130" dur="300"/>
                                        <p:tgtEl>
                                          <p:spTgt spid="48"/>
                                        </p:tgtEl>
                                      </p:cBhvr>
                                    </p:animEffect>
                                  </p:childTnLst>
                                </p:cTn>
                              </p:par>
                              <p:par>
                                <p:cTn id="131" presetID="0" presetClass="path" presetSubtype="0" decel="100000" fill="hold" grpId="1" nodeType="withEffect">
                                  <p:stCondLst>
                                    <p:cond delay="7000"/>
                                  </p:stCondLst>
                                  <p:childTnLst>
                                    <p:animMotion origin="layout" path="M -0.00026 -4.07407E-6 C 0.03581 0.04746 0.1095 0.04306 0.14635 0.06065 C 0.18307 0.07801 0.20755 0.20463 0.12891 0.31806 " pathEditMode="relative" rAng="0" ptsTypes="AAA">
                                      <p:cBhvr>
                                        <p:cTn id="132" dur="1500" spd="-100000" fill="hold"/>
                                        <p:tgtEl>
                                          <p:spTgt spid="48"/>
                                        </p:tgtEl>
                                        <p:attrNameLst>
                                          <p:attrName>ppt_x</p:attrName>
                                          <p:attrName>ppt_y</p:attrName>
                                        </p:attrNameLst>
                                      </p:cBhvr>
                                      <p:rCtr x="9063" y="15903"/>
                                    </p:animMotion>
                                  </p:childTnLst>
                                </p:cTn>
                              </p:par>
                              <p:par>
                                <p:cTn id="133" presetID="10" presetClass="entr" presetSubtype="0" fill="hold" grpId="0" nodeType="withEffect">
                                  <p:stCondLst>
                                    <p:cond delay="700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300"/>
                                        <p:tgtEl>
                                          <p:spTgt spid="45"/>
                                        </p:tgtEl>
                                      </p:cBhvr>
                                    </p:animEffect>
                                  </p:childTnLst>
                                </p:cTn>
                              </p:par>
                              <p:par>
                                <p:cTn id="136" presetID="0" presetClass="path" presetSubtype="0" decel="100000" fill="hold" grpId="1" nodeType="withEffect">
                                  <p:stCondLst>
                                    <p:cond delay="7000"/>
                                  </p:stCondLst>
                                  <p:childTnLst>
                                    <p:animMotion origin="layout" path="M 3.125E-6 3.7037E-7 C 0.0431 3.7037E-7 0.08919 0.01829 0.1164 0.05648 C 0.14349 0.09444 0.16198 0.1838 0.08672 0.2625 " pathEditMode="relative" rAng="0" ptsTypes="AAA">
                                      <p:cBhvr>
                                        <p:cTn id="137" dur="1400" spd="-100000" fill="hold"/>
                                        <p:tgtEl>
                                          <p:spTgt spid="45"/>
                                        </p:tgtEl>
                                        <p:attrNameLst>
                                          <p:attrName>ppt_x</p:attrName>
                                          <p:attrName>ppt_y</p:attrName>
                                        </p:attrNameLst>
                                      </p:cBhvr>
                                      <p:rCtr x="6992" y="13125"/>
                                    </p:animMotion>
                                  </p:childTnLst>
                                </p:cTn>
                              </p:par>
                              <p:par>
                                <p:cTn id="138" presetID="10" presetClass="entr" presetSubtype="0" fill="hold" grpId="0" nodeType="withEffect">
                                  <p:stCondLst>
                                    <p:cond delay="700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300"/>
                                        <p:tgtEl>
                                          <p:spTgt spid="46"/>
                                        </p:tgtEl>
                                      </p:cBhvr>
                                    </p:animEffect>
                                  </p:childTnLst>
                                </p:cTn>
                              </p:par>
                              <p:par>
                                <p:cTn id="141" presetID="0" presetClass="path" presetSubtype="0" decel="100000" fill="hold" grpId="1" nodeType="withEffect">
                                  <p:stCondLst>
                                    <p:cond delay="7000"/>
                                  </p:stCondLst>
                                  <p:childTnLst>
                                    <p:animMotion origin="layout" path="M -0.00026 4.44444E-6 C 0.05026 0.00949 0.08021 0.04699 0.08255 0.10393 C 0.08489 0.16088 0.08281 0.21111 0.04049 0.27152 " pathEditMode="relative" rAng="0" ptsTypes="AAA">
                                      <p:cBhvr>
                                        <p:cTn id="142" dur="1350" spd="-100000" fill="hold"/>
                                        <p:tgtEl>
                                          <p:spTgt spid="46"/>
                                        </p:tgtEl>
                                        <p:attrNameLst>
                                          <p:attrName>ppt_x</p:attrName>
                                          <p:attrName>ppt_y</p:attrName>
                                        </p:attrNameLst>
                                      </p:cBhvr>
                                      <p:rCtr x="4167" y="13565"/>
                                    </p:animMotion>
                                  </p:childTnLst>
                                </p:cTn>
                              </p:par>
                              <p:par>
                                <p:cTn id="143" presetID="10" presetClass="entr" presetSubtype="0" fill="hold" grpId="0" nodeType="withEffect">
                                  <p:stCondLst>
                                    <p:cond delay="7000"/>
                                  </p:stCondLst>
                                  <p:childTnLst>
                                    <p:set>
                                      <p:cBhvr>
                                        <p:cTn id="144" dur="1" fill="hold">
                                          <p:stCondLst>
                                            <p:cond delay="0"/>
                                          </p:stCondLst>
                                        </p:cTn>
                                        <p:tgtEl>
                                          <p:spTgt spid="59"/>
                                        </p:tgtEl>
                                        <p:attrNameLst>
                                          <p:attrName>style.visibility</p:attrName>
                                        </p:attrNameLst>
                                      </p:cBhvr>
                                      <p:to>
                                        <p:strVal val="visible"/>
                                      </p:to>
                                    </p:set>
                                    <p:animEffect transition="in" filter="fade">
                                      <p:cBhvr>
                                        <p:cTn id="145" dur="300"/>
                                        <p:tgtEl>
                                          <p:spTgt spid="59"/>
                                        </p:tgtEl>
                                      </p:cBhvr>
                                    </p:animEffect>
                                  </p:childTnLst>
                                </p:cTn>
                              </p:par>
                              <p:par>
                                <p:cTn id="146" presetID="0" presetClass="path" presetSubtype="0" decel="100000" fill="hold" grpId="1" nodeType="withEffect">
                                  <p:stCondLst>
                                    <p:cond delay="7000"/>
                                  </p:stCondLst>
                                  <p:childTnLst>
                                    <p:animMotion origin="layout" path="M 4.79167E-6 1.48148E-6 C 0.04856 0.04467 0.04544 0.16273 0.00494 0.20949 " pathEditMode="relative" rAng="0" ptsTypes="AA">
                                      <p:cBhvr>
                                        <p:cTn id="147" dur="1300" spd="-100000" fill="hold"/>
                                        <p:tgtEl>
                                          <p:spTgt spid="59"/>
                                        </p:tgtEl>
                                        <p:attrNameLst>
                                          <p:attrName>ppt_x</p:attrName>
                                          <p:attrName>ppt_y</p:attrName>
                                        </p:attrNameLst>
                                      </p:cBhvr>
                                      <p:rCtr x="1797" y="10463"/>
                                    </p:animMotion>
                                  </p:childTnLst>
                                </p:cTn>
                              </p:par>
                              <p:par>
                                <p:cTn id="148" presetID="10" presetClass="entr" presetSubtype="0" fill="hold" grpId="0" nodeType="withEffect">
                                  <p:stCondLst>
                                    <p:cond delay="7250"/>
                                  </p:stCondLst>
                                  <p:childTnLst>
                                    <p:set>
                                      <p:cBhvr>
                                        <p:cTn id="149" dur="1" fill="hold">
                                          <p:stCondLst>
                                            <p:cond delay="0"/>
                                          </p:stCondLst>
                                        </p:cTn>
                                        <p:tgtEl>
                                          <p:spTgt spid="64"/>
                                        </p:tgtEl>
                                        <p:attrNameLst>
                                          <p:attrName>style.visibility</p:attrName>
                                        </p:attrNameLst>
                                      </p:cBhvr>
                                      <p:to>
                                        <p:strVal val="visible"/>
                                      </p:to>
                                    </p:set>
                                    <p:animEffect transition="in" filter="fade">
                                      <p:cBhvr>
                                        <p:cTn id="150" dur="300"/>
                                        <p:tgtEl>
                                          <p:spTgt spid="64"/>
                                        </p:tgtEl>
                                      </p:cBhvr>
                                    </p:animEffect>
                                  </p:childTnLst>
                                </p:cTn>
                              </p:par>
                              <p:par>
                                <p:cTn id="151" presetID="0" presetClass="path" presetSubtype="0" decel="100000" fill="hold" grpId="1" nodeType="withEffect">
                                  <p:stCondLst>
                                    <p:cond delay="7250"/>
                                  </p:stCondLst>
                                  <p:childTnLst>
                                    <p:animMotion origin="layout" path="M -1.45833E-6 -4.07407E-6 C 0.02044 0.04653 0.02018 0.11968 -0.03542 0.18357 " pathEditMode="relative" rAng="0" ptsTypes="AA">
                                      <p:cBhvr>
                                        <p:cTn id="152" dur="800" spd="-100000" fill="hold"/>
                                        <p:tgtEl>
                                          <p:spTgt spid="64"/>
                                        </p:tgtEl>
                                        <p:attrNameLst>
                                          <p:attrName>ppt_x</p:attrName>
                                          <p:attrName>ppt_y</p:attrName>
                                        </p:attrNameLst>
                                      </p:cBhvr>
                                      <p:rCtr x="-1146" y="9167"/>
                                    </p:animMotion>
                                  </p:childTnLst>
                                </p:cTn>
                              </p:par>
                              <p:par>
                                <p:cTn id="153" presetID="10" presetClass="entr" presetSubtype="0" fill="hold" grpId="0" nodeType="withEffect">
                                  <p:stCondLst>
                                    <p:cond delay="725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300"/>
                                        <p:tgtEl>
                                          <p:spTgt spid="69"/>
                                        </p:tgtEl>
                                      </p:cBhvr>
                                    </p:animEffect>
                                  </p:childTnLst>
                                </p:cTn>
                              </p:par>
                              <p:par>
                                <p:cTn id="156" presetID="0" presetClass="path" presetSubtype="0" decel="100000" fill="hold" grpId="1" nodeType="withEffect">
                                  <p:stCondLst>
                                    <p:cond delay="7250"/>
                                  </p:stCondLst>
                                  <p:childTnLst>
                                    <p:animMotion origin="layout" path="M -0.00091 -2.22222E-6 C 0.01784 0.07709 -0.01029 0.16158 -0.04036 0.1956 " pathEditMode="relative" rAng="0" ptsTypes="AA">
                                      <p:cBhvr>
                                        <p:cTn id="157" dur="800" spd="-100000" fill="hold"/>
                                        <p:tgtEl>
                                          <p:spTgt spid="69"/>
                                        </p:tgtEl>
                                        <p:attrNameLst>
                                          <p:attrName>ppt_x</p:attrName>
                                          <p:attrName>ppt_y</p:attrName>
                                        </p:attrNameLst>
                                      </p:cBhvr>
                                      <p:rCtr x="-1667" y="9769"/>
                                    </p:animMotion>
                                  </p:childTnLst>
                                </p:cTn>
                              </p:par>
                              <p:par>
                                <p:cTn id="158" presetID="10" presetClass="entr" presetSubtype="0" fill="hold" grpId="0" nodeType="withEffect">
                                  <p:stCondLst>
                                    <p:cond delay="7250"/>
                                  </p:stCondLst>
                                  <p:childTnLst>
                                    <p:set>
                                      <p:cBhvr>
                                        <p:cTn id="159" dur="1" fill="hold">
                                          <p:stCondLst>
                                            <p:cond delay="0"/>
                                          </p:stCondLst>
                                        </p:cTn>
                                        <p:tgtEl>
                                          <p:spTgt spid="61"/>
                                        </p:tgtEl>
                                        <p:attrNameLst>
                                          <p:attrName>style.visibility</p:attrName>
                                        </p:attrNameLst>
                                      </p:cBhvr>
                                      <p:to>
                                        <p:strVal val="visible"/>
                                      </p:to>
                                    </p:set>
                                    <p:animEffect transition="in" filter="fade">
                                      <p:cBhvr>
                                        <p:cTn id="160" dur="300"/>
                                        <p:tgtEl>
                                          <p:spTgt spid="61"/>
                                        </p:tgtEl>
                                      </p:cBhvr>
                                    </p:animEffect>
                                  </p:childTnLst>
                                </p:cTn>
                              </p:par>
                              <p:par>
                                <p:cTn id="161" presetID="0" presetClass="path" presetSubtype="0" decel="100000" fill="hold" grpId="1" nodeType="withEffect">
                                  <p:stCondLst>
                                    <p:cond delay="7250"/>
                                  </p:stCondLst>
                                  <p:childTnLst>
                                    <p:animMotion origin="layout" path="M -1.25E-6 -4.07407E-6 C 0.01979 0.06227 0.02787 0.13936 -0.02643 0.19237 " pathEditMode="relative" rAng="0" ptsTypes="AA">
                                      <p:cBhvr>
                                        <p:cTn id="162" dur="800" spd="-100000" fill="hold"/>
                                        <p:tgtEl>
                                          <p:spTgt spid="61"/>
                                        </p:tgtEl>
                                        <p:attrNameLst>
                                          <p:attrName>ppt_x</p:attrName>
                                          <p:attrName>ppt_y</p:attrName>
                                        </p:attrNameLst>
                                      </p:cBhvr>
                                      <p:rCtr x="-573" y="9606"/>
                                    </p:animMotion>
                                  </p:childTnLst>
                                </p:cTn>
                              </p:par>
                              <p:par>
                                <p:cTn id="163" presetID="10" presetClass="entr" presetSubtype="0" fill="hold" grpId="0" nodeType="withEffect">
                                  <p:stCondLst>
                                    <p:cond delay="7250"/>
                                  </p:stCondLst>
                                  <p:childTnLst>
                                    <p:set>
                                      <p:cBhvr>
                                        <p:cTn id="164" dur="1" fill="hold">
                                          <p:stCondLst>
                                            <p:cond delay="0"/>
                                          </p:stCondLst>
                                        </p:cTn>
                                        <p:tgtEl>
                                          <p:spTgt spid="62"/>
                                        </p:tgtEl>
                                        <p:attrNameLst>
                                          <p:attrName>style.visibility</p:attrName>
                                        </p:attrNameLst>
                                      </p:cBhvr>
                                      <p:to>
                                        <p:strVal val="visible"/>
                                      </p:to>
                                    </p:set>
                                    <p:animEffect transition="in" filter="fade">
                                      <p:cBhvr>
                                        <p:cTn id="165" dur="300"/>
                                        <p:tgtEl>
                                          <p:spTgt spid="62"/>
                                        </p:tgtEl>
                                      </p:cBhvr>
                                    </p:animEffect>
                                  </p:childTnLst>
                                </p:cTn>
                              </p:par>
                              <p:par>
                                <p:cTn id="166" presetID="0" presetClass="path" presetSubtype="0" decel="100000" fill="hold" grpId="1" nodeType="withEffect">
                                  <p:stCondLst>
                                    <p:cond delay="7250"/>
                                  </p:stCondLst>
                                  <p:childTnLst>
                                    <p:animMotion origin="layout" path="M 4.79167E-6 3.46945E-17 C 0.02773 0.08102 0.01015 0.11898 -0.02097 0.15903 " pathEditMode="relative" rAng="0" ptsTypes="AA">
                                      <p:cBhvr>
                                        <p:cTn id="167" dur="800" spd="-100000" fill="hold"/>
                                        <p:tgtEl>
                                          <p:spTgt spid="62"/>
                                        </p:tgtEl>
                                        <p:attrNameLst>
                                          <p:attrName>ppt_x</p:attrName>
                                          <p:attrName>ppt_y</p:attrName>
                                        </p:attrNameLst>
                                      </p:cBhvr>
                                      <p:rCtr x="-352" y="7940"/>
                                    </p:animMotion>
                                  </p:childTnLst>
                                </p:cTn>
                              </p:par>
                              <p:par>
                                <p:cTn id="168" presetID="10" presetClass="entr" presetSubtype="0" fill="hold" grpId="0" nodeType="withEffect">
                                  <p:stCondLst>
                                    <p:cond delay="7500"/>
                                  </p:stCondLst>
                                  <p:childTnLst>
                                    <p:set>
                                      <p:cBhvr>
                                        <p:cTn id="169" dur="1" fill="hold">
                                          <p:stCondLst>
                                            <p:cond delay="0"/>
                                          </p:stCondLst>
                                        </p:cTn>
                                        <p:tgtEl>
                                          <p:spTgt spid="60"/>
                                        </p:tgtEl>
                                        <p:attrNameLst>
                                          <p:attrName>style.visibility</p:attrName>
                                        </p:attrNameLst>
                                      </p:cBhvr>
                                      <p:to>
                                        <p:strVal val="visible"/>
                                      </p:to>
                                    </p:set>
                                    <p:animEffect transition="in" filter="fade">
                                      <p:cBhvr>
                                        <p:cTn id="170" dur="300"/>
                                        <p:tgtEl>
                                          <p:spTgt spid="60"/>
                                        </p:tgtEl>
                                      </p:cBhvr>
                                    </p:animEffect>
                                  </p:childTnLst>
                                </p:cTn>
                              </p:par>
                              <p:par>
                                <p:cTn id="171" presetID="0" presetClass="path" presetSubtype="0" decel="100000" fill="hold" grpId="1" nodeType="withEffect">
                                  <p:stCondLst>
                                    <p:cond delay="7500"/>
                                  </p:stCondLst>
                                  <p:childTnLst>
                                    <p:animMotion origin="layout" path="M -0.00065 0 C 0.01145 0.05764 -0.00469 0.11343 -0.03073 0.15949 " pathEditMode="relative" rAng="0" ptsTypes="AA">
                                      <p:cBhvr>
                                        <p:cTn id="172" dur="600" spd="-100000" fill="hold"/>
                                        <p:tgtEl>
                                          <p:spTgt spid="60"/>
                                        </p:tgtEl>
                                        <p:attrNameLst>
                                          <p:attrName>ppt_x</p:attrName>
                                          <p:attrName>ppt_y</p:attrName>
                                        </p:attrNameLst>
                                      </p:cBhvr>
                                      <p:rCtr x="-1302" y="7963"/>
                                    </p:animMotion>
                                  </p:childTnLst>
                                </p:cTn>
                              </p:par>
                              <p:par>
                                <p:cTn id="173" presetID="10" presetClass="entr" presetSubtype="0" fill="hold" grpId="0" nodeType="withEffect">
                                  <p:stCondLst>
                                    <p:cond delay="7500"/>
                                  </p:stCondLst>
                                  <p:childTnLst>
                                    <p:set>
                                      <p:cBhvr>
                                        <p:cTn id="174" dur="1" fill="hold">
                                          <p:stCondLst>
                                            <p:cond delay="0"/>
                                          </p:stCondLst>
                                        </p:cTn>
                                        <p:tgtEl>
                                          <p:spTgt spid="58"/>
                                        </p:tgtEl>
                                        <p:attrNameLst>
                                          <p:attrName>style.visibility</p:attrName>
                                        </p:attrNameLst>
                                      </p:cBhvr>
                                      <p:to>
                                        <p:strVal val="visible"/>
                                      </p:to>
                                    </p:set>
                                    <p:animEffect transition="in" filter="fade">
                                      <p:cBhvr>
                                        <p:cTn id="175" dur="300"/>
                                        <p:tgtEl>
                                          <p:spTgt spid="58"/>
                                        </p:tgtEl>
                                      </p:cBhvr>
                                    </p:animEffect>
                                  </p:childTnLst>
                                </p:cTn>
                              </p:par>
                              <p:par>
                                <p:cTn id="176" presetID="0" presetClass="path" presetSubtype="0" decel="100000" fill="hold" grpId="1" nodeType="withEffect">
                                  <p:stCondLst>
                                    <p:cond delay="7500"/>
                                  </p:stCondLst>
                                  <p:childTnLst>
                                    <p:animMotion origin="layout" path="M 4.79167E-6 1.11111E-6 C 0.0121 0.075 -0.00248 0.13055 -0.02592 0.17569 " pathEditMode="relative" rAng="0" ptsTypes="AA">
                                      <p:cBhvr>
                                        <p:cTn id="177" dur="600" spd="-100000" fill="hold"/>
                                        <p:tgtEl>
                                          <p:spTgt spid="58"/>
                                        </p:tgtEl>
                                        <p:attrNameLst>
                                          <p:attrName>ppt_x</p:attrName>
                                          <p:attrName>ppt_y</p:attrName>
                                        </p:attrNameLst>
                                      </p:cBhvr>
                                      <p:rCtr x="-1081" y="8773"/>
                                    </p:animMotion>
                                  </p:childTnLst>
                                </p:cTn>
                              </p:par>
                              <p:par>
                                <p:cTn id="178" presetID="10" presetClass="entr" presetSubtype="0" fill="hold" grpId="0" nodeType="withEffect">
                                  <p:stCondLst>
                                    <p:cond delay="7500"/>
                                  </p:stCondLst>
                                  <p:childTnLst>
                                    <p:set>
                                      <p:cBhvr>
                                        <p:cTn id="179" dur="1" fill="hold">
                                          <p:stCondLst>
                                            <p:cond delay="0"/>
                                          </p:stCondLst>
                                        </p:cTn>
                                        <p:tgtEl>
                                          <p:spTgt spid="57"/>
                                        </p:tgtEl>
                                        <p:attrNameLst>
                                          <p:attrName>style.visibility</p:attrName>
                                        </p:attrNameLst>
                                      </p:cBhvr>
                                      <p:to>
                                        <p:strVal val="visible"/>
                                      </p:to>
                                    </p:set>
                                    <p:animEffect transition="in" filter="fade">
                                      <p:cBhvr>
                                        <p:cTn id="180" dur="300"/>
                                        <p:tgtEl>
                                          <p:spTgt spid="57"/>
                                        </p:tgtEl>
                                      </p:cBhvr>
                                    </p:animEffect>
                                  </p:childTnLst>
                                </p:cTn>
                              </p:par>
                              <p:par>
                                <p:cTn id="181" presetID="0" presetClass="path" presetSubtype="0" decel="100000" fill="hold" grpId="1" nodeType="withEffect">
                                  <p:stCondLst>
                                    <p:cond delay="7500"/>
                                  </p:stCondLst>
                                  <p:childTnLst>
                                    <p:animMotion origin="layout" path="M 2.08333E-6 -4.07407E-6 C 0.01054 0.05834 0.00065 0.09028 -0.01953 0.12292 " pathEditMode="relative" rAng="0" ptsTypes="AA">
                                      <p:cBhvr>
                                        <p:cTn id="182" dur="600" spd="-100000" fill="hold"/>
                                        <p:tgtEl>
                                          <p:spTgt spid="57"/>
                                        </p:tgtEl>
                                        <p:attrNameLst>
                                          <p:attrName>ppt_x</p:attrName>
                                          <p:attrName>ppt_y</p:attrName>
                                        </p:attrNameLst>
                                      </p:cBhvr>
                                      <p:rCtr x="-768" y="6134"/>
                                    </p:animMotion>
                                  </p:childTnLst>
                                </p:cTn>
                              </p:par>
                              <p:par>
                                <p:cTn id="183" presetID="10" presetClass="entr" presetSubtype="0" fill="hold" grpId="0" nodeType="withEffect">
                                  <p:stCondLst>
                                    <p:cond delay="8500"/>
                                  </p:stCondLst>
                                  <p:childTnLst>
                                    <p:set>
                                      <p:cBhvr>
                                        <p:cTn id="184" dur="1" fill="hold">
                                          <p:stCondLst>
                                            <p:cond delay="0"/>
                                          </p:stCondLst>
                                        </p:cTn>
                                        <p:tgtEl>
                                          <p:spTgt spid="75"/>
                                        </p:tgtEl>
                                        <p:attrNameLst>
                                          <p:attrName>style.visibility</p:attrName>
                                        </p:attrNameLst>
                                      </p:cBhvr>
                                      <p:to>
                                        <p:strVal val="visible"/>
                                      </p:to>
                                    </p:set>
                                    <p:animEffect transition="in" filter="fade">
                                      <p:cBhvr>
                                        <p:cTn id="185" dur="500"/>
                                        <p:tgtEl>
                                          <p:spTgt spid="75"/>
                                        </p:tgtEl>
                                      </p:cBhvr>
                                    </p:animEffect>
                                  </p:childTnLst>
                                </p:cTn>
                              </p:par>
                              <p:par>
                                <p:cTn id="186" presetID="10" presetClass="entr" presetSubtype="0" fill="hold" grpId="0" nodeType="withEffect">
                                  <p:stCondLst>
                                    <p:cond delay="8750"/>
                                  </p:stCondLst>
                                  <p:childTnLst>
                                    <p:set>
                                      <p:cBhvr>
                                        <p:cTn id="187" dur="1" fill="hold">
                                          <p:stCondLst>
                                            <p:cond delay="0"/>
                                          </p:stCondLst>
                                        </p:cTn>
                                        <p:tgtEl>
                                          <p:spTgt spid="74"/>
                                        </p:tgtEl>
                                        <p:attrNameLst>
                                          <p:attrName>style.visibility</p:attrName>
                                        </p:attrNameLst>
                                      </p:cBhvr>
                                      <p:to>
                                        <p:strVal val="visible"/>
                                      </p:to>
                                    </p:set>
                                    <p:animEffect transition="in" filter="fade">
                                      <p:cBhvr>
                                        <p:cTn id="188" dur="500"/>
                                        <p:tgtEl>
                                          <p:spTgt spid="74"/>
                                        </p:tgtEl>
                                      </p:cBhvr>
                                    </p:animEffect>
                                  </p:childTnLst>
                                </p:cTn>
                              </p:par>
                              <p:par>
                                <p:cTn id="189" presetID="10" presetClass="entr" presetSubtype="0" fill="hold" grpId="0" nodeType="withEffect">
                                  <p:stCondLst>
                                    <p:cond delay="9000"/>
                                  </p:stCondLst>
                                  <p:childTnLst>
                                    <p:set>
                                      <p:cBhvr>
                                        <p:cTn id="190" dur="1" fill="hold">
                                          <p:stCondLst>
                                            <p:cond delay="0"/>
                                          </p:stCondLst>
                                        </p:cTn>
                                        <p:tgtEl>
                                          <p:spTgt spid="77"/>
                                        </p:tgtEl>
                                        <p:attrNameLst>
                                          <p:attrName>style.visibility</p:attrName>
                                        </p:attrNameLst>
                                      </p:cBhvr>
                                      <p:to>
                                        <p:strVal val="visible"/>
                                      </p:to>
                                    </p:set>
                                    <p:animEffect transition="in" filter="fade">
                                      <p:cBhvr>
                                        <p:cTn id="191" dur="500"/>
                                        <p:tgtEl>
                                          <p:spTgt spid="77"/>
                                        </p:tgtEl>
                                      </p:cBhvr>
                                    </p:animEffect>
                                  </p:childTnLst>
                                </p:cTn>
                              </p:par>
                              <p:par>
                                <p:cTn id="192" presetID="42" presetClass="entr" presetSubtype="0" fill="hold" grpId="0" nodeType="withEffect">
                                  <p:stCondLst>
                                    <p:cond delay="9000"/>
                                  </p:stCondLst>
                                  <p:childTnLst>
                                    <p:set>
                                      <p:cBhvr>
                                        <p:cTn id="193" dur="1" fill="hold">
                                          <p:stCondLst>
                                            <p:cond delay="0"/>
                                          </p:stCondLst>
                                        </p:cTn>
                                        <p:tgtEl>
                                          <p:spTgt spid="84"/>
                                        </p:tgtEl>
                                        <p:attrNameLst>
                                          <p:attrName>style.visibility</p:attrName>
                                        </p:attrNameLst>
                                      </p:cBhvr>
                                      <p:to>
                                        <p:strVal val="visible"/>
                                      </p:to>
                                    </p:set>
                                    <p:animEffect transition="in" filter="fade">
                                      <p:cBhvr>
                                        <p:cTn id="194" dur="500"/>
                                        <p:tgtEl>
                                          <p:spTgt spid="84"/>
                                        </p:tgtEl>
                                      </p:cBhvr>
                                    </p:animEffect>
                                    <p:anim calcmode="lin" valueType="num">
                                      <p:cBhvr>
                                        <p:cTn id="195" dur="500" fill="hold"/>
                                        <p:tgtEl>
                                          <p:spTgt spid="84"/>
                                        </p:tgtEl>
                                        <p:attrNameLst>
                                          <p:attrName>ppt_x</p:attrName>
                                        </p:attrNameLst>
                                      </p:cBhvr>
                                      <p:tavLst>
                                        <p:tav tm="0">
                                          <p:val>
                                            <p:strVal val="#ppt_x"/>
                                          </p:val>
                                        </p:tav>
                                        <p:tav tm="100000">
                                          <p:val>
                                            <p:strVal val="#ppt_x"/>
                                          </p:val>
                                        </p:tav>
                                      </p:tavLst>
                                    </p:anim>
                                    <p:anim calcmode="lin" valueType="num">
                                      <p:cBhvr>
                                        <p:cTn id="196" dur="500" fill="hold"/>
                                        <p:tgtEl>
                                          <p:spTgt spid="84"/>
                                        </p:tgtEl>
                                        <p:attrNameLst>
                                          <p:attrName>ppt_y</p:attrName>
                                        </p:attrNameLst>
                                      </p:cBhvr>
                                      <p:tavLst>
                                        <p:tav tm="0">
                                          <p:val>
                                            <p:strVal val="#ppt_y+.1"/>
                                          </p:val>
                                        </p:tav>
                                        <p:tav tm="100000">
                                          <p:val>
                                            <p:strVal val="#ppt_y"/>
                                          </p:val>
                                        </p:tav>
                                      </p:tavLst>
                                    </p:anim>
                                  </p:childTnLst>
                                </p:cTn>
                              </p:par>
                              <p:par>
                                <p:cTn id="197" presetID="10" presetClass="entr" presetSubtype="0" fill="hold" grpId="0" nodeType="withEffect">
                                  <p:stCondLst>
                                    <p:cond delay="10000"/>
                                  </p:stCondLst>
                                  <p:iterate type="wd">
                                    <p:tmPct val="15000"/>
                                  </p:iterate>
                                  <p:childTnLst>
                                    <p:set>
                                      <p:cBhvr>
                                        <p:cTn id="198" dur="1" fill="hold">
                                          <p:stCondLst>
                                            <p:cond delay="0"/>
                                          </p:stCondLst>
                                        </p:cTn>
                                        <p:tgtEl>
                                          <p:spTgt spid="91"/>
                                        </p:tgtEl>
                                        <p:attrNameLst>
                                          <p:attrName>style.visibility</p:attrName>
                                        </p:attrNameLst>
                                      </p:cBhvr>
                                      <p:to>
                                        <p:strVal val="visible"/>
                                      </p:to>
                                    </p:set>
                                    <p:animEffect transition="in" filter="fade">
                                      <p:cBhvr>
                                        <p:cTn id="199" dur="350"/>
                                        <p:tgtEl>
                                          <p:spTgt spid="91"/>
                                        </p:tgtEl>
                                      </p:cBhvr>
                                    </p:animEffect>
                                  </p:childTnLst>
                                </p:cTn>
                              </p:par>
                              <p:par>
                                <p:cTn id="200" presetID="16" presetClass="entr" presetSubtype="37" fill="hold" nodeType="withEffect">
                                  <p:stCondLst>
                                    <p:cond delay="10500"/>
                                  </p:stCondLst>
                                  <p:childTnLst>
                                    <p:set>
                                      <p:cBhvr>
                                        <p:cTn id="201" dur="1" fill="hold">
                                          <p:stCondLst>
                                            <p:cond delay="0"/>
                                          </p:stCondLst>
                                        </p:cTn>
                                        <p:tgtEl>
                                          <p:spTgt spid="105"/>
                                        </p:tgtEl>
                                        <p:attrNameLst>
                                          <p:attrName>style.visibility</p:attrName>
                                        </p:attrNameLst>
                                      </p:cBhvr>
                                      <p:to>
                                        <p:strVal val="visible"/>
                                      </p:to>
                                    </p:set>
                                    <p:animEffect transition="in" filter="barn(outVertical)">
                                      <p:cBhvr>
                                        <p:cTn id="202" dur="500"/>
                                        <p:tgtEl>
                                          <p:spTgt spid="105"/>
                                        </p:tgtEl>
                                      </p:cBhvr>
                                    </p:animEffect>
                                  </p:childTnLst>
                                </p:cTn>
                              </p:par>
                              <p:par>
                                <p:cTn id="203" presetID="42" presetClass="entr" presetSubtype="0" fill="hold" grpId="0" nodeType="withEffect">
                                  <p:stCondLst>
                                    <p:cond delay="10500"/>
                                  </p:stCondLst>
                                  <p:childTnLst>
                                    <p:set>
                                      <p:cBhvr>
                                        <p:cTn id="204" dur="1" fill="hold">
                                          <p:stCondLst>
                                            <p:cond delay="0"/>
                                          </p:stCondLst>
                                        </p:cTn>
                                        <p:tgtEl>
                                          <p:spTgt spid="6"/>
                                        </p:tgtEl>
                                        <p:attrNameLst>
                                          <p:attrName>style.visibility</p:attrName>
                                        </p:attrNameLst>
                                      </p:cBhvr>
                                      <p:to>
                                        <p:strVal val="visible"/>
                                      </p:to>
                                    </p:set>
                                    <p:animEffect transition="in" filter="fade">
                                      <p:cBhvr>
                                        <p:cTn id="205" dur="500"/>
                                        <p:tgtEl>
                                          <p:spTgt spid="6"/>
                                        </p:tgtEl>
                                      </p:cBhvr>
                                    </p:animEffect>
                                    <p:anim calcmode="lin" valueType="num">
                                      <p:cBhvr>
                                        <p:cTn id="206" dur="500" fill="hold"/>
                                        <p:tgtEl>
                                          <p:spTgt spid="6"/>
                                        </p:tgtEl>
                                        <p:attrNameLst>
                                          <p:attrName>ppt_x</p:attrName>
                                        </p:attrNameLst>
                                      </p:cBhvr>
                                      <p:tavLst>
                                        <p:tav tm="0">
                                          <p:val>
                                            <p:strVal val="#ppt_x"/>
                                          </p:val>
                                        </p:tav>
                                        <p:tav tm="100000">
                                          <p:val>
                                            <p:strVal val="#ppt_x"/>
                                          </p:val>
                                        </p:tav>
                                      </p:tavLst>
                                    </p:anim>
                                    <p:anim calcmode="lin" valueType="num">
                                      <p:cBhvr>
                                        <p:cTn id="207" dur="500" fill="hold"/>
                                        <p:tgtEl>
                                          <p:spTgt spid="6"/>
                                        </p:tgtEl>
                                        <p:attrNameLst>
                                          <p:attrName>ppt_y</p:attrName>
                                        </p:attrNameLst>
                                      </p:cBhvr>
                                      <p:tavLst>
                                        <p:tav tm="0">
                                          <p:val>
                                            <p:strVal val="#ppt_y+.1"/>
                                          </p:val>
                                        </p:tav>
                                        <p:tav tm="100000">
                                          <p:val>
                                            <p:strVal val="#ppt_y"/>
                                          </p:val>
                                        </p:tav>
                                      </p:tavLst>
                                    </p:anim>
                                  </p:childTnLst>
                                </p:cTn>
                              </p:par>
                              <p:par>
                                <p:cTn id="208" presetID="1" presetClass="entr" presetSubtype="0" fill="hold" nodeType="withEffect">
                                  <p:stCondLst>
                                    <p:cond delay="10750"/>
                                  </p:stCondLst>
                                  <p:childTnLst>
                                    <p:set>
                                      <p:cBhvr>
                                        <p:cTn id="209" dur="1" fill="hold">
                                          <p:stCondLst>
                                            <p:cond delay="0"/>
                                          </p:stCondLst>
                                        </p:cTn>
                                        <p:tgtEl>
                                          <p:spTgt spid="12"/>
                                        </p:tgtEl>
                                        <p:attrNameLst>
                                          <p:attrName>style.visibility</p:attrName>
                                        </p:attrNameLst>
                                      </p:cBhvr>
                                      <p:to>
                                        <p:strVal val="visible"/>
                                      </p:to>
                                    </p:set>
                                  </p:childTnLst>
                                </p:cTn>
                              </p:par>
                              <p:par>
                                <p:cTn id="210" presetID="42" presetClass="path" presetSubtype="0" repeatCount="indefinite" accel="50000" decel="50000" fill="hold" nodeType="withEffect">
                                  <p:stCondLst>
                                    <p:cond delay="10750"/>
                                  </p:stCondLst>
                                  <p:childTnLst>
                                    <p:animMotion origin="layout" path="M 0 1.48148E-6 L 0 0.01829 " pathEditMode="relative" rAng="0" ptsTypes="AA">
                                      <p:cBhvr>
                                        <p:cTn id="211" dur="1000" fill="hold"/>
                                        <p:tgtEl>
                                          <p:spTgt spid="12"/>
                                        </p:tgtEl>
                                        <p:attrNameLst>
                                          <p:attrName>ppt_x</p:attrName>
                                          <p:attrName>ppt_y</p:attrName>
                                        </p:attrNameLst>
                                      </p:cBhvr>
                                      <p:rCtr x="0" y="90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2" repeatCount="indefinite" fill="hold" display="0">
                  <p:stCondLst>
                    <p:cond delay="indefinite"/>
                  </p:stCondLst>
                  <p:endCondLst>
                    <p:cond evt="onStopAudio" delay="0">
                      <p:tgtEl>
                        <p:sldTgt/>
                      </p:tgtEl>
                    </p:cond>
                  </p:endCondLst>
                </p:cTn>
                <p:tgtEl>
                  <p:spTgt spid="2"/>
                </p:tgtEl>
              </p:cMediaNode>
            </p:audio>
          </p:childTnLst>
        </p:cTn>
      </p:par>
    </p:tnLst>
    <p:bldLst>
      <p:bldP spid="62" grpId="0" animBg="1"/>
      <p:bldP spid="62" grpId="1" animBg="1"/>
      <p:bldP spid="44" grpId="0" animBg="1"/>
      <p:bldP spid="44" grpId="1" animBg="1"/>
      <p:bldP spid="57" grpId="0" animBg="1"/>
      <p:bldP spid="57" grpId="1" animBg="1"/>
      <p:bldP spid="6" grpId="0" animBg="1"/>
      <p:bldP spid="7" grpId="0" animBg="1"/>
      <p:bldP spid="40" grpId="0"/>
      <p:bldP spid="66" grpId="0" animBg="1"/>
      <p:bldP spid="66" grpId="1" animBg="1"/>
      <p:bldP spid="66" grpId="2" animBg="1"/>
      <p:bldP spid="67" grpId="0" animBg="1"/>
      <p:bldP spid="67" grpId="1" animBg="1"/>
      <p:bldP spid="68" grpId="0" animBg="1"/>
      <p:bldP spid="68" grpId="1" animBg="1"/>
      <p:bldP spid="84" grpId="0"/>
      <p:bldP spid="91" grpId="0"/>
      <p:bldP spid="63" grpId="0" animBg="1"/>
      <p:bldP spid="63" grpId="1" animBg="1"/>
      <p:bldP spid="63" grpId="2" animBg="1"/>
      <p:bldP spid="92" grpId="0" animBg="1"/>
      <p:bldP spid="92" grpId="1" animBg="1"/>
      <p:bldP spid="92" grpId="2" animBg="1"/>
      <p:bldP spid="32" grpId="0"/>
      <p:bldP spid="35" grpId="0" animBg="1"/>
      <p:bldP spid="35" grpId="1" animBg="1"/>
      <p:bldP spid="35" grpId="2" animBg="1"/>
      <p:bldP spid="36" grpId="0" animBg="1"/>
      <p:bldP spid="36" grpId="1" animBg="1"/>
      <p:bldP spid="36" grpId="2"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8" grpId="0" animBg="1"/>
      <p:bldP spid="58" grpId="1" animBg="1"/>
      <p:bldP spid="59" grpId="0" animBg="1"/>
      <p:bldP spid="59" grpId="1" animBg="1"/>
      <p:bldP spid="60" grpId="0" animBg="1"/>
      <p:bldP spid="60" grpId="1" animBg="1"/>
      <p:bldP spid="61" grpId="0" animBg="1"/>
      <p:bldP spid="61" grpId="1" animBg="1"/>
      <p:bldP spid="64" grpId="0" animBg="1"/>
      <p:bldP spid="64" grpId="1" animBg="1"/>
      <p:bldP spid="69" grpId="0" animBg="1"/>
      <p:bldP spid="69" grpId="1" animBg="1"/>
      <p:bldP spid="70" grpId="0" animBg="1"/>
      <p:bldP spid="70" grpId="1" animBg="1"/>
      <p:bldP spid="71" grpId="0" animBg="1"/>
      <p:bldP spid="71" grpId="1" animBg="1"/>
      <p:bldP spid="72" grpId="0" animBg="1"/>
      <p:bldP spid="72" grpId="1" animBg="1"/>
      <p:bldP spid="74" grpId="0" animBg="1"/>
      <p:bldP spid="75" grpId="0" animBg="1"/>
      <p:bldP spid="7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250980763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341683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椭圆 164"/>
          <p:cNvSpPr/>
          <p:nvPr/>
        </p:nvSpPr>
        <p:spPr>
          <a:xfrm>
            <a:off x="12424030" y="678738"/>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95392" y="175913"/>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5845211" y="1334881"/>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2</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114" name="椭圆 113"/>
          <p:cNvSpPr/>
          <p:nvPr/>
        </p:nvSpPr>
        <p:spPr>
          <a:xfrm>
            <a:off x="6147879" y="2670089"/>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5592323" y="3115420"/>
            <a:ext cx="258327" cy="258327"/>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5906239" y="2434454"/>
            <a:ext cx="258327" cy="258327"/>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523561" y="1278368"/>
            <a:ext cx="2987040" cy="2987430"/>
            <a:chOff x="4792973" y="2125803"/>
            <a:chExt cx="2606053" cy="2606395"/>
          </a:xfrm>
        </p:grpSpPr>
        <p:sp>
          <p:nvSpPr>
            <p:cNvPr id="96" name="椭圆 95"/>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rot="19800000">
              <a:off x="4792973" y="2688604"/>
              <a:ext cx="2255667" cy="1131447"/>
              <a:chOff x="5114853" y="2980406"/>
              <a:chExt cx="1815750" cy="910782"/>
            </a:xfrm>
          </p:grpSpPr>
          <p:sp>
            <p:nvSpPr>
              <p:cNvPr id="99"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2" name="组合 101"/>
            <p:cNvGrpSpPr/>
            <p:nvPr/>
          </p:nvGrpSpPr>
          <p:grpSpPr>
            <a:xfrm rot="19800000">
              <a:off x="5337207" y="2711790"/>
              <a:ext cx="2061819" cy="1854062"/>
              <a:chOff x="5349952" y="3137639"/>
              <a:chExt cx="1659708" cy="1492468"/>
            </a:xfrm>
          </p:grpSpPr>
          <p:sp>
            <p:nvSpPr>
              <p:cNvPr id="103"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5400000">
              <a:off x="4759901" y="2488829"/>
              <a:ext cx="2606395" cy="1880344"/>
              <a:chOff x="4792803" y="1476964"/>
              <a:chExt cx="2606395" cy="1880344"/>
            </a:xfrm>
          </p:grpSpPr>
          <p:grpSp>
            <p:nvGrpSpPr>
              <p:cNvPr id="107" name="组合 106"/>
              <p:cNvGrpSpPr/>
              <p:nvPr/>
            </p:nvGrpSpPr>
            <p:grpSpPr>
              <a:xfrm rot="19800000">
                <a:off x="4792803" y="1476964"/>
                <a:ext cx="2258557" cy="1135698"/>
                <a:chOff x="5114852" y="2976983"/>
                <a:chExt cx="1818076" cy="914205"/>
              </a:xfrm>
            </p:grpSpPr>
            <p:sp>
              <p:nvSpPr>
                <p:cNvPr id="112"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8" name="组合 107"/>
              <p:cNvGrpSpPr/>
              <p:nvPr/>
            </p:nvGrpSpPr>
            <p:grpSpPr>
              <a:xfrm rot="19800000">
                <a:off x="5337375" y="1503246"/>
                <a:ext cx="2061823" cy="1854062"/>
                <a:chOff x="5349950" y="3136161"/>
                <a:chExt cx="1659711" cy="1492468"/>
              </a:xfrm>
            </p:grpSpPr>
            <p:sp>
              <p:nvSpPr>
                <p:cNvPr id="109"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97" name="椭圆 96"/>
          <p:cNvSpPr/>
          <p:nvPr/>
        </p:nvSpPr>
        <p:spPr>
          <a:xfrm>
            <a:off x="5382234"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158350"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工作安排二</a:t>
            </a:r>
          </a:p>
        </p:txBody>
      </p:sp>
      <p:grpSp>
        <p:nvGrpSpPr>
          <p:cNvPr id="119" name="组合 118"/>
          <p:cNvGrpSpPr/>
          <p:nvPr/>
        </p:nvGrpSpPr>
        <p:grpSpPr>
          <a:xfrm>
            <a:off x="803696" y="1278368"/>
            <a:ext cx="2987040" cy="2987430"/>
            <a:chOff x="4792973" y="2125803"/>
            <a:chExt cx="2606053" cy="2606395"/>
          </a:xfrm>
        </p:grpSpPr>
        <p:sp>
          <p:nvSpPr>
            <p:cNvPr id="122" name="椭圆 121"/>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rot="19800000">
              <a:off x="4792973" y="2688604"/>
              <a:ext cx="2255667" cy="1131447"/>
              <a:chOff x="5114853" y="2980406"/>
              <a:chExt cx="1815750" cy="910782"/>
            </a:xfrm>
          </p:grpSpPr>
          <p:sp>
            <p:nvSpPr>
              <p:cNvPr id="137"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4" name="组合 123"/>
            <p:cNvGrpSpPr/>
            <p:nvPr/>
          </p:nvGrpSpPr>
          <p:grpSpPr>
            <a:xfrm rot="19800000">
              <a:off x="5337207" y="2711790"/>
              <a:ext cx="2061819" cy="1854062"/>
              <a:chOff x="5349952" y="3137639"/>
              <a:chExt cx="1659708" cy="1492468"/>
            </a:xfrm>
          </p:grpSpPr>
          <p:sp>
            <p:nvSpPr>
              <p:cNvPr id="134"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6"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5400000">
              <a:off x="4759901" y="2488829"/>
              <a:ext cx="2606395" cy="1880344"/>
              <a:chOff x="4792803" y="1476964"/>
              <a:chExt cx="2606395" cy="1880344"/>
            </a:xfrm>
          </p:grpSpPr>
          <p:grpSp>
            <p:nvGrpSpPr>
              <p:cNvPr id="126" name="组合 125"/>
              <p:cNvGrpSpPr/>
              <p:nvPr/>
            </p:nvGrpSpPr>
            <p:grpSpPr>
              <a:xfrm rot="19800000">
                <a:off x="4792803" y="1476964"/>
                <a:ext cx="2258557" cy="1135698"/>
                <a:chOff x="5114852" y="2976983"/>
                <a:chExt cx="1818076" cy="914205"/>
              </a:xfrm>
            </p:grpSpPr>
            <p:sp>
              <p:nvSpPr>
                <p:cNvPr id="131"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7" name="组合 126"/>
              <p:cNvGrpSpPr/>
              <p:nvPr/>
            </p:nvGrpSpPr>
            <p:grpSpPr>
              <a:xfrm rot="19800000">
                <a:off x="5337375" y="1503246"/>
                <a:ext cx="2061823" cy="1854062"/>
                <a:chOff x="5349950" y="3136161"/>
                <a:chExt cx="1659711" cy="1492468"/>
              </a:xfrm>
            </p:grpSpPr>
            <p:sp>
              <p:nvSpPr>
                <p:cNvPr id="128"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120" name="椭圆 119"/>
          <p:cNvSpPr/>
          <p:nvPr/>
        </p:nvSpPr>
        <p:spPr>
          <a:xfrm>
            <a:off x="1662369"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p:cNvSpPr txBox="1"/>
          <p:nvPr/>
        </p:nvSpPr>
        <p:spPr>
          <a:xfrm>
            <a:off x="1438485"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工作安排一</a:t>
            </a:r>
          </a:p>
        </p:txBody>
      </p:sp>
      <p:grpSp>
        <p:nvGrpSpPr>
          <p:cNvPr id="141" name="组合 140"/>
          <p:cNvGrpSpPr/>
          <p:nvPr/>
        </p:nvGrpSpPr>
        <p:grpSpPr>
          <a:xfrm>
            <a:off x="8243425" y="1278368"/>
            <a:ext cx="2987040" cy="2987430"/>
            <a:chOff x="4792973" y="2125803"/>
            <a:chExt cx="2606053" cy="2606395"/>
          </a:xfrm>
        </p:grpSpPr>
        <p:sp>
          <p:nvSpPr>
            <p:cNvPr id="144" name="椭圆 143"/>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p:cNvGrpSpPr/>
            <p:nvPr/>
          </p:nvGrpSpPr>
          <p:grpSpPr>
            <a:xfrm rot="19800000">
              <a:off x="4792973" y="2688604"/>
              <a:ext cx="2255667" cy="1131447"/>
              <a:chOff x="5114853" y="2980406"/>
              <a:chExt cx="1815750" cy="910782"/>
            </a:xfrm>
          </p:grpSpPr>
          <p:sp>
            <p:nvSpPr>
              <p:cNvPr id="159"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6" name="组合 145"/>
            <p:cNvGrpSpPr/>
            <p:nvPr/>
          </p:nvGrpSpPr>
          <p:grpSpPr>
            <a:xfrm rot="19800000">
              <a:off x="5337207" y="2711790"/>
              <a:ext cx="2061819" cy="1854062"/>
              <a:chOff x="5349952" y="3137639"/>
              <a:chExt cx="1659708" cy="1492468"/>
            </a:xfrm>
          </p:grpSpPr>
          <p:sp>
            <p:nvSpPr>
              <p:cNvPr id="156"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8"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rot="5400000">
              <a:off x="4759901" y="2488829"/>
              <a:ext cx="2606395" cy="1880344"/>
              <a:chOff x="4792803" y="1476964"/>
              <a:chExt cx="2606395" cy="1880344"/>
            </a:xfrm>
          </p:grpSpPr>
          <p:grpSp>
            <p:nvGrpSpPr>
              <p:cNvPr id="148" name="组合 147"/>
              <p:cNvGrpSpPr/>
              <p:nvPr/>
            </p:nvGrpSpPr>
            <p:grpSpPr>
              <a:xfrm rot="19800000">
                <a:off x="4792803" y="1476964"/>
                <a:ext cx="2258557" cy="1135698"/>
                <a:chOff x="5114852" y="2976983"/>
                <a:chExt cx="1818076" cy="914205"/>
              </a:xfrm>
            </p:grpSpPr>
            <p:sp>
              <p:nvSpPr>
                <p:cNvPr id="153"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9" name="组合 148"/>
              <p:cNvGrpSpPr/>
              <p:nvPr/>
            </p:nvGrpSpPr>
            <p:grpSpPr>
              <a:xfrm rot="19800000">
                <a:off x="5337375" y="1503246"/>
                <a:ext cx="2061823" cy="1854062"/>
                <a:chOff x="5349950" y="3136161"/>
                <a:chExt cx="1659711" cy="1492468"/>
              </a:xfrm>
            </p:grpSpPr>
            <p:sp>
              <p:nvSpPr>
                <p:cNvPr id="150"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142" name="椭圆 141"/>
          <p:cNvSpPr/>
          <p:nvPr/>
        </p:nvSpPr>
        <p:spPr>
          <a:xfrm>
            <a:off x="9102098"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p:cNvSpPr txBox="1"/>
          <p:nvPr/>
        </p:nvSpPr>
        <p:spPr>
          <a:xfrm>
            <a:off x="8878214"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工作安排三</a:t>
            </a:r>
          </a:p>
        </p:txBody>
      </p:sp>
      <p:sp>
        <p:nvSpPr>
          <p:cNvPr id="168" name="椭圆 167"/>
          <p:cNvSpPr/>
          <p:nvPr/>
        </p:nvSpPr>
        <p:spPr>
          <a:xfrm>
            <a:off x="4857724"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8309133" y="2577736"/>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8574813"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文本框 171"/>
          <p:cNvSpPr txBox="1"/>
          <p:nvPr/>
        </p:nvSpPr>
        <p:spPr>
          <a:xfrm>
            <a:off x="880923"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73" name="文本框 172"/>
          <p:cNvSpPr txBox="1"/>
          <p:nvPr/>
        </p:nvSpPr>
        <p:spPr>
          <a:xfrm>
            <a:off x="1426517"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小标题一</a:t>
            </a:r>
          </a:p>
        </p:txBody>
      </p:sp>
      <p:cxnSp>
        <p:nvCxnSpPr>
          <p:cNvPr id="174" name="直接连接符 173"/>
          <p:cNvCxnSpPr/>
          <p:nvPr/>
        </p:nvCxnSpPr>
        <p:spPr>
          <a:xfrm>
            <a:off x="2086196"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76" name="文本框 175"/>
          <p:cNvSpPr txBox="1"/>
          <p:nvPr/>
        </p:nvSpPr>
        <p:spPr>
          <a:xfrm>
            <a:off x="4598547"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77" name="文本框 176"/>
          <p:cNvSpPr txBox="1"/>
          <p:nvPr/>
        </p:nvSpPr>
        <p:spPr>
          <a:xfrm>
            <a:off x="5144141"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小标题二</a:t>
            </a:r>
          </a:p>
        </p:txBody>
      </p:sp>
      <p:cxnSp>
        <p:nvCxnSpPr>
          <p:cNvPr id="178" name="直接连接符 177"/>
          <p:cNvCxnSpPr/>
          <p:nvPr/>
        </p:nvCxnSpPr>
        <p:spPr>
          <a:xfrm>
            <a:off x="5803820"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0" name="文本框 179"/>
          <p:cNvSpPr txBox="1"/>
          <p:nvPr/>
        </p:nvSpPr>
        <p:spPr>
          <a:xfrm>
            <a:off x="8340227"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81" name="文本框 180"/>
          <p:cNvSpPr txBox="1"/>
          <p:nvPr/>
        </p:nvSpPr>
        <p:spPr>
          <a:xfrm>
            <a:off x="8885821"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小标题三</a:t>
            </a:r>
          </a:p>
        </p:txBody>
      </p:sp>
      <p:cxnSp>
        <p:nvCxnSpPr>
          <p:cNvPr id="182" name="直接连接符 181"/>
          <p:cNvCxnSpPr/>
          <p:nvPr/>
        </p:nvCxnSpPr>
        <p:spPr>
          <a:xfrm>
            <a:off x="9545500"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142230" y="329764"/>
            <a:ext cx="5020684" cy="5020685"/>
            <a:chOff x="-63310" y="329764"/>
            <a:chExt cx="5020684" cy="5020685"/>
          </a:xfrm>
        </p:grpSpPr>
        <p:sp>
          <p:nvSpPr>
            <p:cNvPr id="2" name="自由: 形状 1"/>
            <p:cNvSpPr/>
            <p:nvPr/>
          </p:nvSpPr>
          <p:spPr>
            <a:xfrm>
              <a:off x="-63310" y="329764"/>
              <a:ext cx="5020684" cy="5020685"/>
            </a:xfrm>
            <a:custGeom>
              <a:avLst/>
              <a:gdLst/>
              <a:ahLst/>
              <a:cxnLst/>
              <a:rect l="0" t="0" r="0" b="0"/>
              <a:pathLst>
                <a:path w="5020684" h="5020685">
                  <a:moveTo>
                    <a:pt x="0" y="0"/>
                  </a:moveTo>
                  <a:lnTo>
                    <a:pt x="5020683" y="0"/>
                  </a:lnTo>
                  <a:lnTo>
                    <a:pt x="5020683" y="5020684"/>
                  </a:lnTo>
                  <a:lnTo>
                    <a:pt x="0" y="5020684"/>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191861"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椭圆 166"/>
          <p:cNvSpPr/>
          <p:nvPr/>
        </p:nvSpPr>
        <p:spPr>
          <a:xfrm>
            <a:off x="3346340" y="2577736"/>
            <a:ext cx="538078" cy="538078"/>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5848800" y="1334646"/>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228930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0" presetClass="path" presetSubtype="0" accel="100000" fill="hold" grpId="0" nodeType="withEffect">
                                  <p:stCondLst>
                                    <p:cond delay="1250"/>
                                  </p:stCondLst>
                                  <p:childTnLst>
                                    <p:animMotion origin="layout" path="M -4.79167E-6 -2.22222E-6 C 0.03646 0.01134 0.11563 0.04954 0.12292 0.11158 C 0.12956 0.17431 0.04467 0.16042 0.05964 0.23264 C 0.07422 0.30371 0.22605 0.28241 0.25625 0.36482 " pathEditMode="relative" rAng="0" ptsTypes="AAAA">
                                      <p:cBhvr>
                                        <p:cTn id="16" dur="1300" fill="hold"/>
                                        <p:tgtEl>
                                          <p:spTgt spid="95"/>
                                        </p:tgtEl>
                                        <p:attrNameLst>
                                          <p:attrName>ppt_x</p:attrName>
                                          <p:attrName>ppt_y</p:attrName>
                                        </p:attrNameLst>
                                      </p:cBhvr>
                                      <p:rCtr x="12812" y="18241"/>
                                    </p:animMotion>
                                  </p:childTnLst>
                                </p:cTn>
                              </p:par>
                              <p:par>
                                <p:cTn id="17" presetID="6" presetClass="emph" presetSubtype="0" fill="hold" grpId="2" nodeType="withEffect">
                                  <p:stCondLst>
                                    <p:cond delay="1250"/>
                                  </p:stCondLst>
                                  <p:childTnLst>
                                    <p:animScale>
                                      <p:cBhvr>
                                        <p:cTn id="18" dur="1300" fill="hold"/>
                                        <p:tgtEl>
                                          <p:spTgt spid="95"/>
                                        </p:tgtEl>
                                      </p:cBhvr>
                                      <p:by x="135000" y="135000"/>
                                    </p:animScale>
                                  </p:childTnLst>
                                </p:cTn>
                              </p:par>
                              <p:par>
                                <p:cTn id="19" presetID="1" presetClass="entr" presetSubtype="0" fill="hold" grpId="0" nodeType="withEffect">
                                  <p:stCondLst>
                                    <p:cond delay="2550"/>
                                  </p:stCondLst>
                                  <p:childTnLst>
                                    <p:set>
                                      <p:cBhvr>
                                        <p:cTn id="20" dur="1" fill="hold">
                                          <p:stCondLst>
                                            <p:cond delay="0"/>
                                          </p:stCondLst>
                                        </p:cTn>
                                        <p:tgtEl>
                                          <p:spTgt spid="167"/>
                                        </p:tgtEl>
                                        <p:attrNameLst>
                                          <p:attrName>style.visibility</p:attrName>
                                        </p:attrNameLst>
                                      </p:cBhvr>
                                      <p:to>
                                        <p:strVal val="visible"/>
                                      </p:to>
                                    </p:set>
                                  </p:childTnLst>
                                </p:cTn>
                              </p:par>
                              <p:par>
                                <p:cTn id="21" presetID="1" presetClass="exit" presetSubtype="0" fill="hold" grpId="1" nodeType="withEffect">
                                  <p:stCondLst>
                                    <p:cond delay="2550"/>
                                  </p:stCondLst>
                                  <p:childTnLst>
                                    <p:set>
                                      <p:cBhvr>
                                        <p:cTn id="22" dur="1" fill="hold">
                                          <p:stCondLst>
                                            <p:cond delay="0"/>
                                          </p:stCondLst>
                                        </p:cTn>
                                        <p:tgtEl>
                                          <p:spTgt spid="95"/>
                                        </p:tgtEl>
                                        <p:attrNameLst>
                                          <p:attrName>style.visibility</p:attrName>
                                        </p:attrNameLst>
                                      </p:cBhvr>
                                      <p:to>
                                        <p:strVal val="hidden"/>
                                      </p:to>
                                    </p:set>
                                  </p:childTnLst>
                                </p:cTn>
                              </p:par>
                              <p:par>
                                <p:cTn id="23" presetID="1" presetClass="path" presetSubtype="0" decel="50000" fill="hold" grpId="1" nodeType="withEffect">
                                  <p:stCondLst>
                                    <p:cond delay="2550"/>
                                  </p:stCondLst>
                                  <p:childTnLst>
                                    <p:animMotion origin="layout" path="M -4.375E-6 3.7037E-6 C -0.00234 -0.12894 -0.05325 -0.17871 -0.09843 -0.18542 C -0.14362 -0.19213 -0.20677 -0.11366 -0.20677 -0.00255 C -0.2069 0.10439 -0.14843 0.18194 -0.10625 0.18333 C -0.06406 0.18449 -0.00182 0.13055 -4.375E-6 3.7037E-6 Z " pathEditMode="relative" rAng="0" ptsTypes="AAAAA">
                                      <p:cBhvr>
                                        <p:cTn id="24" dur="2000" spd="-100000" fill="hold"/>
                                        <p:tgtEl>
                                          <p:spTgt spid="167"/>
                                        </p:tgtEl>
                                        <p:attrNameLst>
                                          <p:attrName>ppt_x</p:attrName>
                                          <p:attrName>ppt_y</p:attrName>
                                        </p:attrNameLst>
                                      </p:cBhvr>
                                      <p:rCtr x="-10352" y="-139"/>
                                    </p:animMotion>
                                  </p:childTnLst>
                                </p:cTn>
                              </p:par>
                              <p:par>
                                <p:cTn id="25" presetID="53" presetClass="entr" presetSubtype="16" fill="hold" nodeType="withEffect">
                                  <p:stCondLst>
                                    <p:cond delay="235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8" presetClass="emph" presetSubtype="0" fill="hold" nodeType="withEffect">
                                  <p:stCondLst>
                                    <p:cond delay="2550"/>
                                  </p:stCondLst>
                                  <p:childTnLst>
                                    <p:animRot by="5400000">
                                      <p:cBhvr>
                                        <p:cTn id="31" dur="2000" fill="hold"/>
                                        <p:tgtEl>
                                          <p:spTgt spid="3"/>
                                        </p:tgtEl>
                                        <p:attrNameLst>
                                          <p:attrName>r</p:attrName>
                                        </p:attrNameLst>
                                      </p:cBhvr>
                                    </p:animRot>
                                  </p:childTnLst>
                                </p:cTn>
                              </p:par>
                              <p:par>
                                <p:cTn id="32" presetID="42" presetClass="entr" presetSubtype="0" fill="hold" nodeType="withEffect">
                                  <p:stCondLst>
                                    <p:cond delay="3550"/>
                                  </p:stCondLst>
                                  <p:childTnLst>
                                    <p:set>
                                      <p:cBhvr>
                                        <p:cTn id="33" dur="1" fill="hold">
                                          <p:stCondLst>
                                            <p:cond delay="0"/>
                                          </p:stCondLst>
                                        </p:cTn>
                                        <p:tgtEl>
                                          <p:spTgt spid="119"/>
                                        </p:tgtEl>
                                        <p:attrNameLst>
                                          <p:attrName>style.visibility</p:attrName>
                                        </p:attrNameLst>
                                      </p:cBhvr>
                                      <p:to>
                                        <p:strVal val="visible"/>
                                      </p:to>
                                    </p:set>
                                    <p:animEffect transition="in" filter="fade">
                                      <p:cBhvr>
                                        <p:cTn id="34" dur="1000"/>
                                        <p:tgtEl>
                                          <p:spTgt spid="119"/>
                                        </p:tgtEl>
                                      </p:cBhvr>
                                    </p:animEffect>
                                    <p:anim calcmode="lin" valueType="num">
                                      <p:cBhvr>
                                        <p:cTn id="35" dur="1000" fill="hold"/>
                                        <p:tgtEl>
                                          <p:spTgt spid="119"/>
                                        </p:tgtEl>
                                        <p:attrNameLst>
                                          <p:attrName>ppt_x</p:attrName>
                                        </p:attrNameLst>
                                      </p:cBhvr>
                                      <p:tavLst>
                                        <p:tav tm="0">
                                          <p:val>
                                            <p:strVal val="#ppt_x"/>
                                          </p:val>
                                        </p:tav>
                                        <p:tav tm="100000">
                                          <p:val>
                                            <p:strVal val="#ppt_x"/>
                                          </p:val>
                                        </p:tav>
                                      </p:tavLst>
                                    </p:anim>
                                    <p:anim calcmode="lin" valueType="num">
                                      <p:cBhvr>
                                        <p:cTn id="36" dur="1000" fill="hold"/>
                                        <p:tgtEl>
                                          <p:spTgt spid="119"/>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4050"/>
                                  </p:stCondLst>
                                  <p:childTnLst>
                                    <p:set>
                                      <p:cBhvr>
                                        <p:cTn id="38" dur="1" fill="hold">
                                          <p:stCondLst>
                                            <p:cond delay="0"/>
                                          </p:stCondLst>
                                        </p:cTn>
                                        <p:tgtEl>
                                          <p:spTgt spid="120"/>
                                        </p:tgtEl>
                                        <p:attrNameLst>
                                          <p:attrName>style.visibility</p:attrName>
                                        </p:attrNameLst>
                                      </p:cBhvr>
                                      <p:to>
                                        <p:strVal val="visible"/>
                                      </p:to>
                                    </p:set>
                                    <p:anim calcmode="lin" valueType="num">
                                      <p:cBhvr>
                                        <p:cTn id="39" dur="500" fill="hold"/>
                                        <p:tgtEl>
                                          <p:spTgt spid="120"/>
                                        </p:tgtEl>
                                        <p:attrNameLst>
                                          <p:attrName>ppt_w</p:attrName>
                                        </p:attrNameLst>
                                      </p:cBhvr>
                                      <p:tavLst>
                                        <p:tav tm="0">
                                          <p:val>
                                            <p:fltVal val="0"/>
                                          </p:val>
                                        </p:tav>
                                        <p:tav tm="100000">
                                          <p:val>
                                            <p:strVal val="#ppt_w"/>
                                          </p:val>
                                        </p:tav>
                                      </p:tavLst>
                                    </p:anim>
                                    <p:anim calcmode="lin" valueType="num">
                                      <p:cBhvr>
                                        <p:cTn id="40" dur="500" fill="hold"/>
                                        <p:tgtEl>
                                          <p:spTgt spid="120"/>
                                        </p:tgtEl>
                                        <p:attrNameLst>
                                          <p:attrName>ppt_h</p:attrName>
                                        </p:attrNameLst>
                                      </p:cBhvr>
                                      <p:tavLst>
                                        <p:tav tm="0">
                                          <p:val>
                                            <p:fltVal val="0"/>
                                          </p:val>
                                        </p:tav>
                                        <p:tav tm="100000">
                                          <p:val>
                                            <p:strVal val="#ppt_h"/>
                                          </p:val>
                                        </p:tav>
                                      </p:tavLst>
                                    </p:anim>
                                    <p:animEffect transition="in" filter="fade">
                                      <p:cBhvr>
                                        <p:cTn id="41" dur="500"/>
                                        <p:tgtEl>
                                          <p:spTgt spid="120"/>
                                        </p:tgtEl>
                                      </p:cBhvr>
                                    </p:animEffect>
                                  </p:childTnLst>
                                </p:cTn>
                              </p:par>
                              <p:par>
                                <p:cTn id="42" presetID="10" presetClass="entr" presetSubtype="0" fill="hold" grpId="0" nodeType="withEffect">
                                  <p:stCondLst>
                                    <p:cond delay="4550"/>
                                  </p:stCondLst>
                                  <p:childTnLst>
                                    <p:set>
                                      <p:cBhvr>
                                        <p:cTn id="43" dur="1" fill="hold">
                                          <p:stCondLst>
                                            <p:cond delay="0"/>
                                          </p:stCondLst>
                                        </p:cTn>
                                        <p:tgtEl>
                                          <p:spTgt spid="121"/>
                                        </p:tgtEl>
                                        <p:attrNameLst>
                                          <p:attrName>style.visibility</p:attrName>
                                        </p:attrNameLst>
                                      </p:cBhvr>
                                      <p:to>
                                        <p:strVal val="visible"/>
                                      </p:to>
                                    </p:set>
                                    <p:animEffect transition="in" filter="fade">
                                      <p:cBhvr>
                                        <p:cTn id="44" dur="500"/>
                                        <p:tgtEl>
                                          <p:spTgt spid="121"/>
                                        </p:tgtEl>
                                      </p:cBhvr>
                                    </p:animEffect>
                                  </p:childTnLst>
                                </p:cTn>
                              </p:par>
                              <p:par>
                                <p:cTn id="45" presetID="42" presetClass="path" presetSubtype="0" accel="33333" decel="66667" fill="hold" grpId="2" nodeType="withEffect">
                                  <p:stCondLst>
                                    <p:cond delay="4550"/>
                                  </p:stCondLst>
                                  <p:childTnLst>
                                    <p:animMotion origin="layout" path="M -4.375E-6 3.7037E-6 L -0.12565 0.2949 " pathEditMode="relative" rAng="0" ptsTypes="AA">
                                      <p:cBhvr>
                                        <p:cTn id="46" dur="750" fill="hold"/>
                                        <p:tgtEl>
                                          <p:spTgt spid="167"/>
                                        </p:tgtEl>
                                        <p:attrNameLst>
                                          <p:attrName>ppt_x</p:attrName>
                                          <p:attrName>ppt_y</p:attrName>
                                        </p:attrNameLst>
                                      </p:cBhvr>
                                      <p:rCtr x="-6289" y="14745"/>
                                    </p:animMotion>
                                  </p:childTnLst>
                                </p:cTn>
                              </p:par>
                              <p:par>
                                <p:cTn id="47" presetID="6" presetClass="emph" presetSubtype="0" fill="hold" grpId="3" nodeType="withEffect">
                                  <p:stCondLst>
                                    <p:cond delay="4550"/>
                                  </p:stCondLst>
                                  <p:childTnLst>
                                    <p:animScale>
                                      <p:cBhvr>
                                        <p:cTn id="48" dur="750" fill="hold"/>
                                        <p:tgtEl>
                                          <p:spTgt spid="167"/>
                                        </p:tgtEl>
                                      </p:cBhvr>
                                      <p:by x="50000" y="50000"/>
                                    </p:animScale>
                                  </p:childTnLst>
                                </p:cTn>
                              </p:par>
                              <p:par>
                                <p:cTn id="49" presetID="42" presetClass="path" presetSubtype="0" decel="100000" fill="hold" grpId="4" nodeType="withEffect">
                                  <p:stCondLst>
                                    <p:cond delay="5350"/>
                                  </p:stCondLst>
                                  <p:childTnLst>
                                    <p:animMotion origin="layout" path="M -0.12565 0.2949 L -0.07682 0.2949 " pathEditMode="relative" rAng="0" ptsTypes="AA">
                                      <p:cBhvr>
                                        <p:cTn id="50" dur="1000" fill="hold"/>
                                        <p:tgtEl>
                                          <p:spTgt spid="167"/>
                                        </p:tgtEl>
                                        <p:attrNameLst>
                                          <p:attrName>ppt_x</p:attrName>
                                          <p:attrName>ppt_y</p:attrName>
                                        </p:attrNameLst>
                                      </p:cBhvr>
                                      <p:rCtr x="2435" y="0"/>
                                    </p:animMotion>
                                  </p:childTnLst>
                                </p:cTn>
                              </p:par>
                              <p:par>
                                <p:cTn id="51" presetID="10" presetClass="exit" presetSubtype="0" fill="hold" grpId="5" nodeType="withEffect">
                                  <p:stCondLst>
                                    <p:cond delay="6100"/>
                                  </p:stCondLst>
                                  <p:childTnLst>
                                    <p:animEffect transition="out" filter="fade">
                                      <p:cBhvr>
                                        <p:cTn id="52" dur="250"/>
                                        <p:tgtEl>
                                          <p:spTgt spid="167"/>
                                        </p:tgtEl>
                                      </p:cBhvr>
                                    </p:animEffect>
                                    <p:set>
                                      <p:cBhvr>
                                        <p:cTn id="53" dur="1" fill="hold">
                                          <p:stCondLst>
                                            <p:cond delay="249"/>
                                          </p:stCondLst>
                                        </p:cTn>
                                        <p:tgtEl>
                                          <p:spTgt spid="167"/>
                                        </p:tgtEl>
                                        <p:attrNameLst>
                                          <p:attrName>style.visibility</p:attrName>
                                        </p:attrNameLst>
                                      </p:cBhvr>
                                      <p:to>
                                        <p:strVal val="hidden"/>
                                      </p:to>
                                    </p:set>
                                  </p:childTnLst>
                                </p:cTn>
                              </p:par>
                              <p:par>
                                <p:cTn id="54" presetID="6" presetClass="emph" presetSubtype="0" fill="hold" grpId="6" nodeType="withEffect">
                                  <p:stCondLst>
                                    <p:cond delay="6100"/>
                                  </p:stCondLst>
                                  <p:childTnLst>
                                    <p:animScale>
                                      <p:cBhvr>
                                        <p:cTn id="55" dur="250" fill="hold"/>
                                        <p:tgtEl>
                                          <p:spTgt spid="167"/>
                                        </p:tgtEl>
                                      </p:cBhvr>
                                      <p:by x="0" y="0"/>
                                    </p:animScale>
                                  </p:childTnLst>
                                </p:cTn>
                              </p:par>
                              <p:par>
                                <p:cTn id="56" presetID="22" presetClass="entr" presetSubtype="8" fill="hold" nodeType="withEffect">
                                  <p:stCondLst>
                                    <p:cond delay="5350"/>
                                  </p:stCondLst>
                                  <p:childTnLst>
                                    <p:set>
                                      <p:cBhvr>
                                        <p:cTn id="57" dur="1" fill="hold">
                                          <p:stCondLst>
                                            <p:cond delay="0"/>
                                          </p:stCondLst>
                                        </p:cTn>
                                        <p:tgtEl>
                                          <p:spTgt spid="174"/>
                                        </p:tgtEl>
                                        <p:attrNameLst>
                                          <p:attrName>style.visibility</p:attrName>
                                        </p:attrNameLst>
                                      </p:cBhvr>
                                      <p:to>
                                        <p:strVal val="visible"/>
                                      </p:to>
                                    </p:set>
                                    <p:animEffect transition="in" filter="wipe(left)">
                                      <p:cBhvr>
                                        <p:cTn id="58" dur="750"/>
                                        <p:tgtEl>
                                          <p:spTgt spid="174"/>
                                        </p:tgtEl>
                                      </p:cBhvr>
                                    </p:animEffect>
                                  </p:childTnLst>
                                </p:cTn>
                              </p:par>
                              <p:par>
                                <p:cTn id="59" presetID="10" presetClass="entr" presetSubtype="0" fill="hold" grpId="0" nodeType="withEffect">
                                  <p:stCondLst>
                                    <p:cond delay="5350"/>
                                  </p:stCondLst>
                                  <p:childTnLst>
                                    <p:set>
                                      <p:cBhvr>
                                        <p:cTn id="60" dur="1" fill="hold">
                                          <p:stCondLst>
                                            <p:cond delay="0"/>
                                          </p:stCondLst>
                                        </p:cTn>
                                        <p:tgtEl>
                                          <p:spTgt spid="173"/>
                                        </p:tgtEl>
                                        <p:attrNameLst>
                                          <p:attrName>style.visibility</p:attrName>
                                        </p:attrNameLst>
                                      </p:cBhvr>
                                      <p:to>
                                        <p:strVal val="visible"/>
                                      </p:to>
                                    </p:set>
                                    <p:animEffect transition="in" filter="fade">
                                      <p:cBhvr>
                                        <p:cTn id="61" dur="500"/>
                                        <p:tgtEl>
                                          <p:spTgt spid="173"/>
                                        </p:tgtEl>
                                      </p:cBhvr>
                                    </p:animEffect>
                                  </p:childTnLst>
                                </p:cTn>
                              </p:par>
                              <p:par>
                                <p:cTn id="62" presetID="10" presetClass="entr" presetSubtype="0" fill="hold" grpId="0" nodeType="withEffect">
                                  <p:stCondLst>
                                    <p:cond delay="5850"/>
                                  </p:stCondLst>
                                  <p:iterate type="lt">
                                    <p:tmPct val="10000"/>
                                  </p:iterate>
                                  <p:childTnLst>
                                    <p:set>
                                      <p:cBhvr>
                                        <p:cTn id="63" dur="1" fill="hold">
                                          <p:stCondLst>
                                            <p:cond delay="0"/>
                                          </p:stCondLst>
                                        </p:cTn>
                                        <p:tgtEl>
                                          <p:spTgt spid="172"/>
                                        </p:tgtEl>
                                        <p:attrNameLst>
                                          <p:attrName>style.visibility</p:attrName>
                                        </p:attrNameLst>
                                      </p:cBhvr>
                                      <p:to>
                                        <p:strVal val="visible"/>
                                      </p:to>
                                    </p:set>
                                    <p:animEffect transition="in" filter="fade">
                                      <p:cBhvr>
                                        <p:cTn id="64" dur="500"/>
                                        <p:tgtEl>
                                          <p:spTgt spid="172"/>
                                        </p:tgtEl>
                                      </p:cBhvr>
                                    </p:animEffect>
                                  </p:childTnLst>
                                </p:cTn>
                              </p:par>
                              <p:par>
                                <p:cTn id="65" presetID="1" presetClass="entr" presetSubtype="0" fill="hold" grpId="1" nodeType="withEffect">
                                  <p:stCondLst>
                                    <p:cond delay="7650"/>
                                  </p:stCondLst>
                                  <p:childTnLst>
                                    <p:set>
                                      <p:cBhvr>
                                        <p:cTn id="66" dur="1" fill="hold">
                                          <p:stCondLst>
                                            <p:cond delay="0"/>
                                          </p:stCondLst>
                                        </p:cTn>
                                        <p:tgtEl>
                                          <p:spTgt spid="163"/>
                                        </p:tgtEl>
                                        <p:attrNameLst>
                                          <p:attrName>style.visibility</p:attrName>
                                        </p:attrNameLst>
                                      </p:cBhvr>
                                      <p:to>
                                        <p:strVal val="visible"/>
                                      </p:to>
                                    </p:set>
                                  </p:childTnLst>
                                </p:cTn>
                              </p:par>
                              <p:par>
                                <p:cTn id="67" presetID="0" presetClass="path" presetSubtype="0" accel="50000" decel="50000" fill="hold" grpId="0" nodeType="withEffect">
                                  <p:stCondLst>
                                    <p:cond delay="7650"/>
                                  </p:stCondLst>
                                  <p:childTnLst>
                                    <p:animMotion origin="layout" path="M -0.00026 -2.59259E-6 C -0.01263 0.05787 -0.03333 0.1213 -0.02799 0.22222 C -0.02265 0.32292 0.03685 0.37824 0.03841 0.49352 C 0.03998 0.60834 0.02552 0.64283 0.00169 0.75255 " pathEditMode="relative" rAng="0" ptsTypes="AAAA">
                                      <p:cBhvr>
                                        <p:cTn id="68" dur="1500" spd="-100000" fill="hold"/>
                                        <p:tgtEl>
                                          <p:spTgt spid="163"/>
                                        </p:tgtEl>
                                        <p:attrNameLst>
                                          <p:attrName>ppt_x</p:attrName>
                                          <p:attrName>ppt_y</p:attrName>
                                        </p:attrNameLst>
                                      </p:cBhvr>
                                      <p:rCtr x="495" y="37616"/>
                                    </p:animMotion>
                                  </p:childTnLst>
                                </p:cTn>
                              </p:par>
                              <p:par>
                                <p:cTn id="69" presetID="10" presetClass="exit" presetSubtype="0" fill="hold" grpId="2" nodeType="withEffect">
                                  <p:stCondLst>
                                    <p:cond delay="8900"/>
                                  </p:stCondLst>
                                  <p:childTnLst>
                                    <p:animEffect transition="out" filter="fade">
                                      <p:cBhvr>
                                        <p:cTn id="70" dur="250"/>
                                        <p:tgtEl>
                                          <p:spTgt spid="163"/>
                                        </p:tgtEl>
                                      </p:cBhvr>
                                    </p:animEffect>
                                    <p:set>
                                      <p:cBhvr>
                                        <p:cTn id="71" dur="1" fill="hold">
                                          <p:stCondLst>
                                            <p:cond delay="249"/>
                                          </p:stCondLst>
                                        </p:cTn>
                                        <p:tgtEl>
                                          <p:spTgt spid="163"/>
                                        </p:tgtEl>
                                        <p:attrNameLst>
                                          <p:attrName>style.visibility</p:attrName>
                                        </p:attrNameLst>
                                      </p:cBhvr>
                                      <p:to>
                                        <p:strVal val="hidden"/>
                                      </p:to>
                                    </p:set>
                                  </p:childTnLst>
                                </p:cTn>
                              </p:par>
                              <p:par>
                                <p:cTn id="72" presetID="1" presetClass="entr" presetSubtype="0" fill="hold" grpId="1" nodeType="withEffect">
                                  <p:stCondLst>
                                    <p:cond delay="7750"/>
                                  </p:stCondLst>
                                  <p:childTnLst>
                                    <p:set>
                                      <p:cBhvr>
                                        <p:cTn id="73" dur="1" fill="hold">
                                          <p:stCondLst>
                                            <p:cond delay="0"/>
                                          </p:stCondLst>
                                        </p:cTn>
                                        <p:tgtEl>
                                          <p:spTgt spid="114"/>
                                        </p:tgtEl>
                                        <p:attrNameLst>
                                          <p:attrName>style.visibility</p:attrName>
                                        </p:attrNameLst>
                                      </p:cBhvr>
                                      <p:to>
                                        <p:strVal val="visible"/>
                                      </p:to>
                                    </p:set>
                                  </p:childTnLst>
                                </p:cTn>
                              </p:par>
                              <p:par>
                                <p:cTn id="74" presetID="0" presetClass="path" presetSubtype="0" accel="50000" decel="50000" fill="hold" grpId="0" nodeType="withEffect">
                                  <p:stCondLst>
                                    <p:cond delay="7750"/>
                                  </p:stCondLst>
                                  <p:childTnLst>
                                    <p:animMotion origin="layout" path="M -0.00026 -2.22222E-6 C -0.01263 0.05787 -0.03333 0.1213 -0.02799 0.22222 C -0.02265 0.32292 0.03685 0.37824 0.03841 0.49352 C 0.03998 0.60834 0.02552 0.64283 0.00169 0.75255 " pathEditMode="relative" rAng="0" ptsTypes="AAAA">
                                      <p:cBhvr>
                                        <p:cTn id="75" dur="1500" spd="-100000" fill="hold"/>
                                        <p:tgtEl>
                                          <p:spTgt spid="114"/>
                                        </p:tgtEl>
                                        <p:attrNameLst>
                                          <p:attrName>ppt_x</p:attrName>
                                          <p:attrName>ppt_y</p:attrName>
                                        </p:attrNameLst>
                                      </p:cBhvr>
                                      <p:rCtr x="495" y="37616"/>
                                    </p:animMotion>
                                  </p:childTnLst>
                                </p:cTn>
                              </p:par>
                              <p:par>
                                <p:cTn id="76" presetID="10" presetClass="exit" presetSubtype="0" fill="hold" grpId="2" nodeType="withEffect">
                                  <p:stCondLst>
                                    <p:cond delay="9000"/>
                                  </p:stCondLst>
                                  <p:childTnLst>
                                    <p:animEffect transition="out" filter="fade">
                                      <p:cBhvr>
                                        <p:cTn id="77" dur="250"/>
                                        <p:tgtEl>
                                          <p:spTgt spid="114"/>
                                        </p:tgtEl>
                                      </p:cBhvr>
                                    </p:animEffect>
                                    <p:set>
                                      <p:cBhvr>
                                        <p:cTn id="78" dur="1" fill="hold">
                                          <p:stCondLst>
                                            <p:cond delay="249"/>
                                          </p:stCondLst>
                                        </p:cTn>
                                        <p:tgtEl>
                                          <p:spTgt spid="114"/>
                                        </p:tgtEl>
                                        <p:attrNameLst>
                                          <p:attrName>style.visibility</p:attrName>
                                        </p:attrNameLst>
                                      </p:cBhvr>
                                      <p:to>
                                        <p:strVal val="hidden"/>
                                      </p:to>
                                    </p:set>
                                  </p:childTnLst>
                                </p:cTn>
                              </p:par>
                              <p:par>
                                <p:cTn id="79" presetID="1" presetClass="entr" presetSubtype="0" fill="hold" grpId="1" nodeType="withEffect">
                                  <p:stCondLst>
                                    <p:cond delay="7900"/>
                                  </p:stCondLst>
                                  <p:childTnLst>
                                    <p:set>
                                      <p:cBhvr>
                                        <p:cTn id="80" dur="1" fill="hold">
                                          <p:stCondLst>
                                            <p:cond delay="0"/>
                                          </p:stCondLst>
                                        </p:cTn>
                                        <p:tgtEl>
                                          <p:spTgt spid="115"/>
                                        </p:tgtEl>
                                        <p:attrNameLst>
                                          <p:attrName>style.visibility</p:attrName>
                                        </p:attrNameLst>
                                      </p:cBhvr>
                                      <p:to>
                                        <p:strVal val="visible"/>
                                      </p:to>
                                    </p:set>
                                  </p:childTnLst>
                                </p:cTn>
                              </p:par>
                              <p:par>
                                <p:cTn id="81" presetID="0" presetClass="path" presetSubtype="0" accel="50000" decel="50000" fill="hold" grpId="0" nodeType="withEffect">
                                  <p:stCondLst>
                                    <p:cond delay="7900"/>
                                  </p:stCondLst>
                                  <p:childTnLst>
                                    <p:animMotion origin="layout" path="M 0.00872 3.33333E-6 C 0.01888 0.05787 0.03568 0.12129 0.03138 0.22222 C 0.02695 0.32291 -0.02148 0.37824 -0.02266 0.49352 C -0.02396 0.60833 -0.01224 0.64282 0.00716 0.75254 " pathEditMode="relative" rAng="0" ptsTypes="AAAA">
                                      <p:cBhvr>
                                        <p:cTn id="82" dur="1500" spd="-100000" fill="hold"/>
                                        <p:tgtEl>
                                          <p:spTgt spid="115"/>
                                        </p:tgtEl>
                                        <p:attrNameLst>
                                          <p:attrName>ppt_x</p:attrName>
                                          <p:attrName>ppt_y</p:attrName>
                                        </p:attrNameLst>
                                      </p:cBhvr>
                                      <p:rCtr x="-417" y="37616"/>
                                    </p:animMotion>
                                  </p:childTnLst>
                                </p:cTn>
                              </p:par>
                              <p:par>
                                <p:cTn id="83" presetID="10" presetClass="exit" presetSubtype="0" fill="hold" grpId="2" nodeType="withEffect">
                                  <p:stCondLst>
                                    <p:cond delay="9150"/>
                                  </p:stCondLst>
                                  <p:childTnLst>
                                    <p:animEffect transition="out" filter="fade">
                                      <p:cBhvr>
                                        <p:cTn id="84" dur="250"/>
                                        <p:tgtEl>
                                          <p:spTgt spid="115"/>
                                        </p:tgtEl>
                                      </p:cBhvr>
                                    </p:animEffect>
                                    <p:set>
                                      <p:cBhvr>
                                        <p:cTn id="85" dur="1" fill="hold">
                                          <p:stCondLst>
                                            <p:cond delay="249"/>
                                          </p:stCondLst>
                                        </p:cTn>
                                        <p:tgtEl>
                                          <p:spTgt spid="115"/>
                                        </p:tgtEl>
                                        <p:attrNameLst>
                                          <p:attrName>style.visibility</p:attrName>
                                        </p:attrNameLst>
                                      </p:cBhvr>
                                      <p:to>
                                        <p:strVal val="hidden"/>
                                      </p:to>
                                    </p:set>
                                  </p:childTnLst>
                                </p:cTn>
                              </p:par>
                              <p:par>
                                <p:cTn id="86" presetID="1" presetClass="entr" presetSubtype="0" fill="hold" grpId="1" nodeType="withEffect">
                                  <p:stCondLst>
                                    <p:cond delay="7750"/>
                                  </p:stCondLst>
                                  <p:childTnLst>
                                    <p:set>
                                      <p:cBhvr>
                                        <p:cTn id="87" dur="1" fill="hold">
                                          <p:stCondLst>
                                            <p:cond delay="0"/>
                                          </p:stCondLst>
                                        </p:cTn>
                                        <p:tgtEl>
                                          <p:spTgt spid="164"/>
                                        </p:tgtEl>
                                        <p:attrNameLst>
                                          <p:attrName>style.visibility</p:attrName>
                                        </p:attrNameLst>
                                      </p:cBhvr>
                                      <p:to>
                                        <p:strVal val="visible"/>
                                      </p:to>
                                    </p:set>
                                  </p:childTnLst>
                                </p:cTn>
                              </p:par>
                              <p:par>
                                <p:cTn id="88" presetID="0" presetClass="path" presetSubtype="0" accel="100000" fill="hold" grpId="0" nodeType="withEffect">
                                  <p:stCondLst>
                                    <p:cond delay="7750"/>
                                  </p:stCondLst>
                                  <p:childTnLst>
                                    <p:animMotion origin="layout" path="M 0.00026 3.7037E-6 C 0.10326 -0.00162 0.1181 0.15139 0.10052 0.24305 C 0.08295 0.33472 -0.02135 0.44259 -0.0263 0.5625 C -0.03125 0.68264 -0.02929 0.72777 -0.00221 0.80787 " pathEditMode="relative" rAng="0" ptsTypes="AAAA">
                                      <p:cBhvr>
                                        <p:cTn id="89" dur="1600" spd="-100000" fill="hold"/>
                                        <p:tgtEl>
                                          <p:spTgt spid="164"/>
                                        </p:tgtEl>
                                        <p:attrNameLst>
                                          <p:attrName>ppt_x</p:attrName>
                                          <p:attrName>ppt_y</p:attrName>
                                        </p:attrNameLst>
                                      </p:cBhvr>
                                      <p:rCtr x="3893" y="40394"/>
                                    </p:animMotion>
                                  </p:childTnLst>
                                </p:cTn>
                              </p:par>
                              <p:par>
                                <p:cTn id="90" presetID="1" presetClass="exit" presetSubtype="0" fill="hold" grpId="2" nodeType="withEffect">
                                  <p:stCondLst>
                                    <p:cond delay="9350"/>
                                  </p:stCondLst>
                                  <p:childTnLst>
                                    <p:set>
                                      <p:cBhvr>
                                        <p:cTn id="91" dur="1" fill="hold">
                                          <p:stCondLst>
                                            <p:cond delay="0"/>
                                          </p:stCondLst>
                                        </p:cTn>
                                        <p:tgtEl>
                                          <p:spTgt spid="164"/>
                                        </p:tgtEl>
                                        <p:attrNameLst>
                                          <p:attrName>style.visibility</p:attrName>
                                        </p:attrNameLst>
                                      </p:cBhvr>
                                      <p:to>
                                        <p:strVal val="hidden"/>
                                      </p:to>
                                    </p:set>
                                  </p:childTnLst>
                                </p:cTn>
                              </p:par>
                              <p:par>
                                <p:cTn id="92" presetID="1" presetClass="entr" presetSubtype="0" fill="hold" grpId="0" nodeType="withEffect">
                                  <p:stCondLst>
                                    <p:cond delay="9350"/>
                                  </p:stCondLst>
                                  <p:childTnLst>
                                    <p:set>
                                      <p:cBhvr>
                                        <p:cTn id="93" dur="1" fill="hold">
                                          <p:stCondLst>
                                            <p:cond delay="0"/>
                                          </p:stCondLst>
                                        </p:cTn>
                                        <p:tgtEl>
                                          <p:spTgt spid="169"/>
                                        </p:tgtEl>
                                        <p:attrNameLst>
                                          <p:attrName>style.visibility</p:attrName>
                                        </p:attrNameLst>
                                      </p:cBhvr>
                                      <p:to>
                                        <p:strVal val="visible"/>
                                      </p:to>
                                    </p:set>
                                  </p:childTnLst>
                                </p:cTn>
                              </p:par>
                              <p:par>
                                <p:cTn id="94" presetID="1" presetClass="path" presetSubtype="0" decel="100000" fill="hold" grpId="1" nodeType="withEffect">
                                  <p:stCondLst>
                                    <p:cond delay="9350"/>
                                  </p:stCondLst>
                                  <p:childTnLst>
                                    <p:animMotion origin="layout" path="M -2.70833E-6 3.7037E-6 C -0.06523 0.00092 -0.10221 0.10046 -0.10208 0.18125 C -0.10195 0.26203 -0.06692 0.36226 -0.0013 0.36435 C 0.0638 0.3662 0.10508 0.25833 0.10365 0.18055 C 0.10222 0.10277 0.06472 -0.00093 -2.70833E-6 3.7037E-6 Z " pathEditMode="relative" rAng="0" ptsTypes="AAAAA">
                                      <p:cBhvr>
                                        <p:cTn id="95" dur="2000" fill="hold"/>
                                        <p:tgtEl>
                                          <p:spTgt spid="169"/>
                                        </p:tgtEl>
                                        <p:attrNameLst>
                                          <p:attrName>ppt_x</p:attrName>
                                          <p:attrName>ppt_y</p:attrName>
                                        </p:attrNameLst>
                                      </p:cBhvr>
                                      <p:rCtr x="65" y="18194"/>
                                    </p:animMotion>
                                  </p:childTnLst>
                                </p:cTn>
                              </p:par>
                              <p:par>
                                <p:cTn id="96" presetID="53" presetClass="entr" presetSubtype="16" fill="hold" grpId="0" nodeType="withEffect">
                                  <p:stCondLst>
                                    <p:cond delay="9150"/>
                                  </p:stCondLst>
                                  <p:childTnLst>
                                    <p:set>
                                      <p:cBhvr>
                                        <p:cTn id="97" dur="1" fill="hold">
                                          <p:stCondLst>
                                            <p:cond delay="0"/>
                                          </p:stCondLst>
                                        </p:cTn>
                                        <p:tgtEl>
                                          <p:spTgt spid="168"/>
                                        </p:tgtEl>
                                        <p:attrNameLst>
                                          <p:attrName>style.visibility</p:attrName>
                                        </p:attrNameLst>
                                      </p:cBhvr>
                                      <p:to>
                                        <p:strVal val="visible"/>
                                      </p:to>
                                    </p:set>
                                    <p:anim calcmode="lin" valueType="num">
                                      <p:cBhvr>
                                        <p:cTn id="98" dur="250" fill="hold"/>
                                        <p:tgtEl>
                                          <p:spTgt spid="168"/>
                                        </p:tgtEl>
                                        <p:attrNameLst>
                                          <p:attrName>ppt_w</p:attrName>
                                        </p:attrNameLst>
                                      </p:cBhvr>
                                      <p:tavLst>
                                        <p:tav tm="0">
                                          <p:val>
                                            <p:fltVal val="0"/>
                                          </p:val>
                                        </p:tav>
                                        <p:tav tm="100000">
                                          <p:val>
                                            <p:strVal val="#ppt_w"/>
                                          </p:val>
                                        </p:tav>
                                      </p:tavLst>
                                    </p:anim>
                                    <p:anim calcmode="lin" valueType="num">
                                      <p:cBhvr>
                                        <p:cTn id="99" dur="250" fill="hold"/>
                                        <p:tgtEl>
                                          <p:spTgt spid="168"/>
                                        </p:tgtEl>
                                        <p:attrNameLst>
                                          <p:attrName>ppt_h</p:attrName>
                                        </p:attrNameLst>
                                      </p:cBhvr>
                                      <p:tavLst>
                                        <p:tav tm="0">
                                          <p:val>
                                            <p:fltVal val="0"/>
                                          </p:val>
                                        </p:tav>
                                        <p:tav tm="100000">
                                          <p:val>
                                            <p:strVal val="#ppt_h"/>
                                          </p:val>
                                        </p:tav>
                                      </p:tavLst>
                                    </p:anim>
                                    <p:animEffect transition="in" filter="fade">
                                      <p:cBhvr>
                                        <p:cTn id="100" dur="250"/>
                                        <p:tgtEl>
                                          <p:spTgt spid="168"/>
                                        </p:tgtEl>
                                      </p:cBhvr>
                                    </p:animEffect>
                                  </p:childTnLst>
                                </p:cTn>
                              </p:par>
                              <p:par>
                                <p:cTn id="101" presetID="8" presetClass="emph" presetSubtype="0" fill="hold" grpId="1" nodeType="withEffect">
                                  <p:stCondLst>
                                    <p:cond delay="9350"/>
                                  </p:stCondLst>
                                  <p:childTnLst>
                                    <p:animRot by="-5400000">
                                      <p:cBhvr>
                                        <p:cTn id="102" dur="2000" fill="hold"/>
                                        <p:tgtEl>
                                          <p:spTgt spid="168"/>
                                        </p:tgtEl>
                                        <p:attrNameLst>
                                          <p:attrName>r</p:attrName>
                                        </p:attrNameLst>
                                      </p:cBhvr>
                                    </p:animRot>
                                  </p:childTnLst>
                                </p:cTn>
                              </p:par>
                              <p:par>
                                <p:cTn id="103" presetID="42" presetClass="entr" presetSubtype="0" fill="hold" nodeType="withEffect">
                                  <p:stCondLst>
                                    <p:cond delay="1035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par>
                                <p:cTn id="108" presetID="53" presetClass="entr" presetSubtype="16" fill="hold" grpId="0" nodeType="withEffect">
                                  <p:stCondLst>
                                    <p:cond delay="1085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Effect transition="in" filter="fade">
                                      <p:cBhvr>
                                        <p:cTn id="112" dur="500"/>
                                        <p:tgtEl>
                                          <p:spTgt spid="97"/>
                                        </p:tgtEl>
                                      </p:cBhvr>
                                    </p:animEffect>
                                  </p:childTnLst>
                                </p:cTn>
                              </p:par>
                              <p:par>
                                <p:cTn id="113" presetID="10" presetClass="entr" presetSubtype="0" fill="hold" grpId="0" nodeType="withEffect">
                                  <p:stCondLst>
                                    <p:cond delay="11350"/>
                                  </p:stCondLst>
                                  <p:childTnLst>
                                    <p:set>
                                      <p:cBhvr>
                                        <p:cTn id="114" dur="1" fill="hold">
                                          <p:stCondLst>
                                            <p:cond delay="0"/>
                                          </p:stCondLst>
                                        </p:cTn>
                                        <p:tgtEl>
                                          <p:spTgt spid="117"/>
                                        </p:tgtEl>
                                        <p:attrNameLst>
                                          <p:attrName>style.visibility</p:attrName>
                                        </p:attrNameLst>
                                      </p:cBhvr>
                                      <p:to>
                                        <p:strVal val="visible"/>
                                      </p:to>
                                    </p:set>
                                    <p:animEffect transition="in" filter="fade">
                                      <p:cBhvr>
                                        <p:cTn id="115" dur="500"/>
                                        <p:tgtEl>
                                          <p:spTgt spid="117"/>
                                        </p:tgtEl>
                                      </p:cBhvr>
                                    </p:animEffect>
                                  </p:childTnLst>
                                </p:cTn>
                              </p:par>
                              <p:par>
                                <p:cTn id="116" presetID="42" presetClass="path" presetSubtype="0" accel="50000" decel="50000" fill="hold" grpId="2" nodeType="withEffect">
                                  <p:stCondLst>
                                    <p:cond delay="11350"/>
                                  </p:stCondLst>
                                  <p:childTnLst>
                                    <p:animMotion origin="layout" path="M -2.70833E-6 3.7037E-6 L -0.02643 0.47615 " pathEditMode="relative" rAng="0" ptsTypes="AA">
                                      <p:cBhvr>
                                        <p:cTn id="117" dur="750" fill="hold"/>
                                        <p:tgtEl>
                                          <p:spTgt spid="169"/>
                                        </p:tgtEl>
                                        <p:attrNameLst>
                                          <p:attrName>ppt_x</p:attrName>
                                          <p:attrName>ppt_y</p:attrName>
                                        </p:attrNameLst>
                                      </p:cBhvr>
                                      <p:rCtr x="-1328" y="23796"/>
                                    </p:animMotion>
                                  </p:childTnLst>
                                </p:cTn>
                              </p:par>
                              <p:par>
                                <p:cTn id="118" presetID="6" presetClass="emph" presetSubtype="0" fill="hold" grpId="3" nodeType="withEffect">
                                  <p:stCondLst>
                                    <p:cond delay="11350"/>
                                  </p:stCondLst>
                                  <p:childTnLst>
                                    <p:animScale>
                                      <p:cBhvr>
                                        <p:cTn id="119" dur="750" fill="hold"/>
                                        <p:tgtEl>
                                          <p:spTgt spid="169"/>
                                        </p:tgtEl>
                                      </p:cBhvr>
                                      <p:by x="50000" y="50000"/>
                                    </p:animScale>
                                  </p:childTnLst>
                                </p:cTn>
                              </p:par>
                              <p:par>
                                <p:cTn id="120" presetID="42" presetClass="path" presetSubtype="0" decel="100000" fill="hold" grpId="4" nodeType="withEffect">
                                  <p:stCondLst>
                                    <p:cond delay="12150"/>
                                  </p:stCondLst>
                                  <p:childTnLst>
                                    <p:animMotion origin="layout" path="M -0.02643 0.47615 L 0.02487 0.47615 " pathEditMode="relative" rAng="0" ptsTypes="AA">
                                      <p:cBhvr>
                                        <p:cTn id="121" dur="1000" fill="hold"/>
                                        <p:tgtEl>
                                          <p:spTgt spid="169"/>
                                        </p:tgtEl>
                                        <p:attrNameLst>
                                          <p:attrName>ppt_x</p:attrName>
                                          <p:attrName>ppt_y</p:attrName>
                                        </p:attrNameLst>
                                      </p:cBhvr>
                                      <p:rCtr x="2565" y="0"/>
                                    </p:animMotion>
                                  </p:childTnLst>
                                </p:cTn>
                              </p:par>
                              <p:par>
                                <p:cTn id="122" presetID="10" presetClass="exit" presetSubtype="0" fill="hold" grpId="5" nodeType="withEffect">
                                  <p:stCondLst>
                                    <p:cond delay="12900"/>
                                  </p:stCondLst>
                                  <p:childTnLst>
                                    <p:animEffect transition="out" filter="fade">
                                      <p:cBhvr>
                                        <p:cTn id="123" dur="250"/>
                                        <p:tgtEl>
                                          <p:spTgt spid="169"/>
                                        </p:tgtEl>
                                      </p:cBhvr>
                                    </p:animEffect>
                                    <p:set>
                                      <p:cBhvr>
                                        <p:cTn id="124" dur="1" fill="hold">
                                          <p:stCondLst>
                                            <p:cond delay="249"/>
                                          </p:stCondLst>
                                        </p:cTn>
                                        <p:tgtEl>
                                          <p:spTgt spid="169"/>
                                        </p:tgtEl>
                                        <p:attrNameLst>
                                          <p:attrName>style.visibility</p:attrName>
                                        </p:attrNameLst>
                                      </p:cBhvr>
                                      <p:to>
                                        <p:strVal val="hidden"/>
                                      </p:to>
                                    </p:set>
                                  </p:childTnLst>
                                </p:cTn>
                              </p:par>
                              <p:par>
                                <p:cTn id="125" presetID="6" presetClass="emph" presetSubtype="0" fill="hold" grpId="6" nodeType="withEffect">
                                  <p:stCondLst>
                                    <p:cond delay="12900"/>
                                  </p:stCondLst>
                                  <p:childTnLst>
                                    <p:animScale>
                                      <p:cBhvr>
                                        <p:cTn id="126" dur="250" fill="hold"/>
                                        <p:tgtEl>
                                          <p:spTgt spid="169"/>
                                        </p:tgtEl>
                                      </p:cBhvr>
                                      <p:by x="0" y="0"/>
                                    </p:animScale>
                                  </p:childTnLst>
                                </p:cTn>
                              </p:par>
                              <p:par>
                                <p:cTn id="127" presetID="22" presetClass="entr" presetSubtype="8" fill="hold" nodeType="withEffect">
                                  <p:stCondLst>
                                    <p:cond delay="12150"/>
                                  </p:stCondLst>
                                  <p:childTnLst>
                                    <p:set>
                                      <p:cBhvr>
                                        <p:cTn id="128" dur="1" fill="hold">
                                          <p:stCondLst>
                                            <p:cond delay="0"/>
                                          </p:stCondLst>
                                        </p:cTn>
                                        <p:tgtEl>
                                          <p:spTgt spid="178"/>
                                        </p:tgtEl>
                                        <p:attrNameLst>
                                          <p:attrName>style.visibility</p:attrName>
                                        </p:attrNameLst>
                                      </p:cBhvr>
                                      <p:to>
                                        <p:strVal val="visible"/>
                                      </p:to>
                                    </p:set>
                                    <p:animEffect transition="in" filter="wipe(left)">
                                      <p:cBhvr>
                                        <p:cTn id="129" dur="750"/>
                                        <p:tgtEl>
                                          <p:spTgt spid="178"/>
                                        </p:tgtEl>
                                      </p:cBhvr>
                                    </p:animEffect>
                                  </p:childTnLst>
                                </p:cTn>
                              </p:par>
                              <p:par>
                                <p:cTn id="130" presetID="10" presetClass="entr" presetSubtype="0" fill="hold" grpId="0" nodeType="withEffect">
                                  <p:stCondLst>
                                    <p:cond delay="12150"/>
                                  </p:stCondLst>
                                  <p:childTnLst>
                                    <p:set>
                                      <p:cBhvr>
                                        <p:cTn id="131" dur="1" fill="hold">
                                          <p:stCondLst>
                                            <p:cond delay="0"/>
                                          </p:stCondLst>
                                        </p:cTn>
                                        <p:tgtEl>
                                          <p:spTgt spid="177"/>
                                        </p:tgtEl>
                                        <p:attrNameLst>
                                          <p:attrName>style.visibility</p:attrName>
                                        </p:attrNameLst>
                                      </p:cBhvr>
                                      <p:to>
                                        <p:strVal val="visible"/>
                                      </p:to>
                                    </p:set>
                                    <p:animEffect transition="in" filter="fade">
                                      <p:cBhvr>
                                        <p:cTn id="132" dur="500"/>
                                        <p:tgtEl>
                                          <p:spTgt spid="177"/>
                                        </p:tgtEl>
                                      </p:cBhvr>
                                    </p:animEffect>
                                  </p:childTnLst>
                                </p:cTn>
                              </p:par>
                              <p:par>
                                <p:cTn id="133" presetID="10" presetClass="entr" presetSubtype="0" fill="hold" grpId="0" nodeType="withEffect">
                                  <p:stCondLst>
                                    <p:cond delay="12650"/>
                                  </p:stCondLst>
                                  <p:iterate type="lt">
                                    <p:tmPct val="10000"/>
                                  </p:iterate>
                                  <p:childTnLst>
                                    <p:set>
                                      <p:cBhvr>
                                        <p:cTn id="134" dur="1" fill="hold">
                                          <p:stCondLst>
                                            <p:cond delay="0"/>
                                          </p:stCondLst>
                                        </p:cTn>
                                        <p:tgtEl>
                                          <p:spTgt spid="176"/>
                                        </p:tgtEl>
                                        <p:attrNameLst>
                                          <p:attrName>style.visibility</p:attrName>
                                        </p:attrNameLst>
                                      </p:cBhvr>
                                      <p:to>
                                        <p:strVal val="visible"/>
                                      </p:to>
                                    </p:set>
                                    <p:animEffect transition="in" filter="fade">
                                      <p:cBhvr>
                                        <p:cTn id="135" dur="500"/>
                                        <p:tgtEl>
                                          <p:spTgt spid="176"/>
                                        </p:tgtEl>
                                      </p:cBhvr>
                                    </p:animEffect>
                                  </p:childTnLst>
                                </p:cTn>
                              </p:par>
                              <p:par>
                                <p:cTn id="136" presetID="0" presetClass="path" presetSubtype="0" accel="100000" fill="hold" grpId="0" nodeType="withEffect">
                                  <p:stCondLst>
                                    <p:cond delay="14450"/>
                                  </p:stCondLst>
                                  <p:childTnLst>
                                    <p:animMotion origin="layout" path="M 3.54167E-6 -1.85185E-6 C -0.16914 0.00417 -0.33321 0.09398 -0.33177 0.2882 " pathEditMode="relative" rAng="0" ptsTypes="AA">
                                      <p:cBhvr>
                                        <p:cTn id="137" dur="1300" fill="hold"/>
                                        <p:tgtEl>
                                          <p:spTgt spid="165"/>
                                        </p:tgtEl>
                                        <p:attrNameLst>
                                          <p:attrName>ppt_x</p:attrName>
                                          <p:attrName>ppt_y</p:attrName>
                                        </p:attrNameLst>
                                      </p:cBhvr>
                                      <p:rCtr x="-16589" y="14398"/>
                                    </p:animMotion>
                                  </p:childTnLst>
                                </p:cTn>
                              </p:par>
                              <p:par>
                                <p:cTn id="138" presetID="6" presetClass="emph" presetSubtype="0" fill="hold" grpId="2" nodeType="withEffect">
                                  <p:stCondLst>
                                    <p:cond delay="14450"/>
                                  </p:stCondLst>
                                  <p:childTnLst>
                                    <p:animScale>
                                      <p:cBhvr>
                                        <p:cTn id="139" dur="1300" fill="hold"/>
                                        <p:tgtEl>
                                          <p:spTgt spid="165"/>
                                        </p:tgtEl>
                                      </p:cBhvr>
                                      <p:by x="135000" y="135000"/>
                                    </p:animScale>
                                  </p:childTnLst>
                                </p:cTn>
                              </p:par>
                              <p:par>
                                <p:cTn id="140" presetID="1" presetClass="exit" presetSubtype="0" fill="hold" grpId="1" nodeType="withEffect">
                                  <p:stCondLst>
                                    <p:cond delay="15750"/>
                                  </p:stCondLst>
                                  <p:childTnLst>
                                    <p:set>
                                      <p:cBhvr>
                                        <p:cTn id="141" dur="1" fill="hold">
                                          <p:stCondLst>
                                            <p:cond delay="0"/>
                                          </p:stCondLst>
                                        </p:cTn>
                                        <p:tgtEl>
                                          <p:spTgt spid="165"/>
                                        </p:tgtEl>
                                        <p:attrNameLst>
                                          <p:attrName>style.visibility</p:attrName>
                                        </p:attrNameLst>
                                      </p:cBhvr>
                                      <p:to>
                                        <p:strVal val="hidden"/>
                                      </p:to>
                                    </p:set>
                                  </p:childTnLst>
                                </p:cTn>
                              </p:par>
                              <p:par>
                                <p:cTn id="142" presetID="1" presetClass="entr" presetSubtype="0" fill="hold" grpId="0" nodeType="withEffect">
                                  <p:stCondLst>
                                    <p:cond delay="15750"/>
                                  </p:stCondLst>
                                  <p:childTnLst>
                                    <p:set>
                                      <p:cBhvr>
                                        <p:cTn id="143" dur="1" fill="hold">
                                          <p:stCondLst>
                                            <p:cond delay="0"/>
                                          </p:stCondLst>
                                        </p:cTn>
                                        <p:tgtEl>
                                          <p:spTgt spid="170"/>
                                        </p:tgtEl>
                                        <p:attrNameLst>
                                          <p:attrName>style.visibility</p:attrName>
                                        </p:attrNameLst>
                                      </p:cBhvr>
                                      <p:to>
                                        <p:strVal val="visible"/>
                                      </p:to>
                                    </p:set>
                                  </p:childTnLst>
                                </p:cTn>
                              </p:par>
                              <p:par>
                                <p:cTn id="144" presetID="1" presetClass="path" presetSubtype="0" decel="50000" fill="hold" grpId="1" nodeType="withEffect">
                                  <p:stCondLst>
                                    <p:cond delay="15750"/>
                                  </p:stCondLst>
                                  <p:childTnLst>
                                    <p:animMotion origin="layout" path="M 4.16667E-6 -3.7037E-6 C 0.00195 -0.12893 0.05208 -0.17777 0.09765 -0.18541 C 0.14336 -0.19305 0.20507 -0.1206 0.20586 -0.00254 C 0.20651 0.11551 0.14765 0.18172 0.10559 0.18357 C 0.06354 0.18426 0.00156 0.13056 4.16667E-6 -3.7037E-6 Z " pathEditMode="relative" rAng="0" ptsTypes="AAAAA">
                                      <p:cBhvr>
                                        <p:cTn id="145" dur="2000" spd="-100000" fill="hold"/>
                                        <p:tgtEl>
                                          <p:spTgt spid="170"/>
                                        </p:tgtEl>
                                        <p:attrNameLst>
                                          <p:attrName>ppt_x</p:attrName>
                                          <p:attrName>ppt_y</p:attrName>
                                        </p:attrNameLst>
                                      </p:cBhvr>
                                      <p:rCtr x="10286" y="-116"/>
                                    </p:animMotion>
                                  </p:childTnLst>
                                </p:cTn>
                              </p:par>
                              <p:par>
                                <p:cTn id="146" presetID="42" presetClass="path" presetSubtype="0" accel="33333" decel="66667" fill="hold" grpId="2" nodeType="withEffect">
                                  <p:stCondLst>
                                    <p:cond delay="17750"/>
                                  </p:stCondLst>
                                  <p:childTnLst>
                                    <p:animMotion origin="layout" path="M 4.375E-6 3.7037E-6 L 0.07695 0.2949 " pathEditMode="relative" rAng="0" ptsTypes="AA">
                                      <p:cBhvr>
                                        <p:cTn id="147" dur="750" fill="hold"/>
                                        <p:tgtEl>
                                          <p:spTgt spid="170"/>
                                        </p:tgtEl>
                                        <p:attrNameLst>
                                          <p:attrName>ppt_x</p:attrName>
                                          <p:attrName>ppt_y</p:attrName>
                                        </p:attrNameLst>
                                      </p:cBhvr>
                                      <p:rCtr x="3841" y="14745"/>
                                    </p:animMotion>
                                  </p:childTnLst>
                                </p:cTn>
                              </p:par>
                              <p:par>
                                <p:cTn id="148" presetID="6" presetClass="emph" presetSubtype="0" fill="hold" grpId="3" nodeType="withEffect">
                                  <p:stCondLst>
                                    <p:cond delay="17750"/>
                                  </p:stCondLst>
                                  <p:childTnLst>
                                    <p:animScale>
                                      <p:cBhvr>
                                        <p:cTn id="149" dur="750" fill="hold"/>
                                        <p:tgtEl>
                                          <p:spTgt spid="170"/>
                                        </p:tgtEl>
                                      </p:cBhvr>
                                      <p:by x="50000" y="50000"/>
                                    </p:animScale>
                                  </p:childTnLst>
                                </p:cTn>
                              </p:par>
                              <p:par>
                                <p:cTn id="150" presetID="42" presetClass="path" presetSubtype="0" decel="100000" fill="hold" grpId="4" nodeType="withEffect">
                                  <p:stCondLst>
                                    <p:cond delay="18550"/>
                                  </p:stCondLst>
                                  <p:childTnLst>
                                    <p:animMotion origin="layout" path="M 0.07695 0.2949 L 0.12799 0.2949 " pathEditMode="relative" rAng="0" ptsTypes="AA">
                                      <p:cBhvr>
                                        <p:cTn id="151" dur="1000" fill="hold"/>
                                        <p:tgtEl>
                                          <p:spTgt spid="170"/>
                                        </p:tgtEl>
                                        <p:attrNameLst>
                                          <p:attrName>ppt_x</p:attrName>
                                          <p:attrName>ppt_y</p:attrName>
                                        </p:attrNameLst>
                                      </p:cBhvr>
                                      <p:rCtr x="2552" y="0"/>
                                    </p:animMotion>
                                  </p:childTnLst>
                                </p:cTn>
                              </p:par>
                              <p:par>
                                <p:cTn id="152" presetID="10" presetClass="exit" presetSubtype="0" fill="hold" grpId="5" nodeType="withEffect">
                                  <p:stCondLst>
                                    <p:cond delay="19300"/>
                                  </p:stCondLst>
                                  <p:childTnLst>
                                    <p:animEffect transition="out" filter="fade">
                                      <p:cBhvr>
                                        <p:cTn id="153" dur="250"/>
                                        <p:tgtEl>
                                          <p:spTgt spid="170"/>
                                        </p:tgtEl>
                                      </p:cBhvr>
                                    </p:animEffect>
                                    <p:set>
                                      <p:cBhvr>
                                        <p:cTn id="154" dur="1" fill="hold">
                                          <p:stCondLst>
                                            <p:cond delay="249"/>
                                          </p:stCondLst>
                                        </p:cTn>
                                        <p:tgtEl>
                                          <p:spTgt spid="170"/>
                                        </p:tgtEl>
                                        <p:attrNameLst>
                                          <p:attrName>style.visibility</p:attrName>
                                        </p:attrNameLst>
                                      </p:cBhvr>
                                      <p:to>
                                        <p:strVal val="hidden"/>
                                      </p:to>
                                    </p:set>
                                  </p:childTnLst>
                                </p:cTn>
                              </p:par>
                              <p:par>
                                <p:cTn id="155" presetID="6" presetClass="emph" presetSubtype="0" fill="hold" grpId="6" nodeType="withEffect">
                                  <p:stCondLst>
                                    <p:cond delay="19300"/>
                                  </p:stCondLst>
                                  <p:childTnLst>
                                    <p:animScale>
                                      <p:cBhvr>
                                        <p:cTn id="156" dur="250" fill="hold"/>
                                        <p:tgtEl>
                                          <p:spTgt spid="170"/>
                                        </p:tgtEl>
                                      </p:cBhvr>
                                      <p:by x="0" y="0"/>
                                    </p:animScale>
                                  </p:childTnLst>
                                </p:cTn>
                              </p:par>
                              <p:par>
                                <p:cTn id="157" presetID="53" presetClass="entr" presetSubtype="16" fill="hold" grpId="0" nodeType="withEffect">
                                  <p:stCondLst>
                                    <p:cond delay="15550"/>
                                  </p:stCondLst>
                                  <p:childTnLst>
                                    <p:set>
                                      <p:cBhvr>
                                        <p:cTn id="158" dur="1" fill="hold">
                                          <p:stCondLst>
                                            <p:cond delay="0"/>
                                          </p:stCondLst>
                                        </p:cTn>
                                        <p:tgtEl>
                                          <p:spTgt spid="171"/>
                                        </p:tgtEl>
                                        <p:attrNameLst>
                                          <p:attrName>style.visibility</p:attrName>
                                        </p:attrNameLst>
                                      </p:cBhvr>
                                      <p:to>
                                        <p:strVal val="visible"/>
                                      </p:to>
                                    </p:set>
                                    <p:anim calcmode="lin" valueType="num">
                                      <p:cBhvr>
                                        <p:cTn id="159" dur="250" fill="hold"/>
                                        <p:tgtEl>
                                          <p:spTgt spid="171"/>
                                        </p:tgtEl>
                                        <p:attrNameLst>
                                          <p:attrName>ppt_w</p:attrName>
                                        </p:attrNameLst>
                                      </p:cBhvr>
                                      <p:tavLst>
                                        <p:tav tm="0">
                                          <p:val>
                                            <p:fltVal val="0"/>
                                          </p:val>
                                        </p:tav>
                                        <p:tav tm="100000">
                                          <p:val>
                                            <p:strVal val="#ppt_w"/>
                                          </p:val>
                                        </p:tav>
                                      </p:tavLst>
                                    </p:anim>
                                    <p:anim calcmode="lin" valueType="num">
                                      <p:cBhvr>
                                        <p:cTn id="160" dur="250" fill="hold"/>
                                        <p:tgtEl>
                                          <p:spTgt spid="171"/>
                                        </p:tgtEl>
                                        <p:attrNameLst>
                                          <p:attrName>ppt_h</p:attrName>
                                        </p:attrNameLst>
                                      </p:cBhvr>
                                      <p:tavLst>
                                        <p:tav tm="0">
                                          <p:val>
                                            <p:fltVal val="0"/>
                                          </p:val>
                                        </p:tav>
                                        <p:tav tm="100000">
                                          <p:val>
                                            <p:strVal val="#ppt_h"/>
                                          </p:val>
                                        </p:tav>
                                      </p:tavLst>
                                    </p:anim>
                                    <p:animEffect transition="in" filter="fade">
                                      <p:cBhvr>
                                        <p:cTn id="161" dur="250"/>
                                        <p:tgtEl>
                                          <p:spTgt spid="171"/>
                                        </p:tgtEl>
                                      </p:cBhvr>
                                    </p:animEffect>
                                  </p:childTnLst>
                                </p:cTn>
                              </p:par>
                              <p:par>
                                <p:cTn id="162" presetID="8" presetClass="emph" presetSubtype="0" fill="hold" grpId="1" nodeType="withEffect">
                                  <p:stCondLst>
                                    <p:cond delay="15750"/>
                                  </p:stCondLst>
                                  <p:childTnLst>
                                    <p:animRot by="-5400000">
                                      <p:cBhvr>
                                        <p:cTn id="163" dur="2000" fill="hold"/>
                                        <p:tgtEl>
                                          <p:spTgt spid="171"/>
                                        </p:tgtEl>
                                        <p:attrNameLst>
                                          <p:attrName>r</p:attrName>
                                        </p:attrNameLst>
                                      </p:cBhvr>
                                    </p:animRot>
                                  </p:childTnLst>
                                </p:cTn>
                              </p:par>
                              <p:par>
                                <p:cTn id="164" presetID="42" presetClass="entr" presetSubtype="0" fill="hold" nodeType="withEffect">
                                  <p:stCondLst>
                                    <p:cond delay="16750"/>
                                  </p:stCondLst>
                                  <p:childTnLst>
                                    <p:set>
                                      <p:cBhvr>
                                        <p:cTn id="165" dur="1" fill="hold">
                                          <p:stCondLst>
                                            <p:cond delay="0"/>
                                          </p:stCondLst>
                                        </p:cTn>
                                        <p:tgtEl>
                                          <p:spTgt spid="141"/>
                                        </p:tgtEl>
                                        <p:attrNameLst>
                                          <p:attrName>style.visibility</p:attrName>
                                        </p:attrNameLst>
                                      </p:cBhvr>
                                      <p:to>
                                        <p:strVal val="visible"/>
                                      </p:to>
                                    </p:set>
                                    <p:animEffect transition="in" filter="fade">
                                      <p:cBhvr>
                                        <p:cTn id="166" dur="1000"/>
                                        <p:tgtEl>
                                          <p:spTgt spid="141"/>
                                        </p:tgtEl>
                                      </p:cBhvr>
                                    </p:animEffect>
                                    <p:anim calcmode="lin" valueType="num">
                                      <p:cBhvr>
                                        <p:cTn id="167" dur="1000" fill="hold"/>
                                        <p:tgtEl>
                                          <p:spTgt spid="141"/>
                                        </p:tgtEl>
                                        <p:attrNameLst>
                                          <p:attrName>ppt_x</p:attrName>
                                        </p:attrNameLst>
                                      </p:cBhvr>
                                      <p:tavLst>
                                        <p:tav tm="0">
                                          <p:val>
                                            <p:strVal val="#ppt_x"/>
                                          </p:val>
                                        </p:tav>
                                        <p:tav tm="100000">
                                          <p:val>
                                            <p:strVal val="#ppt_x"/>
                                          </p:val>
                                        </p:tav>
                                      </p:tavLst>
                                    </p:anim>
                                    <p:anim calcmode="lin" valueType="num">
                                      <p:cBhvr>
                                        <p:cTn id="168" dur="1000" fill="hold"/>
                                        <p:tgtEl>
                                          <p:spTgt spid="141"/>
                                        </p:tgtEl>
                                        <p:attrNameLst>
                                          <p:attrName>ppt_y</p:attrName>
                                        </p:attrNameLst>
                                      </p:cBhvr>
                                      <p:tavLst>
                                        <p:tav tm="0">
                                          <p:val>
                                            <p:strVal val="#ppt_y+.1"/>
                                          </p:val>
                                        </p:tav>
                                        <p:tav tm="100000">
                                          <p:val>
                                            <p:strVal val="#ppt_y"/>
                                          </p:val>
                                        </p:tav>
                                      </p:tavLst>
                                    </p:anim>
                                  </p:childTnLst>
                                </p:cTn>
                              </p:par>
                              <p:par>
                                <p:cTn id="169" presetID="53" presetClass="entr" presetSubtype="16" fill="hold" grpId="0" nodeType="withEffect">
                                  <p:stCondLst>
                                    <p:cond delay="17250"/>
                                  </p:stCondLst>
                                  <p:childTnLst>
                                    <p:set>
                                      <p:cBhvr>
                                        <p:cTn id="170" dur="1" fill="hold">
                                          <p:stCondLst>
                                            <p:cond delay="0"/>
                                          </p:stCondLst>
                                        </p:cTn>
                                        <p:tgtEl>
                                          <p:spTgt spid="142"/>
                                        </p:tgtEl>
                                        <p:attrNameLst>
                                          <p:attrName>style.visibility</p:attrName>
                                        </p:attrNameLst>
                                      </p:cBhvr>
                                      <p:to>
                                        <p:strVal val="visible"/>
                                      </p:to>
                                    </p:set>
                                    <p:anim calcmode="lin" valueType="num">
                                      <p:cBhvr>
                                        <p:cTn id="171" dur="500" fill="hold"/>
                                        <p:tgtEl>
                                          <p:spTgt spid="142"/>
                                        </p:tgtEl>
                                        <p:attrNameLst>
                                          <p:attrName>ppt_w</p:attrName>
                                        </p:attrNameLst>
                                      </p:cBhvr>
                                      <p:tavLst>
                                        <p:tav tm="0">
                                          <p:val>
                                            <p:fltVal val="0"/>
                                          </p:val>
                                        </p:tav>
                                        <p:tav tm="100000">
                                          <p:val>
                                            <p:strVal val="#ppt_w"/>
                                          </p:val>
                                        </p:tav>
                                      </p:tavLst>
                                    </p:anim>
                                    <p:anim calcmode="lin" valueType="num">
                                      <p:cBhvr>
                                        <p:cTn id="172" dur="500" fill="hold"/>
                                        <p:tgtEl>
                                          <p:spTgt spid="142"/>
                                        </p:tgtEl>
                                        <p:attrNameLst>
                                          <p:attrName>ppt_h</p:attrName>
                                        </p:attrNameLst>
                                      </p:cBhvr>
                                      <p:tavLst>
                                        <p:tav tm="0">
                                          <p:val>
                                            <p:fltVal val="0"/>
                                          </p:val>
                                        </p:tav>
                                        <p:tav tm="100000">
                                          <p:val>
                                            <p:strVal val="#ppt_h"/>
                                          </p:val>
                                        </p:tav>
                                      </p:tavLst>
                                    </p:anim>
                                    <p:animEffect transition="in" filter="fade">
                                      <p:cBhvr>
                                        <p:cTn id="173" dur="500"/>
                                        <p:tgtEl>
                                          <p:spTgt spid="142"/>
                                        </p:tgtEl>
                                      </p:cBhvr>
                                    </p:animEffect>
                                  </p:childTnLst>
                                </p:cTn>
                              </p:par>
                              <p:par>
                                <p:cTn id="174" presetID="10" presetClass="entr" presetSubtype="0" fill="hold" grpId="0" nodeType="withEffect">
                                  <p:stCondLst>
                                    <p:cond delay="17750"/>
                                  </p:stCondLst>
                                  <p:childTnLst>
                                    <p:set>
                                      <p:cBhvr>
                                        <p:cTn id="175" dur="1" fill="hold">
                                          <p:stCondLst>
                                            <p:cond delay="0"/>
                                          </p:stCondLst>
                                        </p:cTn>
                                        <p:tgtEl>
                                          <p:spTgt spid="143"/>
                                        </p:tgtEl>
                                        <p:attrNameLst>
                                          <p:attrName>style.visibility</p:attrName>
                                        </p:attrNameLst>
                                      </p:cBhvr>
                                      <p:to>
                                        <p:strVal val="visible"/>
                                      </p:to>
                                    </p:set>
                                    <p:animEffect transition="in" filter="fade">
                                      <p:cBhvr>
                                        <p:cTn id="176" dur="500"/>
                                        <p:tgtEl>
                                          <p:spTgt spid="143"/>
                                        </p:tgtEl>
                                      </p:cBhvr>
                                    </p:animEffect>
                                  </p:childTnLst>
                                </p:cTn>
                              </p:par>
                              <p:par>
                                <p:cTn id="177" presetID="22" presetClass="entr" presetSubtype="8" fill="hold" nodeType="withEffect">
                                  <p:stCondLst>
                                    <p:cond delay="18550"/>
                                  </p:stCondLst>
                                  <p:childTnLst>
                                    <p:set>
                                      <p:cBhvr>
                                        <p:cTn id="178" dur="1" fill="hold">
                                          <p:stCondLst>
                                            <p:cond delay="0"/>
                                          </p:stCondLst>
                                        </p:cTn>
                                        <p:tgtEl>
                                          <p:spTgt spid="182"/>
                                        </p:tgtEl>
                                        <p:attrNameLst>
                                          <p:attrName>style.visibility</p:attrName>
                                        </p:attrNameLst>
                                      </p:cBhvr>
                                      <p:to>
                                        <p:strVal val="visible"/>
                                      </p:to>
                                    </p:set>
                                    <p:animEffect transition="in" filter="wipe(left)">
                                      <p:cBhvr>
                                        <p:cTn id="179" dur="750"/>
                                        <p:tgtEl>
                                          <p:spTgt spid="182"/>
                                        </p:tgtEl>
                                      </p:cBhvr>
                                    </p:animEffect>
                                  </p:childTnLst>
                                </p:cTn>
                              </p:par>
                              <p:par>
                                <p:cTn id="180" presetID="10" presetClass="entr" presetSubtype="0" fill="hold" grpId="0" nodeType="withEffect">
                                  <p:stCondLst>
                                    <p:cond delay="18550"/>
                                  </p:stCondLst>
                                  <p:childTnLst>
                                    <p:set>
                                      <p:cBhvr>
                                        <p:cTn id="181" dur="1" fill="hold">
                                          <p:stCondLst>
                                            <p:cond delay="0"/>
                                          </p:stCondLst>
                                        </p:cTn>
                                        <p:tgtEl>
                                          <p:spTgt spid="181"/>
                                        </p:tgtEl>
                                        <p:attrNameLst>
                                          <p:attrName>style.visibility</p:attrName>
                                        </p:attrNameLst>
                                      </p:cBhvr>
                                      <p:to>
                                        <p:strVal val="visible"/>
                                      </p:to>
                                    </p:set>
                                    <p:animEffect transition="in" filter="fade">
                                      <p:cBhvr>
                                        <p:cTn id="182" dur="500"/>
                                        <p:tgtEl>
                                          <p:spTgt spid="181"/>
                                        </p:tgtEl>
                                      </p:cBhvr>
                                    </p:animEffect>
                                  </p:childTnLst>
                                </p:cTn>
                              </p:par>
                              <p:par>
                                <p:cTn id="183" presetID="10" presetClass="entr" presetSubtype="0" fill="hold" grpId="0" nodeType="withEffect">
                                  <p:stCondLst>
                                    <p:cond delay="19050"/>
                                  </p:stCondLst>
                                  <p:iterate type="lt">
                                    <p:tmPct val="10000"/>
                                  </p:iterate>
                                  <p:childTnLst>
                                    <p:set>
                                      <p:cBhvr>
                                        <p:cTn id="184" dur="1" fill="hold">
                                          <p:stCondLst>
                                            <p:cond delay="0"/>
                                          </p:stCondLst>
                                        </p:cTn>
                                        <p:tgtEl>
                                          <p:spTgt spid="180"/>
                                        </p:tgtEl>
                                        <p:attrNameLst>
                                          <p:attrName>style.visibility</p:attrName>
                                        </p:attrNameLst>
                                      </p:cBhvr>
                                      <p:to>
                                        <p:strVal val="visible"/>
                                      </p:to>
                                    </p:set>
                                    <p:animEffect transition="in" filter="fade">
                                      <p:cBhvr>
                                        <p:cTn id="185"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5" grpId="1" animBg="1"/>
      <p:bldP spid="165" grpId="2" animBg="1"/>
      <p:bldP spid="95" grpId="0" animBg="1"/>
      <p:bldP spid="95" grpId="1" animBg="1"/>
      <p:bldP spid="95" grpId="2" animBg="1"/>
      <p:bldP spid="16" grpId="0" animBg="1"/>
      <p:bldP spid="164" grpId="0" animBg="1"/>
      <p:bldP spid="164" grpId="1" animBg="1"/>
      <p:bldP spid="164" grpId="2" animBg="1"/>
      <p:bldP spid="22" grpId="0"/>
      <p:bldP spid="22" grpId="1"/>
      <p:bldP spid="114" grpId="0" animBg="1"/>
      <p:bldP spid="114" grpId="1" animBg="1"/>
      <p:bldP spid="114" grpId="2" animBg="1"/>
      <p:bldP spid="115" grpId="0" animBg="1"/>
      <p:bldP spid="115" grpId="1" animBg="1"/>
      <p:bldP spid="115" grpId="2" animBg="1"/>
      <p:bldP spid="163" grpId="0" animBg="1"/>
      <p:bldP spid="163" grpId="1" animBg="1"/>
      <p:bldP spid="163" grpId="2" animBg="1"/>
      <p:bldP spid="97" grpId="0" animBg="1"/>
      <p:bldP spid="117" grpId="0"/>
      <p:bldP spid="120" grpId="0" animBg="1"/>
      <p:bldP spid="121" grpId="0"/>
      <p:bldP spid="142" grpId="0" animBg="1"/>
      <p:bldP spid="143" grpId="0"/>
      <p:bldP spid="168" grpId="0" animBg="1"/>
      <p:bldP spid="168" grpId="1" animBg="1"/>
      <p:bldP spid="170" grpId="0" animBg="1"/>
      <p:bldP spid="170" grpId="1" animBg="1"/>
      <p:bldP spid="170" grpId="2" animBg="1"/>
      <p:bldP spid="170" grpId="3" animBg="1"/>
      <p:bldP spid="170" grpId="4" animBg="1"/>
      <p:bldP spid="170" grpId="5" animBg="1"/>
      <p:bldP spid="170" grpId="6" animBg="1"/>
      <p:bldP spid="171" grpId="0" animBg="1"/>
      <p:bldP spid="171" grpId="1" animBg="1"/>
      <p:bldP spid="172" grpId="0"/>
      <p:bldP spid="173" grpId="0"/>
      <p:bldP spid="176" grpId="0"/>
      <p:bldP spid="177" grpId="0"/>
      <p:bldP spid="180" grpId="0"/>
      <p:bldP spid="181" grpId="0"/>
      <p:bldP spid="167" grpId="0" animBg="1"/>
      <p:bldP spid="167" grpId="1" animBg="1"/>
      <p:bldP spid="167" grpId="2" animBg="1"/>
      <p:bldP spid="167" grpId="3" animBg="1"/>
      <p:bldP spid="167" grpId="4" animBg="1"/>
      <p:bldP spid="167" grpId="5" animBg="1"/>
      <p:bldP spid="167" grpId="6" animBg="1"/>
      <p:bldP spid="169" grpId="0" animBg="1"/>
      <p:bldP spid="169" grpId="1" animBg="1"/>
      <p:bldP spid="169" grpId="2" animBg="1"/>
      <p:bldP spid="169" grpId="3" animBg="1"/>
      <p:bldP spid="169" grpId="4" animBg="1"/>
      <p:bldP spid="169" grpId="5" animBg="1"/>
      <p:bldP spid="169" grpId="6"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椭圆 45"/>
          <p:cNvSpPr/>
          <p:nvPr/>
        </p:nvSpPr>
        <p:spPr>
          <a:xfrm>
            <a:off x="3255852" y="2397970"/>
            <a:ext cx="399870" cy="399870"/>
          </a:xfrm>
          <a:prstGeom prst="ellipse">
            <a:avLst/>
          </a:prstGeom>
          <a:gradFill>
            <a:gsLst>
              <a:gs pos="4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53288" y="2397970"/>
            <a:ext cx="399870" cy="399870"/>
          </a:xfrm>
          <a:prstGeom prst="ellipse">
            <a:avLst/>
          </a:prstGeom>
          <a:gradFill>
            <a:gsLst>
              <a:gs pos="4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rot="16200000" flipH="1" flipV="1">
            <a:off x="3062515" y="5237731"/>
            <a:ext cx="849514" cy="0"/>
          </a:xfrm>
          <a:prstGeom prst="line">
            <a:avLst/>
          </a:prstGeom>
          <a:ln w="12700">
            <a:gradFill>
              <a:gsLst>
                <a:gs pos="2500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74960" y="2568877"/>
            <a:ext cx="849514" cy="0"/>
          </a:xfrm>
          <a:prstGeom prst="line">
            <a:avLst/>
          </a:prstGeom>
          <a:ln w="12700">
            <a:gradFill>
              <a:gsLst>
                <a:gs pos="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287337" y="2364701"/>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endCxn id="42" idx="0"/>
          </p:cNvCxnSpPr>
          <p:nvPr/>
        </p:nvCxnSpPr>
        <p:spPr>
          <a:xfrm flipH="1">
            <a:off x="1620692" y="2583038"/>
            <a:ext cx="1835095" cy="1832189"/>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382298" y="1460474"/>
            <a:ext cx="2213001" cy="2213001"/>
          </a:xfrm>
          <a:prstGeom prst="ellipse">
            <a:avLst/>
          </a:prstGeom>
          <a:blipFill dpi="0" rotWithShape="1">
            <a:blip r:embed="rId2">
              <a:grayscl/>
            </a:blip>
            <a:srcRect/>
            <a:tile tx="-882650" ty="-25400" sx="90000" sy="90000" flip="none" algn="tl"/>
          </a:blipFill>
          <a:ln>
            <a:noFill/>
          </a:ln>
          <a:effectLst>
            <a:outerShdw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5048249" y="2568877"/>
            <a:ext cx="2880000"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4088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标题一</a:t>
            </a:r>
          </a:p>
        </p:txBody>
      </p:sp>
      <p:sp>
        <p:nvSpPr>
          <p:cNvPr id="35" name="同侧圆角矩形 34"/>
          <p:cNvSpPr/>
          <p:nvPr/>
        </p:nvSpPr>
        <p:spPr>
          <a:xfrm rot="16200000">
            <a:off x="11493545" y="3599471"/>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燕尾形 35"/>
          <p:cNvSpPr/>
          <p:nvPr/>
        </p:nvSpPr>
        <p:spPr>
          <a:xfrm>
            <a:off x="11887326" y="35751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2" name="文本框 21"/>
          <p:cNvSpPr txBox="1"/>
          <p:nvPr/>
        </p:nvSpPr>
        <p:spPr>
          <a:xfrm>
            <a:off x="4905400" y="2034151"/>
            <a:ext cx="5240085"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24" name="椭圆 23"/>
          <p:cNvSpPr/>
          <p:nvPr/>
        </p:nvSpPr>
        <p:spPr>
          <a:xfrm>
            <a:off x="823519" y="4804088"/>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905401" y="2690268"/>
            <a:ext cx="6096428" cy="830997"/>
          </a:xfrm>
          <a:prstGeom prst="rect">
            <a:avLst/>
          </a:prstGeom>
          <a:noFill/>
        </p:spPr>
        <p:txBody>
          <a:bodyPr vert="horz" wrap="square" rtlCol="0">
            <a:spAutoFit/>
          </a:bodyPr>
          <a:lstStyle/>
          <a:p>
            <a:r>
              <a:rPr lang="zh-CN" altLang="en-US" sz="2400" dirty="0">
                <a:solidFill>
                  <a:schemeClr val="bg1"/>
                </a:solidFill>
                <a:latin typeface="方正正黑简体" panose="02000000000000000000" pitchFamily="2" charset="-122"/>
                <a:ea typeface="方正正黑简体" panose="02000000000000000000" pitchFamily="2" charset="-122"/>
              </a:rPr>
              <a:t>演示，无处不在！第一小节部概要第一小节部概要第一小节部概要第一小节部概要第一</a:t>
            </a:r>
          </a:p>
        </p:txBody>
      </p:sp>
      <p:sp>
        <p:nvSpPr>
          <p:cNvPr id="29" name="文本框 28"/>
          <p:cNvSpPr txBox="1"/>
          <p:nvPr/>
        </p:nvSpPr>
        <p:spPr>
          <a:xfrm>
            <a:off x="4905401" y="4939023"/>
            <a:ext cx="6096428" cy="830997"/>
          </a:xfrm>
          <a:prstGeom prst="rect">
            <a:avLst/>
          </a:prstGeom>
          <a:noFill/>
        </p:spPr>
        <p:txBody>
          <a:bodyPr vert="horz" wrap="square" rtlCol="0">
            <a:spAutoFit/>
          </a:bodyPr>
          <a:lstStyle/>
          <a:p>
            <a:r>
              <a:rPr lang="zh-CN" altLang="en-US" sz="2400" dirty="0">
                <a:solidFill>
                  <a:schemeClr val="bg1"/>
                </a:solidFill>
                <a:latin typeface="方正正黑简体" panose="02000000000000000000" pitchFamily="2" charset="-122"/>
                <a:ea typeface="方正正黑简体" panose="02000000000000000000" pitchFamily="2" charset="-122"/>
              </a:rPr>
              <a:t>演示，无处不在！第一小节部概要第一小节部概要第一小节部概要第一小节部概要第一</a:t>
            </a:r>
          </a:p>
        </p:txBody>
      </p:sp>
      <p:cxnSp>
        <p:nvCxnSpPr>
          <p:cNvPr id="32" name="直接连接符 31"/>
          <p:cNvCxnSpPr/>
          <p:nvPr/>
        </p:nvCxnSpPr>
        <p:spPr>
          <a:xfrm>
            <a:off x="5048250" y="4812973"/>
            <a:ext cx="2880000"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905401" y="4274518"/>
            <a:ext cx="543560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grpSp>
        <p:nvGrpSpPr>
          <p:cNvPr id="9" name="组合 8"/>
          <p:cNvGrpSpPr/>
          <p:nvPr/>
        </p:nvGrpSpPr>
        <p:grpSpPr>
          <a:xfrm rot="2700000">
            <a:off x="249019" y="4018220"/>
            <a:ext cx="1680262" cy="1857097"/>
            <a:chOff x="697013" y="4306546"/>
            <a:chExt cx="1680262" cy="1857097"/>
          </a:xfrm>
        </p:grpSpPr>
        <p:grpSp>
          <p:nvGrpSpPr>
            <p:cNvPr id="40" name="组合 39"/>
            <p:cNvGrpSpPr/>
            <p:nvPr/>
          </p:nvGrpSpPr>
          <p:grpSpPr>
            <a:xfrm>
              <a:off x="697013" y="4483381"/>
              <a:ext cx="1680262" cy="1680262"/>
              <a:chOff x="8594155" y="1313789"/>
              <a:chExt cx="1680262" cy="1680262"/>
            </a:xfrm>
          </p:grpSpPr>
          <p:sp>
            <p:nvSpPr>
              <p:cNvPr id="41" name="椭圆 40"/>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594155" y="1313789"/>
                <a:ext cx="1680262" cy="1680262"/>
              </a:xfrm>
              <a:prstGeom prst="ellipse">
                <a:avLst/>
              </a:prstGeom>
              <a:noFill/>
              <a:ln w="25400">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同心圆 22"/>
            <p:cNvSpPr/>
            <p:nvPr/>
          </p:nvSpPr>
          <p:spPr>
            <a:xfrm>
              <a:off x="1360309" y="4306546"/>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1051313" y="129941"/>
            <a:ext cx="4875621" cy="4875620"/>
            <a:chOff x="1051313" y="129941"/>
            <a:chExt cx="4875621" cy="4875620"/>
          </a:xfrm>
        </p:grpSpPr>
        <p:sp>
          <p:nvSpPr>
            <p:cNvPr id="45" name="椭圆 44"/>
            <p:cNvSpPr/>
            <p:nvPr/>
          </p:nvSpPr>
          <p:spPr>
            <a:xfrm>
              <a:off x="2270219" y="1348846"/>
              <a:ext cx="2437810" cy="2437810"/>
            </a:xfrm>
            <a:prstGeom prst="ellipse">
              <a:avLst/>
            </a:prstGeom>
            <a:noFill/>
            <a:ln w="25400">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自由: 形状 30"/>
            <p:cNvSpPr/>
            <p:nvPr/>
          </p:nvSpPr>
          <p:spPr>
            <a:xfrm>
              <a:off x="1051313" y="129941"/>
              <a:ext cx="4875621" cy="4875620"/>
            </a:xfrm>
            <a:custGeom>
              <a:avLst/>
              <a:gdLst/>
              <a:ahLst/>
              <a:cxnLst/>
              <a:rect l="0" t="0" r="0" b="0"/>
              <a:pathLst>
                <a:path w="4875621" h="4875620">
                  <a:moveTo>
                    <a:pt x="0" y="0"/>
                  </a:moveTo>
                  <a:lnTo>
                    <a:pt x="4875620" y="0"/>
                  </a:lnTo>
                  <a:lnTo>
                    <a:pt x="4875620" y="4875619"/>
                  </a:lnTo>
                  <a:lnTo>
                    <a:pt x="0" y="487561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66932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 fill="hold"/>
                                        <p:tgtEl>
                                          <p:spTgt spid="19"/>
                                        </p:tgtEl>
                                        <p:attrNameLst>
                                          <p:attrName>ppt_x</p:attrName>
                                        </p:attrNameLst>
                                      </p:cBhvr>
                                      <p:tavLst>
                                        <p:tav tm="0">
                                          <p:val>
                                            <p:strVal val="#ppt_x"/>
                                          </p:val>
                                        </p:tav>
                                        <p:tav tm="100000">
                                          <p:val>
                                            <p:strVal val="#ppt_x"/>
                                          </p:val>
                                        </p:tav>
                                      </p:tavLst>
                                    </p:anim>
                                    <p:anim calcmode="lin" valueType="num">
                                      <p:cBhvr additive="base">
                                        <p:cTn id="8" dur="3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75000" fill="hold" grpId="1"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decel="60000" fill="hold" grpId="1"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1" presetClass="entr" presetSubtype="0"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childTnLst>
                                </p:cTn>
                              </p:par>
                              <p:par>
                                <p:cTn id="19" presetID="42" presetClass="path" presetSubtype="0" decel="100000" fill="hold" nodeType="withEffect">
                                  <p:stCondLst>
                                    <p:cond delay="500"/>
                                  </p:stCondLst>
                                  <p:childTnLst>
                                    <p:animMotion origin="layout" path="M -2.91667E-6 3.7037E-6 L -0.17877 0.32037 " pathEditMode="relative" rAng="0" ptsTypes="AA">
                                      <p:cBhvr>
                                        <p:cTn id="20" dur="1000" spd="-100000" fill="hold"/>
                                        <p:tgtEl>
                                          <p:spTgt spid="9"/>
                                        </p:tgtEl>
                                        <p:attrNameLst>
                                          <p:attrName>ppt_x</p:attrName>
                                          <p:attrName>ppt_y</p:attrName>
                                        </p:attrNameLst>
                                      </p:cBhvr>
                                      <p:rCtr x="-8932" y="16019"/>
                                    </p:animMotion>
                                  </p:childTnLst>
                                </p:cTn>
                              </p:par>
                              <p:par>
                                <p:cTn id="21" presetID="1" presetClass="entr" presetSubtype="0" fill="hold" grpId="0" nodeType="withEffect">
                                  <p:stCondLst>
                                    <p:cond delay="1300"/>
                                  </p:stCondLst>
                                  <p:childTnLst>
                                    <p:set>
                                      <p:cBhvr>
                                        <p:cTn id="22" dur="1" fill="hold">
                                          <p:stCondLst>
                                            <p:cond delay="0"/>
                                          </p:stCondLst>
                                        </p:cTn>
                                        <p:tgtEl>
                                          <p:spTgt spid="24"/>
                                        </p:tgtEl>
                                        <p:attrNameLst>
                                          <p:attrName>style.visibility</p:attrName>
                                        </p:attrNameLst>
                                      </p:cBhvr>
                                      <p:to>
                                        <p:strVal val="visible"/>
                                      </p:to>
                                    </p:set>
                                  </p:childTnLst>
                                </p:cTn>
                              </p:par>
                              <p:par>
                                <p:cTn id="23" presetID="42" presetClass="path" presetSubtype="0" decel="100000" fill="hold" grpId="1" nodeType="withEffect">
                                  <p:stCondLst>
                                    <p:cond delay="1300"/>
                                  </p:stCondLst>
                                  <p:childTnLst>
                                    <p:animMotion origin="layout" path="M -4.375E-6 3.7037E-7 L 0.20274 -0.35671 " pathEditMode="relative" rAng="0" ptsTypes="AA">
                                      <p:cBhvr>
                                        <p:cTn id="24" dur="1000" fill="hold"/>
                                        <p:tgtEl>
                                          <p:spTgt spid="24"/>
                                        </p:tgtEl>
                                        <p:attrNameLst>
                                          <p:attrName>ppt_x</p:attrName>
                                          <p:attrName>ppt_y</p:attrName>
                                        </p:attrNameLst>
                                      </p:cBhvr>
                                      <p:rCtr x="10130" y="-17847"/>
                                    </p:animMotion>
                                  </p:childTnLst>
                                </p:cTn>
                              </p:par>
                              <p:par>
                                <p:cTn id="25" presetID="22" presetClass="entr" presetSubtype="8" fill="hold" nodeType="withEffect">
                                  <p:stCondLst>
                                    <p:cond delay="150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10" presetClass="exit" presetSubtype="0" fill="hold" grpId="2" nodeType="withEffect">
                                  <p:stCondLst>
                                    <p:cond delay="2100"/>
                                  </p:stCondLst>
                                  <p:childTnLst>
                                    <p:animEffect transition="out" filter="fade">
                                      <p:cBhvr>
                                        <p:cTn id="29" dur="250"/>
                                        <p:tgtEl>
                                          <p:spTgt spid="24"/>
                                        </p:tgtEl>
                                      </p:cBhvr>
                                    </p:animEffect>
                                    <p:set>
                                      <p:cBhvr>
                                        <p:cTn id="30" dur="1" fill="hold">
                                          <p:stCondLst>
                                            <p:cond delay="249"/>
                                          </p:stCondLst>
                                        </p:cTn>
                                        <p:tgtEl>
                                          <p:spTgt spid="24"/>
                                        </p:tgtEl>
                                        <p:attrNameLst>
                                          <p:attrName>style.visibility</p:attrName>
                                        </p:attrNameLst>
                                      </p:cBhvr>
                                      <p:to>
                                        <p:strVal val="hidden"/>
                                      </p:to>
                                    </p:set>
                                  </p:childTnLst>
                                </p:cTn>
                              </p:par>
                              <p:par>
                                <p:cTn id="31" presetID="10" presetClass="entr" presetSubtype="0" fill="hold" grpId="0" nodeType="withEffect">
                                  <p:stCondLst>
                                    <p:cond delay="225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6" presetClass="emph" presetSubtype="0" autoRev="1" fill="hold" grpId="1" nodeType="withEffect">
                                  <p:stCondLst>
                                    <p:cond delay="2250"/>
                                  </p:stCondLst>
                                  <p:childTnLst>
                                    <p:animScale>
                                      <p:cBhvr>
                                        <p:cTn id="35" dur="250" fill="hold"/>
                                        <p:tgtEl>
                                          <p:spTgt spid="30"/>
                                        </p:tgtEl>
                                      </p:cBhvr>
                                      <p:by x="150000" y="150000"/>
                                    </p:animScale>
                                  </p:childTnLst>
                                </p:cTn>
                              </p:par>
                              <p:par>
                                <p:cTn id="36" presetID="49" presetClass="entr" presetSubtype="0" decel="100000" fill="hold" grpId="0" nodeType="withEffect">
                                  <p:stCondLst>
                                    <p:cond delay="22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 calcmode="lin" valueType="num">
                                      <p:cBhvr>
                                        <p:cTn id="40" dur="500" fill="hold"/>
                                        <p:tgtEl>
                                          <p:spTgt spid="23"/>
                                        </p:tgtEl>
                                        <p:attrNameLst>
                                          <p:attrName>style.rotation</p:attrName>
                                        </p:attrNameLst>
                                      </p:cBhvr>
                                      <p:tavLst>
                                        <p:tav tm="0">
                                          <p:val>
                                            <p:fltVal val="360"/>
                                          </p:val>
                                        </p:tav>
                                        <p:tav tm="100000">
                                          <p:val>
                                            <p:fltVal val="0"/>
                                          </p:val>
                                        </p:tav>
                                      </p:tavLst>
                                    </p:anim>
                                    <p:animEffect transition="in" filter="fade">
                                      <p:cBhvr>
                                        <p:cTn id="41" dur="500"/>
                                        <p:tgtEl>
                                          <p:spTgt spid="23"/>
                                        </p:tgtEl>
                                      </p:cBhvr>
                                    </p:animEffect>
                                  </p:childTnLst>
                                </p:cTn>
                              </p:par>
                              <p:par>
                                <p:cTn id="42" presetID="22" presetClass="entr" presetSubtype="2" fill="hold" nodeType="withEffect">
                                  <p:stCondLst>
                                    <p:cond delay="275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63" presetClass="path" presetSubtype="0" accel="50000" decel="50000" fill="hold" nodeType="withEffect">
                                  <p:stCondLst>
                                    <p:cond delay="2250"/>
                                  </p:stCondLst>
                                  <p:childTnLst>
                                    <p:animMotion origin="layout" path="M 3.33333E-6 2.96296E-6 L 0.12864 2.96296E-6 " pathEditMode="relative" rAng="0" ptsTypes="AA">
                                      <p:cBhvr>
                                        <p:cTn id="46" dur="1000" spd="-100000" fill="hold"/>
                                        <p:tgtEl>
                                          <p:spTgt spid="27"/>
                                        </p:tgtEl>
                                        <p:attrNameLst>
                                          <p:attrName>ppt_x</p:attrName>
                                          <p:attrName>ppt_y</p:attrName>
                                        </p:attrNameLst>
                                      </p:cBhvr>
                                      <p:rCtr x="6432" y="0"/>
                                    </p:animMotion>
                                  </p:childTnLst>
                                </p:cTn>
                              </p:par>
                              <p:par>
                                <p:cTn id="47" presetID="22" presetClass="entr" presetSubtype="1" fill="hold" nodeType="withEffect">
                                  <p:stCondLst>
                                    <p:cond delay="275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par>
                                <p:cTn id="50" presetID="42" presetClass="path" presetSubtype="0" accel="50000" decel="50000" fill="hold" nodeType="withEffect">
                                  <p:stCondLst>
                                    <p:cond delay="2250"/>
                                  </p:stCondLst>
                                  <p:childTnLst>
                                    <p:animMotion origin="layout" path="M 2.5E-6 2.59259E-6 L 2.5E-6 -0.3206 " pathEditMode="relative" rAng="0" ptsTypes="AA">
                                      <p:cBhvr>
                                        <p:cTn id="51" dur="1000" spd="-100000" fill="hold"/>
                                        <p:tgtEl>
                                          <p:spTgt spid="28"/>
                                        </p:tgtEl>
                                        <p:attrNameLst>
                                          <p:attrName>ppt_x</p:attrName>
                                          <p:attrName>ppt_y</p:attrName>
                                        </p:attrNameLst>
                                      </p:cBhvr>
                                      <p:rCtr x="0" y="-16042"/>
                                    </p:animMotion>
                                  </p:childTnLst>
                                </p:cTn>
                              </p:par>
                              <p:par>
                                <p:cTn id="52" presetID="49" presetClass="entr" presetSubtype="0" decel="100000" fill="hold" nodeType="withEffect">
                                  <p:stCondLst>
                                    <p:cond delay="225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 calcmode="lin" valueType="num">
                                      <p:cBhvr>
                                        <p:cTn id="56" dur="500" fill="hold"/>
                                        <p:tgtEl>
                                          <p:spTgt spid="34"/>
                                        </p:tgtEl>
                                        <p:attrNameLst>
                                          <p:attrName>style.rotation</p:attrName>
                                        </p:attrNameLst>
                                      </p:cBhvr>
                                      <p:tavLst>
                                        <p:tav tm="0">
                                          <p:val>
                                            <p:fltVal val="360"/>
                                          </p:val>
                                        </p:tav>
                                        <p:tav tm="100000">
                                          <p:val>
                                            <p:fltVal val="0"/>
                                          </p:val>
                                        </p:tav>
                                      </p:tavLst>
                                    </p:anim>
                                    <p:animEffect transition="in" filter="fade">
                                      <p:cBhvr>
                                        <p:cTn id="57" dur="500"/>
                                        <p:tgtEl>
                                          <p:spTgt spid="34"/>
                                        </p:tgtEl>
                                      </p:cBhvr>
                                    </p:animEffect>
                                  </p:childTnLst>
                                </p:cTn>
                              </p:par>
                              <p:par>
                                <p:cTn id="58" presetID="8" presetClass="emph" presetSubtype="0" fill="hold" nodeType="withEffect">
                                  <p:stCondLst>
                                    <p:cond delay="2750"/>
                                  </p:stCondLst>
                                  <p:childTnLst>
                                    <p:animRot by="-10800000">
                                      <p:cBhvr>
                                        <p:cTn id="59" dur="7450" fill="hold"/>
                                        <p:tgtEl>
                                          <p:spTgt spid="34"/>
                                        </p:tgtEl>
                                        <p:attrNameLst>
                                          <p:attrName>r</p:attrName>
                                        </p:attrNameLst>
                                      </p:cBhvr>
                                    </p:animRot>
                                  </p:childTnLst>
                                </p:cTn>
                              </p:par>
                              <p:par>
                                <p:cTn id="60" presetID="1" presetClass="entr" presetSubtype="0" fill="hold" grpId="4" nodeType="withEffect">
                                  <p:stCondLst>
                                    <p:cond delay="2750"/>
                                  </p:stCondLst>
                                  <p:childTnLst>
                                    <p:set>
                                      <p:cBhvr>
                                        <p:cTn id="61" dur="1" fill="hold">
                                          <p:stCondLst>
                                            <p:cond delay="0"/>
                                          </p:stCondLst>
                                        </p:cTn>
                                        <p:tgtEl>
                                          <p:spTgt spid="46"/>
                                        </p:tgtEl>
                                        <p:attrNameLst>
                                          <p:attrName>style.visibility</p:attrName>
                                        </p:attrNameLst>
                                      </p:cBhvr>
                                      <p:to>
                                        <p:strVal val="visible"/>
                                      </p:to>
                                    </p:set>
                                  </p:childTnLst>
                                </p:cTn>
                              </p:par>
                              <p:par>
                                <p:cTn id="62" presetID="42" presetClass="path" presetSubtype="0" accel="50000" fill="hold" grpId="1" nodeType="withEffect">
                                  <p:stCondLst>
                                    <p:cond delay="2750"/>
                                  </p:stCondLst>
                                  <p:childTnLst>
                                    <p:animMotion origin="layout" path="M 0.00326 -0.00578 L 0.52071 0.00209 " pathEditMode="relative" rAng="0" ptsTypes="AA">
                                      <p:cBhvr>
                                        <p:cTn id="63" dur="1250" fill="hold"/>
                                        <p:tgtEl>
                                          <p:spTgt spid="46"/>
                                        </p:tgtEl>
                                        <p:attrNameLst>
                                          <p:attrName>ppt_x</p:attrName>
                                          <p:attrName>ppt_y</p:attrName>
                                        </p:attrNameLst>
                                      </p:cBhvr>
                                      <p:rCtr x="25872" y="394"/>
                                    </p:animMotion>
                                  </p:childTnLst>
                                </p:cTn>
                              </p:par>
                              <p:par>
                                <p:cTn id="64" presetID="22" presetClass="entr" presetSubtype="8" fill="hold" nodeType="withEffect">
                                  <p:stCondLst>
                                    <p:cond delay="300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650"/>
                                        <p:tgtEl>
                                          <p:spTgt spid="26"/>
                                        </p:tgtEl>
                                      </p:cBhvr>
                                    </p:animEffect>
                                  </p:childTnLst>
                                </p:cTn>
                              </p:par>
                              <p:par>
                                <p:cTn id="67" presetID="10" presetClass="exit" presetSubtype="0" fill="hold" grpId="2" nodeType="withEffect">
                                  <p:stCondLst>
                                    <p:cond delay="3650"/>
                                  </p:stCondLst>
                                  <p:childTnLst>
                                    <p:animEffect transition="out" filter="fade">
                                      <p:cBhvr>
                                        <p:cTn id="68" dur="350"/>
                                        <p:tgtEl>
                                          <p:spTgt spid="46"/>
                                        </p:tgtEl>
                                      </p:cBhvr>
                                    </p:animEffect>
                                    <p:set>
                                      <p:cBhvr>
                                        <p:cTn id="69" dur="1" fill="hold">
                                          <p:stCondLst>
                                            <p:cond delay="349"/>
                                          </p:stCondLst>
                                        </p:cTn>
                                        <p:tgtEl>
                                          <p:spTgt spid="46"/>
                                        </p:tgtEl>
                                        <p:attrNameLst>
                                          <p:attrName>style.visibility</p:attrName>
                                        </p:attrNameLst>
                                      </p:cBhvr>
                                      <p:to>
                                        <p:strVal val="hidden"/>
                                      </p:to>
                                    </p:set>
                                  </p:childTnLst>
                                </p:cTn>
                              </p:par>
                              <p:par>
                                <p:cTn id="70" presetID="6" presetClass="emph" presetSubtype="0" fill="hold" grpId="3" nodeType="withEffect">
                                  <p:stCondLst>
                                    <p:cond delay="3650"/>
                                  </p:stCondLst>
                                  <p:childTnLst>
                                    <p:animScale>
                                      <p:cBhvr>
                                        <p:cTn id="71" dur="350" fill="hold"/>
                                        <p:tgtEl>
                                          <p:spTgt spid="46"/>
                                        </p:tgtEl>
                                      </p:cBhvr>
                                      <p:by x="0" y="0"/>
                                    </p:animScale>
                                  </p:childTnLst>
                                </p:cTn>
                              </p:par>
                              <p:par>
                                <p:cTn id="72" presetID="41" presetClass="entr" presetSubtype="0" fill="hold" grpId="0" nodeType="withEffect">
                                  <p:stCondLst>
                                    <p:cond delay="3700"/>
                                  </p:stCondLst>
                                  <p:iterate type="lt">
                                    <p:tmPct val="6000"/>
                                  </p:iterate>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2"/>
                                        </p:tgtEl>
                                        <p:attrNameLst>
                                          <p:attrName>ppt_y</p:attrName>
                                        </p:attrNameLst>
                                      </p:cBhvr>
                                      <p:tavLst>
                                        <p:tav tm="0">
                                          <p:val>
                                            <p:strVal val="#ppt_y"/>
                                          </p:val>
                                        </p:tav>
                                        <p:tav tm="100000">
                                          <p:val>
                                            <p:strVal val="#ppt_y"/>
                                          </p:val>
                                        </p:tav>
                                      </p:tavLst>
                                    </p:anim>
                                    <p:anim calcmode="lin" valueType="num">
                                      <p:cBhvr>
                                        <p:cTn id="7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2"/>
                                        </p:tgtEl>
                                      </p:cBhvr>
                                    </p:animEffect>
                                  </p:childTnLst>
                                </p:cTn>
                              </p:par>
                              <p:par>
                                <p:cTn id="79" presetID="10" presetClass="entr" presetSubtype="0" fill="hold" grpId="0" nodeType="withEffect">
                                  <p:stCondLst>
                                    <p:cond delay="4500"/>
                                  </p:stCondLst>
                                  <p:iterate type="lt">
                                    <p:tmPct val="6000"/>
                                  </p:iterate>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 presetClass="entr" presetSubtype="0" fill="hold" grpId="4" nodeType="withEffect">
                                  <p:stCondLst>
                                    <p:cond delay="6200"/>
                                  </p:stCondLst>
                                  <p:childTnLst>
                                    <p:set>
                                      <p:cBhvr>
                                        <p:cTn id="83" dur="1" fill="hold">
                                          <p:stCondLst>
                                            <p:cond delay="0"/>
                                          </p:stCondLst>
                                        </p:cTn>
                                        <p:tgtEl>
                                          <p:spTgt spid="47"/>
                                        </p:tgtEl>
                                        <p:attrNameLst>
                                          <p:attrName>style.visibility</p:attrName>
                                        </p:attrNameLst>
                                      </p:cBhvr>
                                      <p:to>
                                        <p:strVal val="visible"/>
                                      </p:to>
                                    </p:set>
                                  </p:childTnLst>
                                </p:cTn>
                              </p:par>
                              <p:par>
                                <p:cTn id="84" presetID="0" presetClass="path" presetSubtype="0" accel="33333" decel="26667" fill="hold" grpId="0" nodeType="withEffect">
                                  <p:stCondLst>
                                    <p:cond delay="6200"/>
                                  </p:stCondLst>
                                  <p:childTnLst>
                                    <p:animMotion origin="layout" path="M 5E-6 4.44444E-6 C -0.00078 0.17638 0.04532 0.32291 0.12891 0.32523 " pathEditMode="relative" rAng="0" ptsTypes="AA">
                                      <p:cBhvr>
                                        <p:cTn id="85" dur="750" fill="hold"/>
                                        <p:tgtEl>
                                          <p:spTgt spid="47"/>
                                        </p:tgtEl>
                                        <p:attrNameLst>
                                          <p:attrName>ppt_x</p:attrName>
                                          <p:attrName>ppt_y</p:attrName>
                                        </p:attrNameLst>
                                      </p:cBhvr>
                                      <p:rCtr x="6432" y="16250"/>
                                    </p:animMotion>
                                  </p:childTnLst>
                                </p:cTn>
                              </p:par>
                              <p:par>
                                <p:cTn id="86" presetID="42" presetClass="path" presetSubtype="0" accel="21000" fill="hold" grpId="1" nodeType="withEffect">
                                  <p:stCondLst>
                                    <p:cond delay="6900"/>
                                  </p:stCondLst>
                                  <p:childTnLst>
                                    <p:animMotion origin="layout" path="M 0.12891 0.32524 L 0.52097 0.32153 " pathEditMode="relative" rAng="0" ptsTypes="AA">
                                      <p:cBhvr>
                                        <p:cTn id="87" dur="1200" fill="hold"/>
                                        <p:tgtEl>
                                          <p:spTgt spid="47"/>
                                        </p:tgtEl>
                                        <p:attrNameLst>
                                          <p:attrName>ppt_x</p:attrName>
                                          <p:attrName>ppt_y</p:attrName>
                                        </p:attrNameLst>
                                      </p:cBhvr>
                                      <p:rCtr x="19596" y="-185"/>
                                    </p:animMotion>
                                  </p:childTnLst>
                                </p:cTn>
                              </p:par>
                              <p:par>
                                <p:cTn id="88" presetID="22" presetClass="entr" presetSubtype="8" fill="hold" nodeType="withEffect">
                                  <p:stCondLst>
                                    <p:cond delay="7000"/>
                                  </p:stCondLst>
                                  <p:childTnLst>
                                    <p:set>
                                      <p:cBhvr>
                                        <p:cTn id="89" dur="1" fill="hold">
                                          <p:stCondLst>
                                            <p:cond delay="0"/>
                                          </p:stCondLst>
                                        </p:cTn>
                                        <p:tgtEl>
                                          <p:spTgt spid="32"/>
                                        </p:tgtEl>
                                        <p:attrNameLst>
                                          <p:attrName>style.visibility</p:attrName>
                                        </p:attrNameLst>
                                      </p:cBhvr>
                                      <p:to>
                                        <p:strVal val="visible"/>
                                      </p:to>
                                    </p:set>
                                    <p:animEffect transition="in" filter="wipe(left)">
                                      <p:cBhvr>
                                        <p:cTn id="90" dur="750"/>
                                        <p:tgtEl>
                                          <p:spTgt spid="32"/>
                                        </p:tgtEl>
                                      </p:cBhvr>
                                    </p:animEffect>
                                  </p:childTnLst>
                                </p:cTn>
                              </p:par>
                              <p:par>
                                <p:cTn id="91" presetID="10" presetClass="exit" presetSubtype="0" fill="hold" grpId="2" nodeType="withEffect">
                                  <p:stCondLst>
                                    <p:cond delay="7800"/>
                                  </p:stCondLst>
                                  <p:childTnLst>
                                    <p:animEffect transition="out" filter="fade">
                                      <p:cBhvr>
                                        <p:cTn id="92" dur="300"/>
                                        <p:tgtEl>
                                          <p:spTgt spid="47"/>
                                        </p:tgtEl>
                                      </p:cBhvr>
                                    </p:animEffect>
                                    <p:set>
                                      <p:cBhvr>
                                        <p:cTn id="93" dur="1" fill="hold">
                                          <p:stCondLst>
                                            <p:cond delay="299"/>
                                          </p:stCondLst>
                                        </p:cTn>
                                        <p:tgtEl>
                                          <p:spTgt spid="47"/>
                                        </p:tgtEl>
                                        <p:attrNameLst>
                                          <p:attrName>style.visibility</p:attrName>
                                        </p:attrNameLst>
                                      </p:cBhvr>
                                      <p:to>
                                        <p:strVal val="hidden"/>
                                      </p:to>
                                    </p:set>
                                  </p:childTnLst>
                                </p:cTn>
                              </p:par>
                              <p:par>
                                <p:cTn id="94" presetID="6" presetClass="emph" presetSubtype="0" fill="hold" grpId="3" nodeType="withEffect">
                                  <p:stCondLst>
                                    <p:cond delay="7800"/>
                                  </p:stCondLst>
                                  <p:childTnLst>
                                    <p:animScale>
                                      <p:cBhvr>
                                        <p:cTn id="95" dur="300" fill="hold"/>
                                        <p:tgtEl>
                                          <p:spTgt spid="47"/>
                                        </p:tgtEl>
                                      </p:cBhvr>
                                      <p:by x="0" y="0"/>
                                    </p:animScale>
                                  </p:childTnLst>
                                </p:cTn>
                              </p:par>
                              <p:par>
                                <p:cTn id="96" presetID="41" presetClass="entr" presetSubtype="0" fill="hold" grpId="0" nodeType="withEffect">
                                  <p:stCondLst>
                                    <p:cond delay="7800"/>
                                  </p:stCondLst>
                                  <p:iterate type="lt">
                                    <p:tmPct val="6000"/>
                                  </p:iterate>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8"/>
                                        </p:tgtEl>
                                        <p:attrNameLst>
                                          <p:attrName>ppt_y</p:attrName>
                                        </p:attrNameLst>
                                      </p:cBhvr>
                                      <p:tavLst>
                                        <p:tav tm="0">
                                          <p:val>
                                            <p:strVal val="#ppt_y"/>
                                          </p:val>
                                        </p:tav>
                                        <p:tav tm="100000">
                                          <p:val>
                                            <p:strVal val="#ppt_y"/>
                                          </p:val>
                                        </p:tav>
                                      </p:tavLst>
                                    </p:anim>
                                    <p:anim calcmode="lin" valueType="num">
                                      <p:cBhvr>
                                        <p:cTn id="100"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8"/>
                                        </p:tgtEl>
                                      </p:cBhvr>
                                    </p:animEffect>
                                  </p:childTnLst>
                                </p:cTn>
                              </p:par>
                              <p:par>
                                <p:cTn id="103" presetID="10" presetClass="entr" presetSubtype="0" fill="hold" grpId="0" nodeType="withEffect">
                                  <p:stCondLst>
                                    <p:cond delay="8600"/>
                                  </p:stCondLst>
                                  <p:iterate type="lt">
                                    <p:tmPct val="5946"/>
                                  </p:iterate>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childTnLst>
                          </p:cTn>
                        </p:par>
                        <p:par>
                          <p:cTn id="106" fill="hold">
                            <p:stCondLst>
                              <p:cond delay="10200"/>
                            </p:stCondLst>
                            <p:childTnLst>
                              <p:par>
                                <p:cTn id="107" presetID="1" presetClass="entr" presetSubtype="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childTnLst>
                                </p:cTn>
                              </p:par>
                              <p:par>
                                <p:cTn id="111" presetID="63" presetClass="path" presetSubtype="0" repeatCount="indefinite" accel="50000" decel="50000" fill="hold" grpId="1" nodeType="withEffect">
                                  <p:stCondLst>
                                    <p:cond delay="0"/>
                                  </p:stCondLst>
                                  <p:endCondLst>
                                    <p:cond evt="onNext" delay="0">
                                      <p:tgtEl>
                                        <p:sldTgt/>
                                      </p:tgtEl>
                                    </p:cond>
                                  </p:endCondLst>
                                  <p:childTnLst>
                                    <p:animMotion origin="layout" path="M -0.00274 -4.44444E-6 L 0.0026 -4.44444E-6 " pathEditMode="relative" rAng="0" ptsTypes="AA">
                                      <p:cBhvr>
                                        <p:cTn id="112" dur="1000" fill="hold"/>
                                        <p:tgtEl>
                                          <p:spTgt spid="36"/>
                                        </p:tgtEl>
                                        <p:attrNameLst>
                                          <p:attrName>ppt_x</p:attrName>
                                          <p:attrName>ppt_y</p:attrName>
                                        </p:attrNameLst>
                                      </p:cBhvr>
                                      <p:rCtr x="2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1" animBg="1"/>
      <p:bldP spid="46" grpId="2" animBg="1"/>
      <p:bldP spid="46" grpId="3" animBg="1"/>
      <p:bldP spid="46" grpId="4" animBg="1"/>
      <p:bldP spid="47" grpId="0" animBg="1"/>
      <p:bldP spid="47" grpId="1" animBg="1"/>
      <p:bldP spid="47" grpId="2" animBg="1"/>
      <p:bldP spid="47" grpId="3" animBg="1"/>
      <p:bldP spid="47" grpId="4" animBg="1"/>
      <p:bldP spid="30" grpId="0" animBg="1"/>
      <p:bldP spid="30" grpId="1" animBg="1"/>
      <p:bldP spid="21" grpId="1" animBg="1"/>
      <p:bldP spid="20" grpId="1" animBg="1"/>
      <p:bldP spid="23" grpId="0" animBg="1"/>
      <p:bldP spid="19" grpId="1" animBg="1"/>
      <p:bldP spid="35" grpId="0" animBg="1"/>
      <p:bldP spid="36" grpId="0" animBg="1"/>
      <p:bldP spid="36" grpId="1" animBg="1"/>
      <p:bldP spid="22" grpId="0"/>
      <p:bldP spid="24" grpId="0" animBg="1"/>
      <p:bldP spid="24" grpId="1" animBg="1"/>
      <p:bldP spid="24" grpId="2" animBg="1"/>
      <p:bldP spid="25" grpId="0"/>
      <p:bldP spid="29"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1266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标题二</a:t>
            </a:r>
          </a:p>
        </p:txBody>
      </p:sp>
      <p:sp>
        <p:nvSpPr>
          <p:cNvPr id="12" name="同侧圆角矩形 11"/>
          <p:cNvSpPr/>
          <p:nvPr/>
        </p:nvSpPr>
        <p:spPr>
          <a:xfrm rot="16200000">
            <a:off x="11493544" y="3597942"/>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11887325" y="3573597"/>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15" name="组合 14"/>
          <p:cNvGrpSpPr/>
          <p:nvPr/>
        </p:nvGrpSpPr>
        <p:grpSpPr>
          <a:xfrm rot="5400000">
            <a:off x="-256499" y="3597093"/>
            <a:ext cx="954954" cy="441959"/>
            <a:chOff x="6007595" y="6416043"/>
            <a:chExt cx="954954" cy="441959"/>
          </a:xfrm>
        </p:grpSpPr>
        <p:sp>
          <p:nvSpPr>
            <p:cNvPr id="16" name="同侧圆角矩形 15"/>
            <p:cNvSpPr/>
            <p:nvPr/>
          </p:nvSpPr>
          <p:spPr>
            <a:xfrm>
              <a:off x="6007595" y="6416043"/>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rot="5400000">
              <a:off x="6366495" y="64274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25" name="矩形: 圆角 24"/>
          <p:cNvSpPr/>
          <p:nvPr/>
        </p:nvSpPr>
        <p:spPr>
          <a:xfrm>
            <a:off x="1204412" y="4057021"/>
            <a:ext cx="4664991" cy="2206625"/>
          </a:xfrm>
          <a:prstGeom prst="roundRect">
            <a:avLst>
              <a:gd name="adj" fmla="val 5237"/>
            </a:avLst>
          </a:prstGeom>
          <a:blipFill dpi="0" rotWithShape="0">
            <a:blip r:embed="rId2">
              <a:grayscl/>
            </a:blip>
            <a:srcRect/>
            <a:tile tx="-5664200" ty="609600" sx="100000" sy="100000" flip="x" algn="ctr"/>
          </a:blipFill>
          <a:ln w="25400">
            <a:gradFill>
              <a:gsLst>
                <a:gs pos="0">
                  <a:srgbClr val="FEF1A4"/>
                </a:gs>
                <a:gs pos="100000">
                  <a:srgbClr val="F4B138"/>
                </a:gs>
                <a:gs pos="50000">
                  <a:srgbClr val="F5BB4D"/>
                </a:gs>
              </a:gsLst>
              <a:lin ang="5400000" scaled="1"/>
            </a:gradFill>
          </a:ln>
          <a:effectLst>
            <a:outerShdw blurRad="508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6322598" y="1372494"/>
            <a:ext cx="4664991" cy="2206625"/>
          </a:xfrm>
          <a:prstGeom prst="roundRect">
            <a:avLst>
              <a:gd name="adj" fmla="val 5237"/>
            </a:avLst>
          </a:prstGeom>
          <a:blipFill dpi="0" rotWithShape="0">
            <a:blip r:embed="rId3">
              <a:grayscl/>
              <a:extLst>
                <a:ext uri="{BEBA8EAE-BF5A-486C-A8C5-ECC9F3942E4B}">
                  <a14:imgProps xmlns:a14="http://schemas.microsoft.com/office/drawing/2010/main">
                    <a14:imgLayer r:embed="rId4">
                      <a14:imgEffect>
                        <a14:saturation sat="0"/>
                      </a14:imgEffect>
                    </a14:imgLayer>
                  </a14:imgProps>
                </a:ext>
              </a:extLst>
            </a:blip>
            <a:srcRect/>
            <a:tile tx="-6604000" ty="609600" sx="100000" sy="100000" flip="none" algn="ctr"/>
          </a:blipFill>
          <a:ln w="25400">
            <a:gradFill>
              <a:gsLst>
                <a:gs pos="0">
                  <a:srgbClr val="FEF1A4"/>
                </a:gs>
                <a:gs pos="100000">
                  <a:srgbClr val="F4B138"/>
                </a:gs>
                <a:gs pos="50000">
                  <a:srgbClr val="F5BB4D"/>
                </a:gs>
              </a:gsLst>
              <a:lin ang="5400000" scaled="1"/>
            </a:gradFill>
          </a:ln>
          <a:effectLst>
            <a:outerShdw blurRad="508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自由: 形状 43"/>
          <p:cNvSpPr/>
          <p:nvPr/>
        </p:nvSpPr>
        <p:spPr>
          <a:xfrm rot="5400000">
            <a:off x="2540920" y="35990"/>
            <a:ext cx="2206626" cy="4879635"/>
          </a:xfrm>
          <a:custGeom>
            <a:avLst/>
            <a:gdLst>
              <a:gd name="connsiteX0" fmla="*/ 0 w 2206626"/>
              <a:gd name="connsiteY0" fmla="*/ 4799976 h 4879635"/>
              <a:gd name="connsiteX1" fmla="*/ 0 w 2206626"/>
              <a:gd name="connsiteY1" fmla="*/ 294302 h 4879635"/>
              <a:gd name="connsiteX2" fmla="*/ 79659 w 2206626"/>
              <a:gd name="connsiteY2" fmla="*/ 214643 h 4879635"/>
              <a:gd name="connsiteX3" fmla="*/ 876371 w 2206626"/>
              <a:gd name="connsiteY3" fmla="*/ 214643 h 4879635"/>
              <a:gd name="connsiteX4" fmla="*/ 1103314 w 2206626"/>
              <a:gd name="connsiteY4" fmla="*/ 0 h 4879635"/>
              <a:gd name="connsiteX5" fmla="*/ 1330258 w 2206626"/>
              <a:gd name="connsiteY5" fmla="*/ 214643 h 4879635"/>
              <a:gd name="connsiteX6" fmla="*/ 2126967 w 2206626"/>
              <a:gd name="connsiteY6" fmla="*/ 214643 h 4879635"/>
              <a:gd name="connsiteX7" fmla="*/ 2206626 w 2206626"/>
              <a:gd name="connsiteY7" fmla="*/ 294302 h 4879635"/>
              <a:gd name="connsiteX8" fmla="*/ 2206626 w 2206626"/>
              <a:gd name="connsiteY8" fmla="*/ 4799976 h 4879635"/>
              <a:gd name="connsiteX9" fmla="*/ 2126967 w 2206626"/>
              <a:gd name="connsiteY9" fmla="*/ 4879635 h 4879635"/>
              <a:gd name="connsiteX10" fmla="*/ 79659 w 2206626"/>
              <a:gd name="connsiteY10" fmla="*/ 4879635 h 4879635"/>
              <a:gd name="connsiteX11" fmla="*/ 0 w 2206626"/>
              <a:gd name="connsiteY11" fmla="*/ 4799976 h 487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6626" h="4879635">
                <a:moveTo>
                  <a:pt x="0" y="4799976"/>
                </a:moveTo>
                <a:lnTo>
                  <a:pt x="0" y="294302"/>
                </a:lnTo>
                <a:cubicBezTo>
                  <a:pt x="0" y="250308"/>
                  <a:pt x="35665" y="214643"/>
                  <a:pt x="79659" y="214643"/>
                </a:cubicBezTo>
                <a:lnTo>
                  <a:pt x="876371" y="214643"/>
                </a:lnTo>
                <a:lnTo>
                  <a:pt x="1103314" y="0"/>
                </a:lnTo>
                <a:lnTo>
                  <a:pt x="1330258" y="214643"/>
                </a:lnTo>
                <a:lnTo>
                  <a:pt x="2126967" y="214643"/>
                </a:lnTo>
                <a:cubicBezTo>
                  <a:pt x="2170961" y="214643"/>
                  <a:pt x="2206626" y="250308"/>
                  <a:pt x="2206626" y="294302"/>
                </a:cubicBezTo>
                <a:lnTo>
                  <a:pt x="2206626" y="4799976"/>
                </a:lnTo>
                <a:cubicBezTo>
                  <a:pt x="2206626" y="4843970"/>
                  <a:pt x="2170961" y="4879635"/>
                  <a:pt x="2126967" y="4879635"/>
                </a:cubicBezTo>
                <a:lnTo>
                  <a:pt x="79659" y="4879635"/>
                </a:lnTo>
                <a:cubicBezTo>
                  <a:pt x="35665" y="4879635"/>
                  <a:pt x="0" y="4843970"/>
                  <a:pt x="0" y="4799976"/>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5768963" y="2388768"/>
            <a:ext cx="368100" cy="174076"/>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自由: 形状 46"/>
          <p:cNvSpPr/>
          <p:nvPr/>
        </p:nvSpPr>
        <p:spPr>
          <a:xfrm rot="16200000" flipH="1">
            <a:off x="7444458" y="2720515"/>
            <a:ext cx="2206626" cy="4879635"/>
          </a:xfrm>
          <a:custGeom>
            <a:avLst/>
            <a:gdLst>
              <a:gd name="connsiteX0" fmla="*/ 0 w 2206626"/>
              <a:gd name="connsiteY0" fmla="*/ 4799976 h 4879635"/>
              <a:gd name="connsiteX1" fmla="*/ 0 w 2206626"/>
              <a:gd name="connsiteY1" fmla="*/ 294302 h 4879635"/>
              <a:gd name="connsiteX2" fmla="*/ 79659 w 2206626"/>
              <a:gd name="connsiteY2" fmla="*/ 214643 h 4879635"/>
              <a:gd name="connsiteX3" fmla="*/ 876371 w 2206626"/>
              <a:gd name="connsiteY3" fmla="*/ 214643 h 4879635"/>
              <a:gd name="connsiteX4" fmla="*/ 1103314 w 2206626"/>
              <a:gd name="connsiteY4" fmla="*/ 0 h 4879635"/>
              <a:gd name="connsiteX5" fmla="*/ 1330258 w 2206626"/>
              <a:gd name="connsiteY5" fmla="*/ 214643 h 4879635"/>
              <a:gd name="connsiteX6" fmla="*/ 2126967 w 2206626"/>
              <a:gd name="connsiteY6" fmla="*/ 214643 h 4879635"/>
              <a:gd name="connsiteX7" fmla="*/ 2206626 w 2206626"/>
              <a:gd name="connsiteY7" fmla="*/ 294302 h 4879635"/>
              <a:gd name="connsiteX8" fmla="*/ 2206626 w 2206626"/>
              <a:gd name="connsiteY8" fmla="*/ 4799976 h 4879635"/>
              <a:gd name="connsiteX9" fmla="*/ 2126967 w 2206626"/>
              <a:gd name="connsiteY9" fmla="*/ 4879635 h 4879635"/>
              <a:gd name="connsiteX10" fmla="*/ 79659 w 2206626"/>
              <a:gd name="connsiteY10" fmla="*/ 4879635 h 4879635"/>
              <a:gd name="connsiteX11" fmla="*/ 0 w 2206626"/>
              <a:gd name="connsiteY11" fmla="*/ 4799976 h 487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6626" h="4879635">
                <a:moveTo>
                  <a:pt x="0" y="4799976"/>
                </a:moveTo>
                <a:lnTo>
                  <a:pt x="0" y="294302"/>
                </a:lnTo>
                <a:cubicBezTo>
                  <a:pt x="0" y="250308"/>
                  <a:pt x="35665" y="214643"/>
                  <a:pt x="79659" y="214643"/>
                </a:cubicBezTo>
                <a:lnTo>
                  <a:pt x="876371" y="214643"/>
                </a:lnTo>
                <a:lnTo>
                  <a:pt x="1103314" y="0"/>
                </a:lnTo>
                <a:lnTo>
                  <a:pt x="1330258" y="214643"/>
                </a:lnTo>
                <a:lnTo>
                  <a:pt x="2126967" y="214643"/>
                </a:lnTo>
                <a:cubicBezTo>
                  <a:pt x="2170961" y="214643"/>
                  <a:pt x="2206626" y="250308"/>
                  <a:pt x="2206626" y="294302"/>
                </a:cubicBezTo>
                <a:lnTo>
                  <a:pt x="2206626" y="4799976"/>
                </a:lnTo>
                <a:cubicBezTo>
                  <a:pt x="2206626" y="4843970"/>
                  <a:pt x="2170961" y="4879635"/>
                  <a:pt x="2126967" y="4879635"/>
                </a:cubicBezTo>
                <a:lnTo>
                  <a:pt x="79659" y="4879635"/>
                </a:lnTo>
                <a:cubicBezTo>
                  <a:pt x="35665" y="4879635"/>
                  <a:pt x="0" y="4843970"/>
                  <a:pt x="0" y="4799976"/>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flipH="1">
            <a:off x="6054941" y="5073293"/>
            <a:ext cx="368100" cy="174076"/>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442962" y="2229584"/>
            <a:ext cx="4184466" cy="1015663"/>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a:t>
            </a:r>
          </a:p>
        </p:txBody>
      </p:sp>
      <p:sp>
        <p:nvSpPr>
          <p:cNvPr id="22" name="文本框 21"/>
          <p:cNvSpPr txBox="1"/>
          <p:nvPr/>
        </p:nvSpPr>
        <p:spPr>
          <a:xfrm>
            <a:off x="1661037" y="1706364"/>
            <a:ext cx="3966392"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46" name="文本框 45"/>
          <p:cNvSpPr txBox="1"/>
          <p:nvPr/>
        </p:nvSpPr>
        <p:spPr>
          <a:xfrm flipH="1">
            <a:off x="6573047" y="4915442"/>
            <a:ext cx="4167524" cy="1015663"/>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a:t>
            </a:r>
          </a:p>
        </p:txBody>
      </p:sp>
      <p:sp>
        <p:nvSpPr>
          <p:cNvPr id="24" name="文本框 23"/>
          <p:cNvSpPr txBox="1"/>
          <p:nvPr/>
        </p:nvSpPr>
        <p:spPr>
          <a:xfrm>
            <a:off x="6573047" y="4389555"/>
            <a:ext cx="394944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
        <p:nvSpPr>
          <p:cNvPr id="27" name="文本框 26"/>
          <p:cNvSpPr txBox="1"/>
          <p:nvPr/>
        </p:nvSpPr>
        <p:spPr>
          <a:xfrm>
            <a:off x="24088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标题一</a:t>
            </a:r>
          </a:p>
        </p:txBody>
      </p:sp>
    </p:spTree>
    <p:extLst>
      <p:ext uri="{BB962C8B-B14F-4D97-AF65-F5344CB8AC3E}">
        <p14:creationId xmlns:p14="http://schemas.microsoft.com/office/powerpoint/2010/main" val="74679792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0 4.44444E-6 L -0.22344 4.44444E-6 " pathEditMode="relative" rAng="0" ptsTypes="AA">
                                          <p:cBhvr>
                                            <p:cTn id="6" dur="1000" spd="-100000" fill="hold"/>
                                            <p:tgtEl>
                                              <p:spTgt spid="20"/>
                                            </p:tgtEl>
                                            <p:attrNameLst>
                                              <p:attrName>ppt_x</p:attrName>
                                              <p:attrName>ppt_y</p:attrName>
                                            </p:attrNameLst>
                                          </p:cBhvr>
                                          <p:rCtr x="-11172" y="0"/>
                                        </p:animMotion>
                                      </p:childTnLst>
                                    </p:cTn>
                                  </p:par>
                                  <p:par>
                                    <p:cTn id="7" presetID="10" presetClass="exit" presetSubtype="0" fill="hold" grpId="0" nodeType="withEffect">
                                      <p:stCondLst>
                                        <p:cond delay="0"/>
                                      </p:stCondLst>
                                      <p:childTnLst>
                                        <p:animEffect transition="out" filter="fade">
                                          <p:cBhvr>
                                            <p:cTn id="8" dur="500"/>
                                            <p:tgtEl>
                                              <p:spTgt spid="27"/>
                                            </p:tgtEl>
                                          </p:cBhvr>
                                        </p:animEffect>
                                        <p:set>
                                          <p:cBhvr>
                                            <p:cTn id="9" dur="1" fill="hold">
                                              <p:stCondLst>
                                                <p:cond delay="499"/>
                                              </p:stCondLst>
                                            </p:cTn>
                                            <p:tgtEl>
                                              <p:spTgt spid="2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10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par>
                                    <p:cTn id="23" presetID="2" presetClass="entr" presetSubtype="8" fill="hold" grpId="0" nodeType="withEffect" p14:presetBounceEnd="60000">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14:bounceEnd="60000">
                                          <p:cBhvr additive="base">
                                            <p:cTn id="25"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1" presetClass="entr" presetSubtype="0" fill="hold" grpId="1" nodeType="withEffect">
                                      <p:stCondLst>
                                        <p:cond delay="1500"/>
                                      </p:stCondLst>
                                      <p:childTnLst>
                                        <p:set>
                                          <p:cBhvr>
                                            <p:cTn id="28" dur="1" fill="hold">
                                              <p:stCondLst>
                                                <p:cond delay="0"/>
                                              </p:stCondLst>
                                            </p:cTn>
                                            <p:tgtEl>
                                              <p:spTgt spid="44"/>
                                            </p:tgtEl>
                                            <p:attrNameLst>
                                              <p:attrName>style.visibility</p:attrName>
                                            </p:attrNameLst>
                                          </p:cBhvr>
                                          <p:to>
                                            <p:strVal val="visible"/>
                                          </p:to>
                                        </p:set>
                                      </p:childTnLst>
                                    </p:cTn>
                                  </p:par>
                                  <p:par>
                                    <p:cTn id="29" presetID="63" presetClass="path" presetSubtype="0" accel="40000" fill="hold" grpId="0" nodeType="withEffect" p14:presetBounceEnd="60000">
                                      <p:stCondLst>
                                        <p:cond delay="1500"/>
                                      </p:stCondLst>
                                      <p:childTnLst>
                                        <p:animMotion origin="layout" path="M 1.66667E-6 3.7037E-7 L 0.01745 3.7037E-7 " pathEditMode="relative" rAng="0" ptsTypes="AA" p14:bounceEnd="60000">
                                          <p:cBhvr>
                                            <p:cTn id="30" dur="500" spd="-100000" fill="hold"/>
                                            <p:tgtEl>
                                              <p:spTgt spid="44"/>
                                            </p:tgtEl>
                                            <p:attrNameLst>
                                              <p:attrName>ppt_x</p:attrName>
                                              <p:attrName>ppt_y</p:attrName>
                                            </p:attrNameLst>
                                          </p:cBhvr>
                                          <p:rCtr x="872" y="0"/>
                                        </p:animMotion>
                                      </p:childTnLst>
                                    </p:cTn>
                                  </p:par>
                                  <p:par>
                                    <p:cTn id="31" presetID="10" presetClass="entr" presetSubtype="0" fill="hold" grpId="0" nodeType="withEffect">
                                      <p:stCondLst>
                                        <p:cond delay="2000"/>
                                      </p:stCondLst>
                                      <p:iterate type="lt">
                                        <p:tmPct val="5000"/>
                                      </p:iterate>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22" presetClass="entr" presetSubtype="1" fill="hold" grpId="0" nodeType="withEffect">
                                      <p:stCondLst>
                                        <p:cond delay="2600"/>
                                      </p:stCondLst>
                                      <p:iterate type="lt">
                                        <p:tmPct val="3000"/>
                                      </p:iterate>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1" nodeType="withEffect">
                                      <p:stCondLst>
                                        <p:cond delay="2600"/>
                                      </p:stCondLst>
                                      <p:iterate type="lt">
                                        <p:tmPct val="4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2" presetClass="entr" presetSubtype="2" fill="hold" grpId="0" nodeType="withEffect" p14:presetBounceEnd="60000">
                                      <p:stCondLst>
                                        <p:cond delay="4000"/>
                                      </p:stCondLst>
                                      <p:childTnLst>
                                        <p:set>
                                          <p:cBhvr>
                                            <p:cTn id="43" dur="1" fill="hold">
                                              <p:stCondLst>
                                                <p:cond delay="0"/>
                                              </p:stCondLst>
                                            </p:cTn>
                                            <p:tgtEl>
                                              <p:spTgt spid="48"/>
                                            </p:tgtEl>
                                            <p:attrNameLst>
                                              <p:attrName>style.visibility</p:attrName>
                                            </p:attrNameLst>
                                          </p:cBhvr>
                                          <p:to>
                                            <p:strVal val="visible"/>
                                          </p:to>
                                        </p:set>
                                        <p:anim calcmode="lin" valueType="num" p14:bounceEnd="60000">
                                          <p:cBhvr additive="base">
                                            <p:cTn id="44"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1" presetClass="entr" presetSubtype="0" fill="hold" grpId="0" nodeType="withEffect">
                                      <p:stCondLst>
                                        <p:cond delay="4000"/>
                                      </p:stCondLst>
                                      <p:childTnLst>
                                        <p:set>
                                          <p:cBhvr>
                                            <p:cTn id="47" dur="1" fill="hold">
                                              <p:stCondLst>
                                                <p:cond delay="0"/>
                                              </p:stCondLst>
                                            </p:cTn>
                                            <p:tgtEl>
                                              <p:spTgt spid="47"/>
                                            </p:tgtEl>
                                            <p:attrNameLst>
                                              <p:attrName>style.visibility</p:attrName>
                                            </p:attrNameLst>
                                          </p:cBhvr>
                                          <p:to>
                                            <p:strVal val="visible"/>
                                          </p:to>
                                        </p:set>
                                      </p:childTnLst>
                                    </p:cTn>
                                  </p:par>
                                  <p:par>
                                    <p:cTn id="48" presetID="63" presetClass="path" presetSubtype="0" accel="40000" fill="hold" grpId="1" nodeType="withEffect" p14:presetBounceEnd="60000">
                                      <p:stCondLst>
                                        <p:cond delay="4000"/>
                                      </p:stCondLst>
                                      <p:childTnLst>
                                        <p:animMotion origin="layout" path="M -1.66667E-6 -4.81481E-6 L -0.01784 -4.81481E-6 " pathEditMode="relative" rAng="0" ptsTypes="AA" p14:bounceEnd="60000">
                                          <p:cBhvr>
                                            <p:cTn id="49" dur="500" spd="-100000" fill="hold"/>
                                            <p:tgtEl>
                                              <p:spTgt spid="47"/>
                                            </p:tgtEl>
                                            <p:attrNameLst>
                                              <p:attrName>ppt_x</p:attrName>
                                              <p:attrName>ppt_y</p:attrName>
                                            </p:attrNameLst>
                                          </p:cBhvr>
                                          <p:rCtr x="-898" y="0"/>
                                        </p:animMotion>
                                      </p:childTnLst>
                                    </p:cTn>
                                  </p:par>
                                  <p:par>
                                    <p:cTn id="50" presetID="10" presetClass="entr" presetSubtype="0" fill="hold" grpId="0" nodeType="withEffect">
                                      <p:stCondLst>
                                        <p:cond delay="4500"/>
                                      </p:stCondLst>
                                      <p:iterate type="lt">
                                        <p:tmPct val="5000"/>
                                      </p:iterate>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22" presetClass="entr" presetSubtype="1" fill="hold" grpId="0" nodeType="withEffect">
                                      <p:stCondLst>
                                        <p:cond delay="5100"/>
                                      </p:stCondLst>
                                      <p:iterate type="lt">
                                        <p:tmPct val="3000"/>
                                      </p:iterate>
                                      <p:childTnLst>
                                        <p:set>
                                          <p:cBhvr>
                                            <p:cTn id="54" dur="1" fill="hold">
                                              <p:stCondLst>
                                                <p:cond delay="0"/>
                                              </p:stCondLst>
                                            </p:cTn>
                                            <p:tgtEl>
                                              <p:spTgt spid="46"/>
                                            </p:tgtEl>
                                            <p:attrNameLst>
                                              <p:attrName>style.visibility</p:attrName>
                                            </p:attrNameLst>
                                          </p:cBhvr>
                                          <p:to>
                                            <p:strVal val="visible"/>
                                          </p:to>
                                        </p:set>
                                        <p:animEffect transition="in" filter="wipe(up)">
                                          <p:cBhvr>
                                            <p:cTn id="55" dur="500"/>
                                            <p:tgtEl>
                                              <p:spTgt spid="46"/>
                                            </p:tgtEl>
                                          </p:cBhvr>
                                        </p:animEffect>
                                      </p:childTnLst>
                                    </p:cTn>
                                  </p:par>
                                  <p:par>
                                    <p:cTn id="56" presetID="53" presetClass="entr" presetSubtype="16" fill="hold" grpId="1" nodeType="withEffect">
                                      <p:stCondLst>
                                        <p:cond delay="5100"/>
                                      </p:stCondLst>
                                      <p:iterate type="lt">
                                        <p:tmPct val="4000"/>
                                      </p:iterate>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Effect transition="in" filter="fade">
                                          <p:cBhvr>
                                            <p:cTn id="60" dur="500"/>
                                            <p:tgtEl>
                                              <p:spTgt spid="46"/>
                                            </p:tgtEl>
                                          </p:cBhvr>
                                        </p:animEffect>
                                      </p:childTnLst>
                                    </p:cTn>
                                  </p:par>
                                </p:childTnLst>
                              </p:cTn>
                            </p:par>
                            <p:par>
                              <p:cTn id="61" fill="hold">
                                <p:stCondLst>
                                  <p:cond delay="6060"/>
                                </p:stCondLst>
                                <p:childTnLst>
                                  <p:par>
                                    <p:cTn id="62" presetID="63" presetClass="path" presetSubtype="0" repeatCount="indefinite" accel="50000" decel="50000" fill="hold" grpId="0" nodeType="afterEffect">
                                      <p:stCondLst>
                                        <p:cond delay="0"/>
                                      </p:stCondLst>
                                      <p:endCondLst>
                                        <p:cond evt="onNext" delay="0">
                                          <p:tgtEl>
                                            <p:sldTgt/>
                                          </p:tgtEl>
                                        </p:cond>
                                      </p:endCondLst>
                                      <p:childTnLst>
                                        <p:animMotion origin="layout" path="M -0.00664 -2.96296E-6 L 0.00156 -2.96296E-6 " pathEditMode="relative" rAng="0" ptsTypes="AA">
                                          <p:cBhvr>
                                            <p:cTn id="63" dur="1000" fill="hold"/>
                                            <p:tgtEl>
                                              <p:spTgt spid="13"/>
                                            </p:tgtEl>
                                            <p:attrNameLst>
                                              <p:attrName>ppt_x</p:attrName>
                                              <p:attrName>ppt_y</p:attrName>
                                            </p:attrNameLst>
                                          </p:cBhvr>
                                          <p:rCtr x="40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 grpId="0"/>
          <p:bldP spid="13" grpId="0" animBg="1"/>
          <p:bldP spid="25" grpId="0" animBg="1"/>
          <p:bldP spid="23" grpId="0" animBg="1"/>
          <p:bldP spid="44" grpId="0" animBg="1"/>
          <p:bldP spid="44" grpId="1" animBg="1"/>
          <p:bldP spid="43" grpId="0" animBg="1"/>
          <p:bldP spid="47" grpId="0" animBg="1"/>
          <p:bldP spid="47" grpId="1" animBg="1"/>
          <p:bldP spid="48" grpId="0" animBg="1"/>
          <p:bldP spid="28" grpId="0"/>
          <p:bldP spid="28" grpId="1"/>
          <p:bldP spid="22" grpId="0"/>
          <p:bldP spid="46" grpId="0"/>
          <p:bldP spid="46" grpId="1"/>
          <p:bldP spid="24"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0 4.44444E-6 L -0.22344 4.44444E-6 " pathEditMode="relative" rAng="0" ptsTypes="AA">
                                          <p:cBhvr>
                                            <p:cTn id="6" dur="1000" spd="-100000" fill="hold"/>
                                            <p:tgtEl>
                                              <p:spTgt spid="20"/>
                                            </p:tgtEl>
                                            <p:attrNameLst>
                                              <p:attrName>ppt_x</p:attrName>
                                              <p:attrName>ppt_y</p:attrName>
                                            </p:attrNameLst>
                                          </p:cBhvr>
                                          <p:rCtr x="-11172" y="0"/>
                                        </p:animMotion>
                                      </p:childTnLst>
                                    </p:cTn>
                                  </p:par>
                                  <p:par>
                                    <p:cTn id="7" presetID="10" presetClass="exit" presetSubtype="0" fill="hold" grpId="0" nodeType="withEffect">
                                      <p:stCondLst>
                                        <p:cond delay="0"/>
                                      </p:stCondLst>
                                      <p:childTnLst>
                                        <p:animEffect transition="out" filter="fade">
                                          <p:cBhvr>
                                            <p:cTn id="8" dur="500"/>
                                            <p:tgtEl>
                                              <p:spTgt spid="27"/>
                                            </p:tgtEl>
                                          </p:cBhvr>
                                        </p:animEffect>
                                        <p:set>
                                          <p:cBhvr>
                                            <p:cTn id="9" dur="1" fill="hold">
                                              <p:stCondLst>
                                                <p:cond delay="499"/>
                                              </p:stCondLst>
                                            </p:cTn>
                                            <p:tgtEl>
                                              <p:spTgt spid="2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10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par>
                                    <p:cTn id="23" presetID="2" presetClass="entr" presetSubtype="8"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0-#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1" presetClass="entr" presetSubtype="0" fill="hold" grpId="1" nodeType="withEffect">
                                      <p:stCondLst>
                                        <p:cond delay="1500"/>
                                      </p:stCondLst>
                                      <p:childTnLst>
                                        <p:set>
                                          <p:cBhvr>
                                            <p:cTn id="28" dur="1" fill="hold">
                                              <p:stCondLst>
                                                <p:cond delay="0"/>
                                              </p:stCondLst>
                                            </p:cTn>
                                            <p:tgtEl>
                                              <p:spTgt spid="44"/>
                                            </p:tgtEl>
                                            <p:attrNameLst>
                                              <p:attrName>style.visibility</p:attrName>
                                            </p:attrNameLst>
                                          </p:cBhvr>
                                          <p:to>
                                            <p:strVal val="visible"/>
                                          </p:to>
                                        </p:set>
                                      </p:childTnLst>
                                    </p:cTn>
                                  </p:par>
                                  <p:par>
                                    <p:cTn id="29" presetID="63" presetClass="path" presetSubtype="0" accel="40000" fill="hold" grpId="0" nodeType="withEffect">
                                      <p:stCondLst>
                                        <p:cond delay="1500"/>
                                      </p:stCondLst>
                                      <p:childTnLst>
                                        <p:animMotion origin="layout" path="M 1.66667E-6 3.7037E-7 L 0.01745 3.7037E-7 " pathEditMode="relative" rAng="0" ptsTypes="AA">
                                          <p:cBhvr>
                                            <p:cTn id="30" dur="500" spd="-100000" fill="hold"/>
                                            <p:tgtEl>
                                              <p:spTgt spid="44"/>
                                            </p:tgtEl>
                                            <p:attrNameLst>
                                              <p:attrName>ppt_x</p:attrName>
                                              <p:attrName>ppt_y</p:attrName>
                                            </p:attrNameLst>
                                          </p:cBhvr>
                                          <p:rCtr x="872" y="0"/>
                                        </p:animMotion>
                                      </p:childTnLst>
                                    </p:cTn>
                                  </p:par>
                                  <p:par>
                                    <p:cTn id="31" presetID="10" presetClass="entr" presetSubtype="0" fill="hold" grpId="0" nodeType="withEffect">
                                      <p:stCondLst>
                                        <p:cond delay="2000"/>
                                      </p:stCondLst>
                                      <p:iterate type="lt">
                                        <p:tmPct val="5000"/>
                                      </p:iterate>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22" presetClass="entr" presetSubtype="1" fill="hold" grpId="0" nodeType="withEffect">
                                      <p:stCondLst>
                                        <p:cond delay="2600"/>
                                      </p:stCondLst>
                                      <p:iterate type="lt">
                                        <p:tmPct val="3000"/>
                                      </p:iterate>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1" nodeType="withEffect">
                                      <p:stCondLst>
                                        <p:cond delay="2600"/>
                                      </p:stCondLst>
                                      <p:iterate type="lt">
                                        <p:tmPct val="4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2" presetClass="entr" presetSubtype="2" fill="hold" grpId="0" nodeType="withEffect">
                                      <p:stCondLst>
                                        <p:cond delay="40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1+#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1" presetClass="entr" presetSubtype="0" fill="hold" grpId="0" nodeType="withEffect">
                                      <p:stCondLst>
                                        <p:cond delay="4000"/>
                                      </p:stCondLst>
                                      <p:childTnLst>
                                        <p:set>
                                          <p:cBhvr>
                                            <p:cTn id="47" dur="1" fill="hold">
                                              <p:stCondLst>
                                                <p:cond delay="0"/>
                                              </p:stCondLst>
                                            </p:cTn>
                                            <p:tgtEl>
                                              <p:spTgt spid="47"/>
                                            </p:tgtEl>
                                            <p:attrNameLst>
                                              <p:attrName>style.visibility</p:attrName>
                                            </p:attrNameLst>
                                          </p:cBhvr>
                                          <p:to>
                                            <p:strVal val="visible"/>
                                          </p:to>
                                        </p:set>
                                      </p:childTnLst>
                                    </p:cTn>
                                  </p:par>
                                  <p:par>
                                    <p:cTn id="48" presetID="63" presetClass="path" presetSubtype="0" accel="40000" fill="hold" grpId="1" nodeType="withEffect">
                                      <p:stCondLst>
                                        <p:cond delay="4000"/>
                                      </p:stCondLst>
                                      <p:childTnLst>
                                        <p:animMotion origin="layout" path="M -1.66667E-6 -4.81481E-6 L -0.01784 -4.81481E-6 " pathEditMode="relative" rAng="0" ptsTypes="AA">
                                          <p:cBhvr>
                                            <p:cTn id="49" dur="500" spd="-100000" fill="hold"/>
                                            <p:tgtEl>
                                              <p:spTgt spid="47"/>
                                            </p:tgtEl>
                                            <p:attrNameLst>
                                              <p:attrName>ppt_x</p:attrName>
                                              <p:attrName>ppt_y</p:attrName>
                                            </p:attrNameLst>
                                          </p:cBhvr>
                                          <p:rCtr x="-898" y="0"/>
                                        </p:animMotion>
                                      </p:childTnLst>
                                    </p:cTn>
                                  </p:par>
                                  <p:par>
                                    <p:cTn id="50" presetID="10" presetClass="entr" presetSubtype="0" fill="hold" grpId="0" nodeType="withEffect">
                                      <p:stCondLst>
                                        <p:cond delay="4500"/>
                                      </p:stCondLst>
                                      <p:iterate type="lt">
                                        <p:tmPct val="5000"/>
                                      </p:iterate>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22" presetClass="entr" presetSubtype="1" fill="hold" grpId="0" nodeType="withEffect">
                                      <p:stCondLst>
                                        <p:cond delay="5100"/>
                                      </p:stCondLst>
                                      <p:iterate type="lt">
                                        <p:tmPct val="3000"/>
                                      </p:iterate>
                                      <p:childTnLst>
                                        <p:set>
                                          <p:cBhvr>
                                            <p:cTn id="54" dur="1" fill="hold">
                                              <p:stCondLst>
                                                <p:cond delay="0"/>
                                              </p:stCondLst>
                                            </p:cTn>
                                            <p:tgtEl>
                                              <p:spTgt spid="46"/>
                                            </p:tgtEl>
                                            <p:attrNameLst>
                                              <p:attrName>style.visibility</p:attrName>
                                            </p:attrNameLst>
                                          </p:cBhvr>
                                          <p:to>
                                            <p:strVal val="visible"/>
                                          </p:to>
                                        </p:set>
                                        <p:animEffect transition="in" filter="wipe(up)">
                                          <p:cBhvr>
                                            <p:cTn id="55" dur="500"/>
                                            <p:tgtEl>
                                              <p:spTgt spid="46"/>
                                            </p:tgtEl>
                                          </p:cBhvr>
                                        </p:animEffect>
                                      </p:childTnLst>
                                    </p:cTn>
                                  </p:par>
                                  <p:par>
                                    <p:cTn id="56" presetID="53" presetClass="entr" presetSubtype="16" fill="hold" grpId="1" nodeType="withEffect">
                                      <p:stCondLst>
                                        <p:cond delay="5100"/>
                                      </p:stCondLst>
                                      <p:iterate type="lt">
                                        <p:tmPct val="4000"/>
                                      </p:iterate>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Effect transition="in" filter="fade">
                                          <p:cBhvr>
                                            <p:cTn id="60" dur="500"/>
                                            <p:tgtEl>
                                              <p:spTgt spid="46"/>
                                            </p:tgtEl>
                                          </p:cBhvr>
                                        </p:animEffect>
                                      </p:childTnLst>
                                    </p:cTn>
                                  </p:par>
                                </p:childTnLst>
                              </p:cTn>
                            </p:par>
                            <p:par>
                              <p:cTn id="61" fill="hold">
                                <p:stCondLst>
                                  <p:cond delay="6060"/>
                                </p:stCondLst>
                                <p:childTnLst>
                                  <p:par>
                                    <p:cTn id="62" presetID="63" presetClass="path" presetSubtype="0" repeatCount="indefinite" accel="50000" decel="50000" fill="hold" grpId="0" nodeType="afterEffect">
                                      <p:stCondLst>
                                        <p:cond delay="0"/>
                                      </p:stCondLst>
                                      <p:endCondLst>
                                        <p:cond evt="onNext" delay="0">
                                          <p:tgtEl>
                                            <p:sldTgt/>
                                          </p:tgtEl>
                                        </p:cond>
                                      </p:endCondLst>
                                      <p:childTnLst>
                                        <p:animMotion origin="layout" path="M -0.00664 -2.96296E-6 L 0.00156 -2.96296E-6 " pathEditMode="relative" rAng="0" ptsTypes="AA">
                                          <p:cBhvr>
                                            <p:cTn id="63" dur="1000" fill="hold"/>
                                            <p:tgtEl>
                                              <p:spTgt spid="13"/>
                                            </p:tgtEl>
                                            <p:attrNameLst>
                                              <p:attrName>ppt_x</p:attrName>
                                              <p:attrName>ppt_y</p:attrName>
                                            </p:attrNameLst>
                                          </p:cBhvr>
                                          <p:rCtr x="40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 grpId="0"/>
          <p:bldP spid="13" grpId="0" animBg="1"/>
          <p:bldP spid="25" grpId="0" animBg="1"/>
          <p:bldP spid="23" grpId="0" animBg="1"/>
          <p:bldP spid="44" grpId="0" animBg="1"/>
          <p:bldP spid="44" grpId="1" animBg="1"/>
          <p:bldP spid="43" grpId="0" animBg="1"/>
          <p:bldP spid="47" grpId="0" animBg="1"/>
          <p:bldP spid="47" grpId="1" animBg="1"/>
          <p:bldP spid="48" grpId="0" animBg="1"/>
          <p:bldP spid="28" grpId="0"/>
          <p:bldP spid="28" grpId="1"/>
          <p:bldP spid="22" grpId="0"/>
          <p:bldP spid="46" grpId="0"/>
          <p:bldP spid="46" grpId="1"/>
          <p:bldP spid="24"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4989500" y="1598616"/>
            <a:ext cx="2213001" cy="2213001"/>
          </a:xfrm>
          <a:prstGeom prst="ellipse">
            <a:avLst/>
          </a:prstGeom>
          <a:blipFill dpi="0" rotWithShape="0">
            <a:blip r:embed="rId2">
              <a:grayscl/>
            </a:blip>
            <a:srcRect/>
            <a:tile tx="-6508750" ty="-635000" sx="100000" sy="100000" flip="none" algn="tl"/>
          </a:blipFill>
          <a:ln>
            <a:noFill/>
          </a:ln>
          <a:effectLst>
            <a:outerShdw dist="38100" dir="30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819150" y="2745104"/>
            <a:ext cx="10534650" cy="0"/>
            <a:chOff x="819150" y="4021454"/>
            <a:chExt cx="10534650" cy="0"/>
          </a:xfrm>
        </p:grpSpPr>
        <p:cxnSp>
          <p:nvCxnSpPr>
            <p:cNvPr id="26" name="直接连接符 25"/>
            <p:cNvCxnSpPr/>
            <p:nvPr/>
          </p:nvCxnSpPr>
          <p:spPr>
            <a:xfrm>
              <a:off x="7896225" y="4021454"/>
              <a:ext cx="3457575" cy="0"/>
            </a:xfrm>
            <a:prstGeom prst="line">
              <a:avLst/>
            </a:prstGeom>
            <a:ln w="12700">
              <a:gradFill>
                <a:gsLst>
                  <a:gs pos="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819150" y="4021454"/>
              <a:ext cx="3476626"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896225"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标题三</a:t>
            </a:r>
          </a:p>
        </p:txBody>
      </p:sp>
      <p:sp>
        <p:nvSpPr>
          <p:cNvPr id="13" name="同侧圆角矩形 12"/>
          <p:cNvSpPr/>
          <p:nvPr/>
        </p:nvSpPr>
        <p:spPr>
          <a:xfrm>
            <a:off x="5618523" y="6416042"/>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燕尾形 13"/>
          <p:cNvSpPr/>
          <p:nvPr/>
        </p:nvSpPr>
        <p:spPr>
          <a:xfrm rot="5400000">
            <a:off x="5977423" y="64274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5" name="文本框 14"/>
          <p:cNvSpPr txBox="1"/>
          <p:nvPr/>
        </p:nvSpPr>
        <p:spPr>
          <a:xfrm>
            <a:off x="819150" y="4348437"/>
            <a:ext cx="10553700" cy="1438855"/>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基于演示设计的一站式在线演示素材销售服务交易系统基于演示设计的一站式在线演示素材销售服务交易系统基于演示设计的一站式在线演示素材销售服务交易</a:t>
            </a:r>
          </a:p>
          <a:p>
            <a:pPr algn="ctr">
              <a:lnSpc>
                <a:spcPct val="150000"/>
              </a:lnSpc>
            </a:pPr>
            <a:endParaRPr lang="zh-CN" altLang="en-US" sz="2000" b="1" spc="300" dirty="0">
              <a:solidFill>
                <a:schemeClr val="bg1"/>
              </a:solidFill>
              <a:latin typeface="方正正黑简体" panose="02000000000000000000" pitchFamily="2" charset="-122"/>
              <a:ea typeface="方正正黑简体" panose="02000000000000000000" pitchFamily="2" charset="-122"/>
            </a:endParaRPr>
          </a:p>
        </p:txBody>
      </p:sp>
      <p:sp>
        <p:nvSpPr>
          <p:cNvPr id="16" name="文本框 15"/>
          <p:cNvSpPr txBox="1"/>
          <p:nvPr/>
        </p:nvSpPr>
        <p:spPr>
          <a:xfrm>
            <a:off x="819150" y="5493947"/>
            <a:ext cx="10553700" cy="584775"/>
          </a:xfrm>
          <a:prstGeom prst="rect">
            <a:avLst/>
          </a:prstGeom>
          <a:noFill/>
        </p:spPr>
        <p:txBody>
          <a:bodyPr wrap="square" rtlCol="0">
            <a:spAutoFit/>
          </a:bodyPr>
          <a:lstStyle/>
          <a:p>
            <a:pPr algn="ctr"/>
            <a:r>
              <a:rPr lang="en-US" altLang="zh-CN" sz="1600" dirty="0">
                <a:solidFill>
                  <a:srgbClr val="2B2A36"/>
                </a:solidFill>
                <a:latin typeface="Impact" panose="020B0806030902050204" pitchFamily="34" charset="0"/>
                <a:ea typeface="微软雅黑 Light" panose="020B0502040204020203" pitchFamily="34" charset="-122"/>
              </a:rPr>
              <a:t>Lorem ipsum dolor sit </a:t>
            </a:r>
            <a:r>
              <a:rPr lang="en-US" altLang="zh-CN" sz="1600" dirty="0" err="1">
                <a:solidFill>
                  <a:srgbClr val="2B2A36"/>
                </a:solidFill>
                <a:latin typeface="Impact" panose="020B0806030902050204" pitchFamily="34" charset="0"/>
                <a:ea typeface="微软雅黑 Light" panose="020B0502040204020203" pitchFamily="34" charset="-122"/>
              </a:rPr>
              <a:t>amet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consectetur</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adipiscing</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elit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Curabitur</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quis</a:t>
            </a:r>
            <a:r>
              <a:rPr lang="en-US" altLang="zh-CN" sz="1600" dirty="0">
                <a:solidFill>
                  <a:srgbClr val="2B2A36"/>
                </a:solidFill>
                <a:latin typeface="Impact" panose="020B0806030902050204" pitchFamily="34" charset="0"/>
                <a:ea typeface="微软雅黑 Light" panose="020B0502040204020203" pitchFamily="34" charset="-122"/>
              </a:rPr>
              <a:t> ipsum at </a:t>
            </a:r>
            <a:r>
              <a:rPr lang="en-US" altLang="zh-CN" sz="1600" dirty="0" err="1">
                <a:solidFill>
                  <a:srgbClr val="2B2A36"/>
                </a:solidFill>
                <a:latin typeface="Impact" panose="020B0806030902050204" pitchFamily="34" charset="0"/>
                <a:ea typeface="微软雅黑 Light" panose="020B0502040204020203" pitchFamily="34" charset="-122"/>
              </a:rPr>
              <a:t>tellus</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commodo</a:t>
            </a:r>
            <a:r>
              <a:rPr lang="en-US" altLang="zh-CN" sz="1600" dirty="0">
                <a:solidFill>
                  <a:srgbClr val="2B2A36"/>
                </a:solidFill>
                <a:latin typeface="Impact" panose="020B0806030902050204" pitchFamily="34" charset="0"/>
                <a:ea typeface="微软雅黑 Light" panose="020B0502040204020203" pitchFamily="34" charset="-122"/>
              </a:rPr>
              <a:t> convallis </a:t>
            </a:r>
            <a:r>
              <a:rPr lang="en-US" altLang="zh-CN" sz="1600" dirty="0" err="1">
                <a:solidFill>
                  <a:srgbClr val="2B2A36"/>
                </a:solidFill>
                <a:latin typeface="Impact" panose="020B0806030902050204" pitchFamily="34" charset="0"/>
                <a:ea typeface="微软雅黑 Light" panose="020B0502040204020203" pitchFamily="34" charset="-122"/>
              </a:rPr>
              <a:t>sed</a:t>
            </a:r>
            <a:r>
              <a:rPr lang="en-US" altLang="zh-CN" sz="1600" dirty="0">
                <a:solidFill>
                  <a:srgbClr val="2B2A36"/>
                </a:solidFill>
                <a:latin typeface="Impact" panose="020B0806030902050204" pitchFamily="34" charset="0"/>
                <a:ea typeface="微软雅黑 Light" panose="020B0502040204020203" pitchFamily="34" charset="-122"/>
              </a:rPr>
              <a:t> id </a:t>
            </a:r>
            <a:r>
              <a:rPr lang="en-US" altLang="zh-CN" sz="1600" dirty="0" err="1">
                <a:solidFill>
                  <a:srgbClr val="2B2A36"/>
                </a:solidFill>
                <a:latin typeface="Impact" panose="020B0806030902050204" pitchFamily="34" charset="0"/>
                <a:ea typeface="微软雅黑 Light" panose="020B0502040204020203" pitchFamily="34" charset="-122"/>
              </a:rPr>
              <a:t>elit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Praesent</a:t>
            </a:r>
            <a:r>
              <a:rPr lang="en-US" altLang="zh-CN" sz="1600" dirty="0">
                <a:solidFill>
                  <a:srgbClr val="2B2A36"/>
                </a:solidFill>
                <a:latin typeface="Impact" panose="020B0806030902050204" pitchFamily="34" charset="0"/>
                <a:ea typeface="微软雅黑 Light" panose="020B0502040204020203" pitchFamily="34" charset="-122"/>
              </a:rPr>
              <a:t> in dolor </a:t>
            </a:r>
            <a:r>
              <a:rPr lang="en-US" altLang="zh-CN" sz="1600" dirty="0" err="1">
                <a:solidFill>
                  <a:srgbClr val="2B2A36"/>
                </a:solidFill>
                <a:latin typeface="Impact" panose="020B0806030902050204" pitchFamily="34" charset="0"/>
                <a:ea typeface="微软雅黑 Light" panose="020B0502040204020203" pitchFamily="34" charset="-122"/>
              </a:rPr>
              <a:t>turpis</a:t>
            </a:r>
            <a:r>
              <a:rPr lang="en-US" altLang="zh-CN" sz="1600" dirty="0">
                <a:solidFill>
                  <a:srgbClr val="2B2A36"/>
                </a:solidFill>
                <a:latin typeface="Impact" panose="020B0806030902050204" pitchFamily="34" charset="0"/>
                <a:ea typeface="微软雅黑 Light" panose="020B0502040204020203" pitchFamily="34" charset="-122"/>
              </a:rPr>
              <a:t>. Nam </a:t>
            </a:r>
            <a:r>
              <a:rPr lang="en-US" altLang="zh-CN" sz="1600" dirty="0" err="1">
                <a:solidFill>
                  <a:srgbClr val="2B2A36"/>
                </a:solidFill>
                <a:latin typeface="Impact" panose="020B0806030902050204" pitchFamily="34" charset="0"/>
                <a:ea typeface="微软雅黑 Light" panose="020B0502040204020203" pitchFamily="34" charset="-122"/>
              </a:rPr>
              <a:t>condimentum</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nulla</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vel</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nulla</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vulputate</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elementum</a:t>
            </a:r>
            <a:r>
              <a:rPr lang="en-US" altLang="zh-CN" sz="1600" dirty="0">
                <a:solidFill>
                  <a:srgbClr val="2B2A36"/>
                </a:solidFill>
                <a:latin typeface="Impact" panose="020B0806030902050204" pitchFamily="34" charset="0"/>
                <a:ea typeface="微软雅黑 Light" panose="020B0502040204020203" pitchFamily="34" charset="-122"/>
              </a:rPr>
              <a:t>.</a:t>
            </a:r>
            <a:endParaRPr lang="zh-CN" altLang="en-US" sz="1600" dirty="0">
              <a:solidFill>
                <a:srgbClr val="2B2A36"/>
              </a:solidFill>
              <a:latin typeface="Impact" panose="020B0806030902050204" pitchFamily="34" charset="0"/>
              <a:ea typeface="微软雅黑 Light" panose="020B0502040204020203" pitchFamily="34" charset="-122"/>
            </a:endParaRPr>
          </a:p>
        </p:txBody>
      </p:sp>
      <p:sp>
        <p:nvSpPr>
          <p:cNvPr id="17" name="文本框 16"/>
          <p:cNvSpPr txBox="1"/>
          <p:nvPr/>
        </p:nvSpPr>
        <p:spPr>
          <a:xfrm>
            <a:off x="51266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标题二</a:t>
            </a:r>
          </a:p>
        </p:txBody>
      </p:sp>
    </p:spTree>
    <p:extLst>
      <p:ext uri="{BB962C8B-B14F-4D97-AF65-F5344CB8AC3E}">
        <p14:creationId xmlns:p14="http://schemas.microsoft.com/office/powerpoint/2010/main" val="121237127"/>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3.33333E-6 4.44444E-6 L -0.22292 4.44444E-6 " pathEditMode="relative" rAng="0" ptsTypes="AA">
                                      <p:cBhvr>
                                        <p:cTn id="6" dur="1000" spd="-100000" fill="hold"/>
                                        <p:tgtEl>
                                          <p:spTgt spid="21"/>
                                        </p:tgtEl>
                                        <p:attrNameLst>
                                          <p:attrName>ppt_x</p:attrName>
                                          <p:attrName>ppt_y</p:attrName>
                                        </p:attrNameLst>
                                      </p:cBhvr>
                                      <p:rCtr x="-11146" y="0"/>
                                    </p:animMotion>
                                  </p:childTnLst>
                                </p:cTn>
                              </p:par>
                              <p:par>
                                <p:cTn id="7" presetID="10" presetClass="exit" presetSubtype="0" fill="hold" grpId="0" nodeType="withEffect">
                                  <p:stCondLst>
                                    <p:cond delay="0"/>
                                  </p:stCondLst>
                                  <p:childTnLst>
                                    <p:animEffect transition="out" filter="fade">
                                      <p:cBhvr>
                                        <p:cTn id="8" dur="500"/>
                                        <p:tgtEl>
                                          <p:spTgt spid="17"/>
                                        </p:tgtEl>
                                      </p:cBhvr>
                                    </p:animEffect>
                                    <p:set>
                                      <p:cBhvr>
                                        <p:cTn id="9" dur="1" fill="hold">
                                          <p:stCondLst>
                                            <p:cond delay="499"/>
                                          </p:stCondLst>
                                        </p:cTn>
                                        <p:tgtEl>
                                          <p:spTgt spid="1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250" fill="hold"/>
                                        <p:tgtEl>
                                          <p:spTgt spid="23"/>
                                        </p:tgtEl>
                                        <p:attrNameLst>
                                          <p:attrName>ppt_w</p:attrName>
                                        </p:attrNameLst>
                                      </p:cBhvr>
                                      <p:tavLst>
                                        <p:tav tm="0">
                                          <p:val>
                                            <p:fltVal val="0"/>
                                          </p:val>
                                        </p:tav>
                                        <p:tav tm="100000">
                                          <p:val>
                                            <p:strVal val="#ppt_w"/>
                                          </p:val>
                                        </p:tav>
                                      </p:tavLst>
                                    </p:anim>
                                    <p:anim calcmode="lin" valueType="num">
                                      <p:cBhvr>
                                        <p:cTn id="16" dur="250" fill="hold"/>
                                        <p:tgtEl>
                                          <p:spTgt spid="23"/>
                                        </p:tgtEl>
                                        <p:attrNameLst>
                                          <p:attrName>ppt_h</p:attrName>
                                        </p:attrNameLst>
                                      </p:cBhvr>
                                      <p:tavLst>
                                        <p:tav tm="0">
                                          <p:val>
                                            <p:fltVal val="0"/>
                                          </p:val>
                                        </p:tav>
                                        <p:tav tm="100000">
                                          <p:val>
                                            <p:strVal val="#ppt_h"/>
                                          </p:val>
                                        </p:tav>
                                      </p:tavLst>
                                    </p:anim>
                                    <p:animEffect transition="in" filter="fade">
                                      <p:cBhvr>
                                        <p:cTn id="17" dur="250"/>
                                        <p:tgtEl>
                                          <p:spTgt spid="23"/>
                                        </p:tgtEl>
                                      </p:cBhvr>
                                    </p:animEffect>
                                  </p:childTnLst>
                                </p:cTn>
                              </p:par>
                              <p:par>
                                <p:cTn id="18" presetID="16" presetClass="entr" presetSubtype="37" fill="hold" nodeType="withEffect">
                                  <p:stCondLst>
                                    <p:cond delay="130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42" presetClass="entr" presetSubtype="0" fill="hold" grpId="0" nodeType="withEffect">
                                  <p:stCondLst>
                                    <p:cond delay="18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16" presetClass="entr" presetSubtype="21" fill="hold" grpId="0" nodeType="withEffect">
                                  <p:stCondLst>
                                    <p:cond delay="230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 presetClass="entr" presetSubtype="0"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3000"/>
                                  </p:stCondLst>
                                  <p:childTnLst>
                                    <p:set>
                                      <p:cBhvr>
                                        <p:cTn id="32" dur="1" fill="hold">
                                          <p:stCondLst>
                                            <p:cond delay="0"/>
                                          </p:stCondLst>
                                        </p:cTn>
                                        <p:tgtEl>
                                          <p:spTgt spid="14"/>
                                        </p:tgtEl>
                                        <p:attrNameLst>
                                          <p:attrName>style.visibility</p:attrName>
                                        </p:attrNameLst>
                                      </p:cBhvr>
                                      <p:to>
                                        <p:strVal val="visible"/>
                                      </p:to>
                                    </p:set>
                                  </p:childTnLst>
                                </p:cTn>
                              </p:par>
                              <p:par>
                                <p:cTn id="33" presetID="42" presetClass="path" presetSubtype="0" repeatCount="indefinite" accel="50000" decel="50000" fill="hold" grpId="1" nodeType="withEffect">
                                  <p:stCondLst>
                                    <p:cond delay="3000"/>
                                  </p:stCondLst>
                                  <p:childTnLst>
                                    <p:animMotion origin="layout" path="M 0 -0.0125 L 0 0.00324 " pathEditMode="relative" rAng="0" ptsTypes="AA">
                                      <p:cBhvr>
                                        <p:cTn id="34" dur="1000" fill="hold"/>
                                        <p:tgtEl>
                                          <p:spTgt spid="14"/>
                                        </p:tgtEl>
                                        <p:attrNameLst>
                                          <p:attrName>ppt_x</p:attrName>
                                          <p:attrName>ppt_y</p:attrName>
                                        </p:attrNameLst>
                                      </p:cBhvr>
                                      <p:rCtr x="0"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1" grpId="0" animBg="1"/>
      <p:bldP spid="33" grpId="0"/>
      <p:bldP spid="13" grpId="0" animBg="1"/>
      <p:bldP spid="14" grpId="0" animBg="1"/>
      <p:bldP spid="14" grpId="1" animBg="1"/>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46439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154476120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666352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椭圆 117"/>
          <p:cNvSpPr/>
          <p:nvPr/>
        </p:nvSpPr>
        <p:spPr>
          <a:xfrm flipH="1">
            <a:off x="6010712" y="3276459"/>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flipH="1">
            <a:off x="6607238" y="295521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flipH="1">
            <a:off x="5943599" y="3382856"/>
            <a:ext cx="240371" cy="24037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flipH="1">
            <a:off x="5131112" y="3409646"/>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flipH="1">
            <a:off x="6844469" y="3816655"/>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flipH="1">
            <a:off x="6144863" y="3670164"/>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flipH="1">
            <a:off x="6453378" y="3382942"/>
            <a:ext cx="163322" cy="1633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5221565" y="3087938"/>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5260307" y="3792613"/>
            <a:ext cx="176505" cy="17650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flipH="1">
            <a:off x="6244478" y="4077836"/>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7432170" y="3003125"/>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flipH="1">
            <a:off x="4918241" y="3942558"/>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flipH="1">
            <a:off x="5505942" y="3129028"/>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flipH="1">
            <a:off x="4902887" y="3563323"/>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flipH="1">
            <a:off x="6782876" y="3563323"/>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flipH="1">
            <a:off x="4288154" y="3816655"/>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5575776" y="427416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flipH="1">
            <a:off x="4553748" y="3546264"/>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flipH="1">
            <a:off x="6966006" y="3129028"/>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flipH="1">
            <a:off x="6966006" y="4102090"/>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flipH="1">
            <a:off x="4431099" y="3170452"/>
            <a:ext cx="176505" cy="17650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flipH="1">
            <a:off x="5698096" y="3746769"/>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flipH="1">
            <a:off x="6487431" y="4587272"/>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flipH="1">
            <a:off x="6205257" y="427416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grpSp>
        <p:nvGrpSpPr>
          <p:cNvPr id="32" name="组合 31"/>
          <p:cNvGrpSpPr/>
          <p:nvPr/>
        </p:nvGrpSpPr>
        <p:grpSpPr>
          <a:xfrm>
            <a:off x="3383907" y="1682211"/>
            <a:ext cx="5010148" cy="4334868"/>
            <a:chOff x="935762" y="592249"/>
            <a:chExt cx="6572250" cy="5686425"/>
          </a:xfrm>
          <a:solidFill>
            <a:srgbClr val="FEEA74"/>
          </a:solidFill>
        </p:grpSpPr>
        <p:sp>
          <p:nvSpPr>
            <p:cNvPr id="33" name="Freeform 215"/>
            <p:cNvSpPr>
              <a:spLocks/>
            </p:cNvSpPr>
            <p:nvPr/>
          </p:nvSpPr>
          <p:spPr bwMode="auto">
            <a:xfrm>
              <a:off x="3546413" y="5468732"/>
              <a:ext cx="22225" cy="26988"/>
            </a:xfrm>
            <a:custGeom>
              <a:avLst/>
              <a:gdLst>
                <a:gd name="T0" fmla="*/ 2 w 6"/>
                <a:gd name="T1" fmla="*/ 0 h 7"/>
                <a:gd name="T2" fmla="*/ 1 w 6"/>
                <a:gd name="T3" fmla="*/ 0 h 7"/>
                <a:gd name="T4" fmla="*/ 3 w 6"/>
                <a:gd name="T5" fmla="*/ 7 h 7"/>
                <a:gd name="T6" fmla="*/ 2 w 6"/>
                <a:gd name="T7" fmla="*/ 0 h 7"/>
              </a:gdLst>
              <a:ahLst/>
              <a:cxnLst>
                <a:cxn ang="0">
                  <a:pos x="T0" y="T1"/>
                </a:cxn>
                <a:cxn ang="0">
                  <a:pos x="T2" y="T3"/>
                </a:cxn>
                <a:cxn ang="0">
                  <a:pos x="T4" y="T5"/>
                </a:cxn>
                <a:cxn ang="0">
                  <a:pos x="T6" y="T7"/>
                </a:cxn>
              </a:cxnLst>
              <a:rect l="0" t="0" r="r" b="b"/>
              <a:pathLst>
                <a:path w="6" h="7">
                  <a:moveTo>
                    <a:pt x="2" y="0"/>
                  </a:moveTo>
                  <a:cubicBezTo>
                    <a:pt x="1" y="0"/>
                    <a:pt x="1" y="0"/>
                    <a:pt x="1" y="0"/>
                  </a:cubicBezTo>
                  <a:cubicBezTo>
                    <a:pt x="0" y="2"/>
                    <a:pt x="0" y="5"/>
                    <a:pt x="3" y="7"/>
                  </a:cubicBezTo>
                  <a:cubicBezTo>
                    <a:pt x="6" y="5"/>
                    <a:pt x="5"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935762" y="1319324"/>
              <a:ext cx="2665412" cy="2079625"/>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rgbClr val="FEEA74"/>
            </a:solidFill>
            <a:ln w="28575">
              <a:noFill/>
              <a:prstDash val="sysDot"/>
              <a:round/>
              <a:headEnd/>
              <a:tailEnd/>
            </a:ln>
          </p:spPr>
          <p:txBody>
            <a:bodyPr/>
            <a:lstStyle/>
            <a:p>
              <a:endParaRPr lang="zh-CN" altLang="en-US" kern="0">
                <a:solidFill>
                  <a:sysClr val="windowText" lastClr="000000"/>
                </a:solidFill>
              </a:endParaRPr>
            </a:p>
          </p:txBody>
        </p:sp>
        <p:sp>
          <p:nvSpPr>
            <p:cNvPr id="35" name="Freeform 10"/>
            <p:cNvSpPr>
              <a:spLocks/>
            </p:cNvSpPr>
            <p:nvPr/>
          </p:nvSpPr>
          <p:spPr bwMode="auto">
            <a:xfrm>
              <a:off x="1211987" y="3235436"/>
              <a:ext cx="2552700" cy="1625600"/>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solidFill>
              <a:srgbClr val="FEEA74"/>
            </a:solidFill>
            <a:ln w="28575">
              <a:noFill/>
              <a:prstDash val="sysDot"/>
              <a:round/>
              <a:headEnd/>
              <a:tailEnd/>
            </a:ln>
          </p:spPr>
          <p:txBody>
            <a:bodyPr/>
            <a:lstStyle/>
            <a:p>
              <a:endParaRPr lang="zh-CN" altLang="en-US" kern="0">
                <a:solidFill>
                  <a:sysClr val="windowText" lastClr="000000"/>
                </a:solidFill>
              </a:endParaRPr>
            </a:p>
          </p:txBody>
        </p:sp>
        <p:sp>
          <p:nvSpPr>
            <p:cNvPr id="36" name="Freeform 11"/>
            <p:cNvSpPr>
              <a:spLocks/>
            </p:cNvSpPr>
            <p:nvPr/>
          </p:nvSpPr>
          <p:spPr bwMode="auto">
            <a:xfrm>
              <a:off x="6609487" y="4981686"/>
              <a:ext cx="220662" cy="555625"/>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4" name="Freeform 12"/>
            <p:cNvSpPr>
              <a:spLocks/>
            </p:cNvSpPr>
            <p:nvPr/>
          </p:nvSpPr>
          <p:spPr bwMode="auto">
            <a:xfrm>
              <a:off x="5907812" y="3546586"/>
              <a:ext cx="750887" cy="620713"/>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5" name="Freeform 13"/>
            <p:cNvSpPr>
              <a:spLocks noEditPoints="1"/>
            </p:cNvSpPr>
            <p:nvPr/>
          </p:nvSpPr>
          <p:spPr bwMode="auto">
            <a:xfrm>
              <a:off x="6536462" y="3997436"/>
              <a:ext cx="141287" cy="173038"/>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4"/>
            <p:cNvSpPr>
              <a:spLocks/>
            </p:cNvSpPr>
            <p:nvPr/>
          </p:nvSpPr>
          <p:spPr bwMode="auto">
            <a:xfrm>
              <a:off x="5031512" y="5964349"/>
              <a:ext cx="357187" cy="314325"/>
            </a:xfrm>
            <a:custGeom>
              <a:avLst/>
              <a:gdLst>
                <a:gd name="T0" fmla="*/ 2147483647 w 195"/>
                <a:gd name="T1" fmla="*/ 2147483647 h 165"/>
                <a:gd name="T2" fmla="*/ 2147483647 w 195"/>
                <a:gd name="T3" fmla="*/ 2147483647 h 165"/>
                <a:gd name="T4" fmla="*/ 2147483647 w 195"/>
                <a:gd name="T5" fmla="*/ 2147483647 h 165"/>
                <a:gd name="T6" fmla="*/ 2147483647 w 195"/>
                <a:gd name="T7" fmla="*/ 2147483647 h 165"/>
                <a:gd name="T8" fmla="*/ 2147483647 w 195"/>
                <a:gd name="T9" fmla="*/ 2147483647 h 165"/>
                <a:gd name="T10" fmla="*/ 2147483647 w 195"/>
                <a:gd name="T11" fmla="*/ 2147483647 h 165"/>
                <a:gd name="T12" fmla="*/ 2147483647 w 195"/>
                <a:gd name="T13" fmla="*/ 2147483647 h 165"/>
                <a:gd name="T14" fmla="*/ 2147483647 w 195"/>
                <a:gd name="T15" fmla="*/ 2147483647 h 165"/>
                <a:gd name="T16" fmla="*/ 2147483647 w 195"/>
                <a:gd name="T17" fmla="*/ 2147483647 h 165"/>
                <a:gd name="T18" fmla="*/ 2147483647 w 195"/>
                <a:gd name="T19" fmla="*/ 2147483647 h 165"/>
                <a:gd name="T20" fmla="*/ 2147483647 w 195"/>
                <a:gd name="T21" fmla="*/ 2147483647 h 165"/>
                <a:gd name="T22" fmla="*/ 2147483647 w 195"/>
                <a:gd name="T23" fmla="*/ 2147483647 h 165"/>
                <a:gd name="T24" fmla="*/ 2147483647 w 195"/>
                <a:gd name="T25" fmla="*/ 2147483647 h 165"/>
                <a:gd name="T26" fmla="*/ 2147483647 w 195"/>
                <a:gd name="T27" fmla="*/ 2147483647 h 165"/>
                <a:gd name="T28" fmla="*/ 2147483647 w 195"/>
                <a:gd name="T29" fmla="*/ 2147483647 h 165"/>
                <a:gd name="T30" fmla="*/ 2147483647 w 195"/>
                <a:gd name="T31" fmla="*/ 2147483647 h 165"/>
                <a:gd name="T32" fmla="*/ 2147483647 w 195"/>
                <a:gd name="T33" fmla="*/ 2147483647 h 165"/>
                <a:gd name="T34" fmla="*/ 2147483647 w 195"/>
                <a:gd name="T35" fmla="*/ 2147483647 h 165"/>
                <a:gd name="T36" fmla="*/ 2147483647 w 195"/>
                <a:gd name="T37" fmla="*/ 2147483647 h 165"/>
                <a:gd name="T38" fmla="*/ 0 w 195"/>
                <a:gd name="T39" fmla="*/ 2147483647 h 165"/>
                <a:gd name="T40" fmla="*/ 2147483647 w 195"/>
                <a:gd name="T41" fmla="*/ 2147483647 h 165"/>
                <a:gd name="T42" fmla="*/ 2147483647 w 195"/>
                <a:gd name="T43" fmla="*/ 2147483647 h 165"/>
                <a:gd name="T44" fmla="*/ 2147483647 w 195"/>
                <a:gd name="T45" fmla="*/ 2147483647 h 165"/>
                <a:gd name="T46" fmla="*/ 2147483647 w 195"/>
                <a:gd name="T47" fmla="*/ 2147483647 h 165"/>
                <a:gd name="T48" fmla="*/ 2147483647 w 195"/>
                <a:gd name="T49" fmla="*/ 2147483647 h 165"/>
                <a:gd name="T50" fmla="*/ 2147483647 w 195"/>
                <a:gd name="T51" fmla="*/ 2147483647 h 165"/>
                <a:gd name="T52" fmla="*/ 2147483647 w 195"/>
                <a:gd name="T53" fmla="*/ 2147483647 h 165"/>
                <a:gd name="T54" fmla="*/ 2147483647 w 195"/>
                <a:gd name="T55" fmla="*/ 2147483647 h 165"/>
                <a:gd name="T56" fmla="*/ 2147483647 w 195"/>
                <a:gd name="T57" fmla="*/ 2147483647 h 165"/>
                <a:gd name="T58" fmla="*/ 2147483647 w 195"/>
                <a:gd name="T59" fmla="*/ 2147483647 h 165"/>
                <a:gd name="T60" fmla="*/ 2147483647 w 195"/>
                <a:gd name="T61" fmla="*/ 2147483647 h 165"/>
                <a:gd name="T62" fmla="*/ 2147483647 w 195"/>
                <a:gd name="T63" fmla="*/ 2147483647 h 165"/>
                <a:gd name="T64" fmla="*/ 2147483647 w 195"/>
                <a:gd name="T65" fmla="*/ 2147483647 h 165"/>
                <a:gd name="T66" fmla="*/ 2147483647 w 195"/>
                <a:gd name="T67" fmla="*/ 2147483647 h 165"/>
                <a:gd name="T68" fmla="*/ 2147483647 w 195"/>
                <a:gd name="T69" fmla="*/ 2147483647 h 165"/>
                <a:gd name="T70" fmla="*/ 2147483647 w 195"/>
                <a:gd name="T71" fmla="*/ 2147483647 h 165"/>
                <a:gd name="T72" fmla="*/ 2147483647 w 195"/>
                <a:gd name="T73" fmla="*/ 2147483647 h 165"/>
                <a:gd name="T74" fmla="*/ 2147483647 w 195"/>
                <a:gd name="T75" fmla="*/ 2147483647 h 165"/>
                <a:gd name="T76" fmla="*/ 2147483647 w 195"/>
                <a:gd name="T77" fmla="*/ 2147483647 h 165"/>
                <a:gd name="T78" fmla="*/ 2147483647 w 195"/>
                <a:gd name="T79" fmla="*/ 2147483647 h 165"/>
                <a:gd name="T80" fmla="*/ 2147483647 w 195"/>
                <a:gd name="T81" fmla="*/ 2147483647 h 165"/>
                <a:gd name="T82" fmla="*/ 2147483647 w 195"/>
                <a:gd name="T83" fmla="*/ 2147483647 h 165"/>
                <a:gd name="T84" fmla="*/ 2147483647 w 195"/>
                <a:gd name="T85" fmla="*/ 2147483647 h 165"/>
                <a:gd name="T86" fmla="*/ 2147483647 w 195"/>
                <a:gd name="T87" fmla="*/ 2147483647 h 165"/>
                <a:gd name="T88" fmla="*/ 2147483647 w 195"/>
                <a:gd name="T89" fmla="*/ 2147483647 h 165"/>
                <a:gd name="T90" fmla="*/ 2147483647 w 195"/>
                <a:gd name="T91" fmla="*/ 2147483647 h 165"/>
                <a:gd name="T92" fmla="*/ 2147483647 w 195"/>
                <a:gd name="T93" fmla="*/ 2147483647 h 165"/>
                <a:gd name="T94" fmla="*/ 2147483647 w 195"/>
                <a:gd name="T95" fmla="*/ 2147483647 h 165"/>
                <a:gd name="T96" fmla="*/ 2147483647 w 195"/>
                <a:gd name="T97" fmla="*/ 2147483647 h 165"/>
                <a:gd name="T98" fmla="*/ 2147483647 w 195"/>
                <a:gd name="T99" fmla="*/ 2147483647 h 165"/>
                <a:gd name="T100" fmla="*/ 2147483647 w 195"/>
                <a:gd name="T101" fmla="*/ 2147483647 h 165"/>
                <a:gd name="T102" fmla="*/ 2147483647 w 195"/>
                <a:gd name="T103" fmla="*/ 2147483647 h 165"/>
                <a:gd name="T104" fmla="*/ 2147483647 w 195"/>
                <a:gd name="T105" fmla="*/ 2147483647 h 165"/>
                <a:gd name="T106" fmla="*/ 2147483647 w 195"/>
                <a:gd name="T107" fmla="*/ 2147483647 h 165"/>
                <a:gd name="T108" fmla="*/ 2147483647 w 195"/>
                <a:gd name="T109" fmla="*/ 2147483647 h 165"/>
                <a:gd name="T110" fmla="*/ 2147483647 w 195"/>
                <a:gd name="T111" fmla="*/ 2147483647 h 165"/>
                <a:gd name="T112" fmla="*/ 2147483647 w 195"/>
                <a:gd name="T113" fmla="*/ 2147483647 h 165"/>
                <a:gd name="T114" fmla="*/ 2147483647 w 195"/>
                <a:gd name="T115" fmla="*/ 2147483647 h 165"/>
                <a:gd name="T116" fmla="*/ 2147483647 w 195"/>
                <a:gd name="T117" fmla="*/ 2147483647 h 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
                <a:gd name="T178" fmla="*/ 0 h 165"/>
                <a:gd name="T179" fmla="*/ 195 w 195"/>
                <a:gd name="T180" fmla="*/ 165 h 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 h="165">
                  <a:moveTo>
                    <a:pt x="165" y="1"/>
                  </a:moveTo>
                  <a:lnTo>
                    <a:pt x="163" y="0"/>
                  </a:lnTo>
                  <a:lnTo>
                    <a:pt x="161" y="2"/>
                  </a:lnTo>
                  <a:lnTo>
                    <a:pt x="159" y="3"/>
                  </a:lnTo>
                  <a:lnTo>
                    <a:pt x="157" y="3"/>
                  </a:lnTo>
                  <a:lnTo>
                    <a:pt x="155" y="7"/>
                  </a:lnTo>
                  <a:lnTo>
                    <a:pt x="154" y="9"/>
                  </a:lnTo>
                  <a:lnTo>
                    <a:pt x="148" y="8"/>
                  </a:lnTo>
                  <a:lnTo>
                    <a:pt x="144" y="8"/>
                  </a:lnTo>
                  <a:lnTo>
                    <a:pt x="141" y="6"/>
                  </a:lnTo>
                  <a:lnTo>
                    <a:pt x="138" y="10"/>
                  </a:lnTo>
                  <a:lnTo>
                    <a:pt x="136" y="11"/>
                  </a:lnTo>
                  <a:lnTo>
                    <a:pt x="132" y="10"/>
                  </a:lnTo>
                  <a:lnTo>
                    <a:pt x="126" y="7"/>
                  </a:lnTo>
                  <a:lnTo>
                    <a:pt x="117" y="10"/>
                  </a:lnTo>
                  <a:lnTo>
                    <a:pt x="116" y="15"/>
                  </a:lnTo>
                  <a:lnTo>
                    <a:pt x="115" y="17"/>
                  </a:lnTo>
                  <a:lnTo>
                    <a:pt x="114" y="18"/>
                  </a:lnTo>
                  <a:lnTo>
                    <a:pt x="112" y="18"/>
                  </a:lnTo>
                  <a:lnTo>
                    <a:pt x="109" y="16"/>
                  </a:lnTo>
                  <a:lnTo>
                    <a:pt x="106" y="17"/>
                  </a:lnTo>
                  <a:lnTo>
                    <a:pt x="103" y="17"/>
                  </a:lnTo>
                  <a:lnTo>
                    <a:pt x="102" y="17"/>
                  </a:lnTo>
                  <a:lnTo>
                    <a:pt x="101" y="15"/>
                  </a:lnTo>
                  <a:lnTo>
                    <a:pt x="98" y="14"/>
                  </a:lnTo>
                  <a:lnTo>
                    <a:pt x="95" y="14"/>
                  </a:lnTo>
                  <a:lnTo>
                    <a:pt x="89" y="14"/>
                  </a:lnTo>
                  <a:lnTo>
                    <a:pt x="84" y="15"/>
                  </a:lnTo>
                  <a:lnTo>
                    <a:pt x="81" y="15"/>
                  </a:lnTo>
                  <a:lnTo>
                    <a:pt x="78" y="16"/>
                  </a:lnTo>
                  <a:lnTo>
                    <a:pt x="73" y="25"/>
                  </a:lnTo>
                  <a:lnTo>
                    <a:pt x="73" y="27"/>
                  </a:lnTo>
                  <a:lnTo>
                    <a:pt x="71" y="28"/>
                  </a:lnTo>
                  <a:lnTo>
                    <a:pt x="68" y="27"/>
                  </a:lnTo>
                  <a:lnTo>
                    <a:pt x="63" y="27"/>
                  </a:lnTo>
                  <a:lnTo>
                    <a:pt x="57" y="26"/>
                  </a:lnTo>
                  <a:lnTo>
                    <a:pt x="50" y="26"/>
                  </a:lnTo>
                  <a:lnTo>
                    <a:pt x="44" y="35"/>
                  </a:lnTo>
                  <a:lnTo>
                    <a:pt x="45" y="38"/>
                  </a:lnTo>
                  <a:lnTo>
                    <a:pt x="47" y="40"/>
                  </a:lnTo>
                  <a:lnTo>
                    <a:pt x="48" y="40"/>
                  </a:lnTo>
                  <a:lnTo>
                    <a:pt x="49" y="41"/>
                  </a:lnTo>
                  <a:lnTo>
                    <a:pt x="49" y="44"/>
                  </a:lnTo>
                  <a:lnTo>
                    <a:pt x="46" y="45"/>
                  </a:lnTo>
                  <a:lnTo>
                    <a:pt x="41" y="46"/>
                  </a:lnTo>
                  <a:lnTo>
                    <a:pt x="38" y="50"/>
                  </a:lnTo>
                  <a:lnTo>
                    <a:pt x="23" y="61"/>
                  </a:lnTo>
                  <a:lnTo>
                    <a:pt x="18" y="64"/>
                  </a:lnTo>
                  <a:lnTo>
                    <a:pt x="15" y="66"/>
                  </a:lnTo>
                  <a:lnTo>
                    <a:pt x="13" y="67"/>
                  </a:lnTo>
                  <a:lnTo>
                    <a:pt x="8" y="69"/>
                  </a:lnTo>
                  <a:lnTo>
                    <a:pt x="6" y="70"/>
                  </a:lnTo>
                  <a:lnTo>
                    <a:pt x="6" y="75"/>
                  </a:lnTo>
                  <a:lnTo>
                    <a:pt x="4" y="78"/>
                  </a:lnTo>
                  <a:lnTo>
                    <a:pt x="4" y="82"/>
                  </a:lnTo>
                  <a:lnTo>
                    <a:pt x="4" y="85"/>
                  </a:lnTo>
                  <a:lnTo>
                    <a:pt x="4" y="87"/>
                  </a:lnTo>
                  <a:lnTo>
                    <a:pt x="1" y="90"/>
                  </a:lnTo>
                  <a:lnTo>
                    <a:pt x="0" y="95"/>
                  </a:lnTo>
                  <a:lnTo>
                    <a:pt x="0" y="98"/>
                  </a:lnTo>
                  <a:lnTo>
                    <a:pt x="3" y="100"/>
                  </a:lnTo>
                  <a:lnTo>
                    <a:pt x="3" y="106"/>
                  </a:lnTo>
                  <a:lnTo>
                    <a:pt x="3" y="107"/>
                  </a:lnTo>
                  <a:lnTo>
                    <a:pt x="0" y="111"/>
                  </a:lnTo>
                  <a:lnTo>
                    <a:pt x="1" y="113"/>
                  </a:lnTo>
                  <a:lnTo>
                    <a:pt x="7" y="117"/>
                  </a:lnTo>
                  <a:lnTo>
                    <a:pt x="9" y="119"/>
                  </a:lnTo>
                  <a:lnTo>
                    <a:pt x="10" y="122"/>
                  </a:lnTo>
                  <a:lnTo>
                    <a:pt x="11" y="123"/>
                  </a:lnTo>
                  <a:lnTo>
                    <a:pt x="10" y="130"/>
                  </a:lnTo>
                  <a:lnTo>
                    <a:pt x="9" y="131"/>
                  </a:lnTo>
                  <a:lnTo>
                    <a:pt x="10" y="136"/>
                  </a:lnTo>
                  <a:lnTo>
                    <a:pt x="12" y="139"/>
                  </a:lnTo>
                  <a:lnTo>
                    <a:pt x="17" y="142"/>
                  </a:lnTo>
                  <a:lnTo>
                    <a:pt x="24" y="142"/>
                  </a:lnTo>
                  <a:lnTo>
                    <a:pt x="27" y="144"/>
                  </a:lnTo>
                  <a:lnTo>
                    <a:pt x="29" y="144"/>
                  </a:lnTo>
                  <a:lnTo>
                    <a:pt x="32" y="146"/>
                  </a:lnTo>
                  <a:lnTo>
                    <a:pt x="36" y="149"/>
                  </a:lnTo>
                  <a:lnTo>
                    <a:pt x="39" y="149"/>
                  </a:lnTo>
                  <a:lnTo>
                    <a:pt x="45" y="151"/>
                  </a:lnTo>
                  <a:lnTo>
                    <a:pt x="49" y="153"/>
                  </a:lnTo>
                  <a:lnTo>
                    <a:pt x="53" y="155"/>
                  </a:lnTo>
                  <a:lnTo>
                    <a:pt x="58" y="155"/>
                  </a:lnTo>
                  <a:lnTo>
                    <a:pt x="62" y="155"/>
                  </a:lnTo>
                  <a:lnTo>
                    <a:pt x="66" y="154"/>
                  </a:lnTo>
                  <a:lnTo>
                    <a:pt x="70" y="155"/>
                  </a:lnTo>
                  <a:lnTo>
                    <a:pt x="73" y="157"/>
                  </a:lnTo>
                  <a:lnTo>
                    <a:pt x="75" y="161"/>
                  </a:lnTo>
                  <a:lnTo>
                    <a:pt x="78" y="161"/>
                  </a:lnTo>
                  <a:lnTo>
                    <a:pt x="81" y="162"/>
                  </a:lnTo>
                  <a:lnTo>
                    <a:pt x="85" y="165"/>
                  </a:lnTo>
                  <a:lnTo>
                    <a:pt x="89" y="165"/>
                  </a:lnTo>
                  <a:lnTo>
                    <a:pt x="96" y="164"/>
                  </a:lnTo>
                  <a:lnTo>
                    <a:pt x="97" y="159"/>
                  </a:lnTo>
                  <a:lnTo>
                    <a:pt x="97" y="156"/>
                  </a:lnTo>
                  <a:lnTo>
                    <a:pt x="96" y="154"/>
                  </a:lnTo>
                  <a:lnTo>
                    <a:pt x="95" y="151"/>
                  </a:lnTo>
                  <a:lnTo>
                    <a:pt x="92" y="150"/>
                  </a:lnTo>
                  <a:lnTo>
                    <a:pt x="94" y="148"/>
                  </a:lnTo>
                  <a:lnTo>
                    <a:pt x="97" y="147"/>
                  </a:lnTo>
                  <a:lnTo>
                    <a:pt x="98" y="144"/>
                  </a:lnTo>
                  <a:lnTo>
                    <a:pt x="103" y="144"/>
                  </a:lnTo>
                  <a:lnTo>
                    <a:pt x="107" y="144"/>
                  </a:lnTo>
                  <a:lnTo>
                    <a:pt x="109" y="143"/>
                  </a:lnTo>
                  <a:lnTo>
                    <a:pt x="109" y="142"/>
                  </a:lnTo>
                  <a:lnTo>
                    <a:pt x="111" y="142"/>
                  </a:lnTo>
                  <a:lnTo>
                    <a:pt x="112" y="141"/>
                  </a:lnTo>
                  <a:lnTo>
                    <a:pt x="115" y="141"/>
                  </a:lnTo>
                  <a:lnTo>
                    <a:pt x="116" y="141"/>
                  </a:lnTo>
                  <a:lnTo>
                    <a:pt x="116" y="142"/>
                  </a:lnTo>
                  <a:lnTo>
                    <a:pt x="117" y="146"/>
                  </a:lnTo>
                  <a:lnTo>
                    <a:pt x="118" y="146"/>
                  </a:lnTo>
                  <a:lnTo>
                    <a:pt x="121" y="146"/>
                  </a:lnTo>
                  <a:lnTo>
                    <a:pt x="123" y="144"/>
                  </a:lnTo>
                  <a:lnTo>
                    <a:pt x="123" y="136"/>
                  </a:lnTo>
                  <a:lnTo>
                    <a:pt x="125" y="130"/>
                  </a:lnTo>
                  <a:lnTo>
                    <a:pt x="126" y="128"/>
                  </a:lnTo>
                  <a:lnTo>
                    <a:pt x="129" y="126"/>
                  </a:lnTo>
                  <a:lnTo>
                    <a:pt x="131" y="124"/>
                  </a:lnTo>
                  <a:lnTo>
                    <a:pt x="133" y="122"/>
                  </a:lnTo>
                  <a:lnTo>
                    <a:pt x="135" y="120"/>
                  </a:lnTo>
                  <a:lnTo>
                    <a:pt x="137" y="119"/>
                  </a:lnTo>
                  <a:lnTo>
                    <a:pt x="139" y="119"/>
                  </a:lnTo>
                  <a:lnTo>
                    <a:pt x="142" y="119"/>
                  </a:lnTo>
                  <a:lnTo>
                    <a:pt x="146" y="120"/>
                  </a:lnTo>
                  <a:lnTo>
                    <a:pt x="149" y="118"/>
                  </a:lnTo>
                  <a:lnTo>
                    <a:pt x="151" y="114"/>
                  </a:lnTo>
                  <a:lnTo>
                    <a:pt x="153" y="112"/>
                  </a:lnTo>
                  <a:lnTo>
                    <a:pt x="154" y="110"/>
                  </a:lnTo>
                  <a:lnTo>
                    <a:pt x="156" y="109"/>
                  </a:lnTo>
                  <a:lnTo>
                    <a:pt x="157" y="109"/>
                  </a:lnTo>
                  <a:lnTo>
                    <a:pt x="158" y="108"/>
                  </a:lnTo>
                  <a:lnTo>
                    <a:pt x="158" y="104"/>
                  </a:lnTo>
                  <a:lnTo>
                    <a:pt x="152" y="104"/>
                  </a:lnTo>
                  <a:lnTo>
                    <a:pt x="153" y="101"/>
                  </a:lnTo>
                  <a:lnTo>
                    <a:pt x="156" y="98"/>
                  </a:lnTo>
                  <a:lnTo>
                    <a:pt x="156" y="88"/>
                  </a:lnTo>
                  <a:lnTo>
                    <a:pt x="158" y="81"/>
                  </a:lnTo>
                  <a:lnTo>
                    <a:pt x="162" y="77"/>
                  </a:lnTo>
                  <a:lnTo>
                    <a:pt x="164" y="74"/>
                  </a:lnTo>
                  <a:lnTo>
                    <a:pt x="167" y="75"/>
                  </a:lnTo>
                  <a:lnTo>
                    <a:pt x="170" y="72"/>
                  </a:lnTo>
                  <a:lnTo>
                    <a:pt x="170" y="66"/>
                  </a:lnTo>
                  <a:lnTo>
                    <a:pt x="169" y="62"/>
                  </a:lnTo>
                  <a:lnTo>
                    <a:pt x="168" y="59"/>
                  </a:lnTo>
                  <a:lnTo>
                    <a:pt x="171" y="57"/>
                  </a:lnTo>
                  <a:lnTo>
                    <a:pt x="175" y="54"/>
                  </a:lnTo>
                  <a:lnTo>
                    <a:pt x="176" y="51"/>
                  </a:lnTo>
                  <a:lnTo>
                    <a:pt x="177" y="47"/>
                  </a:lnTo>
                  <a:lnTo>
                    <a:pt x="176" y="44"/>
                  </a:lnTo>
                  <a:lnTo>
                    <a:pt x="175" y="41"/>
                  </a:lnTo>
                  <a:lnTo>
                    <a:pt x="179" y="41"/>
                  </a:lnTo>
                  <a:lnTo>
                    <a:pt x="178" y="44"/>
                  </a:lnTo>
                  <a:lnTo>
                    <a:pt x="179" y="47"/>
                  </a:lnTo>
                  <a:lnTo>
                    <a:pt x="182" y="48"/>
                  </a:lnTo>
                  <a:lnTo>
                    <a:pt x="186" y="46"/>
                  </a:lnTo>
                  <a:lnTo>
                    <a:pt x="188" y="43"/>
                  </a:lnTo>
                  <a:lnTo>
                    <a:pt x="192" y="40"/>
                  </a:lnTo>
                  <a:lnTo>
                    <a:pt x="194" y="35"/>
                  </a:lnTo>
                  <a:lnTo>
                    <a:pt x="195" y="31"/>
                  </a:lnTo>
                  <a:lnTo>
                    <a:pt x="194" y="27"/>
                  </a:lnTo>
                  <a:lnTo>
                    <a:pt x="191" y="24"/>
                  </a:lnTo>
                  <a:lnTo>
                    <a:pt x="190" y="20"/>
                  </a:lnTo>
                  <a:lnTo>
                    <a:pt x="189" y="17"/>
                  </a:lnTo>
                  <a:lnTo>
                    <a:pt x="188" y="12"/>
                  </a:lnTo>
                  <a:lnTo>
                    <a:pt x="186" y="10"/>
                  </a:lnTo>
                  <a:lnTo>
                    <a:pt x="184" y="8"/>
                  </a:lnTo>
                  <a:lnTo>
                    <a:pt x="180" y="7"/>
                  </a:lnTo>
                  <a:lnTo>
                    <a:pt x="175" y="8"/>
                  </a:lnTo>
                  <a:lnTo>
                    <a:pt x="173" y="8"/>
                  </a:lnTo>
                  <a:lnTo>
                    <a:pt x="170" y="7"/>
                  </a:lnTo>
                  <a:lnTo>
                    <a:pt x="167" y="3"/>
                  </a:lnTo>
                  <a:lnTo>
                    <a:pt x="166" y="1"/>
                  </a:lnTo>
                  <a:lnTo>
                    <a:pt x="165" y="1"/>
                  </a:lnTo>
                  <a:lnTo>
                    <a:pt x="165" y="2"/>
                  </a:lnTo>
                  <a:lnTo>
                    <a:pt x="165" y="1"/>
                  </a:lnTo>
                  <a:close/>
                </a:path>
              </a:pathLst>
            </a:custGeom>
            <a:solidFill>
              <a:srgbClr val="E87E05"/>
            </a:solidFill>
            <a:ln w="28575">
              <a:noFill/>
              <a:prstDash val="sysDot"/>
              <a:round/>
              <a:headEnd/>
              <a:tailEnd/>
            </a:ln>
          </p:spPr>
          <p:txBody>
            <a:bodyPr/>
            <a:lstStyle/>
            <a:p>
              <a:endParaRPr lang="zh-CN" altLang="en-US" kern="0">
                <a:solidFill>
                  <a:sysClr val="windowText" lastClr="000000"/>
                </a:solidFill>
              </a:endParaRPr>
            </a:p>
          </p:txBody>
        </p:sp>
        <p:sp>
          <p:nvSpPr>
            <p:cNvPr id="47" name="Freeform 15"/>
            <p:cNvSpPr>
              <a:spLocks/>
            </p:cNvSpPr>
            <p:nvPr/>
          </p:nvSpPr>
          <p:spPr bwMode="auto">
            <a:xfrm>
              <a:off x="2650262" y="2967149"/>
              <a:ext cx="1647825" cy="1211262"/>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8" name="Freeform 16"/>
            <p:cNvSpPr>
              <a:spLocks/>
            </p:cNvSpPr>
            <p:nvPr/>
          </p:nvSpPr>
          <p:spPr bwMode="auto">
            <a:xfrm>
              <a:off x="3131274" y="2449624"/>
              <a:ext cx="1831975" cy="1598612"/>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9" name="Freeform 17"/>
            <p:cNvSpPr>
              <a:spLocks/>
            </p:cNvSpPr>
            <p:nvPr/>
          </p:nvSpPr>
          <p:spPr bwMode="auto">
            <a:xfrm>
              <a:off x="3677374" y="649399"/>
              <a:ext cx="2859088" cy="26590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8"/>
            <p:cNvSpPr>
              <a:spLocks/>
            </p:cNvSpPr>
            <p:nvPr/>
          </p:nvSpPr>
          <p:spPr bwMode="auto">
            <a:xfrm>
              <a:off x="3588474" y="3795824"/>
              <a:ext cx="1381125" cy="1265237"/>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1" name="Freeform 19"/>
            <p:cNvSpPr>
              <a:spLocks/>
            </p:cNvSpPr>
            <p:nvPr/>
          </p:nvSpPr>
          <p:spPr bwMode="auto">
            <a:xfrm>
              <a:off x="3497987" y="4568936"/>
              <a:ext cx="1187450" cy="1274763"/>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2" name="Freeform 20"/>
            <p:cNvSpPr>
              <a:spLocks/>
            </p:cNvSpPr>
            <p:nvPr/>
          </p:nvSpPr>
          <p:spPr bwMode="auto">
            <a:xfrm>
              <a:off x="4455249" y="4991211"/>
              <a:ext cx="1038225" cy="779463"/>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3" name="Freeform 21"/>
            <p:cNvSpPr>
              <a:spLocks/>
            </p:cNvSpPr>
            <p:nvPr/>
          </p:nvSpPr>
          <p:spPr bwMode="auto">
            <a:xfrm>
              <a:off x="5171212" y="5105511"/>
              <a:ext cx="1033462" cy="844550"/>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4" name="Freeform 22"/>
            <p:cNvSpPr>
              <a:spLocks/>
            </p:cNvSpPr>
            <p:nvPr/>
          </p:nvSpPr>
          <p:spPr bwMode="auto">
            <a:xfrm>
              <a:off x="4342537" y="4581636"/>
              <a:ext cx="790575" cy="71120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5" name="Freeform 23"/>
            <p:cNvSpPr>
              <a:spLocks/>
            </p:cNvSpPr>
            <p:nvPr/>
          </p:nvSpPr>
          <p:spPr bwMode="auto">
            <a:xfrm>
              <a:off x="4561612" y="4111736"/>
              <a:ext cx="614362" cy="619125"/>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6" name="Freeform 24"/>
            <p:cNvSpPr>
              <a:spLocks/>
            </p:cNvSpPr>
            <p:nvPr/>
          </p:nvSpPr>
          <p:spPr bwMode="auto">
            <a:xfrm>
              <a:off x="4577487" y="2957624"/>
              <a:ext cx="692150" cy="1223962"/>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25"/>
            <p:cNvSpPr>
              <a:spLocks/>
            </p:cNvSpPr>
            <p:nvPr/>
          </p:nvSpPr>
          <p:spPr bwMode="auto">
            <a:xfrm>
              <a:off x="4460012" y="3021124"/>
              <a:ext cx="377825" cy="623887"/>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8" name="Freeform 26"/>
            <p:cNvSpPr>
              <a:spLocks/>
            </p:cNvSpPr>
            <p:nvPr/>
          </p:nvSpPr>
          <p:spPr bwMode="auto">
            <a:xfrm>
              <a:off x="6042749" y="592249"/>
              <a:ext cx="1465263" cy="1454150"/>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7"/>
            <p:cNvSpPr>
              <a:spLocks/>
            </p:cNvSpPr>
            <p:nvPr/>
          </p:nvSpPr>
          <p:spPr bwMode="auto">
            <a:xfrm>
              <a:off x="6264999" y="1757474"/>
              <a:ext cx="1084263" cy="774700"/>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28"/>
            <p:cNvSpPr>
              <a:spLocks/>
            </p:cNvSpPr>
            <p:nvPr/>
          </p:nvSpPr>
          <p:spPr bwMode="auto">
            <a:xfrm>
              <a:off x="6050687" y="2179749"/>
              <a:ext cx="825500" cy="793750"/>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29"/>
            <p:cNvSpPr>
              <a:spLocks/>
            </p:cNvSpPr>
            <p:nvPr/>
          </p:nvSpPr>
          <p:spPr bwMode="auto">
            <a:xfrm>
              <a:off x="5869712" y="2779824"/>
              <a:ext cx="149225" cy="257175"/>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64" name="Freeform 30"/>
            <p:cNvSpPr>
              <a:spLocks noEditPoints="1"/>
            </p:cNvSpPr>
            <p:nvPr/>
          </p:nvSpPr>
          <p:spPr bwMode="auto">
            <a:xfrm>
              <a:off x="5509349" y="2416286"/>
              <a:ext cx="644525" cy="936625"/>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solidFill>
              <a:srgbClr val="F4B138"/>
            </a:solid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31"/>
            <p:cNvSpPr>
              <a:spLocks noEditPoints="1"/>
            </p:cNvSpPr>
            <p:nvPr/>
          </p:nvSpPr>
          <p:spPr bwMode="auto">
            <a:xfrm>
              <a:off x="5696674" y="2665524"/>
              <a:ext cx="241300" cy="261937"/>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66" name="Freeform 32"/>
            <p:cNvSpPr>
              <a:spLocks/>
            </p:cNvSpPr>
            <p:nvPr/>
          </p:nvSpPr>
          <p:spPr bwMode="auto">
            <a:xfrm>
              <a:off x="5791676" y="2814749"/>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2857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33"/>
            <p:cNvSpPr>
              <a:spLocks/>
            </p:cNvSpPr>
            <p:nvPr/>
          </p:nvSpPr>
          <p:spPr bwMode="auto">
            <a:xfrm>
              <a:off x="5788749" y="2814749"/>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28575">
              <a:no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34"/>
            <p:cNvSpPr>
              <a:spLocks/>
            </p:cNvSpPr>
            <p:nvPr/>
          </p:nvSpPr>
          <p:spPr bwMode="auto">
            <a:xfrm>
              <a:off x="5714137" y="3097324"/>
              <a:ext cx="887412" cy="582612"/>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0" name="Freeform 35"/>
            <p:cNvSpPr>
              <a:spLocks/>
            </p:cNvSpPr>
            <p:nvPr/>
          </p:nvSpPr>
          <p:spPr bwMode="auto">
            <a:xfrm>
              <a:off x="5156924" y="2749661"/>
              <a:ext cx="457200" cy="987425"/>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1" name="Freeform 36"/>
            <p:cNvSpPr>
              <a:spLocks/>
            </p:cNvSpPr>
            <p:nvPr/>
          </p:nvSpPr>
          <p:spPr bwMode="auto">
            <a:xfrm>
              <a:off x="5174387" y="3319574"/>
              <a:ext cx="779462" cy="846137"/>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2" name="Freeform 37"/>
            <p:cNvSpPr>
              <a:spLocks/>
            </p:cNvSpPr>
            <p:nvPr/>
          </p:nvSpPr>
          <p:spPr bwMode="auto">
            <a:xfrm>
              <a:off x="4955312" y="3925999"/>
              <a:ext cx="1003300" cy="65246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3" name="Freeform 38"/>
            <p:cNvSpPr>
              <a:spLocks/>
            </p:cNvSpPr>
            <p:nvPr/>
          </p:nvSpPr>
          <p:spPr bwMode="auto">
            <a:xfrm>
              <a:off x="5034687" y="4418124"/>
              <a:ext cx="736600" cy="844550"/>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4" name="Freeform 39"/>
            <p:cNvSpPr>
              <a:spLocks/>
            </p:cNvSpPr>
            <p:nvPr/>
          </p:nvSpPr>
          <p:spPr bwMode="auto">
            <a:xfrm>
              <a:off x="5755412" y="3651361"/>
              <a:ext cx="625475" cy="779463"/>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5" name="Freeform 40"/>
            <p:cNvSpPr>
              <a:spLocks/>
            </p:cNvSpPr>
            <p:nvPr/>
          </p:nvSpPr>
          <p:spPr bwMode="auto">
            <a:xfrm>
              <a:off x="6004649" y="4581636"/>
              <a:ext cx="566738" cy="757238"/>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6" name="Freeform 41"/>
            <p:cNvSpPr>
              <a:spLocks/>
            </p:cNvSpPr>
            <p:nvPr/>
          </p:nvSpPr>
          <p:spPr bwMode="auto">
            <a:xfrm>
              <a:off x="5663337" y="4345099"/>
              <a:ext cx="623887" cy="904875"/>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7" name="Freeform 42"/>
            <p:cNvSpPr>
              <a:spLocks/>
            </p:cNvSpPr>
            <p:nvPr/>
          </p:nvSpPr>
          <p:spPr bwMode="auto">
            <a:xfrm>
              <a:off x="6212612" y="4118086"/>
              <a:ext cx="498475" cy="61118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grpFill/>
            <a:ln w="28575">
              <a:noFill/>
              <a:prstDash val="sysDot"/>
              <a:round/>
              <a:headEnd/>
              <a:tailEnd/>
            </a:ln>
          </p:spPr>
          <p:txBody>
            <a:bodyPr/>
            <a:lstStyle/>
            <a:p>
              <a:endParaRPr lang="zh-CN" altLang="en-US" kern="0">
                <a:solidFill>
                  <a:sysClr val="windowText" lastClr="000000"/>
                </a:solidFill>
              </a:endParaRPr>
            </a:p>
          </p:txBody>
        </p:sp>
      </p:grpSp>
      <p:grpSp>
        <p:nvGrpSpPr>
          <p:cNvPr id="91" name="组合 90"/>
          <p:cNvGrpSpPr/>
          <p:nvPr/>
        </p:nvGrpSpPr>
        <p:grpSpPr>
          <a:xfrm rot="2555285">
            <a:off x="8743641" y="1122473"/>
            <a:ext cx="1176594" cy="1424212"/>
            <a:chOff x="6693039" y="2547923"/>
            <a:chExt cx="1260638" cy="1525944"/>
          </a:xfrm>
        </p:grpSpPr>
        <p:sp>
          <p:nvSpPr>
            <p:cNvPr id="92" name="椭圆 91"/>
            <p:cNvSpPr/>
            <p:nvPr/>
          </p:nvSpPr>
          <p:spPr>
            <a:xfrm rot="19044715">
              <a:off x="6857628" y="2712513"/>
              <a:ext cx="931460" cy="93146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椭圆 92"/>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5" name="组合 94"/>
          <p:cNvGrpSpPr/>
          <p:nvPr/>
        </p:nvGrpSpPr>
        <p:grpSpPr>
          <a:xfrm rot="4089475">
            <a:off x="8720730" y="3819027"/>
            <a:ext cx="1176594" cy="1424212"/>
            <a:chOff x="6693039" y="2547923"/>
            <a:chExt cx="1260638" cy="1525944"/>
          </a:xfrm>
        </p:grpSpPr>
        <p:sp>
          <p:nvSpPr>
            <p:cNvPr id="96" name="椭圆 95"/>
            <p:cNvSpPr/>
            <p:nvPr/>
          </p:nvSpPr>
          <p:spPr>
            <a:xfrm rot="17510525">
              <a:off x="6857628" y="2712513"/>
              <a:ext cx="931461" cy="931459"/>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椭圆 96"/>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8" name="组合 77"/>
          <p:cNvGrpSpPr/>
          <p:nvPr/>
        </p:nvGrpSpPr>
        <p:grpSpPr>
          <a:xfrm rot="17858125">
            <a:off x="1607825" y="2753417"/>
            <a:ext cx="1176594" cy="1424212"/>
            <a:chOff x="6693039" y="2547923"/>
            <a:chExt cx="1260638" cy="1525944"/>
          </a:xfrm>
        </p:grpSpPr>
        <p:sp>
          <p:nvSpPr>
            <p:cNvPr id="79" name="椭圆 78"/>
            <p:cNvSpPr/>
            <p:nvPr/>
          </p:nvSpPr>
          <p:spPr>
            <a:xfrm rot="3741875">
              <a:off x="6857627" y="2712512"/>
              <a:ext cx="931461" cy="931459"/>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9" name="文本框 98"/>
          <p:cNvSpPr txBox="1"/>
          <p:nvPr/>
        </p:nvSpPr>
        <p:spPr>
          <a:xfrm>
            <a:off x="852312" y="4380953"/>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100" name="文本框 99"/>
          <p:cNvSpPr txBox="1"/>
          <p:nvPr/>
        </p:nvSpPr>
        <p:spPr>
          <a:xfrm>
            <a:off x="552750" y="4956976"/>
            <a:ext cx="3292358"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a:t>
            </a:r>
          </a:p>
        </p:txBody>
      </p:sp>
      <p:sp>
        <p:nvSpPr>
          <p:cNvPr id="101" name="文本框 100"/>
          <p:cNvSpPr txBox="1"/>
          <p:nvPr/>
        </p:nvSpPr>
        <p:spPr>
          <a:xfrm>
            <a:off x="8965337" y="2567577"/>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7" name="矩形 6"/>
          <p:cNvSpPr/>
          <p:nvPr/>
        </p:nvSpPr>
        <p:spPr>
          <a:xfrm>
            <a:off x="8677929" y="3139504"/>
            <a:ext cx="3262432" cy="400110"/>
          </a:xfrm>
          <a:prstGeom prst="rect">
            <a:avLst/>
          </a:prstGeom>
        </p:spPr>
        <p:txBody>
          <a:bodyPr wrap="none">
            <a:spAutoFit/>
          </a:bodyPr>
          <a:lstStyle/>
          <a:p>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a:t>
            </a:r>
          </a:p>
        </p:txBody>
      </p:sp>
      <p:sp>
        <p:nvSpPr>
          <p:cNvPr id="102" name="文本框 101"/>
          <p:cNvSpPr txBox="1"/>
          <p:nvPr/>
        </p:nvSpPr>
        <p:spPr>
          <a:xfrm>
            <a:off x="8965337" y="5245097"/>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103" name="矩形 102"/>
          <p:cNvSpPr/>
          <p:nvPr/>
        </p:nvSpPr>
        <p:spPr>
          <a:xfrm>
            <a:off x="8677929" y="5817024"/>
            <a:ext cx="3262432" cy="400110"/>
          </a:xfrm>
          <a:prstGeom prst="rect">
            <a:avLst/>
          </a:prstGeom>
        </p:spPr>
        <p:txBody>
          <a:bodyPr wrap="none">
            <a:spAutoFit/>
          </a:bodyPr>
          <a:lstStyle/>
          <a:p>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a:t>
            </a:r>
          </a:p>
        </p:txBody>
      </p:sp>
      <p:sp>
        <p:nvSpPr>
          <p:cNvPr id="68" name="椭圆 67"/>
          <p:cNvSpPr/>
          <p:nvPr/>
        </p:nvSpPr>
        <p:spPr>
          <a:xfrm>
            <a:off x="2579105" y="3598529"/>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8621848" y="4610228"/>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8795141" y="2125927"/>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3230744" y="4025525"/>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109461" y="3972579"/>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834722" y="3811275"/>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2998" y="3905718"/>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405590" flipH="1">
            <a:off x="8153572" y="4940677"/>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405590" flipH="1">
            <a:off x="8257511" y="4897475"/>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405590" flipH="1">
            <a:off x="8485413" y="4763210"/>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rot="405590" flipH="1">
            <a:off x="8355664" y="4832956"/>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05590" flipH="1">
            <a:off x="8459851" y="2703666"/>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05590" flipH="1">
            <a:off x="8546568" y="2585205"/>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椭圆 106"/>
          <p:cNvSpPr/>
          <p:nvPr/>
        </p:nvSpPr>
        <p:spPr>
          <a:xfrm rot="405590" flipH="1">
            <a:off x="8706311" y="2359456"/>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405590" flipH="1">
            <a:off x="8602149" y="2482242"/>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1862314" y="3194729"/>
            <a:ext cx="455436" cy="342662"/>
            <a:chOff x="6925468" y="2761007"/>
            <a:chExt cx="417933" cy="314444"/>
          </a:xfrm>
        </p:grpSpPr>
        <p:sp>
          <p:nvSpPr>
            <p:cNvPr id="110" name="Freeform 626"/>
            <p:cNvSpPr>
              <a:spLocks noEditPoints="1"/>
            </p:cNvSpPr>
            <p:nvPr/>
          </p:nvSpPr>
          <p:spPr bwMode="auto">
            <a:xfrm>
              <a:off x="6925468" y="2842602"/>
              <a:ext cx="336337" cy="232849"/>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627"/>
            <p:cNvSpPr>
              <a:spLocks noChangeArrowheads="1"/>
            </p:cNvSpPr>
            <p:nvPr/>
          </p:nvSpPr>
          <p:spPr bwMode="auto">
            <a:xfrm>
              <a:off x="7184189" y="2761007"/>
              <a:ext cx="25873" cy="4577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628"/>
            <p:cNvSpPr>
              <a:spLocks noChangeArrowheads="1"/>
            </p:cNvSpPr>
            <p:nvPr/>
          </p:nvSpPr>
          <p:spPr bwMode="auto">
            <a:xfrm>
              <a:off x="7299618" y="2894347"/>
              <a:ext cx="43783" cy="2587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29"/>
            <p:cNvSpPr>
              <a:spLocks/>
            </p:cNvSpPr>
            <p:nvPr/>
          </p:nvSpPr>
          <p:spPr bwMode="auto">
            <a:xfrm>
              <a:off x="7261804" y="2794838"/>
              <a:ext cx="47764" cy="49754"/>
            </a:xfrm>
            <a:custGeom>
              <a:avLst/>
              <a:gdLst>
                <a:gd name="T0" fmla="*/ 24 w 24"/>
                <a:gd name="T1" fmla="*/ 10 h 25"/>
                <a:gd name="T2" fmla="*/ 15 w 24"/>
                <a:gd name="T3" fmla="*/ 0 h 25"/>
                <a:gd name="T4" fmla="*/ 0 w 24"/>
                <a:gd name="T5" fmla="*/ 16 h 25"/>
                <a:gd name="T6" fmla="*/ 8 w 24"/>
                <a:gd name="T7" fmla="*/ 25 h 25"/>
                <a:gd name="T8" fmla="*/ 24 w 24"/>
                <a:gd name="T9" fmla="*/ 10 h 25"/>
              </a:gdLst>
              <a:ahLst/>
              <a:cxnLst>
                <a:cxn ang="0">
                  <a:pos x="T0" y="T1"/>
                </a:cxn>
                <a:cxn ang="0">
                  <a:pos x="T2" y="T3"/>
                </a:cxn>
                <a:cxn ang="0">
                  <a:pos x="T4" y="T5"/>
                </a:cxn>
                <a:cxn ang="0">
                  <a:pos x="T6" y="T7"/>
                </a:cxn>
                <a:cxn ang="0">
                  <a:pos x="T8" y="T9"/>
                </a:cxn>
              </a:cxnLst>
              <a:rect l="0" t="0" r="r" b="b"/>
              <a:pathLst>
                <a:path w="24" h="25">
                  <a:moveTo>
                    <a:pt x="24" y="10"/>
                  </a:moveTo>
                  <a:lnTo>
                    <a:pt x="15" y="0"/>
                  </a:lnTo>
                  <a:lnTo>
                    <a:pt x="0" y="16"/>
                  </a:lnTo>
                  <a:lnTo>
                    <a:pt x="8" y="25"/>
                  </a:lnTo>
                  <a:lnTo>
                    <a:pt x="24"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30"/>
            <p:cNvSpPr>
              <a:spLocks/>
            </p:cNvSpPr>
            <p:nvPr/>
          </p:nvSpPr>
          <p:spPr bwMode="auto">
            <a:xfrm>
              <a:off x="7261804" y="2969973"/>
              <a:ext cx="47764" cy="49754"/>
            </a:xfrm>
            <a:custGeom>
              <a:avLst/>
              <a:gdLst>
                <a:gd name="T0" fmla="*/ 0 w 24"/>
                <a:gd name="T1" fmla="*/ 9 h 25"/>
                <a:gd name="T2" fmla="*/ 15 w 24"/>
                <a:gd name="T3" fmla="*/ 25 h 25"/>
                <a:gd name="T4" fmla="*/ 24 w 24"/>
                <a:gd name="T5" fmla="*/ 17 h 25"/>
                <a:gd name="T6" fmla="*/ 8 w 24"/>
                <a:gd name="T7" fmla="*/ 0 h 25"/>
                <a:gd name="T8" fmla="*/ 0 w 24"/>
                <a:gd name="T9" fmla="*/ 9 h 25"/>
              </a:gdLst>
              <a:ahLst/>
              <a:cxnLst>
                <a:cxn ang="0">
                  <a:pos x="T0" y="T1"/>
                </a:cxn>
                <a:cxn ang="0">
                  <a:pos x="T2" y="T3"/>
                </a:cxn>
                <a:cxn ang="0">
                  <a:pos x="T4" y="T5"/>
                </a:cxn>
                <a:cxn ang="0">
                  <a:pos x="T6" y="T7"/>
                </a:cxn>
                <a:cxn ang="0">
                  <a:pos x="T8" y="T9"/>
                </a:cxn>
              </a:cxnLst>
              <a:rect l="0" t="0" r="r" b="b"/>
              <a:pathLst>
                <a:path w="24" h="25">
                  <a:moveTo>
                    <a:pt x="0" y="9"/>
                  </a:moveTo>
                  <a:lnTo>
                    <a:pt x="15" y="25"/>
                  </a:lnTo>
                  <a:lnTo>
                    <a:pt x="24" y="17"/>
                  </a:lnTo>
                  <a:lnTo>
                    <a:pt x="8" y="0"/>
                  </a:lnTo>
                  <a:lnTo>
                    <a:pt x="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631"/>
            <p:cNvSpPr>
              <a:spLocks/>
            </p:cNvSpPr>
            <p:nvPr/>
          </p:nvSpPr>
          <p:spPr bwMode="auto">
            <a:xfrm>
              <a:off x="7082690" y="2794838"/>
              <a:ext cx="51744" cy="49754"/>
            </a:xfrm>
            <a:custGeom>
              <a:avLst/>
              <a:gdLst>
                <a:gd name="T0" fmla="*/ 26 w 26"/>
                <a:gd name="T1" fmla="*/ 16 h 25"/>
                <a:gd name="T2" fmla="*/ 10 w 26"/>
                <a:gd name="T3" fmla="*/ 0 h 25"/>
                <a:gd name="T4" fmla="*/ 0 w 26"/>
                <a:gd name="T5" fmla="*/ 9 h 25"/>
                <a:gd name="T6" fmla="*/ 17 w 26"/>
                <a:gd name="T7" fmla="*/ 25 h 25"/>
                <a:gd name="T8" fmla="*/ 26 w 26"/>
                <a:gd name="T9" fmla="*/ 16 h 25"/>
              </a:gdLst>
              <a:ahLst/>
              <a:cxnLst>
                <a:cxn ang="0">
                  <a:pos x="T0" y="T1"/>
                </a:cxn>
                <a:cxn ang="0">
                  <a:pos x="T2" y="T3"/>
                </a:cxn>
                <a:cxn ang="0">
                  <a:pos x="T4" y="T5"/>
                </a:cxn>
                <a:cxn ang="0">
                  <a:pos x="T6" y="T7"/>
                </a:cxn>
                <a:cxn ang="0">
                  <a:pos x="T8" y="T9"/>
                </a:cxn>
              </a:cxnLst>
              <a:rect l="0" t="0" r="r" b="b"/>
              <a:pathLst>
                <a:path w="26" h="25">
                  <a:moveTo>
                    <a:pt x="26" y="16"/>
                  </a:moveTo>
                  <a:lnTo>
                    <a:pt x="10" y="0"/>
                  </a:lnTo>
                  <a:lnTo>
                    <a:pt x="0" y="9"/>
                  </a:lnTo>
                  <a:lnTo>
                    <a:pt x="17" y="25"/>
                  </a:ln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Freeform 699"/>
          <p:cNvSpPr>
            <a:spLocks noEditPoints="1"/>
          </p:cNvSpPr>
          <p:nvPr/>
        </p:nvSpPr>
        <p:spPr bwMode="auto">
          <a:xfrm>
            <a:off x="9194956" y="4262516"/>
            <a:ext cx="437702" cy="409849"/>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7"/>
          <p:cNvSpPr>
            <a:spLocks noEditPoints="1"/>
          </p:cNvSpPr>
          <p:nvPr/>
        </p:nvSpPr>
        <p:spPr bwMode="auto">
          <a:xfrm>
            <a:off x="9287482" y="1524840"/>
            <a:ext cx="272932" cy="434212"/>
          </a:xfrm>
          <a:custGeom>
            <a:avLst/>
            <a:gdLst>
              <a:gd name="T0" fmla="*/ 92 w 180"/>
              <a:gd name="T1" fmla="*/ 1 h 287"/>
              <a:gd name="T2" fmla="*/ 90 w 180"/>
              <a:gd name="T3" fmla="*/ 0 h 287"/>
              <a:gd name="T4" fmla="*/ 87 w 180"/>
              <a:gd name="T5" fmla="*/ 1 h 287"/>
              <a:gd name="T6" fmla="*/ 0 w 180"/>
              <a:gd name="T7" fmla="*/ 181 h 287"/>
              <a:gd name="T8" fmla="*/ 90 w 180"/>
              <a:gd name="T9" fmla="*/ 287 h 287"/>
              <a:gd name="T10" fmla="*/ 180 w 180"/>
              <a:gd name="T11" fmla="*/ 181 h 287"/>
              <a:gd name="T12" fmla="*/ 92 w 180"/>
              <a:gd name="T13" fmla="*/ 1 h 287"/>
              <a:gd name="T14" fmla="*/ 59 w 180"/>
              <a:gd name="T15" fmla="*/ 179 h 287"/>
              <a:gd name="T16" fmla="*/ 69 w 180"/>
              <a:gd name="T17" fmla="*/ 202 h 287"/>
              <a:gd name="T18" fmla="*/ 76 w 180"/>
              <a:gd name="T19" fmla="*/ 219 h 287"/>
              <a:gd name="T20" fmla="*/ 72 w 180"/>
              <a:gd name="T21" fmla="*/ 236 h 287"/>
              <a:gd name="T22" fmla="*/ 58 w 180"/>
              <a:gd name="T23" fmla="*/ 243 h 287"/>
              <a:gd name="T24" fmla="*/ 48 w 180"/>
              <a:gd name="T25" fmla="*/ 239 h 287"/>
              <a:gd name="T26" fmla="*/ 29 w 180"/>
              <a:gd name="T27" fmla="*/ 174 h 287"/>
              <a:gd name="T28" fmla="*/ 57 w 180"/>
              <a:gd name="T29" fmla="*/ 97 h 287"/>
              <a:gd name="T30" fmla="*/ 61 w 180"/>
              <a:gd name="T31" fmla="*/ 95 h 287"/>
              <a:gd name="T32" fmla="*/ 63 w 180"/>
              <a:gd name="T33" fmla="*/ 99 h 287"/>
              <a:gd name="T34" fmla="*/ 59 w 180"/>
              <a:gd name="T35"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287">
                <a:moveTo>
                  <a:pt x="92" y="1"/>
                </a:moveTo>
                <a:cubicBezTo>
                  <a:pt x="92" y="0"/>
                  <a:pt x="91" y="0"/>
                  <a:pt x="90" y="0"/>
                </a:cubicBezTo>
                <a:cubicBezTo>
                  <a:pt x="89" y="0"/>
                  <a:pt x="88" y="0"/>
                  <a:pt x="87" y="1"/>
                </a:cubicBezTo>
                <a:cubicBezTo>
                  <a:pt x="84" y="6"/>
                  <a:pt x="0" y="122"/>
                  <a:pt x="0" y="181"/>
                </a:cubicBezTo>
                <a:cubicBezTo>
                  <a:pt x="0" y="282"/>
                  <a:pt x="75" y="287"/>
                  <a:pt x="90" y="287"/>
                </a:cubicBezTo>
                <a:cubicBezTo>
                  <a:pt x="105" y="287"/>
                  <a:pt x="180" y="282"/>
                  <a:pt x="180" y="181"/>
                </a:cubicBezTo>
                <a:cubicBezTo>
                  <a:pt x="180" y="123"/>
                  <a:pt x="96" y="6"/>
                  <a:pt x="92" y="1"/>
                </a:cubicBezTo>
                <a:close/>
                <a:moveTo>
                  <a:pt x="59" y="179"/>
                </a:moveTo>
                <a:cubicBezTo>
                  <a:pt x="62" y="191"/>
                  <a:pt x="65" y="197"/>
                  <a:pt x="69" y="202"/>
                </a:cubicBezTo>
                <a:cubicBezTo>
                  <a:pt x="71" y="207"/>
                  <a:pt x="74" y="211"/>
                  <a:pt x="76" y="219"/>
                </a:cubicBezTo>
                <a:cubicBezTo>
                  <a:pt x="77" y="225"/>
                  <a:pt x="76" y="231"/>
                  <a:pt x="72" y="236"/>
                </a:cubicBezTo>
                <a:cubicBezTo>
                  <a:pt x="69" y="240"/>
                  <a:pt x="64" y="243"/>
                  <a:pt x="58" y="243"/>
                </a:cubicBezTo>
                <a:cubicBezTo>
                  <a:pt x="55" y="243"/>
                  <a:pt x="51" y="241"/>
                  <a:pt x="48" y="239"/>
                </a:cubicBezTo>
                <a:cubicBezTo>
                  <a:pt x="34" y="231"/>
                  <a:pt x="25" y="202"/>
                  <a:pt x="29" y="174"/>
                </a:cubicBezTo>
                <a:cubicBezTo>
                  <a:pt x="32" y="147"/>
                  <a:pt x="56" y="99"/>
                  <a:pt x="57" y="97"/>
                </a:cubicBezTo>
                <a:cubicBezTo>
                  <a:pt x="58" y="95"/>
                  <a:pt x="60" y="95"/>
                  <a:pt x="61" y="95"/>
                </a:cubicBezTo>
                <a:cubicBezTo>
                  <a:pt x="63" y="96"/>
                  <a:pt x="64" y="98"/>
                  <a:pt x="63" y="99"/>
                </a:cubicBezTo>
                <a:cubicBezTo>
                  <a:pt x="51" y="135"/>
                  <a:pt x="55" y="161"/>
                  <a:pt x="59" y="17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32862322"/>
      </p:ext>
    </p:extLst>
  </p:cSld>
  <p:clrMapOvr>
    <a:masterClrMapping/>
  </p:clrMapOvr>
  <mc:AlternateContent xmlns:mc="http://schemas.openxmlformats.org/markup-compatibility/2006" xmlns:p14="http://schemas.microsoft.com/office/powerpoint/2010/main">
    <mc:Choice Requires="p14">
      <p:transition p14:dur="0" advClick="0" advTm="12000"/>
    </mc:Choice>
    <mc:Fallback xmlns="">
      <p:transition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1" nodeType="withEffect">
                                  <p:stCondLst>
                                    <p:cond delay="1400"/>
                                  </p:stCondLst>
                                  <p:childTnLst>
                                    <p:set>
                                      <p:cBhvr>
                                        <p:cTn id="16" dur="1" fill="hold">
                                          <p:stCondLst>
                                            <p:cond delay="0"/>
                                          </p:stCondLst>
                                        </p:cTn>
                                        <p:tgtEl>
                                          <p:spTgt spid="119"/>
                                        </p:tgtEl>
                                        <p:attrNameLst>
                                          <p:attrName>style.visibility</p:attrName>
                                        </p:attrNameLst>
                                      </p:cBhvr>
                                      <p:to>
                                        <p:strVal val="visible"/>
                                      </p:to>
                                    </p:set>
                                  </p:childTnLst>
                                </p:cTn>
                              </p:par>
                              <p:par>
                                <p:cTn id="17" presetID="0" presetClass="path" presetSubtype="0" decel="100000" fill="hold" grpId="0" nodeType="withEffect">
                                  <p:stCondLst>
                                    <p:cond delay="1400"/>
                                  </p:stCondLst>
                                  <p:childTnLst>
                                    <p:animMotion origin="layout" path="M -1.04167E-6 2.22222E-6 C 0.00026 0.1125 0.01471 0.16828 0.01953 0.25092 C 0.02435 0.33403 -0.04805 0.36736 -0.05377 0.49398 C -0.05924 0.62014 -0.00716 0.69629 -0.0056 0.77616 " pathEditMode="relative" rAng="0" ptsTypes="AAAA">
                                      <p:cBhvr>
                                        <p:cTn id="18" dur="1500" spd="-100000" fill="hold"/>
                                        <p:tgtEl>
                                          <p:spTgt spid="119"/>
                                        </p:tgtEl>
                                        <p:attrNameLst>
                                          <p:attrName>ppt_x</p:attrName>
                                          <p:attrName>ppt_y</p:attrName>
                                        </p:attrNameLst>
                                      </p:cBhvr>
                                      <p:rCtr x="-1732" y="38796"/>
                                    </p:animMotion>
                                  </p:childTnLst>
                                </p:cTn>
                              </p:par>
                              <p:par>
                                <p:cTn id="19" presetID="10" presetClass="exit" presetSubtype="0" fill="hold" grpId="2" nodeType="withEffect">
                                  <p:stCondLst>
                                    <p:cond delay="2400"/>
                                  </p:stCondLst>
                                  <p:childTnLst>
                                    <p:animEffect transition="out" filter="fade">
                                      <p:cBhvr>
                                        <p:cTn id="20" dur="500"/>
                                        <p:tgtEl>
                                          <p:spTgt spid="119"/>
                                        </p:tgtEl>
                                      </p:cBhvr>
                                    </p:animEffect>
                                    <p:set>
                                      <p:cBhvr>
                                        <p:cTn id="21" dur="1" fill="hold">
                                          <p:stCondLst>
                                            <p:cond delay="499"/>
                                          </p:stCondLst>
                                        </p:cTn>
                                        <p:tgtEl>
                                          <p:spTgt spid="119"/>
                                        </p:tgtEl>
                                        <p:attrNameLst>
                                          <p:attrName>style.visibility</p:attrName>
                                        </p:attrNameLst>
                                      </p:cBhvr>
                                      <p:to>
                                        <p:strVal val="hidden"/>
                                      </p:to>
                                    </p:set>
                                  </p:childTnLst>
                                </p:cTn>
                              </p:par>
                              <p:par>
                                <p:cTn id="22" presetID="1" presetClass="entr" presetSubtype="0" fill="hold" grpId="1" nodeType="withEffect">
                                  <p:stCondLst>
                                    <p:cond delay="1300"/>
                                  </p:stCondLst>
                                  <p:childTnLst>
                                    <p:set>
                                      <p:cBhvr>
                                        <p:cTn id="23" dur="1" fill="hold">
                                          <p:stCondLst>
                                            <p:cond delay="0"/>
                                          </p:stCondLst>
                                        </p:cTn>
                                        <p:tgtEl>
                                          <p:spTgt spid="118"/>
                                        </p:tgtEl>
                                        <p:attrNameLst>
                                          <p:attrName>style.visibility</p:attrName>
                                        </p:attrNameLst>
                                      </p:cBhvr>
                                      <p:to>
                                        <p:strVal val="visible"/>
                                      </p:to>
                                    </p:set>
                                  </p:childTnLst>
                                </p:cTn>
                              </p:par>
                              <p:par>
                                <p:cTn id="24" presetID="0" presetClass="path" presetSubtype="0" decel="100000" fill="hold" grpId="0" nodeType="withEffect">
                                  <p:stCondLst>
                                    <p:cond delay="1300"/>
                                  </p:stCondLst>
                                  <p:childTnLst>
                                    <p:animMotion origin="layout" path="M -0.00026 -2.59259E-6 C -0.00065 0.11042 -0.02253 0.17755 -0.02969 0.25857 C -0.03698 0.34028 0.04726 0.40718 0.05573 0.53125 C 0.06406 0.6551 0.01067 0.68334 0.00807 0.76158 " pathEditMode="relative" rAng="0" ptsTypes="AAAA">
                                      <p:cBhvr>
                                        <p:cTn id="25" dur="1500" spd="-100000" fill="hold"/>
                                        <p:tgtEl>
                                          <p:spTgt spid="118"/>
                                        </p:tgtEl>
                                        <p:attrNameLst>
                                          <p:attrName>ppt_x</p:attrName>
                                          <p:attrName>ppt_y</p:attrName>
                                        </p:attrNameLst>
                                      </p:cBhvr>
                                      <p:rCtr x="1341" y="38079"/>
                                    </p:animMotion>
                                  </p:childTnLst>
                                </p:cTn>
                              </p:par>
                              <p:par>
                                <p:cTn id="26" presetID="10" presetClass="exit" presetSubtype="0" fill="hold" grpId="2" nodeType="withEffect">
                                  <p:stCondLst>
                                    <p:cond delay="2300"/>
                                  </p:stCondLst>
                                  <p:childTnLst>
                                    <p:animEffect transition="out" filter="fade">
                                      <p:cBhvr>
                                        <p:cTn id="27" dur="500"/>
                                        <p:tgtEl>
                                          <p:spTgt spid="118"/>
                                        </p:tgtEl>
                                      </p:cBhvr>
                                    </p:animEffect>
                                    <p:set>
                                      <p:cBhvr>
                                        <p:cTn id="28" dur="1" fill="hold">
                                          <p:stCondLst>
                                            <p:cond delay="499"/>
                                          </p:stCondLst>
                                        </p:cTn>
                                        <p:tgtEl>
                                          <p:spTgt spid="118"/>
                                        </p:tgtEl>
                                        <p:attrNameLst>
                                          <p:attrName>style.visibility</p:attrName>
                                        </p:attrNameLst>
                                      </p:cBhvr>
                                      <p:to>
                                        <p:strVal val="hidden"/>
                                      </p:to>
                                    </p:set>
                                  </p:childTnLst>
                                </p:cTn>
                              </p:par>
                              <p:par>
                                <p:cTn id="29" presetID="1" presetClass="entr" presetSubtype="0" fill="hold" grpId="1" nodeType="withEffect">
                                  <p:stCondLst>
                                    <p:cond delay="1500"/>
                                  </p:stCondLst>
                                  <p:childTnLst>
                                    <p:set>
                                      <p:cBhvr>
                                        <p:cTn id="30" dur="1" fill="hold">
                                          <p:stCondLst>
                                            <p:cond delay="0"/>
                                          </p:stCondLst>
                                        </p:cTn>
                                        <p:tgtEl>
                                          <p:spTgt spid="122"/>
                                        </p:tgtEl>
                                        <p:attrNameLst>
                                          <p:attrName>style.visibility</p:attrName>
                                        </p:attrNameLst>
                                      </p:cBhvr>
                                      <p:to>
                                        <p:strVal val="visible"/>
                                      </p:to>
                                    </p:set>
                                  </p:childTnLst>
                                </p:cTn>
                              </p:par>
                              <p:par>
                                <p:cTn id="31" presetID="0" presetClass="path" presetSubtype="0" decel="100000" fill="hold" grpId="0" nodeType="withEffect">
                                  <p:stCondLst>
                                    <p:cond delay="1500"/>
                                  </p:stCondLst>
                                  <p:childTnLst>
                                    <p:animMotion origin="layout" path="M -0.00078 -7.40741E-7 C 0.00417 0.1007 0.02331 0.12801 0.01875 0.2507 C 0.01419 0.37222 -0.03164 0.4162 -0.03086 0.5544 " pathEditMode="relative" rAng="0" ptsTypes="AAA">
                                      <p:cBhvr>
                                        <p:cTn id="32" dur="1500" spd="-100000" fill="hold"/>
                                        <p:tgtEl>
                                          <p:spTgt spid="122"/>
                                        </p:tgtEl>
                                        <p:attrNameLst>
                                          <p:attrName>ppt_x</p:attrName>
                                          <p:attrName>ppt_y</p:attrName>
                                        </p:attrNameLst>
                                      </p:cBhvr>
                                      <p:rCtr x="-508" y="27708"/>
                                    </p:animMotion>
                                  </p:childTnLst>
                                </p:cTn>
                              </p:par>
                              <p:par>
                                <p:cTn id="33" presetID="10" presetClass="exit" presetSubtype="0" fill="hold" grpId="2" nodeType="withEffect">
                                  <p:stCondLst>
                                    <p:cond delay="2500"/>
                                  </p:stCondLst>
                                  <p:childTnLst>
                                    <p:animEffect transition="out" filter="fade">
                                      <p:cBhvr>
                                        <p:cTn id="34" dur="500"/>
                                        <p:tgtEl>
                                          <p:spTgt spid="122"/>
                                        </p:tgtEl>
                                      </p:cBhvr>
                                    </p:animEffect>
                                    <p:set>
                                      <p:cBhvr>
                                        <p:cTn id="35" dur="1" fill="hold">
                                          <p:stCondLst>
                                            <p:cond delay="499"/>
                                          </p:stCondLst>
                                        </p:cTn>
                                        <p:tgtEl>
                                          <p:spTgt spid="122"/>
                                        </p:tgtEl>
                                        <p:attrNameLst>
                                          <p:attrName>style.visibility</p:attrName>
                                        </p:attrNameLst>
                                      </p:cBhvr>
                                      <p:to>
                                        <p:strVal val="hidden"/>
                                      </p:to>
                                    </p:set>
                                  </p:childTnLst>
                                </p:cTn>
                              </p:par>
                              <p:par>
                                <p:cTn id="36" presetID="1" presetClass="entr" presetSubtype="0" fill="hold" grpId="1" nodeType="withEffect">
                                  <p:stCondLst>
                                    <p:cond delay="1300"/>
                                  </p:stCondLst>
                                  <p:childTnLst>
                                    <p:set>
                                      <p:cBhvr>
                                        <p:cTn id="37" dur="1" fill="hold">
                                          <p:stCondLst>
                                            <p:cond delay="0"/>
                                          </p:stCondLst>
                                        </p:cTn>
                                        <p:tgtEl>
                                          <p:spTgt spid="120"/>
                                        </p:tgtEl>
                                        <p:attrNameLst>
                                          <p:attrName>style.visibility</p:attrName>
                                        </p:attrNameLst>
                                      </p:cBhvr>
                                      <p:to>
                                        <p:strVal val="visible"/>
                                      </p:to>
                                    </p:set>
                                  </p:childTnLst>
                                </p:cTn>
                              </p:par>
                              <p:par>
                                <p:cTn id="38" presetID="0" presetClass="path" presetSubtype="0" decel="100000" fill="hold" grpId="0" nodeType="withEffect">
                                  <p:stCondLst>
                                    <p:cond delay="1300"/>
                                  </p:stCondLst>
                                  <p:childTnLst>
                                    <p:animMotion origin="layout" path="M 4.375E-6 1.85185E-6 C 0.00026 0.1125 0.01471 0.16829 0.01953 0.25092 C 0.02434 0.33403 -0.04805 0.36736 -0.05378 0.49398 C -0.05925 0.62014 -0.00717 0.69629 -0.0056 0.77616 " pathEditMode="relative" rAng="0" ptsTypes="AAAA">
                                      <p:cBhvr>
                                        <p:cTn id="39" dur="1500" spd="-100000" fill="hold"/>
                                        <p:tgtEl>
                                          <p:spTgt spid="120"/>
                                        </p:tgtEl>
                                        <p:attrNameLst>
                                          <p:attrName>ppt_x</p:attrName>
                                          <p:attrName>ppt_y</p:attrName>
                                        </p:attrNameLst>
                                      </p:cBhvr>
                                      <p:rCtr x="-1732" y="38796"/>
                                    </p:animMotion>
                                  </p:childTnLst>
                                </p:cTn>
                              </p:par>
                              <p:par>
                                <p:cTn id="40" presetID="10" presetClass="exit" presetSubtype="0" fill="hold" grpId="2" nodeType="withEffect">
                                  <p:stCondLst>
                                    <p:cond delay="2300"/>
                                  </p:stCondLst>
                                  <p:childTnLst>
                                    <p:animEffect transition="out" filter="fade">
                                      <p:cBhvr>
                                        <p:cTn id="41" dur="500"/>
                                        <p:tgtEl>
                                          <p:spTgt spid="120"/>
                                        </p:tgtEl>
                                      </p:cBhvr>
                                    </p:animEffect>
                                    <p:set>
                                      <p:cBhvr>
                                        <p:cTn id="42" dur="1" fill="hold">
                                          <p:stCondLst>
                                            <p:cond delay="499"/>
                                          </p:stCondLst>
                                        </p:cTn>
                                        <p:tgtEl>
                                          <p:spTgt spid="120"/>
                                        </p:tgtEl>
                                        <p:attrNameLst>
                                          <p:attrName>style.visibility</p:attrName>
                                        </p:attrNameLst>
                                      </p:cBhvr>
                                      <p:to>
                                        <p:strVal val="hidden"/>
                                      </p:to>
                                    </p:set>
                                  </p:childTnLst>
                                </p:cTn>
                              </p:par>
                              <p:par>
                                <p:cTn id="43" presetID="1" presetClass="entr" presetSubtype="0" fill="hold" grpId="1" nodeType="withEffect">
                                  <p:stCondLst>
                                    <p:cond delay="1600"/>
                                  </p:stCondLst>
                                  <p:childTnLst>
                                    <p:set>
                                      <p:cBhvr>
                                        <p:cTn id="44" dur="1" fill="hold">
                                          <p:stCondLst>
                                            <p:cond delay="0"/>
                                          </p:stCondLst>
                                        </p:cTn>
                                        <p:tgtEl>
                                          <p:spTgt spid="121"/>
                                        </p:tgtEl>
                                        <p:attrNameLst>
                                          <p:attrName>style.visibility</p:attrName>
                                        </p:attrNameLst>
                                      </p:cBhvr>
                                      <p:to>
                                        <p:strVal val="visible"/>
                                      </p:to>
                                    </p:set>
                                  </p:childTnLst>
                                </p:cTn>
                              </p:par>
                              <p:par>
                                <p:cTn id="45" presetID="0" presetClass="path" presetSubtype="0" decel="100000" fill="hold" grpId="0" nodeType="withEffect">
                                  <p:stCondLst>
                                    <p:cond delay="1600"/>
                                  </p:stCondLst>
                                  <p:childTnLst>
                                    <p:animMotion origin="layout" path="M -0.00065 -1.48148E-6 C -0.00808 0.09213 0.03125 0.1081 0.02526 0.2 C 0.01914 0.29121 -0.04466 0.24931 -0.05026 0.37616 C -0.05573 0.50232 -0.01563 0.4956 0.00325 0.59838 " pathEditMode="relative" rAng="0" ptsTypes="AAAA">
                                      <p:cBhvr>
                                        <p:cTn id="46" dur="1500" spd="-100000" fill="hold"/>
                                        <p:tgtEl>
                                          <p:spTgt spid="121"/>
                                        </p:tgtEl>
                                        <p:attrNameLst>
                                          <p:attrName>ppt_x</p:attrName>
                                          <p:attrName>ppt_y</p:attrName>
                                        </p:attrNameLst>
                                      </p:cBhvr>
                                      <p:rCtr x="-1172" y="29907"/>
                                    </p:animMotion>
                                  </p:childTnLst>
                                </p:cTn>
                              </p:par>
                              <p:par>
                                <p:cTn id="47" presetID="10" presetClass="exit" presetSubtype="0" fill="hold" grpId="2" nodeType="withEffect">
                                  <p:stCondLst>
                                    <p:cond delay="2600"/>
                                  </p:stCondLst>
                                  <p:childTnLst>
                                    <p:animEffect transition="out" filter="fade">
                                      <p:cBhvr>
                                        <p:cTn id="48" dur="500"/>
                                        <p:tgtEl>
                                          <p:spTgt spid="121"/>
                                        </p:tgtEl>
                                      </p:cBhvr>
                                    </p:animEffect>
                                    <p:set>
                                      <p:cBhvr>
                                        <p:cTn id="49" dur="1" fill="hold">
                                          <p:stCondLst>
                                            <p:cond delay="499"/>
                                          </p:stCondLst>
                                        </p:cTn>
                                        <p:tgtEl>
                                          <p:spTgt spid="121"/>
                                        </p:tgtEl>
                                        <p:attrNameLst>
                                          <p:attrName>style.visibility</p:attrName>
                                        </p:attrNameLst>
                                      </p:cBhvr>
                                      <p:to>
                                        <p:strVal val="hidden"/>
                                      </p:to>
                                    </p:set>
                                  </p:childTnLst>
                                </p:cTn>
                              </p:par>
                              <p:par>
                                <p:cTn id="50" presetID="1" presetClass="entr" presetSubtype="0" fill="hold" grpId="1" nodeType="withEffect">
                                  <p:stCondLst>
                                    <p:cond delay="1300"/>
                                  </p:stCondLst>
                                  <p:childTnLst>
                                    <p:set>
                                      <p:cBhvr>
                                        <p:cTn id="51" dur="1" fill="hold">
                                          <p:stCondLst>
                                            <p:cond delay="0"/>
                                          </p:stCondLst>
                                        </p:cTn>
                                        <p:tgtEl>
                                          <p:spTgt spid="123"/>
                                        </p:tgtEl>
                                        <p:attrNameLst>
                                          <p:attrName>style.visibility</p:attrName>
                                        </p:attrNameLst>
                                      </p:cBhvr>
                                      <p:to>
                                        <p:strVal val="visible"/>
                                      </p:to>
                                    </p:set>
                                  </p:childTnLst>
                                </p:cTn>
                              </p:par>
                              <p:par>
                                <p:cTn id="52" presetID="0" presetClass="path" presetSubtype="0" decel="100000" fill="hold" grpId="0" nodeType="withEffect">
                                  <p:stCondLst>
                                    <p:cond delay="1300"/>
                                  </p:stCondLst>
                                  <p:childTnLst>
                                    <p:animMotion origin="layout" path="M -0.00026 0 C -0.00065 0.11042 -0.02253 0.16528 -0.02969 0.2463 C -0.03698 0.32778 0.07227 0.36065 0.08073 0.48472 C 0.08906 0.60856 0.01068 0.68333 0.00807 0.76157 " pathEditMode="relative" rAng="0" ptsTypes="AAAA">
                                      <p:cBhvr>
                                        <p:cTn id="53" dur="1500" spd="-100000" fill="hold"/>
                                        <p:tgtEl>
                                          <p:spTgt spid="123"/>
                                        </p:tgtEl>
                                        <p:attrNameLst>
                                          <p:attrName>ppt_x</p:attrName>
                                          <p:attrName>ppt_y</p:attrName>
                                        </p:attrNameLst>
                                      </p:cBhvr>
                                      <p:rCtr x="2578" y="38079"/>
                                    </p:animMotion>
                                  </p:childTnLst>
                                </p:cTn>
                              </p:par>
                              <p:par>
                                <p:cTn id="54" presetID="10" presetClass="exit" presetSubtype="0" fill="hold" grpId="2" nodeType="withEffect">
                                  <p:stCondLst>
                                    <p:cond delay="2300"/>
                                  </p:stCondLst>
                                  <p:childTnLst>
                                    <p:animEffect transition="out" filter="fade">
                                      <p:cBhvr>
                                        <p:cTn id="55" dur="500"/>
                                        <p:tgtEl>
                                          <p:spTgt spid="123"/>
                                        </p:tgtEl>
                                      </p:cBhvr>
                                    </p:animEffect>
                                    <p:set>
                                      <p:cBhvr>
                                        <p:cTn id="56" dur="1" fill="hold">
                                          <p:stCondLst>
                                            <p:cond delay="499"/>
                                          </p:stCondLst>
                                        </p:cTn>
                                        <p:tgtEl>
                                          <p:spTgt spid="123"/>
                                        </p:tgtEl>
                                        <p:attrNameLst>
                                          <p:attrName>style.visibility</p:attrName>
                                        </p:attrNameLst>
                                      </p:cBhvr>
                                      <p:to>
                                        <p:strVal val="hidden"/>
                                      </p:to>
                                    </p:set>
                                  </p:childTnLst>
                                </p:cTn>
                              </p:par>
                              <p:par>
                                <p:cTn id="57" presetID="1" presetClass="entr" presetSubtype="0" fill="hold" grpId="1" nodeType="withEffect">
                                  <p:stCondLst>
                                    <p:cond delay="1450"/>
                                  </p:stCondLst>
                                  <p:childTnLst>
                                    <p:set>
                                      <p:cBhvr>
                                        <p:cTn id="58" dur="1" fill="hold">
                                          <p:stCondLst>
                                            <p:cond delay="0"/>
                                          </p:stCondLst>
                                        </p:cTn>
                                        <p:tgtEl>
                                          <p:spTgt spid="124"/>
                                        </p:tgtEl>
                                        <p:attrNameLst>
                                          <p:attrName>style.visibility</p:attrName>
                                        </p:attrNameLst>
                                      </p:cBhvr>
                                      <p:to>
                                        <p:strVal val="visible"/>
                                      </p:to>
                                    </p:set>
                                  </p:childTnLst>
                                </p:cTn>
                              </p:par>
                              <p:par>
                                <p:cTn id="59" presetID="0" presetClass="path" presetSubtype="0" decel="100000" fill="hold" grpId="0" nodeType="withEffect">
                                  <p:stCondLst>
                                    <p:cond delay="1450"/>
                                  </p:stCondLst>
                                  <p:childTnLst>
                                    <p:animMotion origin="layout" path="M 2.5E-6 -2.59259E-6 C 0.00026 0.1125 0.01471 0.16829 0.01953 0.25093 C 0.02435 0.33403 -0.04805 0.36736 -0.05378 0.49398 C -0.05925 0.62014 -0.00716 0.6963 -0.0056 0.77616 " pathEditMode="relative" rAng="0" ptsTypes="AAAA">
                                      <p:cBhvr>
                                        <p:cTn id="60" dur="1500" spd="-100000" fill="hold"/>
                                        <p:tgtEl>
                                          <p:spTgt spid="124"/>
                                        </p:tgtEl>
                                        <p:attrNameLst>
                                          <p:attrName>ppt_x</p:attrName>
                                          <p:attrName>ppt_y</p:attrName>
                                        </p:attrNameLst>
                                      </p:cBhvr>
                                      <p:rCtr x="-1732" y="38796"/>
                                    </p:animMotion>
                                  </p:childTnLst>
                                </p:cTn>
                              </p:par>
                              <p:par>
                                <p:cTn id="61" presetID="10" presetClass="exit" presetSubtype="0" fill="hold" grpId="2" nodeType="withEffect">
                                  <p:stCondLst>
                                    <p:cond delay="2450"/>
                                  </p:stCondLst>
                                  <p:childTnLst>
                                    <p:animEffect transition="out" filter="fade">
                                      <p:cBhvr>
                                        <p:cTn id="62" dur="500"/>
                                        <p:tgtEl>
                                          <p:spTgt spid="124"/>
                                        </p:tgtEl>
                                      </p:cBhvr>
                                    </p:animEffect>
                                    <p:set>
                                      <p:cBhvr>
                                        <p:cTn id="63" dur="1" fill="hold">
                                          <p:stCondLst>
                                            <p:cond delay="499"/>
                                          </p:stCondLst>
                                        </p:cTn>
                                        <p:tgtEl>
                                          <p:spTgt spid="124"/>
                                        </p:tgtEl>
                                        <p:attrNameLst>
                                          <p:attrName>style.visibility</p:attrName>
                                        </p:attrNameLst>
                                      </p:cBhvr>
                                      <p:to>
                                        <p:strVal val="hidden"/>
                                      </p:to>
                                    </p:set>
                                  </p:childTnLst>
                                </p:cTn>
                              </p:par>
                              <p:par>
                                <p:cTn id="64" presetID="1" presetClass="entr" presetSubtype="0" fill="hold" grpId="1" nodeType="withEffect">
                                  <p:stCondLst>
                                    <p:cond delay="1300"/>
                                  </p:stCondLst>
                                  <p:childTnLst>
                                    <p:set>
                                      <p:cBhvr>
                                        <p:cTn id="65" dur="1" fill="hold">
                                          <p:stCondLst>
                                            <p:cond delay="0"/>
                                          </p:stCondLst>
                                        </p:cTn>
                                        <p:tgtEl>
                                          <p:spTgt spid="125"/>
                                        </p:tgtEl>
                                        <p:attrNameLst>
                                          <p:attrName>style.visibility</p:attrName>
                                        </p:attrNameLst>
                                      </p:cBhvr>
                                      <p:to>
                                        <p:strVal val="visible"/>
                                      </p:to>
                                    </p:set>
                                  </p:childTnLst>
                                </p:cTn>
                              </p:par>
                              <p:par>
                                <p:cTn id="66" presetID="0" presetClass="path" presetSubtype="0" decel="100000" fill="hold" grpId="0" nodeType="withEffect">
                                  <p:stCondLst>
                                    <p:cond delay="1300"/>
                                  </p:stCondLst>
                                  <p:childTnLst>
                                    <p:animMotion origin="layout" path="M 8.33333E-7 -7.40741E-7 C 0.00026 0.1125 0.01471 0.16829 0.01953 0.25093 C 0.02435 0.33403 -0.04805 0.36736 -0.05378 0.49398 C -0.05925 0.62014 -0.00716 0.6963 -0.0056 0.77616 " pathEditMode="relative" rAng="0" ptsTypes="AAAA">
                                      <p:cBhvr>
                                        <p:cTn id="67" dur="1500" spd="-100000" fill="hold"/>
                                        <p:tgtEl>
                                          <p:spTgt spid="125"/>
                                        </p:tgtEl>
                                        <p:attrNameLst>
                                          <p:attrName>ppt_x</p:attrName>
                                          <p:attrName>ppt_y</p:attrName>
                                        </p:attrNameLst>
                                      </p:cBhvr>
                                      <p:rCtr x="-1732" y="38796"/>
                                    </p:animMotion>
                                  </p:childTnLst>
                                </p:cTn>
                              </p:par>
                              <p:par>
                                <p:cTn id="68" presetID="10" presetClass="exit" presetSubtype="0" fill="hold" grpId="2" nodeType="withEffect">
                                  <p:stCondLst>
                                    <p:cond delay="2300"/>
                                  </p:stCondLst>
                                  <p:childTnLst>
                                    <p:animEffect transition="out" filter="fade">
                                      <p:cBhvr>
                                        <p:cTn id="69" dur="500"/>
                                        <p:tgtEl>
                                          <p:spTgt spid="125"/>
                                        </p:tgtEl>
                                      </p:cBhvr>
                                    </p:animEffect>
                                    <p:set>
                                      <p:cBhvr>
                                        <p:cTn id="70" dur="1" fill="hold">
                                          <p:stCondLst>
                                            <p:cond delay="499"/>
                                          </p:stCondLst>
                                        </p:cTn>
                                        <p:tgtEl>
                                          <p:spTgt spid="125"/>
                                        </p:tgtEl>
                                        <p:attrNameLst>
                                          <p:attrName>style.visibility</p:attrName>
                                        </p:attrNameLst>
                                      </p:cBhvr>
                                      <p:to>
                                        <p:strVal val="hidden"/>
                                      </p:to>
                                    </p:set>
                                  </p:childTnLst>
                                </p:cTn>
                              </p:par>
                              <p:par>
                                <p:cTn id="71" presetID="1" presetClass="entr" presetSubtype="0" fill="hold" grpId="1" nodeType="withEffect">
                                  <p:stCondLst>
                                    <p:cond delay="1550"/>
                                  </p:stCondLst>
                                  <p:childTnLst>
                                    <p:set>
                                      <p:cBhvr>
                                        <p:cTn id="72" dur="1" fill="hold">
                                          <p:stCondLst>
                                            <p:cond delay="0"/>
                                          </p:stCondLst>
                                        </p:cTn>
                                        <p:tgtEl>
                                          <p:spTgt spid="127"/>
                                        </p:tgtEl>
                                        <p:attrNameLst>
                                          <p:attrName>style.visibility</p:attrName>
                                        </p:attrNameLst>
                                      </p:cBhvr>
                                      <p:to>
                                        <p:strVal val="visible"/>
                                      </p:to>
                                    </p:set>
                                  </p:childTnLst>
                                </p:cTn>
                              </p:par>
                              <p:par>
                                <p:cTn id="73" presetID="0" presetClass="path" presetSubtype="0" decel="100000" fill="hold" grpId="0" nodeType="withEffect">
                                  <p:stCondLst>
                                    <p:cond delay="1550"/>
                                  </p:stCondLst>
                                  <p:childTnLst>
                                    <p:animMotion origin="layout" path="M -0.00039 -7.40741E-7 C -0.03242 0.10602 -0.03867 0.15347 -0.02982 0.25833 C -0.02097 0.3625 0.03607 0.42847 0.03854 0.54792 " pathEditMode="relative" rAng="0" ptsTypes="AAA">
                                      <p:cBhvr>
                                        <p:cTn id="74" dur="1500" spd="-100000" fill="hold"/>
                                        <p:tgtEl>
                                          <p:spTgt spid="127"/>
                                        </p:tgtEl>
                                        <p:attrNameLst>
                                          <p:attrName>ppt_x</p:attrName>
                                          <p:attrName>ppt_y</p:attrName>
                                        </p:attrNameLst>
                                      </p:cBhvr>
                                      <p:rCtr x="286" y="27384"/>
                                    </p:animMotion>
                                  </p:childTnLst>
                                </p:cTn>
                              </p:par>
                              <p:par>
                                <p:cTn id="75" presetID="10" presetClass="exit" presetSubtype="0" fill="hold" grpId="2" nodeType="withEffect">
                                  <p:stCondLst>
                                    <p:cond delay="2550"/>
                                  </p:stCondLst>
                                  <p:childTnLst>
                                    <p:animEffect transition="out" filter="fade">
                                      <p:cBhvr>
                                        <p:cTn id="76" dur="500"/>
                                        <p:tgtEl>
                                          <p:spTgt spid="127"/>
                                        </p:tgtEl>
                                      </p:cBhvr>
                                    </p:animEffect>
                                    <p:set>
                                      <p:cBhvr>
                                        <p:cTn id="77" dur="1" fill="hold">
                                          <p:stCondLst>
                                            <p:cond delay="499"/>
                                          </p:stCondLst>
                                        </p:cTn>
                                        <p:tgtEl>
                                          <p:spTgt spid="127"/>
                                        </p:tgtEl>
                                        <p:attrNameLst>
                                          <p:attrName>style.visibility</p:attrName>
                                        </p:attrNameLst>
                                      </p:cBhvr>
                                      <p:to>
                                        <p:strVal val="hidden"/>
                                      </p:to>
                                    </p:set>
                                  </p:childTnLst>
                                </p:cTn>
                              </p:par>
                              <p:par>
                                <p:cTn id="78" presetID="1" presetClass="entr" presetSubtype="0" fill="hold" grpId="1" nodeType="withEffect">
                                  <p:stCondLst>
                                    <p:cond delay="1300"/>
                                  </p:stCondLst>
                                  <p:childTnLst>
                                    <p:set>
                                      <p:cBhvr>
                                        <p:cTn id="79" dur="1" fill="hold">
                                          <p:stCondLst>
                                            <p:cond delay="0"/>
                                          </p:stCondLst>
                                        </p:cTn>
                                        <p:tgtEl>
                                          <p:spTgt spid="126"/>
                                        </p:tgtEl>
                                        <p:attrNameLst>
                                          <p:attrName>style.visibility</p:attrName>
                                        </p:attrNameLst>
                                      </p:cBhvr>
                                      <p:to>
                                        <p:strVal val="visible"/>
                                      </p:to>
                                    </p:set>
                                  </p:childTnLst>
                                </p:cTn>
                              </p:par>
                              <p:par>
                                <p:cTn id="80" presetID="0" presetClass="path" presetSubtype="0" decel="100000" fill="hold" grpId="0" nodeType="withEffect">
                                  <p:stCondLst>
                                    <p:cond delay="1300"/>
                                  </p:stCondLst>
                                  <p:childTnLst>
                                    <p:animMotion origin="layout" path="M -0.00026 -7.40741E-7 C 0.10821 0.10787 0.06315 0.21157 0.04193 0.25208 C 0.02057 0.29282 -0.06133 0.41019 -0.04791 0.55463 " pathEditMode="relative" rAng="0" ptsTypes="AAA">
                                      <p:cBhvr>
                                        <p:cTn id="81" dur="1500" spd="-100000" fill="hold"/>
                                        <p:tgtEl>
                                          <p:spTgt spid="126"/>
                                        </p:tgtEl>
                                        <p:attrNameLst>
                                          <p:attrName>ppt_x</p:attrName>
                                          <p:attrName>ppt_y</p:attrName>
                                        </p:attrNameLst>
                                      </p:cBhvr>
                                      <p:rCtr x="1016" y="27731"/>
                                    </p:animMotion>
                                  </p:childTnLst>
                                </p:cTn>
                              </p:par>
                              <p:par>
                                <p:cTn id="82" presetID="10" presetClass="exit" presetSubtype="0" fill="hold" grpId="2" nodeType="withEffect">
                                  <p:stCondLst>
                                    <p:cond delay="2300"/>
                                  </p:stCondLst>
                                  <p:childTnLst>
                                    <p:animEffect transition="out" filter="fade">
                                      <p:cBhvr>
                                        <p:cTn id="83" dur="500"/>
                                        <p:tgtEl>
                                          <p:spTgt spid="126"/>
                                        </p:tgtEl>
                                      </p:cBhvr>
                                    </p:animEffect>
                                    <p:set>
                                      <p:cBhvr>
                                        <p:cTn id="84" dur="1" fill="hold">
                                          <p:stCondLst>
                                            <p:cond delay="499"/>
                                          </p:stCondLst>
                                        </p:cTn>
                                        <p:tgtEl>
                                          <p:spTgt spid="126"/>
                                        </p:tgtEl>
                                        <p:attrNameLst>
                                          <p:attrName>style.visibility</p:attrName>
                                        </p:attrNameLst>
                                      </p:cBhvr>
                                      <p:to>
                                        <p:strVal val="hidden"/>
                                      </p:to>
                                    </p:set>
                                  </p:childTnLst>
                                </p:cTn>
                              </p:par>
                              <p:par>
                                <p:cTn id="85" presetID="1" presetClass="entr" presetSubtype="0" fill="hold" grpId="1" nodeType="withEffect">
                                  <p:stCondLst>
                                    <p:cond delay="1300"/>
                                  </p:stCondLst>
                                  <p:childTnLst>
                                    <p:set>
                                      <p:cBhvr>
                                        <p:cTn id="86" dur="1" fill="hold">
                                          <p:stCondLst>
                                            <p:cond delay="0"/>
                                          </p:stCondLst>
                                        </p:cTn>
                                        <p:tgtEl>
                                          <p:spTgt spid="128"/>
                                        </p:tgtEl>
                                        <p:attrNameLst>
                                          <p:attrName>style.visibility</p:attrName>
                                        </p:attrNameLst>
                                      </p:cBhvr>
                                      <p:to>
                                        <p:strVal val="visible"/>
                                      </p:to>
                                    </p:set>
                                  </p:childTnLst>
                                </p:cTn>
                              </p:par>
                              <p:par>
                                <p:cTn id="87" presetID="0" presetClass="path" presetSubtype="0" decel="100000" fill="hold" grpId="0" nodeType="withEffect">
                                  <p:stCondLst>
                                    <p:cond delay="1300"/>
                                  </p:stCondLst>
                                  <p:childTnLst>
                                    <p:animMotion origin="layout" path="M -0.00039 2.22222E-6 C -0.00104 0.11041 -0.02018 0.07986 -0.02982 0.24583 C -0.03945 0.41203 -0.025 0.68449 -0.01719 0.79213 " pathEditMode="relative" rAng="0" ptsTypes="AAA">
                                      <p:cBhvr>
                                        <p:cTn id="88" dur="1500" spd="-100000" fill="hold"/>
                                        <p:tgtEl>
                                          <p:spTgt spid="128"/>
                                        </p:tgtEl>
                                        <p:attrNameLst>
                                          <p:attrName>ppt_x</p:attrName>
                                          <p:attrName>ppt_y</p:attrName>
                                        </p:attrNameLst>
                                      </p:cBhvr>
                                      <p:rCtr x="-1628" y="39606"/>
                                    </p:animMotion>
                                  </p:childTnLst>
                                </p:cTn>
                              </p:par>
                              <p:par>
                                <p:cTn id="89" presetID="10" presetClass="exit" presetSubtype="0" fill="hold" grpId="2" nodeType="withEffect">
                                  <p:stCondLst>
                                    <p:cond delay="2300"/>
                                  </p:stCondLst>
                                  <p:childTnLst>
                                    <p:animEffect transition="out" filter="fade">
                                      <p:cBhvr>
                                        <p:cTn id="90" dur="500"/>
                                        <p:tgtEl>
                                          <p:spTgt spid="128"/>
                                        </p:tgtEl>
                                      </p:cBhvr>
                                    </p:animEffect>
                                    <p:set>
                                      <p:cBhvr>
                                        <p:cTn id="91" dur="1" fill="hold">
                                          <p:stCondLst>
                                            <p:cond delay="499"/>
                                          </p:stCondLst>
                                        </p:cTn>
                                        <p:tgtEl>
                                          <p:spTgt spid="128"/>
                                        </p:tgtEl>
                                        <p:attrNameLst>
                                          <p:attrName>style.visibility</p:attrName>
                                        </p:attrNameLst>
                                      </p:cBhvr>
                                      <p:to>
                                        <p:strVal val="hidden"/>
                                      </p:to>
                                    </p:set>
                                  </p:childTnLst>
                                </p:cTn>
                              </p:par>
                              <p:par>
                                <p:cTn id="92" presetID="1" presetClass="entr" presetSubtype="0" fill="hold" grpId="1" nodeType="withEffect">
                                  <p:stCondLst>
                                    <p:cond delay="1500"/>
                                  </p:stCondLst>
                                  <p:childTnLst>
                                    <p:set>
                                      <p:cBhvr>
                                        <p:cTn id="93" dur="1" fill="hold">
                                          <p:stCondLst>
                                            <p:cond delay="0"/>
                                          </p:stCondLst>
                                        </p:cTn>
                                        <p:tgtEl>
                                          <p:spTgt spid="129"/>
                                        </p:tgtEl>
                                        <p:attrNameLst>
                                          <p:attrName>style.visibility</p:attrName>
                                        </p:attrNameLst>
                                      </p:cBhvr>
                                      <p:to>
                                        <p:strVal val="visible"/>
                                      </p:to>
                                    </p:set>
                                  </p:childTnLst>
                                </p:cTn>
                              </p:par>
                              <p:par>
                                <p:cTn id="94" presetID="0" presetClass="path" presetSubtype="0" decel="100000" fill="hold" grpId="0" nodeType="withEffect">
                                  <p:stCondLst>
                                    <p:cond delay="1500"/>
                                  </p:stCondLst>
                                  <p:childTnLst>
                                    <p:animMotion origin="layout" path="M -0.00078 7.40741E-7 C 0.00417 0.10069 0.02331 0.12801 0.01875 0.25069 C 0.01419 0.37222 -0.03164 0.4162 -0.03086 0.5544 " pathEditMode="relative" rAng="0" ptsTypes="AAA">
                                      <p:cBhvr>
                                        <p:cTn id="95" dur="1500" spd="-100000" fill="hold"/>
                                        <p:tgtEl>
                                          <p:spTgt spid="129"/>
                                        </p:tgtEl>
                                        <p:attrNameLst>
                                          <p:attrName>ppt_x</p:attrName>
                                          <p:attrName>ppt_y</p:attrName>
                                        </p:attrNameLst>
                                      </p:cBhvr>
                                      <p:rCtr x="-508" y="27708"/>
                                    </p:animMotion>
                                  </p:childTnLst>
                                </p:cTn>
                              </p:par>
                              <p:par>
                                <p:cTn id="96" presetID="10" presetClass="exit" presetSubtype="0" fill="hold" grpId="2" nodeType="withEffect">
                                  <p:stCondLst>
                                    <p:cond delay="2500"/>
                                  </p:stCondLst>
                                  <p:childTnLst>
                                    <p:animEffect transition="out" filter="fade">
                                      <p:cBhvr>
                                        <p:cTn id="97" dur="500"/>
                                        <p:tgtEl>
                                          <p:spTgt spid="129"/>
                                        </p:tgtEl>
                                      </p:cBhvr>
                                    </p:animEffect>
                                    <p:set>
                                      <p:cBhvr>
                                        <p:cTn id="98" dur="1" fill="hold">
                                          <p:stCondLst>
                                            <p:cond delay="499"/>
                                          </p:stCondLst>
                                        </p:cTn>
                                        <p:tgtEl>
                                          <p:spTgt spid="129"/>
                                        </p:tgtEl>
                                        <p:attrNameLst>
                                          <p:attrName>style.visibility</p:attrName>
                                        </p:attrNameLst>
                                      </p:cBhvr>
                                      <p:to>
                                        <p:strVal val="hidden"/>
                                      </p:to>
                                    </p:set>
                                  </p:childTnLst>
                                </p:cTn>
                              </p:par>
                              <p:par>
                                <p:cTn id="99" presetID="1" presetClass="entr" presetSubtype="0" fill="hold" grpId="1" nodeType="withEffect">
                                  <p:stCondLst>
                                    <p:cond delay="1300"/>
                                  </p:stCondLst>
                                  <p:childTnLst>
                                    <p:set>
                                      <p:cBhvr>
                                        <p:cTn id="100" dur="1" fill="hold">
                                          <p:stCondLst>
                                            <p:cond delay="0"/>
                                          </p:stCondLst>
                                        </p:cTn>
                                        <p:tgtEl>
                                          <p:spTgt spid="130"/>
                                        </p:tgtEl>
                                        <p:attrNameLst>
                                          <p:attrName>style.visibility</p:attrName>
                                        </p:attrNameLst>
                                      </p:cBhvr>
                                      <p:to>
                                        <p:strVal val="visible"/>
                                      </p:to>
                                    </p:set>
                                  </p:childTnLst>
                                </p:cTn>
                              </p:par>
                              <p:par>
                                <p:cTn id="101" presetID="0" presetClass="path" presetSubtype="0" decel="100000" fill="hold" grpId="0" nodeType="withEffect">
                                  <p:stCondLst>
                                    <p:cond delay="1300"/>
                                  </p:stCondLst>
                                  <p:childTnLst>
                                    <p:animMotion origin="layout" path="M -0.00026 -4.81481E-6 C -0.00065 0.11042 -0.02253 0.16528 -0.02969 0.2463 C -0.03698 0.32778 0.07226 0.36065 0.08073 0.48473 C 0.08906 0.60857 0.01067 0.68334 0.00807 0.76158 " pathEditMode="relative" rAng="0" ptsTypes="AAAA">
                                      <p:cBhvr>
                                        <p:cTn id="102" dur="1500" spd="-100000" fill="hold"/>
                                        <p:tgtEl>
                                          <p:spTgt spid="130"/>
                                        </p:tgtEl>
                                        <p:attrNameLst>
                                          <p:attrName>ppt_x</p:attrName>
                                          <p:attrName>ppt_y</p:attrName>
                                        </p:attrNameLst>
                                      </p:cBhvr>
                                      <p:rCtr x="2578" y="38079"/>
                                    </p:animMotion>
                                  </p:childTnLst>
                                </p:cTn>
                              </p:par>
                              <p:par>
                                <p:cTn id="103" presetID="10" presetClass="exit" presetSubtype="0" fill="hold" grpId="2" nodeType="withEffect">
                                  <p:stCondLst>
                                    <p:cond delay="2300"/>
                                  </p:stCondLst>
                                  <p:childTnLst>
                                    <p:animEffect transition="out" filter="fade">
                                      <p:cBhvr>
                                        <p:cTn id="104" dur="500"/>
                                        <p:tgtEl>
                                          <p:spTgt spid="130"/>
                                        </p:tgtEl>
                                      </p:cBhvr>
                                    </p:animEffect>
                                    <p:set>
                                      <p:cBhvr>
                                        <p:cTn id="105" dur="1" fill="hold">
                                          <p:stCondLst>
                                            <p:cond delay="499"/>
                                          </p:stCondLst>
                                        </p:cTn>
                                        <p:tgtEl>
                                          <p:spTgt spid="130"/>
                                        </p:tgtEl>
                                        <p:attrNameLst>
                                          <p:attrName>style.visibility</p:attrName>
                                        </p:attrNameLst>
                                      </p:cBhvr>
                                      <p:to>
                                        <p:strVal val="hidden"/>
                                      </p:to>
                                    </p:set>
                                  </p:childTnLst>
                                </p:cTn>
                              </p:par>
                              <p:par>
                                <p:cTn id="106" presetID="1" presetClass="entr" presetSubtype="0" fill="hold" grpId="1" nodeType="withEffect">
                                  <p:stCondLst>
                                    <p:cond delay="1550"/>
                                  </p:stCondLst>
                                  <p:childTnLst>
                                    <p:set>
                                      <p:cBhvr>
                                        <p:cTn id="107" dur="1" fill="hold">
                                          <p:stCondLst>
                                            <p:cond delay="0"/>
                                          </p:stCondLst>
                                        </p:cTn>
                                        <p:tgtEl>
                                          <p:spTgt spid="131"/>
                                        </p:tgtEl>
                                        <p:attrNameLst>
                                          <p:attrName>style.visibility</p:attrName>
                                        </p:attrNameLst>
                                      </p:cBhvr>
                                      <p:to>
                                        <p:strVal val="visible"/>
                                      </p:to>
                                    </p:set>
                                  </p:childTnLst>
                                </p:cTn>
                              </p:par>
                              <p:par>
                                <p:cTn id="108" presetID="0" presetClass="path" presetSubtype="0" decel="100000" fill="hold" grpId="0" nodeType="withEffect">
                                  <p:stCondLst>
                                    <p:cond delay="1550"/>
                                  </p:stCondLst>
                                  <p:childTnLst>
                                    <p:animMotion origin="layout" path="M -0.00039 -7.40741E-7 C -0.03242 0.10602 -0.03867 0.15347 -0.02982 0.25833 C -0.02096 0.3625 0.03607 0.42847 0.03854 0.54792 " pathEditMode="relative" rAng="0" ptsTypes="AAA">
                                      <p:cBhvr>
                                        <p:cTn id="109" dur="1500" spd="-100000" fill="hold"/>
                                        <p:tgtEl>
                                          <p:spTgt spid="131"/>
                                        </p:tgtEl>
                                        <p:attrNameLst>
                                          <p:attrName>ppt_x</p:attrName>
                                          <p:attrName>ppt_y</p:attrName>
                                        </p:attrNameLst>
                                      </p:cBhvr>
                                      <p:rCtr x="286" y="27384"/>
                                    </p:animMotion>
                                  </p:childTnLst>
                                </p:cTn>
                              </p:par>
                              <p:par>
                                <p:cTn id="110" presetID="10" presetClass="exit" presetSubtype="0" fill="hold" grpId="2" nodeType="withEffect">
                                  <p:stCondLst>
                                    <p:cond delay="2550"/>
                                  </p:stCondLst>
                                  <p:childTnLst>
                                    <p:animEffect transition="out" filter="fade">
                                      <p:cBhvr>
                                        <p:cTn id="111" dur="500"/>
                                        <p:tgtEl>
                                          <p:spTgt spid="131"/>
                                        </p:tgtEl>
                                      </p:cBhvr>
                                    </p:animEffect>
                                    <p:set>
                                      <p:cBhvr>
                                        <p:cTn id="112" dur="1" fill="hold">
                                          <p:stCondLst>
                                            <p:cond delay="499"/>
                                          </p:stCondLst>
                                        </p:cTn>
                                        <p:tgtEl>
                                          <p:spTgt spid="131"/>
                                        </p:tgtEl>
                                        <p:attrNameLst>
                                          <p:attrName>style.visibility</p:attrName>
                                        </p:attrNameLst>
                                      </p:cBhvr>
                                      <p:to>
                                        <p:strVal val="hidden"/>
                                      </p:to>
                                    </p:set>
                                  </p:childTnLst>
                                </p:cTn>
                              </p:par>
                              <p:par>
                                <p:cTn id="113" presetID="1" presetClass="entr" presetSubtype="0" fill="hold" grpId="1" nodeType="withEffect">
                                  <p:stCondLst>
                                    <p:cond delay="1550"/>
                                  </p:stCondLst>
                                  <p:childTnLst>
                                    <p:set>
                                      <p:cBhvr>
                                        <p:cTn id="114" dur="1" fill="hold">
                                          <p:stCondLst>
                                            <p:cond delay="0"/>
                                          </p:stCondLst>
                                        </p:cTn>
                                        <p:tgtEl>
                                          <p:spTgt spid="132"/>
                                        </p:tgtEl>
                                        <p:attrNameLst>
                                          <p:attrName>style.visibility</p:attrName>
                                        </p:attrNameLst>
                                      </p:cBhvr>
                                      <p:to>
                                        <p:strVal val="visible"/>
                                      </p:to>
                                    </p:set>
                                  </p:childTnLst>
                                </p:cTn>
                              </p:par>
                              <p:par>
                                <p:cTn id="115" presetID="0" presetClass="path" presetSubtype="0" decel="100000" fill="hold" grpId="0" nodeType="withEffect">
                                  <p:stCondLst>
                                    <p:cond delay="1550"/>
                                  </p:stCondLst>
                                  <p:childTnLst>
                                    <p:animMotion origin="layout" path="M -0.00039 -7.40741E-7 C -0.03242 0.10602 -0.03867 0.15347 -0.02982 0.25833 C -0.02096 0.3625 0.03607 0.42847 0.03854 0.54792 " pathEditMode="relative" rAng="0" ptsTypes="AAA">
                                      <p:cBhvr>
                                        <p:cTn id="116" dur="1500" spd="-100000" fill="hold"/>
                                        <p:tgtEl>
                                          <p:spTgt spid="132"/>
                                        </p:tgtEl>
                                        <p:attrNameLst>
                                          <p:attrName>ppt_x</p:attrName>
                                          <p:attrName>ppt_y</p:attrName>
                                        </p:attrNameLst>
                                      </p:cBhvr>
                                      <p:rCtr x="286" y="27384"/>
                                    </p:animMotion>
                                  </p:childTnLst>
                                </p:cTn>
                              </p:par>
                              <p:par>
                                <p:cTn id="117" presetID="10" presetClass="exit" presetSubtype="0" fill="hold" grpId="2" nodeType="withEffect">
                                  <p:stCondLst>
                                    <p:cond delay="2550"/>
                                  </p:stCondLst>
                                  <p:childTnLst>
                                    <p:animEffect transition="out" filter="fade">
                                      <p:cBhvr>
                                        <p:cTn id="118" dur="500"/>
                                        <p:tgtEl>
                                          <p:spTgt spid="132"/>
                                        </p:tgtEl>
                                      </p:cBhvr>
                                    </p:animEffect>
                                    <p:set>
                                      <p:cBhvr>
                                        <p:cTn id="119" dur="1" fill="hold">
                                          <p:stCondLst>
                                            <p:cond delay="499"/>
                                          </p:stCondLst>
                                        </p:cTn>
                                        <p:tgtEl>
                                          <p:spTgt spid="132"/>
                                        </p:tgtEl>
                                        <p:attrNameLst>
                                          <p:attrName>style.visibility</p:attrName>
                                        </p:attrNameLst>
                                      </p:cBhvr>
                                      <p:to>
                                        <p:strVal val="hidden"/>
                                      </p:to>
                                    </p:set>
                                  </p:childTnLst>
                                </p:cTn>
                              </p:par>
                              <p:par>
                                <p:cTn id="120" presetID="1" presetClass="entr" presetSubtype="0" fill="hold" grpId="1" nodeType="withEffect">
                                  <p:stCondLst>
                                    <p:cond delay="1500"/>
                                  </p:stCondLst>
                                  <p:childTnLst>
                                    <p:set>
                                      <p:cBhvr>
                                        <p:cTn id="121" dur="1" fill="hold">
                                          <p:stCondLst>
                                            <p:cond delay="0"/>
                                          </p:stCondLst>
                                        </p:cTn>
                                        <p:tgtEl>
                                          <p:spTgt spid="133"/>
                                        </p:tgtEl>
                                        <p:attrNameLst>
                                          <p:attrName>style.visibility</p:attrName>
                                        </p:attrNameLst>
                                      </p:cBhvr>
                                      <p:to>
                                        <p:strVal val="visible"/>
                                      </p:to>
                                    </p:set>
                                  </p:childTnLst>
                                </p:cTn>
                              </p:par>
                              <p:par>
                                <p:cTn id="122" presetID="0" presetClass="path" presetSubtype="0" decel="100000" fill="hold" grpId="0" nodeType="withEffect">
                                  <p:stCondLst>
                                    <p:cond delay="1500"/>
                                  </p:stCondLst>
                                  <p:childTnLst>
                                    <p:animMotion origin="layout" path="M -0.00078 -7.40741E-7 C 0.00417 0.1007 0.02331 0.12801 0.01875 0.2507 C 0.01419 0.37222 -0.03164 0.4162 -0.03086 0.5544 " pathEditMode="relative" rAng="0" ptsTypes="AAA">
                                      <p:cBhvr>
                                        <p:cTn id="123" dur="1500" spd="-100000" fill="hold"/>
                                        <p:tgtEl>
                                          <p:spTgt spid="133"/>
                                        </p:tgtEl>
                                        <p:attrNameLst>
                                          <p:attrName>ppt_x</p:attrName>
                                          <p:attrName>ppt_y</p:attrName>
                                        </p:attrNameLst>
                                      </p:cBhvr>
                                      <p:rCtr x="-508" y="27708"/>
                                    </p:animMotion>
                                  </p:childTnLst>
                                </p:cTn>
                              </p:par>
                              <p:par>
                                <p:cTn id="124" presetID="10" presetClass="exit" presetSubtype="0" fill="hold" grpId="2" nodeType="withEffect">
                                  <p:stCondLst>
                                    <p:cond delay="2500"/>
                                  </p:stCondLst>
                                  <p:childTnLst>
                                    <p:animEffect transition="out" filter="fade">
                                      <p:cBhvr>
                                        <p:cTn id="125" dur="500"/>
                                        <p:tgtEl>
                                          <p:spTgt spid="133"/>
                                        </p:tgtEl>
                                      </p:cBhvr>
                                    </p:animEffect>
                                    <p:set>
                                      <p:cBhvr>
                                        <p:cTn id="126" dur="1" fill="hold">
                                          <p:stCondLst>
                                            <p:cond delay="499"/>
                                          </p:stCondLst>
                                        </p:cTn>
                                        <p:tgtEl>
                                          <p:spTgt spid="133"/>
                                        </p:tgtEl>
                                        <p:attrNameLst>
                                          <p:attrName>style.visibility</p:attrName>
                                        </p:attrNameLst>
                                      </p:cBhvr>
                                      <p:to>
                                        <p:strVal val="hidden"/>
                                      </p:to>
                                    </p:set>
                                  </p:childTnLst>
                                </p:cTn>
                              </p:par>
                              <p:par>
                                <p:cTn id="127" presetID="1" presetClass="entr" presetSubtype="0" fill="hold" grpId="1" nodeType="withEffect">
                                  <p:stCondLst>
                                    <p:cond delay="1500"/>
                                  </p:stCondLst>
                                  <p:childTnLst>
                                    <p:set>
                                      <p:cBhvr>
                                        <p:cTn id="128" dur="1" fill="hold">
                                          <p:stCondLst>
                                            <p:cond delay="0"/>
                                          </p:stCondLst>
                                        </p:cTn>
                                        <p:tgtEl>
                                          <p:spTgt spid="134"/>
                                        </p:tgtEl>
                                        <p:attrNameLst>
                                          <p:attrName>style.visibility</p:attrName>
                                        </p:attrNameLst>
                                      </p:cBhvr>
                                      <p:to>
                                        <p:strVal val="visible"/>
                                      </p:to>
                                    </p:set>
                                  </p:childTnLst>
                                </p:cTn>
                              </p:par>
                              <p:par>
                                <p:cTn id="129" presetID="0" presetClass="path" presetSubtype="0" decel="100000" fill="hold" grpId="0" nodeType="withEffect">
                                  <p:stCondLst>
                                    <p:cond delay="1500"/>
                                  </p:stCondLst>
                                  <p:childTnLst>
                                    <p:animMotion origin="layout" path="M -0.00079 2.59259E-6 C 0.00416 0.10069 0.0233 0.12801 0.01875 0.25069 C 0.01419 0.37222 -0.03164 0.4162 -0.03086 0.5544 " pathEditMode="relative" rAng="0" ptsTypes="AAA">
                                      <p:cBhvr>
                                        <p:cTn id="130" dur="1500" spd="-100000" fill="hold"/>
                                        <p:tgtEl>
                                          <p:spTgt spid="134"/>
                                        </p:tgtEl>
                                        <p:attrNameLst>
                                          <p:attrName>ppt_x</p:attrName>
                                          <p:attrName>ppt_y</p:attrName>
                                        </p:attrNameLst>
                                      </p:cBhvr>
                                      <p:rCtr x="-508" y="27708"/>
                                    </p:animMotion>
                                  </p:childTnLst>
                                </p:cTn>
                              </p:par>
                              <p:par>
                                <p:cTn id="131" presetID="10" presetClass="exit" presetSubtype="0" fill="hold" grpId="2" nodeType="withEffect">
                                  <p:stCondLst>
                                    <p:cond delay="2500"/>
                                  </p:stCondLst>
                                  <p:childTnLst>
                                    <p:animEffect transition="out" filter="fade">
                                      <p:cBhvr>
                                        <p:cTn id="132" dur="500"/>
                                        <p:tgtEl>
                                          <p:spTgt spid="134"/>
                                        </p:tgtEl>
                                      </p:cBhvr>
                                    </p:animEffect>
                                    <p:set>
                                      <p:cBhvr>
                                        <p:cTn id="133" dur="1" fill="hold">
                                          <p:stCondLst>
                                            <p:cond delay="499"/>
                                          </p:stCondLst>
                                        </p:cTn>
                                        <p:tgtEl>
                                          <p:spTgt spid="134"/>
                                        </p:tgtEl>
                                        <p:attrNameLst>
                                          <p:attrName>style.visibility</p:attrName>
                                        </p:attrNameLst>
                                      </p:cBhvr>
                                      <p:to>
                                        <p:strVal val="hidden"/>
                                      </p:to>
                                    </p:set>
                                  </p:childTnLst>
                                </p:cTn>
                              </p:par>
                              <p:par>
                                <p:cTn id="134" presetID="1" presetClass="entr" presetSubtype="0" fill="hold" grpId="1" nodeType="withEffect">
                                  <p:stCondLst>
                                    <p:cond delay="1500"/>
                                  </p:stCondLst>
                                  <p:childTnLst>
                                    <p:set>
                                      <p:cBhvr>
                                        <p:cTn id="135" dur="1" fill="hold">
                                          <p:stCondLst>
                                            <p:cond delay="0"/>
                                          </p:stCondLst>
                                        </p:cTn>
                                        <p:tgtEl>
                                          <p:spTgt spid="135"/>
                                        </p:tgtEl>
                                        <p:attrNameLst>
                                          <p:attrName>style.visibility</p:attrName>
                                        </p:attrNameLst>
                                      </p:cBhvr>
                                      <p:to>
                                        <p:strVal val="visible"/>
                                      </p:to>
                                    </p:set>
                                  </p:childTnLst>
                                </p:cTn>
                              </p:par>
                              <p:par>
                                <p:cTn id="136" presetID="0" presetClass="path" presetSubtype="0" decel="100000" fill="hold" grpId="0" nodeType="withEffect">
                                  <p:stCondLst>
                                    <p:cond delay="1500"/>
                                  </p:stCondLst>
                                  <p:childTnLst>
                                    <p:animMotion origin="layout" path="M -0.00078 1.11111E-6 C 0.00417 0.10069 0.02331 0.12801 0.01875 0.25069 C 0.01419 0.37222 -0.03164 0.4162 -0.03086 0.5544 " pathEditMode="relative" rAng="0" ptsTypes="AAA">
                                      <p:cBhvr>
                                        <p:cTn id="137" dur="1500" spd="-100000" fill="hold"/>
                                        <p:tgtEl>
                                          <p:spTgt spid="135"/>
                                        </p:tgtEl>
                                        <p:attrNameLst>
                                          <p:attrName>ppt_x</p:attrName>
                                          <p:attrName>ppt_y</p:attrName>
                                        </p:attrNameLst>
                                      </p:cBhvr>
                                      <p:rCtr x="-508" y="27708"/>
                                    </p:animMotion>
                                  </p:childTnLst>
                                </p:cTn>
                              </p:par>
                              <p:par>
                                <p:cTn id="138" presetID="10" presetClass="exit" presetSubtype="0" fill="hold" grpId="2" nodeType="withEffect">
                                  <p:stCondLst>
                                    <p:cond delay="2500"/>
                                  </p:stCondLst>
                                  <p:childTnLst>
                                    <p:animEffect transition="out" filter="fade">
                                      <p:cBhvr>
                                        <p:cTn id="139" dur="500"/>
                                        <p:tgtEl>
                                          <p:spTgt spid="135"/>
                                        </p:tgtEl>
                                      </p:cBhvr>
                                    </p:animEffect>
                                    <p:set>
                                      <p:cBhvr>
                                        <p:cTn id="140" dur="1" fill="hold">
                                          <p:stCondLst>
                                            <p:cond delay="499"/>
                                          </p:stCondLst>
                                        </p:cTn>
                                        <p:tgtEl>
                                          <p:spTgt spid="135"/>
                                        </p:tgtEl>
                                        <p:attrNameLst>
                                          <p:attrName>style.visibility</p:attrName>
                                        </p:attrNameLst>
                                      </p:cBhvr>
                                      <p:to>
                                        <p:strVal val="hidden"/>
                                      </p:to>
                                    </p:set>
                                  </p:childTnLst>
                                </p:cTn>
                              </p:par>
                              <p:par>
                                <p:cTn id="141" presetID="1" presetClass="entr" presetSubtype="0" fill="hold" grpId="1" nodeType="withEffect">
                                  <p:stCondLst>
                                    <p:cond delay="1300"/>
                                  </p:stCondLst>
                                  <p:childTnLst>
                                    <p:set>
                                      <p:cBhvr>
                                        <p:cTn id="142" dur="1" fill="hold">
                                          <p:stCondLst>
                                            <p:cond delay="0"/>
                                          </p:stCondLst>
                                        </p:cTn>
                                        <p:tgtEl>
                                          <p:spTgt spid="136"/>
                                        </p:tgtEl>
                                        <p:attrNameLst>
                                          <p:attrName>style.visibility</p:attrName>
                                        </p:attrNameLst>
                                      </p:cBhvr>
                                      <p:to>
                                        <p:strVal val="visible"/>
                                      </p:to>
                                    </p:set>
                                  </p:childTnLst>
                                </p:cTn>
                              </p:par>
                              <p:par>
                                <p:cTn id="143" presetID="0" presetClass="path" presetSubtype="0" decel="100000" fill="hold" grpId="0" nodeType="withEffect">
                                  <p:stCondLst>
                                    <p:cond delay="1300"/>
                                  </p:stCondLst>
                                  <p:childTnLst>
                                    <p:animMotion origin="layout" path="M -0.00026 -4.81481E-6 C -0.00065 0.11042 -0.02253 0.16482 -0.02969 0.24584 C -0.03698 0.32778 0.05664 0.372 0.05573 0.49584 C 0.05469 0.61968 0.01067 0.68334 0.00807 0.76158 " pathEditMode="relative" rAng="0" ptsTypes="AAAA">
                                      <p:cBhvr>
                                        <p:cTn id="144" dur="1500" spd="-100000" fill="hold"/>
                                        <p:tgtEl>
                                          <p:spTgt spid="136"/>
                                        </p:tgtEl>
                                        <p:attrNameLst>
                                          <p:attrName>ppt_x</p:attrName>
                                          <p:attrName>ppt_y</p:attrName>
                                        </p:attrNameLst>
                                      </p:cBhvr>
                                      <p:rCtr x="1302" y="38079"/>
                                    </p:animMotion>
                                  </p:childTnLst>
                                </p:cTn>
                              </p:par>
                              <p:par>
                                <p:cTn id="145" presetID="10" presetClass="exit" presetSubtype="0" fill="hold" grpId="2" nodeType="withEffect">
                                  <p:stCondLst>
                                    <p:cond delay="2300"/>
                                  </p:stCondLst>
                                  <p:childTnLst>
                                    <p:animEffect transition="out" filter="fade">
                                      <p:cBhvr>
                                        <p:cTn id="146" dur="500"/>
                                        <p:tgtEl>
                                          <p:spTgt spid="136"/>
                                        </p:tgtEl>
                                      </p:cBhvr>
                                    </p:animEffect>
                                    <p:set>
                                      <p:cBhvr>
                                        <p:cTn id="147" dur="1" fill="hold">
                                          <p:stCondLst>
                                            <p:cond delay="499"/>
                                          </p:stCondLst>
                                        </p:cTn>
                                        <p:tgtEl>
                                          <p:spTgt spid="136"/>
                                        </p:tgtEl>
                                        <p:attrNameLst>
                                          <p:attrName>style.visibility</p:attrName>
                                        </p:attrNameLst>
                                      </p:cBhvr>
                                      <p:to>
                                        <p:strVal val="hidden"/>
                                      </p:to>
                                    </p:set>
                                  </p:childTnLst>
                                </p:cTn>
                              </p:par>
                              <p:par>
                                <p:cTn id="148" presetID="1" presetClass="entr" presetSubtype="0" fill="hold" grpId="1" nodeType="withEffect">
                                  <p:stCondLst>
                                    <p:cond delay="1300"/>
                                  </p:stCondLst>
                                  <p:childTnLst>
                                    <p:set>
                                      <p:cBhvr>
                                        <p:cTn id="149" dur="1" fill="hold">
                                          <p:stCondLst>
                                            <p:cond delay="0"/>
                                          </p:stCondLst>
                                        </p:cTn>
                                        <p:tgtEl>
                                          <p:spTgt spid="137"/>
                                        </p:tgtEl>
                                        <p:attrNameLst>
                                          <p:attrName>style.visibility</p:attrName>
                                        </p:attrNameLst>
                                      </p:cBhvr>
                                      <p:to>
                                        <p:strVal val="visible"/>
                                      </p:to>
                                    </p:set>
                                  </p:childTnLst>
                                </p:cTn>
                              </p:par>
                              <p:par>
                                <p:cTn id="150" presetID="0" presetClass="path" presetSubtype="0" decel="100000" fill="hold" grpId="0" nodeType="withEffect">
                                  <p:stCondLst>
                                    <p:cond delay="1300"/>
                                  </p:stCondLst>
                                  <p:childTnLst>
                                    <p:animMotion origin="layout" path="M -0.00039 -2.96296E-6 C -0.00078 0.11042 -0.02266 0.16505 -0.02982 0.24607 C -0.03711 0.32755 0.07213 0.36065 0.08073 0.48473 " pathEditMode="relative" rAng="0" ptsTypes="AAA">
                                      <p:cBhvr>
                                        <p:cTn id="151" dur="1500" spd="-100000" fill="hold"/>
                                        <p:tgtEl>
                                          <p:spTgt spid="137"/>
                                        </p:tgtEl>
                                        <p:attrNameLst>
                                          <p:attrName>ppt_x</p:attrName>
                                          <p:attrName>ppt_y</p:attrName>
                                        </p:attrNameLst>
                                      </p:cBhvr>
                                      <p:rCtr x="2565" y="24236"/>
                                    </p:animMotion>
                                  </p:childTnLst>
                                </p:cTn>
                              </p:par>
                              <p:par>
                                <p:cTn id="152" presetID="10" presetClass="exit" presetSubtype="0" fill="hold" grpId="2" nodeType="withEffect">
                                  <p:stCondLst>
                                    <p:cond delay="2300"/>
                                  </p:stCondLst>
                                  <p:childTnLst>
                                    <p:animEffect transition="out" filter="fade">
                                      <p:cBhvr>
                                        <p:cTn id="153" dur="500"/>
                                        <p:tgtEl>
                                          <p:spTgt spid="137"/>
                                        </p:tgtEl>
                                      </p:cBhvr>
                                    </p:animEffect>
                                    <p:set>
                                      <p:cBhvr>
                                        <p:cTn id="154" dur="1" fill="hold">
                                          <p:stCondLst>
                                            <p:cond delay="499"/>
                                          </p:stCondLst>
                                        </p:cTn>
                                        <p:tgtEl>
                                          <p:spTgt spid="137"/>
                                        </p:tgtEl>
                                        <p:attrNameLst>
                                          <p:attrName>style.visibility</p:attrName>
                                        </p:attrNameLst>
                                      </p:cBhvr>
                                      <p:to>
                                        <p:strVal val="hidden"/>
                                      </p:to>
                                    </p:set>
                                  </p:childTnLst>
                                </p:cTn>
                              </p:par>
                              <p:par>
                                <p:cTn id="155" presetID="1" presetClass="entr" presetSubtype="0" fill="hold" grpId="1" nodeType="withEffect">
                                  <p:stCondLst>
                                    <p:cond delay="1600"/>
                                  </p:stCondLst>
                                  <p:childTnLst>
                                    <p:set>
                                      <p:cBhvr>
                                        <p:cTn id="156" dur="1" fill="hold">
                                          <p:stCondLst>
                                            <p:cond delay="0"/>
                                          </p:stCondLst>
                                        </p:cTn>
                                        <p:tgtEl>
                                          <p:spTgt spid="138"/>
                                        </p:tgtEl>
                                        <p:attrNameLst>
                                          <p:attrName>style.visibility</p:attrName>
                                        </p:attrNameLst>
                                      </p:cBhvr>
                                      <p:to>
                                        <p:strVal val="visible"/>
                                      </p:to>
                                    </p:set>
                                  </p:childTnLst>
                                </p:cTn>
                              </p:par>
                              <p:par>
                                <p:cTn id="157" presetID="0" presetClass="path" presetSubtype="0" decel="100000" fill="hold" grpId="0" nodeType="withEffect">
                                  <p:stCondLst>
                                    <p:cond delay="1600"/>
                                  </p:stCondLst>
                                  <p:childTnLst>
                                    <p:animMotion origin="layout" path="M -0.00026 0 C 0.10821 0.10787 0.06315 0.21157 0.04193 0.25208 C 0.02058 0.29282 -0.06133 0.41019 -0.04791 0.55463 " pathEditMode="relative" rAng="0" ptsTypes="AAA">
                                      <p:cBhvr>
                                        <p:cTn id="158" dur="1500" spd="-100000" fill="hold"/>
                                        <p:tgtEl>
                                          <p:spTgt spid="138"/>
                                        </p:tgtEl>
                                        <p:attrNameLst>
                                          <p:attrName>ppt_x</p:attrName>
                                          <p:attrName>ppt_y</p:attrName>
                                        </p:attrNameLst>
                                      </p:cBhvr>
                                      <p:rCtr x="1016" y="27731"/>
                                    </p:animMotion>
                                  </p:childTnLst>
                                </p:cTn>
                              </p:par>
                              <p:par>
                                <p:cTn id="159" presetID="10" presetClass="exit" presetSubtype="0" fill="hold" grpId="2" nodeType="withEffect">
                                  <p:stCondLst>
                                    <p:cond delay="2600"/>
                                  </p:stCondLst>
                                  <p:childTnLst>
                                    <p:animEffect transition="out" filter="fade">
                                      <p:cBhvr>
                                        <p:cTn id="160" dur="500"/>
                                        <p:tgtEl>
                                          <p:spTgt spid="138"/>
                                        </p:tgtEl>
                                      </p:cBhvr>
                                    </p:animEffect>
                                    <p:set>
                                      <p:cBhvr>
                                        <p:cTn id="161" dur="1" fill="hold">
                                          <p:stCondLst>
                                            <p:cond delay="499"/>
                                          </p:stCondLst>
                                        </p:cTn>
                                        <p:tgtEl>
                                          <p:spTgt spid="138"/>
                                        </p:tgtEl>
                                        <p:attrNameLst>
                                          <p:attrName>style.visibility</p:attrName>
                                        </p:attrNameLst>
                                      </p:cBhvr>
                                      <p:to>
                                        <p:strVal val="hidden"/>
                                      </p:to>
                                    </p:set>
                                  </p:childTnLst>
                                </p:cTn>
                              </p:par>
                              <p:par>
                                <p:cTn id="162" presetID="1" presetClass="entr" presetSubtype="0" fill="hold" grpId="1" nodeType="withEffect">
                                  <p:stCondLst>
                                    <p:cond delay="1300"/>
                                  </p:stCondLst>
                                  <p:childTnLst>
                                    <p:set>
                                      <p:cBhvr>
                                        <p:cTn id="163" dur="1" fill="hold">
                                          <p:stCondLst>
                                            <p:cond delay="0"/>
                                          </p:stCondLst>
                                        </p:cTn>
                                        <p:tgtEl>
                                          <p:spTgt spid="139"/>
                                        </p:tgtEl>
                                        <p:attrNameLst>
                                          <p:attrName>style.visibility</p:attrName>
                                        </p:attrNameLst>
                                      </p:cBhvr>
                                      <p:to>
                                        <p:strVal val="visible"/>
                                      </p:to>
                                    </p:set>
                                  </p:childTnLst>
                                </p:cTn>
                              </p:par>
                              <p:par>
                                <p:cTn id="164" presetID="0" presetClass="path" presetSubtype="0" decel="100000" fill="hold" grpId="0" nodeType="withEffect">
                                  <p:stCondLst>
                                    <p:cond delay="1300"/>
                                  </p:stCondLst>
                                  <p:childTnLst>
                                    <p:animMotion origin="layout" path="M -0.00039 -1.11111E-6 C -0.00078 0.11042 -0.03659 0.15602 -0.02982 0.24583 C -0.02305 0.33565 0.07214 0.36042 0.08073 0.48472 " pathEditMode="relative" rAng="0" ptsTypes="AAA">
                                      <p:cBhvr>
                                        <p:cTn id="165" dur="1500" spd="-100000" fill="hold"/>
                                        <p:tgtEl>
                                          <p:spTgt spid="139"/>
                                        </p:tgtEl>
                                        <p:attrNameLst>
                                          <p:attrName>ppt_x</p:attrName>
                                          <p:attrName>ppt_y</p:attrName>
                                        </p:attrNameLst>
                                      </p:cBhvr>
                                      <p:rCtr x="2539" y="24236"/>
                                    </p:animMotion>
                                  </p:childTnLst>
                                </p:cTn>
                              </p:par>
                              <p:par>
                                <p:cTn id="166" presetID="10" presetClass="exit" presetSubtype="0" fill="hold" grpId="2" nodeType="withEffect">
                                  <p:stCondLst>
                                    <p:cond delay="2300"/>
                                  </p:stCondLst>
                                  <p:childTnLst>
                                    <p:animEffect transition="out" filter="fade">
                                      <p:cBhvr>
                                        <p:cTn id="167" dur="500"/>
                                        <p:tgtEl>
                                          <p:spTgt spid="139"/>
                                        </p:tgtEl>
                                      </p:cBhvr>
                                    </p:animEffect>
                                    <p:set>
                                      <p:cBhvr>
                                        <p:cTn id="168" dur="1" fill="hold">
                                          <p:stCondLst>
                                            <p:cond delay="499"/>
                                          </p:stCondLst>
                                        </p:cTn>
                                        <p:tgtEl>
                                          <p:spTgt spid="139"/>
                                        </p:tgtEl>
                                        <p:attrNameLst>
                                          <p:attrName>style.visibility</p:attrName>
                                        </p:attrNameLst>
                                      </p:cBhvr>
                                      <p:to>
                                        <p:strVal val="hidden"/>
                                      </p:to>
                                    </p:set>
                                  </p:childTnLst>
                                </p:cTn>
                              </p:par>
                              <p:par>
                                <p:cTn id="169" presetID="1" presetClass="entr" presetSubtype="0" fill="hold" grpId="1" nodeType="withEffect">
                                  <p:stCondLst>
                                    <p:cond delay="1550"/>
                                  </p:stCondLst>
                                  <p:childTnLst>
                                    <p:set>
                                      <p:cBhvr>
                                        <p:cTn id="170" dur="1" fill="hold">
                                          <p:stCondLst>
                                            <p:cond delay="0"/>
                                          </p:stCondLst>
                                        </p:cTn>
                                        <p:tgtEl>
                                          <p:spTgt spid="140"/>
                                        </p:tgtEl>
                                        <p:attrNameLst>
                                          <p:attrName>style.visibility</p:attrName>
                                        </p:attrNameLst>
                                      </p:cBhvr>
                                      <p:to>
                                        <p:strVal val="visible"/>
                                      </p:to>
                                    </p:set>
                                  </p:childTnLst>
                                </p:cTn>
                              </p:par>
                              <p:par>
                                <p:cTn id="171" presetID="0" presetClass="path" presetSubtype="0" decel="100000" fill="hold" grpId="0" nodeType="withEffect">
                                  <p:stCondLst>
                                    <p:cond delay="1550"/>
                                  </p:stCondLst>
                                  <p:childTnLst>
                                    <p:animMotion origin="layout" path="M -0.00039 3.7037E-6 C -0.03242 0.10601 -0.03867 0.15347 -0.02982 0.25833 C -0.02096 0.3625 0.03607 0.42847 0.03854 0.54791 " pathEditMode="relative" rAng="0" ptsTypes="AAA">
                                      <p:cBhvr>
                                        <p:cTn id="172" dur="1500" spd="-100000" fill="hold"/>
                                        <p:tgtEl>
                                          <p:spTgt spid="140"/>
                                        </p:tgtEl>
                                        <p:attrNameLst>
                                          <p:attrName>ppt_x</p:attrName>
                                          <p:attrName>ppt_y</p:attrName>
                                        </p:attrNameLst>
                                      </p:cBhvr>
                                      <p:rCtr x="286" y="27384"/>
                                    </p:animMotion>
                                  </p:childTnLst>
                                </p:cTn>
                              </p:par>
                              <p:par>
                                <p:cTn id="173" presetID="10" presetClass="exit" presetSubtype="0" fill="hold" grpId="2" nodeType="withEffect">
                                  <p:stCondLst>
                                    <p:cond delay="2550"/>
                                  </p:stCondLst>
                                  <p:childTnLst>
                                    <p:animEffect transition="out" filter="fade">
                                      <p:cBhvr>
                                        <p:cTn id="174" dur="500"/>
                                        <p:tgtEl>
                                          <p:spTgt spid="140"/>
                                        </p:tgtEl>
                                      </p:cBhvr>
                                    </p:animEffect>
                                    <p:set>
                                      <p:cBhvr>
                                        <p:cTn id="175" dur="1" fill="hold">
                                          <p:stCondLst>
                                            <p:cond delay="499"/>
                                          </p:stCondLst>
                                        </p:cTn>
                                        <p:tgtEl>
                                          <p:spTgt spid="140"/>
                                        </p:tgtEl>
                                        <p:attrNameLst>
                                          <p:attrName>style.visibility</p:attrName>
                                        </p:attrNameLst>
                                      </p:cBhvr>
                                      <p:to>
                                        <p:strVal val="hidden"/>
                                      </p:to>
                                    </p:set>
                                  </p:childTnLst>
                                </p:cTn>
                              </p:par>
                              <p:par>
                                <p:cTn id="176" presetID="1" presetClass="entr" presetSubtype="0" fill="hold" grpId="1" nodeType="withEffect">
                                  <p:stCondLst>
                                    <p:cond delay="1500"/>
                                  </p:stCondLst>
                                  <p:childTnLst>
                                    <p:set>
                                      <p:cBhvr>
                                        <p:cTn id="177" dur="1" fill="hold">
                                          <p:stCondLst>
                                            <p:cond delay="0"/>
                                          </p:stCondLst>
                                        </p:cTn>
                                        <p:tgtEl>
                                          <p:spTgt spid="142"/>
                                        </p:tgtEl>
                                        <p:attrNameLst>
                                          <p:attrName>style.visibility</p:attrName>
                                        </p:attrNameLst>
                                      </p:cBhvr>
                                      <p:to>
                                        <p:strVal val="visible"/>
                                      </p:to>
                                    </p:set>
                                  </p:childTnLst>
                                </p:cTn>
                              </p:par>
                              <p:par>
                                <p:cTn id="178" presetID="0" presetClass="path" presetSubtype="0" decel="100000" fill="hold" grpId="0" nodeType="withEffect">
                                  <p:stCondLst>
                                    <p:cond delay="1500"/>
                                  </p:stCondLst>
                                  <p:childTnLst>
                                    <p:animMotion origin="layout" path="M -0.00079 2.59259E-6 C 0.00416 0.10069 0.0233 0.12801 0.01875 0.25069 C 0.01419 0.37222 -0.03164 0.4162 -0.03086 0.5544 " pathEditMode="relative" rAng="0" ptsTypes="AAA">
                                      <p:cBhvr>
                                        <p:cTn id="179" dur="1500" spd="-100000" fill="hold"/>
                                        <p:tgtEl>
                                          <p:spTgt spid="142"/>
                                        </p:tgtEl>
                                        <p:attrNameLst>
                                          <p:attrName>ppt_x</p:attrName>
                                          <p:attrName>ppt_y</p:attrName>
                                        </p:attrNameLst>
                                      </p:cBhvr>
                                      <p:rCtr x="-508" y="27708"/>
                                    </p:animMotion>
                                  </p:childTnLst>
                                </p:cTn>
                              </p:par>
                              <p:par>
                                <p:cTn id="180" presetID="10" presetClass="exit" presetSubtype="0" fill="hold" grpId="2" nodeType="withEffect">
                                  <p:stCondLst>
                                    <p:cond delay="2500"/>
                                  </p:stCondLst>
                                  <p:childTnLst>
                                    <p:animEffect transition="out" filter="fade">
                                      <p:cBhvr>
                                        <p:cTn id="181" dur="500"/>
                                        <p:tgtEl>
                                          <p:spTgt spid="142"/>
                                        </p:tgtEl>
                                      </p:cBhvr>
                                    </p:animEffect>
                                    <p:set>
                                      <p:cBhvr>
                                        <p:cTn id="182" dur="1" fill="hold">
                                          <p:stCondLst>
                                            <p:cond delay="499"/>
                                          </p:stCondLst>
                                        </p:cTn>
                                        <p:tgtEl>
                                          <p:spTgt spid="142"/>
                                        </p:tgtEl>
                                        <p:attrNameLst>
                                          <p:attrName>style.visibility</p:attrName>
                                        </p:attrNameLst>
                                      </p:cBhvr>
                                      <p:to>
                                        <p:strVal val="hidden"/>
                                      </p:to>
                                    </p:set>
                                  </p:childTnLst>
                                </p:cTn>
                              </p:par>
                              <p:par>
                                <p:cTn id="183" presetID="42" presetClass="entr" presetSubtype="0" fill="hold" nodeType="withEffect">
                                  <p:stCondLst>
                                    <p:cond delay="1800"/>
                                  </p:stCondLst>
                                  <p:childTnLst>
                                    <p:set>
                                      <p:cBhvr>
                                        <p:cTn id="184" dur="1" fill="hold">
                                          <p:stCondLst>
                                            <p:cond delay="0"/>
                                          </p:stCondLst>
                                        </p:cTn>
                                        <p:tgtEl>
                                          <p:spTgt spid="32"/>
                                        </p:tgtEl>
                                        <p:attrNameLst>
                                          <p:attrName>style.visibility</p:attrName>
                                        </p:attrNameLst>
                                      </p:cBhvr>
                                      <p:to>
                                        <p:strVal val="visible"/>
                                      </p:to>
                                    </p:set>
                                    <p:animEffect transition="in" filter="fade">
                                      <p:cBhvr>
                                        <p:cTn id="185" dur="1000"/>
                                        <p:tgtEl>
                                          <p:spTgt spid="32"/>
                                        </p:tgtEl>
                                      </p:cBhvr>
                                    </p:animEffect>
                                    <p:anim calcmode="lin" valueType="num">
                                      <p:cBhvr>
                                        <p:cTn id="186" dur="1000" fill="hold"/>
                                        <p:tgtEl>
                                          <p:spTgt spid="32"/>
                                        </p:tgtEl>
                                        <p:attrNameLst>
                                          <p:attrName>ppt_x</p:attrName>
                                        </p:attrNameLst>
                                      </p:cBhvr>
                                      <p:tavLst>
                                        <p:tav tm="0">
                                          <p:val>
                                            <p:strVal val="#ppt_x"/>
                                          </p:val>
                                        </p:tav>
                                        <p:tav tm="100000">
                                          <p:val>
                                            <p:strVal val="#ppt_x"/>
                                          </p:val>
                                        </p:tav>
                                      </p:tavLst>
                                    </p:anim>
                                    <p:anim calcmode="lin" valueType="num">
                                      <p:cBhvr>
                                        <p:cTn id="187" dur="1000" fill="hold"/>
                                        <p:tgtEl>
                                          <p:spTgt spid="32"/>
                                        </p:tgtEl>
                                        <p:attrNameLst>
                                          <p:attrName>ppt_y</p:attrName>
                                        </p:attrNameLst>
                                      </p:cBhvr>
                                      <p:tavLst>
                                        <p:tav tm="0">
                                          <p:val>
                                            <p:strVal val="#ppt_y+.1"/>
                                          </p:val>
                                        </p:tav>
                                        <p:tav tm="100000">
                                          <p:val>
                                            <p:strVal val="#ppt_y"/>
                                          </p:val>
                                        </p:tav>
                                      </p:tavLst>
                                    </p:anim>
                                  </p:childTnLst>
                                </p:cTn>
                              </p:par>
                              <p:par>
                                <p:cTn id="188" presetID="53" presetClass="entr" presetSubtype="16" fill="hold" nodeType="withEffect">
                                  <p:stCondLst>
                                    <p:cond delay="3000"/>
                                  </p:stCondLst>
                                  <p:childTnLst>
                                    <p:set>
                                      <p:cBhvr>
                                        <p:cTn id="189" dur="1" fill="hold">
                                          <p:stCondLst>
                                            <p:cond delay="0"/>
                                          </p:stCondLst>
                                        </p:cTn>
                                        <p:tgtEl>
                                          <p:spTgt spid="78"/>
                                        </p:tgtEl>
                                        <p:attrNameLst>
                                          <p:attrName>style.visibility</p:attrName>
                                        </p:attrNameLst>
                                      </p:cBhvr>
                                      <p:to>
                                        <p:strVal val="visible"/>
                                      </p:to>
                                    </p:set>
                                    <p:anim calcmode="lin" valueType="num">
                                      <p:cBhvr>
                                        <p:cTn id="190" dur="1000" fill="hold"/>
                                        <p:tgtEl>
                                          <p:spTgt spid="78"/>
                                        </p:tgtEl>
                                        <p:attrNameLst>
                                          <p:attrName>ppt_w</p:attrName>
                                        </p:attrNameLst>
                                      </p:cBhvr>
                                      <p:tavLst>
                                        <p:tav tm="0">
                                          <p:val>
                                            <p:fltVal val="0"/>
                                          </p:val>
                                        </p:tav>
                                        <p:tav tm="100000">
                                          <p:val>
                                            <p:strVal val="#ppt_w"/>
                                          </p:val>
                                        </p:tav>
                                      </p:tavLst>
                                    </p:anim>
                                    <p:anim calcmode="lin" valueType="num">
                                      <p:cBhvr>
                                        <p:cTn id="191" dur="1000" fill="hold"/>
                                        <p:tgtEl>
                                          <p:spTgt spid="78"/>
                                        </p:tgtEl>
                                        <p:attrNameLst>
                                          <p:attrName>ppt_h</p:attrName>
                                        </p:attrNameLst>
                                      </p:cBhvr>
                                      <p:tavLst>
                                        <p:tav tm="0">
                                          <p:val>
                                            <p:fltVal val="0"/>
                                          </p:val>
                                        </p:tav>
                                        <p:tav tm="100000">
                                          <p:val>
                                            <p:strVal val="#ppt_h"/>
                                          </p:val>
                                        </p:tav>
                                      </p:tavLst>
                                    </p:anim>
                                    <p:animEffect transition="in" filter="fade">
                                      <p:cBhvr>
                                        <p:cTn id="192" dur="1000"/>
                                        <p:tgtEl>
                                          <p:spTgt spid="78"/>
                                        </p:tgtEl>
                                      </p:cBhvr>
                                    </p:animEffect>
                                  </p:childTnLst>
                                </p:cTn>
                              </p:par>
                              <p:par>
                                <p:cTn id="193" presetID="42" presetClass="path" presetSubtype="0" accel="50000" decel="50000" fill="hold" nodeType="withEffect">
                                  <p:stCondLst>
                                    <p:cond delay="3000"/>
                                  </p:stCondLst>
                                  <p:childTnLst>
                                    <p:animMotion origin="layout" path="M 1.875E-6 -4.07407E-6 L 0.29362 0.21644 " pathEditMode="relative" rAng="0" ptsTypes="AA">
                                      <p:cBhvr>
                                        <p:cTn id="194" dur="1000" spd="-100000" fill="hold"/>
                                        <p:tgtEl>
                                          <p:spTgt spid="78"/>
                                        </p:tgtEl>
                                        <p:attrNameLst>
                                          <p:attrName>ppt_x</p:attrName>
                                          <p:attrName>ppt_y</p:attrName>
                                        </p:attrNameLst>
                                      </p:cBhvr>
                                      <p:rCtr x="14674" y="10810"/>
                                    </p:animMotion>
                                  </p:childTnLst>
                                </p:cTn>
                              </p:par>
                              <p:par>
                                <p:cTn id="195" presetID="1" presetClass="entr" presetSubtype="0" fill="hold" grpId="1" nodeType="withEffect">
                                  <p:stCondLst>
                                    <p:cond delay="3000"/>
                                  </p:stCondLst>
                                  <p:childTnLst>
                                    <p:set>
                                      <p:cBhvr>
                                        <p:cTn id="196" dur="1" fill="hold">
                                          <p:stCondLst>
                                            <p:cond delay="0"/>
                                          </p:stCondLst>
                                        </p:cTn>
                                        <p:tgtEl>
                                          <p:spTgt spid="68"/>
                                        </p:tgtEl>
                                        <p:attrNameLst>
                                          <p:attrName>style.visibility</p:attrName>
                                        </p:attrNameLst>
                                      </p:cBhvr>
                                      <p:to>
                                        <p:strVal val="visible"/>
                                      </p:to>
                                    </p:set>
                                  </p:childTnLst>
                                </p:cTn>
                              </p:par>
                              <p:par>
                                <p:cTn id="197" presetID="0" presetClass="path" presetSubtype="0" accel="50000" decel="50000" fill="hold" grpId="0" nodeType="withEffect">
                                  <p:stCondLst>
                                    <p:cond delay="3000"/>
                                  </p:stCondLst>
                                  <p:childTnLst>
                                    <p:animMotion origin="layout" path="M 3.33333E-6 2.59259E-6 C 0.07122 0.05648 0.16901 0.10532 0.25325 0.17523 " pathEditMode="relative" rAng="0" ptsTypes="AA">
                                      <p:cBhvr>
                                        <p:cTn id="198" dur="1100" spd="-100000" fill="hold"/>
                                        <p:tgtEl>
                                          <p:spTgt spid="68"/>
                                        </p:tgtEl>
                                        <p:attrNameLst>
                                          <p:attrName>ppt_x</p:attrName>
                                          <p:attrName>ppt_y</p:attrName>
                                        </p:attrNameLst>
                                      </p:cBhvr>
                                      <p:rCtr x="12656" y="8750"/>
                                    </p:animMotion>
                                  </p:childTnLst>
                                </p:cTn>
                              </p:par>
                              <p:par>
                                <p:cTn id="199" presetID="1" presetClass="entr" presetSubtype="0" fill="hold" grpId="1" nodeType="withEffect">
                                  <p:stCondLst>
                                    <p:cond delay="3000"/>
                                  </p:stCondLst>
                                  <p:childTnLst>
                                    <p:set>
                                      <p:cBhvr>
                                        <p:cTn id="200" dur="1" fill="hold">
                                          <p:stCondLst>
                                            <p:cond delay="0"/>
                                          </p:stCondLst>
                                        </p:cTn>
                                        <p:tgtEl>
                                          <p:spTgt spid="86"/>
                                        </p:tgtEl>
                                        <p:attrNameLst>
                                          <p:attrName>style.visibility</p:attrName>
                                        </p:attrNameLst>
                                      </p:cBhvr>
                                      <p:to>
                                        <p:strVal val="visible"/>
                                      </p:to>
                                    </p:set>
                                  </p:childTnLst>
                                </p:cTn>
                              </p:par>
                              <p:par>
                                <p:cTn id="201" presetID="0" presetClass="path" presetSubtype="0" accel="50000" decel="50000" fill="hold" grpId="0" nodeType="withEffect">
                                  <p:stCondLst>
                                    <p:cond delay="3000"/>
                                  </p:stCondLst>
                                  <p:childTnLst>
                                    <p:animMotion origin="layout" path="M -1.25E-6 -2.22222E-6 C 0.07656 0.03102 0.15534 0.09722 0.23438 0.14676 " pathEditMode="relative" rAng="0" ptsTypes="AA">
                                      <p:cBhvr>
                                        <p:cTn id="202" dur="1200" spd="-100000" fill="hold"/>
                                        <p:tgtEl>
                                          <p:spTgt spid="86"/>
                                        </p:tgtEl>
                                        <p:attrNameLst>
                                          <p:attrName>ppt_x</p:attrName>
                                          <p:attrName>ppt_y</p:attrName>
                                        </p:attrNameLst>
                                      </p:cBhvr>
                                      <p:rCtr x="11719" y="7338"/>
                                    </p:animMotion>
                                  </p:childTnLst>
                                </p:cTn>
                              </p:par>
                              <p:par>
                                <p:cTn id="203" presetID="1" presetClass="entr" presetSubtype="0" fill="hold" grpId="1" nodeType="withEffect">
                                  <p:stCondLst>
                                    <p:cond delay="3000"/>
                                  </p:stCondLst>
                                  <p:childTnLst>
                                    <p:set>
                                      <p:cBhvr>
                                        <p:cTn id="204" dur="1" fill="hold">
                                          <p:stCondLst>
                                            <p:cond delay="0"/>
                                          </p:stCondLst>
                                        </p:cTn>
                                        <p:tgtEl>
                                          <p:spTgt spid="87"/>
                                        </p:tgtEl>
                                        <p:attrNameLst>
                                          <p:attrName>style.visibility</p:attrName>
                                        </p:attrNameLst>
                                      </p:cBhvr>
                                      <p:to>
                                        <p:strVal val="visible"/>
                                      </p:to>
                                    </p:set>
                                  </p:childTnLst>
                                </p:cTn>
                              </p:par>
                              <p:par>
                                <p:cTn id="205" presetID="0" presetClass="path" presetSubtype="0" accel="50000" decel="50000" fill="hold" grpId="0" nodeType="withEffect">
                                  <p:stCondLst>
                                    <p:cond delay="3000"/>
                                  </p:stCondLst>
                                  <p:childTnLst>
                                    <p:animMotion origin="layout" path="M 6.25E-7 -7.40741E-7 C 0.07435 0.04352 0.14727 0.09815 0.22331 0.13079 " pathEditMode="relative" rAng="0" ptsTypes="AA">
                                      <p:cBhvr>
                                        <p:cTn id="206" dur="1300" spd="-100000" fill="hold"/>
                                        <p:tgtEl>
                                          <p:spTgt spid="87"/>
                                        </p:tgtEl>
                                        <p:attrNameLst>
                                          <p:attrName>ppt_x</p:attrName>
                                          <p:attrName>ppt_y</p:attrName>
                                        </p:attrNameLst>
                                      </p:cBhvr>
                                      <p:rCtr x="11159" y="6528"/>
                                    </p:animMotion>
                                  </p:childTnLst>
                                </p:cTn>
                              </p:par>
                              <p:par>
                                <p:cTn id="207" presetID="1" presetClass="entr" presetSubtype="0" fill="hold" grpId="1" nodeType="withEffect">
                                  <p:stCondLst>
                                    <p:cond delay="3000"/>
                                  </p:stCondLst>
                                  <p:childTnLst>
                                    <p:set>
                                      <p:cBhvr>
                                        <p:cTn id="208" dur="1" fill="hold">
                                          <p:stCondLst>
                                            <p:cond delay="0"/>
                                          </p:stCondLst>
                                        </p:cTn>
                                        <p:tgtEl>
                                          <p:spTgt spid="85"/>
                                        </p:tgtEl>
                                        <p:attrNameLst>
                                          <p:attrName>style.visibility</p:attrName>
                                        </p:attrNameLst>
                                      </p:cBhvr>
                                      <p:to>
                                        <p:strVal val="visible"/>
                                      </p:to>
                                    </p:set>
                                  </p:childTnLst>
                                </p:cTn>
                              </p:par>
                              <p:par>
                                <p:cTn id="209" presetID="0" presetClass="path" presetSubtype="0" accel="50000" decel="50000" fill="hold" grpId="0" nodeType="withEffect">
                                  <p:stCondLst>
                                    <p:cond delay="3000"/>
                                  </p:stCondLst>
                                  <p:childTnLst>
                                    <p:animMotion origin="layout" path="M -4.16667E-6 3.7037E-7 C 0.07188 0.02338 0.14258 0.0956 0.2155 0.12801 " pathEditMode="relative" rAng="0" ptsTypes="AA">
                                      <p:cBhvr>
                                        <p:cTn id="210" dur="1400" spd="-100000" fill="hold"/>
                                        <p:tgtEl>
                                          <p:spTgt spid="85"/>
                                        </p:tgtEl>
                                        <p:attrNameLst>
                                          <p:attrName>ppt_x</p:attrName>
                                          <p:attrName>ppt_y</p:attrName>
                                        </p:attrNameLst>
                                      </p:cBhvr>
                                      <p:rCtr x="10768" y="6389"/>
                                    </p:animMotion>
                                  </p:childTnLst>
                                </p:cTn>
                              </p:par>
                              <p:par>
                                <p:cTn id="211" presetID="1" presetClass="entr" presetSubtype="0" fill="hold" grpId="1" nodeType="withEffect">
                                  <p:stCondLst>
                                    <p:cond delay="3000"/>
                                  </p:stCondLst>
                                  <p:childTnLst>
                                    <p:set>
                                      <p:cBhvr>
                                        <p:cTn id="212" dur="1" fill="hold">
                                          <p:stCondLst>
                                            <p:cond delay="0"/>
                                          </p:stCondLst>
                                        </p:cTn>
                                        <p:tgtEl>
                                          <p:spTgt spid="84"/>
                                        </p:tgtEl>
                                        <p:attrNameLst>
                                          <p:attrName>style.visibility</p:attrName>
                                        </p:attrNameLst>
                                      </p:cBhvr>
                                      <p:to>
                                        <p:strVal val="visible"/>
                                      </p:to>
                                    </p:set>
                                  </p:childTnLst>
                                </p:cTn>
                              </p:par>
                              <p:par>
                                <p:cTn id="213" presetID="0" presetClass="path" presetSubtype="0" accel="50000" decel="50000" fill="hold" grpId="0" nodeType="withEffect">
                                  <p:stCondLst>
                                    <p:cond delay="3000"/>
                                  </p:stCondLst>
                                  <p:childTnLst>
                                    <p:animMotion origin="layout" path="M 4.16667E-7 4.44444E-6 C 0.06758 0.03865 0.13672 0.06342 0.20286 0.1162 " pathEditMode="relative" rAng="0" ptsTypes="AA">
                                      <p:cBhvr>
                                        <p:cTn id="214" dur="1500" spd="-100000" fill="hold"/>
                                        <p:tgtEl>
                                          <p:spTgt spid="84"/>
                                        </p:tgtEl>
                                        <p:attrNameLst>
                                          <p:attrName>ppt_x</p:attrName>
                                          <p:attrName>ppt_y</p:attrName>
                                        </p:attrNameLst>
                                      </p:cBhvr>
                                      <p:rCtr x="10143" y="5810"/>
                                    </p:animMotion>
                                  </p:childTnLst>
                                </p:cTn>
                              </p:par>
                              <p:par>
                                <p:cTn id="215" presetID="53" presetClass="entr" presetSubtype="16" fill="hold" nodeType="withEffect">
                                  <p:stCondLst>
                                    <p:cond delay="4000"/>
                                  </p:stCondLst>
                                  <p:childTnLst>
                                    <p:set>
                                      <p:cBhvr>
                                        <p:cTn id="216" dur="1" fill="hold">
                                          <p:stCondLst>
                                            <p:cond delay="0"/>
                                          </p:stCondLst>
                                        </p:cTn>
                                        <p:tgtEl>
                                          <p:spTgt spid="109"/>
                                        </p:tgtEl>
                                        <p:attrNameLst>
                                          <p:attrName>style.visibility</p:attrName>
                                        </p:attrNameLst>
                                      </p:cBhvr>
                                      <p:to>
                                        <p:strVal val="visible"/>
                                      </p:to>
                                    </p:set>
                                    <p:anim calcmode="lin" valueType="num">
                                      <p:cBhvr>
                                        <p:cTn id="217" dur="500" fill="hold"/>
                                        <p:tgtEl>
                                          <p:spTgt spid="109"/>
                                        </p:tgtEl>
                                        <p:attrNameLst>
                                          <p:attrName>ppt_w</p:attrName>
                                        </p:attrNameLst>
                                      </p:cBhvr>
                                      <p:tavLst>
                                        <p:tav tm="0">
                                          <p:val>
                                            <p:fltVal val="0"/>
                                          </p:val>
                                        </p:tav>
                                        <p:tav tm="100000">
                                          <p:val>
                                            <p:strVal val="#ppt_w"/>
                                          </p:val>
                                        </p:tav>
                                      </p:tavLst>
                                    </p:anim>
                                    <p:anim calcmode="lin" valueType="num">
                                      <p:cBhvr>
                                        <p:cTn id="218" dur="500" fill="hold"/>
                                        <p:tgtEl>
                                          <p:spTgt spid="109"/>
                                        </p:tgtEl>
                                        <p:attrNameLst>
                                          <p:attrName>ppt_h</p:attrName>
                                        </p:attrNameLst>
                                      </p:cBhvr>
                                      <p:tavLst>
                                        <p:tav tm="0">
                                          <p:val>
                                            <p:fltVal val="0"/>
                                          </p:val>
                                        </p:tav>
                                        <p:tav tm="100000">
                                          <p:val>
                                            <p:strVal val="#ppt_h"/>
                                          </p:val>
                                        </p:tav>
                                      </p:tavLst>
                                    </p:anim>
                                    <p:animEffect transition="in" filter="fade">
                                      <p:cBhvr>
                                        <p:cTn id="219" dur="500"/>
                                        <p:tgtEl>
                                          <p:spTgt spid="109"/>
                                        </p:tgtEl>
                                      </p:cBhvr>
                                    </p:animEffect>
                                  </p:childTnLst>
                                </p:cTn>
                              </p:par>
                              <p:par>
                                <p:cTn id="220" presetID="10" presetClass="entr" presetSubtype="0" fill="hold" grpId="0" nodeType="withEffect">
                                  <p:stCondLst>
                                    <p:cond delay="4500"/>
                                  </p:stCondLst>
                                  <p:childTnLst>
                                    <p:set>
                                      <p:cBhvr>
                                        <p:cTn id="221" dur="1" fill="hold">
                                          <p:stCondLst>
                                            <p:cond delay="0"/>
                                          </p:stCondLst>
                                        </p:cTn>
                                        <p:tgtEl>
                                          <p:spTgt spid="99"/>
                                        </p:tgtEl>
                                        <p:attrNameLst>
                                          <p:attrName>style.visibility</p:attrName>
                                        </p:attrNameLst>
                                      </p:cBhvr>
                                      <p:to>
                                        <p:strVal val="visible"/>
                                      </p:to>
                                    </p:set>
                                    <p:animEffect transition="in" filter="fade">
                                      <p:cBhvr>
                                        <p:cTn id="222" dur="500"/>
                                        <p:tgtEl>
                                          <p:spTgt spid="99"/>
                                        </p:tgtEl>
                                      </p:cBhvr>
                                    </p:animEffect>
                                  </p:childTnLst>
                                </p:cTn>
                              </p:par>
                              <p:par>
                                <p:cTn id="223" presetID="32" presetClass="emph" presetSubtype="0" fill="hold" grpId="1" nodeType="withEffect">
                                  <p:stCondLst>
                                    <p:cond delay="4750"/>
                                  </p:stCondLst>
                                  <p:childTnLst>
                                    <p:animRot by="120000">
                                      <p:cBhvr>
                                        <p:cTn id="224" dur="50" fill="hold">
                                          <p:stCondLst>
                                            <p:cond delay="0"/>
                                          </p:stCondLst>
                                        </p:cTn>
                                        <p:tgtEl>
                                          <p:spTgt spid="99"/>
                                        </p:tgtEl>
                                        <p:attrNameLst>
                                          <p:attrName>r</p:attrName>
                                        </p:attrNameLst>
                                      </p:cBhvr>
                                    </p:animRot>
                                    <p:animRot by="-240000">
                                      <p:cBhvr>
                                        <p:cTn id="225" dur="100" fill="hold">
                                          <p:stCondLst>
                                            <p:cond delay="100"/>
                                          </p:stCondLst>
                                        </p:cTn>
                                        <p:tgtEl>
                                          <p:spTgt spid="99"/>
                                        </p:tgtEl>
                                        <p:attrNameLst>
                                          <p:attrName>r</p:attrName>
                                        </p:attrNameLst>
                                      </p:cBhvr>
                                    </p:animRot>
                                    <p:animRot by="240000">
                                      <p:cBhvr>
                                        <p:cTn id="226" dur="100" fill="hold">
                                          <p:stCondLst>
                                            <p:cond delay="200"/>
                                          </p:stCondLst>
                                        </p:cTn>
                                        <p:tgtEl>
                                          <p:spTgt spid="99"/>
                                        </p:tgtEl>
                                        <p:attrNameLst>
                                          <p:attrName>r</p:attrName>
                                        </p:attrNameLst>
                                      </p:cBhvr>
                                    </p:animRot>
                                    <p:animRot by="-240000">
                                      <p:cBhvr>
                                        <p:cTn id="227" dur="100" fill="hold">
                                          <p:stCondLst>
                                            <p:cond delay="300"/>
                                          </p:stCondLst>
                                        </p:cTn>
                                        <p:tgtEl>
                                          <p:spTgt spid="99"/>
                                        </p:tgtEl>
                                        <p:attrNameLst>
                                          <p:attrName>r</p:attrName>
                                        </p:attrNameLst>
                                      </p:cBhvr>
                                    </p:animRot>
                                    <p:animRot by="120000">
                                      <p:cBhvr>
                                        <p:cTn id="228" dur="100" fill="hold">
                                          <p:stCondLst>
                                            <p:cond delay="400"/>
                                          </p:stCondLst>
                                        </p:cTn>
                                        <p:tgtEl>
                                          <p:spTgt spid="99"/>
                                        </p:tgtEl>
                                        <p:attrNameLst>
                                          <p:attrName>r</p:attrName>
                                        </p:attrNameLst>
                                      </p:cBhvr>
                                    </p:animRot>
                                  </p:childTnLst>
                                </p:cTn>
                              </p:par>
                              <p:par>
                                <p:cTn id="229" presetID="10" presetClass="entr" presetSubtype="0" fill="hold" grpId="0" nodeType="withEffect">
                                  <p:stCondLst>
                                    <p:cond delay="4750"/>
                                  </p:stCondLst>
                                  <p:iterate type="lt">
                                    <p:tmPct val="5000"/>
                                  </p:iterate>
                                  <p:childTnLst>
                                    <p:set>
                                      <p:cBhvr>
                                        <p:cTn id="230" dur="1" fill="hold">
                                          <p:stCondLst>
                                            <p:cond delay="0"/>
                                          </p:stCondLst>
                                        </p:cTn>
                                        <p:tgtEl>
                                          <p:spTgt spid="100"/>
                                        </p:tgtEl>
                                        <p:attrNameLst>
                                          <p:attrName>style.visibility</p:attrName>
                                        </p:attrNameLst>
                                      </p:cBhvr>
                                      <p:to>
                                        <p:strVal val="visible"/>
                                      </p:to>
                                    </p:set>
                                    <p:animEffect transition="in" filter="fade">
                                      <p:cBhvr>
                                        <p:cTn id="231" dur="500"/>
                                        <p:tgtEl>
                                          <p:spTgt spid="100"/>
                                        </p:tgtEl>
                                      </p:cBhvr>
                                    </p:animEffect>
                                  </p:childTnLst>
                                </p:cTn>
                              </p:par>
                              <p:par>
                                <p:cTn id="232" presetID="2" presetClass="entr" presetSubtype="8" fill="hold" grpId="1" nodeType="withEffect">
                                  <p:stCondLst>
                                    <p:cond delay="4750"/>
                                  </p:stCondLst>
                                  <p:iterate type="lt">
                                    <p:tmPct val="5000"/>
                                  </p:iterate>
                                  <p:childTnLst>
                                    <p:set>
                                      <p:cBhvr>
                                        <p:cTn id="233" dur="1" fill="hold">
                                          <p:stCondLst>
                                            <p:cond delay="0"/>
                                          </p:stCondLst>
                                        </p:cTn>
                                        <p:tgtEl>
                                          <p:spTgt spid="100"/>
                                        </p:tgtEl>
                                        <p:attrNameLst>
                                          <p:attrName>style.visibility</p:attrName>
                                        </p:attrNameLst>
                                      </p:cBhvr>
                                      <p:to>
                                        <p:strVal val="visible"/>
                                      </p:to>
                                    </p:set>
                                    <p:anim calcmode="lin" valueType="num">
                                      <p:cBhvr additive="base">
                                        <p:cTn id="234" dur="500" fill="hold"/>
                                        <p:tgtEl>
                                          <p:spTgt spid="100"/>
                                        </p:tgtEl>
                                        <p:attrNameLst>
                                          <p:attrName>ppt_x</p:attrName>
                                        </p:attrNameLst>
                                      </p:cBhvr>
                                      <p:tavLst>
                                        <p:tav tm="0">
                                          <p:val>
                                            <p:strVal val="0-#ppt_w/2"/>
                                          </p:val>
                                        </p:tav>
                                        <p:tav tm="100000">
                                          <p:val>
                                            <p:strVal val="#ppt_x"/>
                                          </p:val>
                                        </p:tav>
                                      </p:tavLst>
                                    </p:anim>
                                    <p:anim calcmode="lin" valueType="num">
                                      <p:cBhvr additive="base">
                                        <p:cTn id="235" dur="500" fill="hold"/>
                                        <p:tgtEl>
                                          <p:spTgt spid="100"/>
                                        </p:tgtEl>
                                        <p:attrNameLst>
                                          <p:attrName>ppt_y</p:attrName>
                                        </p:attrNameLst>
                                      </p:cBhvr>
                                      <p:tavLst>
                                        <p:tav tm="0">
                                          <p:val>
                                            <p:strVal val="#ppt_y"/>
                                          </p:val>
                                        </p:tav>
                                        <p:tav tm="100000">
                                          <p:val>
                                            <p:strVal val="#ppt_y"/>
                                          </p:val>
                                        </p:tav>
                                      </p:tavLst>
                                    </p:anim>
                                  </p:childTnLst>
                                </p:cTn>
                              </p:par>
                              <p:par>
                                <p:cTn id="236" presetID="1" presetClass="entr" presetSubtype="0" fill="hold" grpId="0" nodeType="withEffect">
                                  <p:stCondLst>
                                    <p:cond delay="6000"/>
                                  </p:stCondLst>
                                  <p:childTnLst>
                                    <p:set>
                                      <p:cBhvr>
                                        <p:cTn id="237" dur="1" fill="hold">
                                          <p:stCondLst>
                                            <p:cond delay="0"/>
                                          </p:stCondLst>
                                        </p:cTn>
                                        <p:tgtEl>
                                          <p:spTgt spid="82"/>
                                        </p:tgtEl>
                                        <p:attrNameLst>
                                          <p:attrName>style.visibility</p:attrName>
                                        </p:attrNameLst>
                                      </p:cBhvr>
                                      <p:to>
                                        <p:strVal val="visible"/>
                                      </p:to>
                                    </p:set>
                                  </p:childTnLst>
                                </p:cTn>
                              </p:par>
                              <p:par>
                                <p:cTn id="238" presetID="53" presetClass="entr" presetSubtype="16" fill="hold" nodeType="withEffect">
                                  <p:stCondLst>
                                    <p:cond delay="6000"/>
                                  </p:stCondLst>
                                  <p:childTnLst>
                                    <p:set>
                                      <p:cBhvr>
                                        <p:cTn id="239" dur="1" fill="hold">
                                          <p:stCondLst>
                                            <p:cond delay="0"/>
                                          </p:stCondLst>
                                        </p:cTn>
                                        <p:tgtEl>
                                          <p:spTgt spid="91"/>
                                        </p:tgtEl>
                                        <p:attrNameLst>
                                          <p:attrName>style.visibility</p:attrName>
                                        </p:attrNameLst>
                                      </p:cBhvr>
                                      <p:to>
                                        <p:strVal val="visible"/>
                                      </p:to>
                                    </p:set>
                                    <p:anim calcmode="lin" valueType="num">
                                      <p:cBhvr>
                                        <p:cTn id="240" dur="1000" fill="hold"/>
                                        <p:tgtEl>
                                          <p:spTgt spid="91"/>
                                        </p:tgtEl>
                                        <p:attrNameLst>
                                          <p:attrName>ppt_w</p:attrName>
                                        </p:attrNameLst>
                                      </p:cBhvr>
                                      <p:tavLst>
                                        <p:tav tm="0">
                                          <p:val>
                                            <p:fltVal val="0"/>
                                          </p:val>
                                        </p:tav>
                                        <p:tav tm="100000">
                                          <p:val>
                                            <p:strVal val="#ppt_w"/>
                                          </p:val>
                                        </p:tav>
                                      </p:tavLst>
                                    </p:anim>
                                    <p:anim calcmode="lin" valueType="num">
                                      <p:cBhvr>
                                        <p:cTn id="241" dur="1000" fill="hold"/>
                                        <p:tgtEl>
                                          <p:spTgt spid="91"/>
                                        </p:tgtEl>
                                        <p:attrNameLst>
                                          <p:attrName>ppt_h</p:attrName>
                                        </p:attrNameLst>
                                      </p:cBhvr>
                                      <p:tavLst>
                                        <p:tav tm="0">
                                          <p:val>
                                            <p:fltVal val="0"/>
                                          </p:val>
                                        </p:tav>
                                        <p:tav tm="100000">
                                          <p:val>
                                            <p:strVal val="#ppt_h"/>
                                          </p:val>
                                        </p:tav>
                                      </p:tavLst>
                                    </p:anim>
                                    <p:animEffect transition="in" filter="fade">
                                      <p:cBhvr>
                                        <p:cTn id="242" dur="1000"/>
                                        <p:tgtEl>
                                          <p:spTgt spid="91"/>
                                        </p:tgtEl>
                                      </p:cBhvr>
                                    </p:animEffect>
                                  </p:childTnLst>
                                </p:cTn>
                              </p:par>
                              <p:par>
                                <p:cTn id="243" presetID="42" presetClass="path" presetSubtype="0" accel="50000" decel="50000" fill="hold" nodeType="withEffect">
                                  <p:stCondLst>
                                    <p:cond delay="6000"/>
                                  </p:stCondLst>
                                  <p:childTnLst>
                                    <p:animMotion origin="layout" path="M -4.58333E-6 -1.11111E-6 L -0.18607 0.3456 " pathEditMode="relative" rAng="0" ptsTypes="AA">
                                      <p:cBhvr>
                                        <p:cTn id="244" dur="1000" spd="-100000" fill="hold"/>
                                        <p:tgtEl>
                                          <p:spTgt spid="91"/>
                                        </p:tgtEl>
                                        <p:attrNameLst>
                                          <p:attrName>ppt_x</p:attrName>
                                          <p:attrName>ppt_y</p:attrName>
                                        </p:attrNameLst>
                                      </p:cBhvr>
                                      <p:rCtr x="-9180" y="17431"/>
                                    </p:animMotion>
                                  </p:childTnLst>
                                </p:cTn>
                              </p:par>
                              <p:par>
                                <p:cTn id="245" presetID="0" presetClass="path" presetSubtype="0" accel="50000" decel="50000" fill="hold" grpId="1" nodeType="withEffect">
                                  <p:stCondLst>
                                    <p:cond delay="6000"/>
                                  </p:stCondLst>
                                  <p:childTnLst>
                                    <p:animMotion origin="layout" path="M -4.58333E-6 2.96296E-6 C -0.03645 0.08356 -0.13893 0.25995 -0.15481 0.29467 " pathEditMode="relative" rAng="0" ptsTypes="AA">
                                      <p:cBhvr>
                                        <p:cTn id="246" dur="1100" spd="-100000" fill="hold"/>
                                        <p:tgtEl>
                                          <p:spTgt spid="82"/>
                                        </p:tgtEl>
                                        <p:attrNameLst>
                                          <p:attrName>ppt_x</p:attrName>
                                          <p:attrName>ppt_y</p:attrName>
                                        </p:attrNameLst>
                                      </p:cBhvr>
                                      <p:rCtr x="-7747" y="14722"/>
                                    </p:animMotion>
                                  </p:childTnLst>
                                </p:cTn>
                              </p:par>
                              <p:par>
                                <p:cTn id="247" presetID="1" presetClass="entr" presetSubtype="0" fill="hold" grpId="0" nodeType="withEffect">
                                  <p:stCondLst>
                                    <p:cond delay="6000"/>
                                  </p:stCondLst>
                                  <p:childTnLst>
                                    <p:set>
                                      <p:cBhvr>
                                        <p:cTn id="248" dur="1" fill="hold">
                                          <p:stCondLst>
                                            <p:cond delay="0"/>
                                          </p:stCondLst>
                                        </p:cTn>
                                        <p:tgtEl>
                                          <p:spTgt spid="107"/>
                                        </p:tgtEl>
                                        <p:attrNameLst>
                                          <p:attrName>style.visibility</p:attrName>
                                        </p:attrNameLst>
                                      </p:cBhvr>
                                      <p:to>
                                        <p:strVal val="visible"/>
                                      </p:to>
                                    </p:set>
                                  </p:childTnLst>
                                </p:cTn>
                              </p:par>
                              <p:par>
                                <p:cTn id="249" presetID="0" presetClass="path" presetSubtype="0" accel="50000" decel="50000" fill="hold" grpId="1" nodeType="withEffect">
                                  <p:stCondLst>
                                    <p:cond delay="6000"/>
                                  </p:stCondLst>
                                  <p:childTnLst>
                                    <p:animMotion origin="layout" path="M -1.66667E-6 3.33333E-6 C -0.03646 0.07453 -0.10976 0.2206 -0.13763 0.26203 " pathEditMode="relative" rAng="0" ptsTypes="AA">
                                      <p:cBhvr>
                                        <p:cTn id="250" dur="1200" spd="-100000" fill="hold"/>
                                        <p:tgtEl>
                                          <p:spTgt spid="107"/>
                                        </p:tgtEl>
                                        <p:attrNameLst>
                                          <p:attrName>ppt_x</p:attrName>
                                          <p:attrName>ppt_y</p:attrName>
                                        </p:attrNameLst>
                                      </p:cBhvr>
                                      <p:rCtr x="-6888" y="13102"/>
                                    </p:animMotion>
                                  </p:childTnLst>
                                </p:cTn>
                              </p:par>
                              <p:par>
                                <p:cTn id="251" presetID="1" presetClass="entr" presetSubtype="0" fill="hold" grpId="0" nodeType="withEffect">
                                  <p:stCondLst>
                                    <p:cond delay="6000"/>
                                  </p:stCondLst>
                                  <p:childTnLst>
                                    <p:set>
                                      <p:cBhvr>
                                        <p:cTn id="252" dur="1" fill="hold">
                                          <p:stCondLst>
                                            <p:cond delay="0"/>
                                          </p:stCondLst>
                                        </p:cTn>
                                        <p:tgtEl>
                                          <p:spTgt spid="108"/>
                                        </p:tgtEl>
                                        <p:attrNameLst>
                                          <p:attrName>style.visibility</p:attrName>
                                        </p:attrNameLst>
                                      </p:cBhvr>
                                      <p:to>
                                        <p:strVal val="visible"/>
                                      </p:to>
                                    </p:set>
                                  </p:childTnLst>
                                </p:cTn>
                              </p:par>
                              <p:par>
                                <p:cTn id="253" presetID="0" presetClass="path" presetSubtype="0" accel="50000" decel="50000" fill="hold" grpId="1" nodeType="withEffect">
                                  <p:stCondLst>
                                    <p:cond delay="6000"/>
                                  </p:stCondLst>
                                  <p:childTnLst>
                                    <p:animMotion origin="layout" path="M 3.33333E-6 -1.85185E-6 C -0.03256 0.08033 -0.10091 0.19514 -0.13164 0.25486 " pathEditMode="relative" rAng="0" ptsTypes="AA">
                                      <p:cBhvr>
                                        <p:cTn id="254" dur="1300" spd="-100000" fill="hold"/>
                                        <p:tgtEl>
                                          <p:spTgt spid="108"/>
                                        </p:tgtEl>
                                        <p:attrNameLst>
                                          <p:attrName>ppt_x</p:attrName>
                                          <p:attrName>ppt_y</p:attrName>
                                        </p:attrNameLst>
                                      </p:cBhvr>
                                      <p:rCtr x="-6589" y="12731"/>
                                    </p:animMotion>
                                  </p:childTnLst>
                                </p:cTn>
                              </p:par>
                              <p:par>
                                <p:cTn id="255" presetID="1" presetClass="entr" presetSubtype="0" fill="hold" grpId="0" nodeType="withEffect">
                                  <p:stCondLst>
                                    <p:cond delay="6000"/>
                                  </p:stCondLst>
                                  <p:childTnLst>
                                    <p:set>
                                      <p:cBhvr>
                                        <p:cTn id="256" dur="1" fill="hold">
                                          <p:stCondLst>
                                            <p:cond delay="0"/>
                                          </p:stCondLst>
                                        </p:cTn>
                                        <p:tgtEl>
                                          <p:spTgt spid="106"/>
                                        </p:tgtEl>
                                        <p:attrNameLst>
                                          <p:attrName>style.visibility</p:attrName>
                                        </p:attrNameLst>
                                      </p:cBhvr>
                                      <p:to>
                                        <p:strVal val="visible"/>
                                      </p:to>
                                    </p:set>
                                  </p:childTnLst>
                                </p:cTn>
                              </p:par>
                              <p:par>
                                <p:cTn id="257" presetID="0" presetClass="path" presetSubtype="0" accel="50000" decel="50000" fill="hold" grpId="1" nodeType="withEffect">
                                  <p:stCondLst>
                                    <p:cond delay="6000"/>
                                  </p:stCondLst>
                                  <p:childTnLst>
                                    <p:animMotion origin="layout" path="M 1.45833E-6 -3.33333E-6 C -0.04141 0.08773 -0.10521 0.20324 -0.12201 0.23889 " pathEditMode="relative" rAng="0" ptsTypes="AA">
                                      <p:cBhvr>
                                        <p:cTn id="258" dur="1400" spd="-100000" fill="hold"/>
                                        <p:tgtEl>
                                          <p:spTgt spid="106"/>
                                        </p:tgtEl>
                                        <p:attrNameLst>
                                          <p:attrName>ppt_x</p:attrName>
                                          <p:attrName>ppt_y</p:attrName>
                                        </p:attrNameLst>
                                      </p:cBhvr>
                                      <p:rCtr x="-6107" y="11944"/>
                                    </p:animMotion>
                                  </p:childTnLst>
                                </p:cTn>
                              </p:par>
                              <p:par>
                                <p:cTn id="259" presetID="1" presetClass="entr" presetSubtype="0" fill="hold" grpId="0" nodeType="withEffect">
                                  <p:stCondLst>
                                    <p:cond delay="6000"/>
                                  </p:stCondLst>
                                  <p:childTnLst>
                                    <p:set>
                                      <p:cBhvr>
                                        <p:cTn id="260" dur="1" fill="hold">
                                          <p:stCondLst>
                                            <p:cond delay="0"/>
                                          </p:stCondLst>
                                        </p:cTn>
                                        <p:tgtEl>
                                          <p:spTgt spid="105"/>
                                        </p:tgtEl>
                                        <p:attrNameLst>
                                          <p:attrName>style.visibility</p:attrName>
                                        </p:attrNameLst>
                                      </p:cBhvr>
                                      <p:to>
                                        <p:strVal val="visible"/>
                                      </p:to>
                                    </p:set>
                                  </p:childTnLst>
                                </p:cTn>
                              </p:par>
                              <p:par>
                                <p:cTn id="261" presetID="0" presetClass="path" presetSubtype="0" accel="50000" decel="50000" fill="hold" grpId="1" nodeType="withEffect">
                                  <p:stCondLst>
                                    <p:cond delay="6000"/>
                                  </p:stCondLst>
                                  <p:childTnLst>
                                    <p:animMotion origin="layout" path="M 4.375E-6 -2.96296E-6 C -0.03438 0.06111 -0.08347 0.16505 -0.11368 0.22709 " pathEditMode="relative" rAng="0" ptsTypes="AA">
                                      <p:cBhvr>
                                        <p:cTn id="262" dur="1500" spd="-100000" fill="hold"/>
                                        <p:tgtEl>
                                          <p:spTgt spid="105"/>
                                        </p:tgtEl>
                                        <p:attrNameLst>
                                          <p:attrName>ppt_x</p:attrName>
                                          <p:attrName>ppt_y</p:attrName>
                                        </p:attrNameLst>
                                      </p:cBhvr>
                                      <p:rCtr x="-5690" y="11343"/>
                                    </p:animMotion>
                                  </p:childTnLst>
                                </p:cTn>
                              </p:par>
                              <p:par>
                                <p:cTn id="263" presetID="53" presetClass="entr" presetSubtype="16" fill="hold" grpId="0" nodeType="withEffect">
                                  <p:stCondLst>
                                    <p:cond delay="7000"/>
                                  </p:stCondLst>
                                  <p:childTnLst>
                                    <p:set>
                                      <p:cBhvr>
                                        <p:cTn id="264" dur="1" fill="hold">
                                          <p:stCondLst>
                                            <p:cond delay="0"/>
                                          </p:stCondLst>
                                        </p:cTn>
                                        <p:tgtEl>
                                          <p:spTgt spid="117"/>
                                        </p:tgtEl>
                                        <p:attrNameLst>
                                          <p:attrName>style.visibility</p:attrName>
                                        </p:attrNameLst>
                                      </p:cBhvr>
                                      <p:to>
                                        <p:strVal val="visible"/>
                                      </p:to>
                                    </p:set>
                                    <p:anim calcmode="lin" valueType="num">
                                      <p:cBhvr>
                                        <p:cTn id="265" dur="500" fill="hold"/>
                                        <p:tgtEl>
                                          <p:spTgt spid="117"/>
                                        </p:tgtEl>
                                        <p:attrNameLst>
                                          <p:attrName>ppt_w</p:attrName>
                                        </p:attrNameLst>
                                      </p:cBhvr>
                                      <p:tavLst>
                                        <p:tav tm="0">
                                          <p:val>
                                            <p:fltVal val="0"/>
                                          </p:val>
                                        </p:tav>
                                        <p:tav tm="100000">
                                          <p:val>
                                            <p:strVal val="#ppt_w"/>
                                          </p:val>
                                        </p:tav>
                                      </p:tavLst>
                                    </p:anim>
                                    <p:anim calcmode="lin" valueType="num">
                                      <p:cBhvr>
                                        <p:cTn id="266" dur="500" fill="hold"/>
                                        <p:tgtEl>
                                          <p:spTgt spid="117"/>
                                        </p:tgtEl>
                                        <p:attrNameLst>
                                          <p:attrName>ppt_h</p:attrName>
                                        </p:attrNameLst>
                                      </p:cBhvr>
                                      <p:tavLst>
                                        <p:tav tm="0">
                                          <p:val>
                                            <p:fltVal val="0"/>
                                          </p:val>
                                        </p:tav>
                                        <p:tav tm="100000">
                                          <p:val>
                                            <p:strVal val="#ppt_h"/>
                                          </p:val>
                                        </p:tav>
                                      </p:tavLst>
                                    </p:anim>
                                    <p:animEffect transition="in" filter="fade">
                                      <p:cBhvr>
                                        <p:cTn id="267" dur="500"/>
                                        <p:tgtEl>
                                          <p:spTgt spid="117"/>
                                        </p:tgtEl>
                                      </p:cBhvr>
                                    </p:animEffect>
                                  </p:childTnLst>
                                </p:cTn>
                              </p:par>
                              <p:par>
                                <p:cTn id="268" presetID="10" presetClass="entr" presetSubtype="0" fill="hold" grpId="0" nodeType="withEffect">
                                  <p:stCondLst>
                                    <p:cond delay="7500"/>
                                  </p:stCondLst>
                                  <p:childTnLst>
                                    <p:set>
                                      <p:cBhvr>
                                        <p:cTn id="269" dur="1" fill="hold">
                                          <p:stCondLst>
                                            <p:cond delay="0"/>
                                          </p:stCondLst>
                                        </p:cTn>
                                        <p:tgtEl>
                                          <p:spTgt spid="101"/>
                                        </p:tgtEl>
                                        <p:attrNameLst>
                                          <p:attrName>style.visibility</p:attrName>
                                        </p:attrNameLst>
                                      </p:cBhvr>
                                      <p:to>
                                        <p:strVal val="visible"/>
                                      </p:to>
                                    </p:set>
                                    <p:animEffect transition="in" filter="fade">
                                      <p:cBhvr>
                                        <p:cTn id="270" dur="500"/>
                                        <p:tgtEl>
                                          <p:spTgt spid="101"/>
                                        </p:tgtEl>
                                      </p:cBhvr>
                                    </p:animEffect>
                                  </p:childTnLst>
                                </p:cTn>
                              </p:par>
                              <p:par>
                                <p:cTn id="271" presetID="32" presetClass="emph" presetSubtype="0" fill="hold" grpId="1" nodeType="withEffect">
                                  <p:stCondLst>
                                    <p:cond delay="7750"/>
                                  </p:stCondLst>
                                  <p:childTnLst>
                                    <p:animRot by="120000">
                                      <p:cBhvr>
                                        <p:cTn id="272" dur="50" fill="hold">
                                          <p:stCondLst>
                                            <p:cond delay="0"/>
                                          </p:stCondLst>
                                        </p:cTn>
                                        <p:tgtEl>
                                          <p:spTgt spid="101"/>
                                        </p:tgtEl>
                                        <p:attrNameLst>
                                          <p:attrName>r</p:attrName>
                                        </p:attrNameLst>
                                      </p:cBhvr>
                                    </p:animRot>
                                    <p:animRot by="-240000">
                                      <p:cBhvr>
                                        <p:cTn id="273" dur="100" fill="hold">
                                          <p:stCondLst>
                                            <p:cond delay="100"/>
                                          </p:stCondLst>
                                        </p:cTn>
                                        <p:tgtEl>
                                          <p:spTgt spid="101"/>
                                        </p:tgtEl>
                                        <p:attrNameLst>
                                          <p:attrName>r</p:attrName>
                                        </p:attrNameLst>
                                      </p:cBhvr>
                                    </p:animRot>
                                    <p:animRot by="240000">
                                      <p:cBhvr>
                                        <p:cTn id="274" dur="100" fill="hold">
                                          <p:stCondLst>
                                            <p:cond delay="200"/>
                                          </p:stCondLst>
                                        </p:cTn>
                                        <p:tgtEl>
                                          <p:spTgt spid="101"/>
                                        </p:tgtEl>
                                        <p:attrNameLst>
                                          <p:attrName>r</p:attrName>
                                        </p:attrNameLst>
                                      </p:cBhvr>
                                    </p:animRot>
                                    <p:animRot by="-240000">
                                      <p:cBhvr>
                                        <p:cTn id="275" dur="100" fill="hold">
                                          <p:stCondLst>
                                            <p:cond delay="300"/>
                                          </p:stCondLst>
                                        </p:cTn>
                                        <p:tgtEl>
                                          <p:spTgt spid="101"/>
                                        </p:tgtEl>
                                        <p:attrNameLst>
                                          <p:attrName>r</p:attrName>
                                        </p:attrNameLst>
                                      </p:cBhvr>
                                    </p:animRot>
                                    <p:animRot by="120000">
                                      <p:cBhvr>
                                        <p:cTn id="276" dur="100" fill="hold">
                                          <p:stCondLst>
                                            <p:cond delay="400"/>
                                          </p:stCondLst>
                                        </p:cTn>
                                        <p:tgtEl>
                                          <p:spTgt spid="101"/>
                                        </p:tgtEl>
                                        <p:attrNameLst>
                                          <p:attrName>r</p:attrName>
                                        </p:attrNameLst>
                                      </p:cBhvr>
                                    </p:animRot>
                                  </p:childTnLst>
                                </p:cTn>
                              </p:par>
                              <p:par>
                                <p:cTn id="277" presetID="10" presetClass="entr" presetSubtype="0" fill="hold" grpId="0" nodeType="withEffect">
                                  <p:stCondLst>
                                    <p:cond delay="7750"/>
                                  </p:stCondLst>
                                  <p:iterate type="lt">
                                    <p:tmPct val="5000"/>
                                  </p:iterate>
                                  <p:childTnLst>
                                    <p:set>
                                      <p:cBhvr>
                                        <p:cTn id="278" dur="1" fill="hold">
                                          <p:stCondLst>
                                            <p:cond delay="0"/>
                                          </p:stCondLst>
                                        </p:cTn>
                                        <p:tgtEl>
                                          <p:spTgt spid="7"/>
                                        </p:tgtEl>
                                        <p:attrNameLst>
                                          <p:attrName>style.visibility</p:attrName>
                                        </p:attrNameLst>
                                      </p:cBhvr>
                                      <p:to>
                                        <p:strVal val="visible"/>
                                      </p:to>
                                    </p:set>
                                    <p:animEffect transition="in" filter="fade">
                                      <p:cBhvr>
                                        <p:cTn id="279" dur="500"/>
                                        <p:tgtEl>
                                          <p:spTgt spid="7"/>
                                        </p:tgtEl>
                                      </p:cBhvr>
                                    </p:animEffect>
                                  </p:childTnLst>
                                </p:cTn>
                              </p:par>
                              <p:par>
                                <p:cTn id="280" presetID="2" presetClass="entr" presetSubtype="2" fill="hold" grpId="1" nodeType="withEffect">
                                  <p:stCondLst>
                                    <p:cond delay="7750"/>
                                  </p:stCondLst>
                                  <p:iterate type="lt">
                                    <p:tmPct val="5000"/>
                                  </p:iterate>
                                  <p:childTnLst>
                                    <p:set>
                                      <p:cBhvr>
                                        <p:cTn id="281" dur="1" fill="hold">
                                          <p:stCondLst>
                                            <p:cond delay="0"/>
                                          </p:stCondLst>
                                        </p:cTn>
                                        <p:tgtEl>
                                          <p:spTgt spid="7"/>
                                        </p:tgtEl>
                                        <p:attrNameLst>
                                          <p:attrName>style.visibility</p:attrName>
                                        </p:attrNameLst>
                                      </p:cBhvr>
                                      <p:to>
                                        <p:strVal val="visible"/>
                                      </p:to>
                                    </p:set>
                                    <p:anim calcmode="lin" valueType="num">
                                      <p:cBhvr additive="base">
                                        <p:cTn id="282" dur="500" fill="hold"/>
                                        <p:tgtEl>
                                          <p:spTgt spid="7"/>
                                        </p:tgtEl>
                                        <p:attrNameLst>
                                          <p:attrName>ppt_x</p:attrName>
                                        </p:attrNameLst>
                                      </p:cBhvr>
                                      <p:tavLst>
                                        <p:tav tm="0">
                                          <p:val>
                                            <p:strVal val="1+#ppt_w/2"/>
                                          </p:val>
                                        </p:tav>
                                        <p:tav tm="100000">
                                          <p:val>
                                            <p:strVal val="#ppt_x"/>
                                          </p:val>
                                        </p:tav>
                                      </p:tavLst>
                                    </p:anim>
                                    <p:anim calcmode="lin" valueType="num">
                                      <p:cBhvr additive="base">
                                        <p:cTn id="283" dur="500" fill="hold"/>
                                        <p:tgtEl>
                                          <p:spTgt spid="7"/>
                                        </p:tgtEl>
                                        <p:attrNameLst>
                                          <p:attrName>ppt_y</p:attrName>
                                        </p:attrNameLst>
                                      </p:cBhvr>
                                      <p:tavLst>
                                        <p:tav tm="0">
                                          <p:val>
                                            <p:strVal val="#ppt_y"/>
                                          </p:val>
                                        </p:tav>
                                        <p:tav tm="100000">
                                          <p:val>
                                            <p:strVal val="#ppt_y"/>
                                          </p:val>
                                        </p:tav>
                                      </p:tavLst>
                                    </p:anim>
                                  </p:childTnLst>
                                </p:cTn>
                              </p:par>
                              <p:par>
                                <p:cTn id="284" presetID="1" presetClass="entr" presetSubtype="0" fill="hold" grpId="0" nodeType="withEffect">
                                  <p:stCondLst>
                                    <p:cond delay="8600"/>
                                  </p:stCondLst>
                                  <p:childTnLst>
                                    <p:set>
                                      <p:cBhvr>
                                        <p:cTn id="285" dur="1" fill="hold">
                                          <p:stCondLst>
                                            <p:cond delay="0"/>
                                          </p:stCondLst>
                                        </p:cTn>
                                        <p:tgtEl>
                                          <p:spTgt spid="80"/>
                                        </p:tgtEl>
                                        <p:attrNameLst>
                                          <p:attrName>style.visibility</p:attrName>
                                        </p:attrNameLst>
                                      </p:cBhvr>
                                      <p:to>
                                        <p:strVal val="visible"/>
                                      </p:to>
                                    </p:set>
                                  </p:childTnLst>
                                </p:cTn>
                              </p:par>
                              <p:par>
                                <p:cTn id="286" presetID="0" presetClass="path" presetSubtype="0" accel="50000" decel="50000" fill="hold" grpId="1" nodeType="withEffect">
                                  <p:stCondLst>
                                    <p:cond delay="8600"/>
                                  </p:stCondLst>
                                  <p:childTnLst>
                                    <p:animMotion origin="layout" path="M 2.08333E-7 -2.59259E-6 C -0.05299 0.04167 -0.11406 0.06551 -0.1474 0.09607 " pathEditMode="relative" rAng="0" ptsTypes="AA">
                                      <p:cBhvr>
                                        <p:cTn id="287" dur="1100" spd="-100000" fill="hold"/>
                                        <p:tgtEl>
                                          <p:spTgt spid="80"/>
                                        </p:tgtEl>
                                        <p:attrNameLst>
                                          <p:attrName>ppt_x</p:attrName>
                                          <p:attrName>ppt_y</p:attrName>
                                        </p:attrNameLst>
                                      </p:cBhvr>
                                      <p:rCtr x="-7370" y="4792"/>
                                    </p:animMotion>
                                  </p:childTnLst>
                                </p:cTn>
                              </p:par>
                              <p:par>
                                <p:cTn id="288" presetID="1" presetClass="entr" presetSubtype="0" fill="hold" grpId="0" nodeType="withEffect">
                                  <p:stCondLst>
                                    <p:cond delay="8600"/>
                                  </p:stCondLst>
                                  <p:childTnLst>
                                    <p:set>
                                      <p:cBhvr>
                                        <p:cTn id="289" dur="1" fill="hold">
                                          <p:stCondLst>
                                            <p:cond delay="0"/>
                                          </p:stCondLst>
                                        </p:cTn>
                                        <p:tgtEl>
                                          <p:spTgt spid="90"/>
                                        </p:tgtEl>
                                        <p:attrNameLst>
                                          <p:attrName>style.visibility</p:attrName>
                                        </p:attrNameLst>
                                      </p:cBhvr>
                                      <p:to>
                                        <p:strVal val="visible"/>
                                      </p:to>
                                    </p:set>
                                  </p:childTnLst>
                                </p:cTn>
                              </p:par>
                              <p:par>
                                <p:cTn id="290" presetID="0" presetClass="path" presetSubtype="0" accel="50000" decel="50000" fill="hold" grpId="1" nodeType="withEffect">
                                  <p:stCondLst>
                                    <p:cond delay="8600"/>
                                  </p:stCondLst>
                                  <p:childTnLst>
                                    <p:animMotion origin="layout" path="M -2.70833E-6 3.7037E-7 C -0.05078 0.04768 -0.09856 0.04722 -0.13294 0.08704 " pathEditMode="relative" rAng="0" ptsTypes="AA">
                                      <p:cBhvr>
                                        <p:cTn id="291" dur="1200" spd="-100000" fill="hold"/>
                                        <p:tgtEl>
                                          <p:spTgt spid="90"/>
                                        </p:tgtEl>
                                        <p:attrNameLst>
                                          <p:attrName>ppt_x</p:attrName>
                                          <p:attrName>ppt_y</p:attrName>
                                        </p:attrNameLst>
                                      </p:cBhvr>
                                      <p:rCtr x="-6654" y="4352"/>
                                    </p:animMotion>
                                  </p:childTnLst>
                                </p:cTn>
                              </p:par>
                              <p:par>
                                <p:cTn id="292" presetID="1" presetClass="entr" presetSubtype="0" fill="hold" grpId="0" nodeType="withEffect">
                                  <p:stCondLst>
                                    <p:cond delay="8600"/>
                                  </p:stCondLst>
                                  <p:childTnLst>
                                    <p:set>
                                      <p:cBhvr>
                                        <p:cTn id="293" dur="1" fill="hold">
                                          <p:stCondLst>
                                            <p:cond delay="0"/>
                                          </p:stCondLst>
                                        </p:cTn>
                                        <p:tgtEl>
                                          <p:spTgt spid="104"/>
                                        </p:tgtEl>
                                        <p:attrNameLst>
                                          <p:attrName>style.visibility</p:attrName>
                                        </p:attrNameLst>
                                      </p:cBhvr>
                                      <p:to>
                                        <p:strVal val="visible"/>
                                      </p:to>
                                    </p:set>
                                  </p:childTnLst>
                                </p:cTn>
                              </p:par>
                              <p:par>
                                <p:cTn id="294" presetID="0" presetClass="path" presetSubtype="0" accel="50000" decel="50000" fill="hold" grpId="1" nodeType="withEffect">
                                  <p:stCondLst>
                                    <p:cond delay="8600"/>
                                  </p:stCondLst>
                                  <p:childTnLst>
                                    <p:animMotion origin="layout" path="M -4.375E-6 4.07407E-6 C -0.05768 0.04004 -0.08619 0.03773 -0.12018 0.07801 " pathEditMode="relative" rAng="0" ptsTypes="AA">
                                      <p:cBhvr>
                                        <p:cTn id="295" dur="1300" spd="-100000" fill="hold"/>
                                        <p:tgtEl>
                                          <p:spTgt spid="104"/>
                                        </p:tgtEl>
                                        <p:attrNameLst>
                                          <p:attrName>ppt_x</p:attrName>
                                          <p:attrName>ppt_y</p:attrName>
                                        </p:attrNameLst>
                                      </p:cBhvr>
                                      <p:rCtr x="-6016" y="3889"/>
                                    </p:animMotion>
                                  </p:childTnLst>
                                </p:cTn>
                              </p:par>
                              <p:par>
                                <p:cTn id="296" presetID="1" presetClass="entr" presetSubtype="0" fill="hold" grpId="0" nodeType="withEffect">
                                  <p:stCondLst>
                                    <p:cond delay="8600"/>
                                  </p:stCondLst>
                                  <p:childTnLst>
                                    <p:set>
                                      <p:cBhvr>
                                        <p:cTn id="297" dur="1" fill="hold">
                                          <p:stCondLst>
                                            <p:cond delay="0"/>
                                          </p:stCondLst>
                                        </p:cTn>
                                        <p:tgtEl>
                                          <p:spTgt spid="89"/>
                                        </p:tgtEl>
                                        <p:attrNameLst>
                                          <p:attrName>style.visibility</p:attrName>
                                        </p:attrNameLst>
                                      </p:cBhvr>
                                      <p:to>
                                        <p:strVal val="visible"/>
                                      </p:to>
                                    </p:set>
                                  </p:childTnLst>
                                </p:cTn>
                              </p:par>
                              <p:par>
                                <p:cTn id="298" presetID="0" presetClass="path" presetSubtype="0" accel="50000" decel="50000" fill="hold" grpId="1" nodeType="withEffect">
                                  <p:stCondLst>
                                    <p:cond delay="8600"/>
                                  </p:stCondLst>
                                  <p:childTnLst>
                                    <p:animMotion origin="layout" path="M 2.08333E-7 -3.33333E-6 C -0.06224 0.04028 -0.09141 0.04468 -0.11536 0.07199 " pathEditMode="relative" rAng="0" ptsTypes="AA">
                                      <p:cBhvr>
                                        <p:cTn id="299" dur="1400" spd="-100000" fill="hold"/>
                                        <p:tgtEl>
                                          <p:spTgt spid="89"/>
                                        </p:tgtEl>
                                        <p:attrNameLst>
                                          <p:attrName>ppt_x</p:attrName>
                                          <p:attrName>ppt_y</p:attrName>
                                        </p:attrNameLst>
                                      </p:cBhvr>
                                      <p:rCtr x="-5768" y="3588"/>
                                    </p:animMotion>
                                  </p:childTnLst>
                                </p:cTn>
                              </p:par>
                              <p:par>
                                <p:cTn id="300" presetID="1" presetClass="entr" presetSubtype="0" fill="hold" grpId="0" nodeType="withEffect">
                                  <p:stCondLst>
                                    <p:cond delay="8600"/>
                                  </p:stCondLst>
                                  <p:childTnLst>
                                    <p:set>
                                      <p:cBhvr>
                                        <p:cTn id="301" dur="1" fill="hold">
                                          <p:stCondLst>
                                            <p:cond delay="0"/>
                                          </p:stCondLst>
                                        </p:cTn>
                                        <p:tgtEl>
                                          <p:spTgt spid="88"/>
                                        </p:tgtEl>
                                        <p:attrNameLst>
                                          <p:attrName>style.visibility</p:attrName>
                                        </p:attrNameLst>
                                      </p:cBhvr>
                                      <p:to>
                                        <p:strVal val="visible"/>
                                      </p:to>
                                    </p:set>
                                  </p:childTnLst>
                                </p:cTn>
                              </p:par>
                              <p:par>
                                <p:cTn id="302" presetID="0" presetClass="path" presetSubtype="0" accel="50000" decel="50000" fill="hold" grpId="1" nodeType="withEffect">
                                  <p:stCondLst>
                                    <p:cond delay="8600"/>
                                  </p:stCondLst>
                                  <p:childTnLst>
                                    <p:animMotion origin="layout" path="M 4.375E-6 -3.7037E-7 C -0.0517 0.03843 -0.06068 0.02292 -0.10534 0.06782 " pathEditMode="relative" rAng="0" ptsTypes="AA">
                                      <p:cBhvr>
                                        <p:cTn id="303" dur="1500" spd="-100000" fill="hold"/>
                                        <p:tgtEl>
                                          <p:spTgt spid="88"/>
                                        </p:tgtEl>
                                        <p:attrNameLst>
                                          <p:attrName>ppt_x</p:attrName>
                                          <p:attrName>ppt_y</p:attrName>
                                        </p:attrNameLst>
                                      </p:cBhvr>
                                      <p:rCtr x="-5273" y="3380"/>
                                    </p:animMotion>
                                  </p:childTnLst>
                                </p:cTn>
                              </p:par>
                              <p:par>
                                <p:cTn id="304" presetID="53" presetClass="entr" presetSubtype="16" fill="hold" nodeType="withEffect">
                                  <p:stCondLst>
                                    <p:cond delay="8600"/>
                                  </p:stCondLst>
                                  <p:childTnLst>
                                    <p:set>
                                      <p:cBhvr>
                                        <p:cTn id="305" dur="1" fill="hold">
                                          <p:stCondLst>
                                            <p:cond delay="0"/>
                                          </p:stCondLst>
                                        </p:cTn>
                                        <p:tgtEl>
                                          <p:spTgt spid="95"/>
                                        </p:tgtEl>
                                        <p:attrNameLst>
                                          <p:attrName>style.visibility</p:attrName>
                                        </p:attrNameLst>
                                      </p:cBhvr>
                                      <p:to>
                                        <p:strVal val="visible"/>
                                      </p:to>
                                    </p:set>
                                    <p:anim calcmode="lin" valueType="num">
                                      <p:cBhvr>
                                        <p:cTn id="306" dur="1000" fill="hold"/>
                                        <p:tgtEl>
                                          <p:spTgt spid="95"/>
                                        </p:tgtEl>
                                        <p:attrNameLst>
                                          <p:attrName>ppt_w</p:attrName>
                                        </p:attrNameLst>
                                      </p:cBhvr>
                                      <p:tavLst>
                                        <p:tav tm="0">
                                          <p:val>
                                            <p:fltVal val="0"/>
                                          </p:val>
                                        </p:tav>
                                        <p:tav tm="100000">
                                          <p:val>
                                            <p:strVal val="#ppt_w"/>
                                          </p:val>
                                        </p:tav>
                                      </p:tavLst>
                                    </p:anim>
                                    <p:anim calcmode="lin" valueType="num">
                                      <p:cBhvr>
                                        <p:cTn id="307" dur="1000" fill="hold"/>
                                        <p:tgtEl>
                                          <p:spTgt spid="95"/>
                                        </p:tgtEl>
                                        <p:attrNameLst>
                                          <p:attrName>ppt_h</p:attrName>
                                        </p:attrNameLst>
                                      </p:cBhvr>
                                      <p:tavLst>
                                        <p:tav tm="0">
                                          <p:val>
                                            <p:fltVal val="0"/>
                                          </p:val>
                                        </p:tav>
                                        <p:tav tm="100000">
                                          <p:val>
                                            <p:strVal val="#ppt_h"/>
                                          </p:val>
                                        </p:tav>
                                      </p:tavLst>
                                    </p:anim>
                                    <p:animEffect transition="in" filter="fade">
                                      <p:cBhvr>
                                        <p:cTn id="308" dur="1000"/>
                                        <p:tgtEl>
                                          <p:spTgt spid="95"/>
                                        </p:tgtEl>
                                      </p:cBhvr>
                                    </p:animEffect>
                                  </p:childTnLst>
                                </p:cTn>
                              </p:par>
                              <p:par>
                                <p:cTn id="309" presetID="42" presetClass="path" presetSubtype="0" accel="50000" decel="50000" fill="hold" nodeType="withEffect">
                                  <p:stCondLst>
                                    <p:cond delay="8600"/>
                                  </p:stCondLst>
                                  <p:childTnLst>
                                    <p:animMotion origin="layout" path="M -1.66667E-6 1.85185E-6 L -0.19401 0.125 " pathEditMode="relative" rAng="0" ptsTypes="AA">
                                      <p:cBhvr>
                                        <p:cTn id="310" dur="1000" spd="-100000" fill="hold"/>
                                        <p:tgtEl>
                                          <p:spTgt spid="95"/>
                                        </p:tgtEl>
                                        <p:attrNameLst>
                                          <p:attrName>ppt_x</p:attrName>
                                          <p:attrName>ppt_y</p:attrName>
                                        </p:attrNameLst>
                                      </p:cBhvr>
                                      <p:rCtr x="-9701" y="6250"/>
                                    </p:animMotion>
                                  </p:childTnLst>
                                </p:cTn>
                              </p:par>
                              <p:par>
                                <p:cTn id="311" presetID="53" presetClass="entr" presetSubtype="16" fill="hold" grpId="0" nodeType="withEffect">
                                  <p:stCondLst>
                                    <p:cond delay="9600"/>
                                  </p:stCondLst>
                                  <p:childTnLst>
                                    <p:set>
                                      <p:cBhvr>
                                        <p:cTn id="312" dur="1" fill="hold">
                                          <p:stCondLst>
                                            <p:cond delay="0"/>
                                          </p:stCondLst>
                                        </p:cTn>
                                        <p:tgtEl>
                                          <p:spTgt spid="116"/>
                                        </p:tgtEl>
                                        <p:attrNameLst>
                                          <p:attrName>style.visibility</p:attrName>
                                        </p:attrNameLst>
                                      </p:cBhvr>
                                      <p:to>
                                        <p:strVal val="visible"/>
                                      </p:to>
                                    </p:set>
                                    <p:anim calcmode="lin" valueType="num">
                                      <p:cBhvr>
                                        <p:cTn id="313" dur="500" fill="hold"/>
                                        <p:tgtEl>
                                          <p:spTgt spid="116"/>
                                        </p:tgtEl>
                                        <p:attrNameLst>
                                          <p:attrName>ppt_w</p:attrName>
                                        </p:attrNameLst>
                                      </p:cBhvr>
                                      <p:tavLst>
                                        <p:tav tm="0">
                                          <p:val>
                                            <p:fltVal val="0"/>
                                          </p:val>
                                        </p:tav>
                                        <p:tav tm="100000">
                                          <p:val>
                                            <p:strVal val="#ppt_w"/>
                                          </p:val>
                                        </p:tav>
                                      </p:tavLst>
                                    </p:anim>
                                    <p:anim calcmode="lin" valueType="num">
                                      <p:cBhvr>
                                        <p:cTn id="314" dur="500" fill="hold"/>
                                        <p:tgtEl>
                                          <p:spTgt spid="116"/>
                                        </p:tgtEl>
                                        <p:attrNameLst>
                                          <p:attrName>ppt_h</p:attrName>
                                        </p:attrNameLst>
                                      </p:cBhvr>
                                      <p:tavLst>
                                        <p:tav tm="0">
                                          <p:val>
                                            <p:fltVal val="0"/>
                                          </p:val>
                                        </p:tav>
                                        <p:tav tm="100000">
                                          <p:val>
                                            <p:strVal val="#ppt_h"/>
                                          </p:val>
                                        </p:tav>
                                      </p:tavLst>
                                    </p:anim>
                                    <p:animEffect transition="in" filter="fade">
                                      <p:cBhvr>
                                        <p:cTn id="315" dur="500"/>
                                        <p:tgtEl>
                                          <p:spTgt spid="116"/>
                                        </p:tgtEl>
                                      </p:cBhvr>
                                    </p:animEffect>
                                  </p:childTnLst>
                                </p:cTn>
                              </p:par>
                              <p:par>
                                <p:cTn id="316" presetID="10" presetClass="entr" presetSubtype="0" fill="hold" grpId="0" nodeType="withEffect">
                                  <p:stCondLst>
                                    <p:cond delay="10100"/>
                                  </p:stCondLst>
                                  <p:childTnLst>
                                    <p:set>
                                      <p:cBhvr>
                                        <p:cTn id="317" dur="1" fill="hold">
                                          <p:stCondLst>
                                            <p:cond delay="0"/>
                                          </p:stCondLst>
                                        </p:cTn>
                                        <p:tgtEl>
                                          <p:spTgt spid="102"/>
                                        </p:tgtEl>
                                        <p:attrNameLst>
                                          <p:attrName>style.visibility</p:attrName>
                                        </p:attrNameLst>
                                      </p:cBhvr>
                                      <p:to>
                                        <p:strVal val="visible"/>
                                      </p:to>
                                    </p:set>
                                    <p:animEffect transition="in" filter="fade">
                                      <p:cBhvr>
                                        <p:cTn id="318" dur="500"/>
                                        <p:tgtEl>
                                          <p:spTgt spid="102"/>
                                        </p:tgtEl>
                                      </p:cBhvr>
                                    </p:animEffect>
                                  </p:childTnLst>
                                </p:cTn>
                              </p:par>
                              <p:par>
                                <p:cTn id="319" presetID="32" presetClass="emph" presetSubtype="0" fill="hold" grpId="1" nodeType="withEffect">
                                  <p:stCondLst>
                                    <p:cond delay="10350"/>
                                  </p:stCondLst>
                                  <p:childTnLst>
                                    <p:animRot by="120000">
                                      <p:cBhvr>
                                        <p:cTn id="320" dur="50" fill="hold">
                                          <p:stCondLst>
                                            <p:cond delay="0"/>
                                          </p:stCondLst>
                                        </p:cTn>
                                        <p:tgtEl>
                                          <p:spTgt spid="102"/>
                                        </p:tgtEl>
                                        <p:attrNameLst>
                                          <p:attrName>r</p:attrName>
                                        </p:attrNameLst>
                                      </p:cBhvr>
                                    </p:animRot>
                                    <p:animRot by="-240000">
                                      <p:cBhvr>
                                        <p:cTn id="321" dur="100" fill="hold">
                                          <p:stCondLst>
                                            <p:cond delay="100"/>
                                          </p:stCondLst>
                                        </p:cTn>
                                        <p:tgtEl>
                                          <p:spTgt spid="102"/>
                                        </p:tgtEl>
                                        <p:attrNameLst>
                                          <p:attrName>r</p:attrName>
                                        </p:attrNameLst>
                                      </p:cBhvr>
                                    </p:animRot>
                                    <p:animRot by="240000">
                                      <p:cBhvr>
                                        <p:cTn id="322" dur="100" fill="hold">
                                          <p:stCondLst>
                                            <p:cond delay="200"/>
                                          </p:stCondLst>
                                        </p:cTn>
                                        <p:tgtEl>
                                          <p:spTgt spid="102"/>
                                        </p:tgtEl>
                                        <p:attrNameLst>
                                          <p:attrName>r</p:attrName>
                                        </p:attrNameLst>
                                      </p:cBhvr>
                                    </p:animRot>
                                    <p:animRot by="-240000">
                                      <p:cBhvr>
                                        <p:cTn id="323" dur="100" fill="hold">
                                          <p:stCondLst>
                                            <p:cond delay="300"/>
                                          </p:stCondLst>
                                        </p:cTn>
                                        <p:tgtEl>
                                          <p:spTgt spid="102"/>
                                        </p:tgtEl>
                                        <p:attrNameLst>
                                          <p:attrName>r</p:attrName>
                                        </p:attrNameLst>
                                      </p:cBhvr>
                                    </p:animRot>
                                    <p:animRot by="120000">
                                      <p:cBhvr>
                                        <p:cTn id="324" dur="100" fill="hold">
                                          <p:stCondLst>
                                            <p:cond delay="400"/>
                                          </p:stCondLst>
                                        </p:cTn>
                                        <p:tgtEl>
                                          <p:spTgt spid="102"/>
                                        </p:tgtEl>
                                        <p:attrNameLst>
                                          <p:attrName>r</p:attrName>
                                        </p:attrNameLst>
                                      </p:cBhvr>
                                    </p:animRot>
                                  </p:childTnLst>
                                </p:cTn>
                              </p:par>
                              <p:par>
                                <p:cTn id="325" presetID="10" presetClass="entr" presetSubtype="0" fill="hold" grpId="0" nodeType="withEffect">
                                  <p:stCondLst>
                                    <p:cond delay="10350"/>
                                  </p:stCondLst>
                                  <p:iterate type="lt">
                                    <p:tmPct val="5000"/>
                                  </p:iterate>
                                  <p:childTnLst>
                                    <p:set>
                                      <p:cBhvr>
                                        <p:cTn id="326" dur="1" fill="hold">
                                          <p:stCondLst>
                                            <p:cond delay="0"/>
                                          </p:stCondLst>
                                        </p:cTn>
                                        <p:tgtEl>
                                          <p:spTgt spid="103"/>
                                        </p:tgtEl>
                                        <p:attrNameLst>
                                          <p:attrName>style.visibility</p:attrName>
                                        </p:attrNameLst>
                                      </p:cBhvr>
                                      <p:to>
                                        <p:strVal val="visible"/>
                                      </p:to>
                                    </p:set>
                                    <p:animEffect transition="in" filter="fade">
                                      <p:cBhvr>
                                        <p:cTn id="327" dur="500"/>
                                        <p:tgtEl>
                                          <p:spTgt spid="103"/>
                                        </p:tgtEl>
                                      </p:cBhvr>
                                    </p:animEffect>
                                  </p:childTnLst>
                                </p:cTn>
                              </p:par>
                              <p:par>
                                <p:cTn id="328" presetID="2" presetClass="entr" presetSubtype="2" fill="hold" grpId="1" nodeType="withEffect">
                                  <p:stCondLst>
                                    <p:cond delay="10350"/>
                                  </p:stCondLst>
                                  <p:iterate type="lt">
                                    <p:tmPct val="5000"/>
                                  </p:iterate>
                                  <p:childTnLst>
                                    <p:set>
                                      <p:cBhvr>
                                        <p:cTn id="329" dur="1" fill="hold">
                                          <p:stCondLst>
                                            <p:cond delay="0"/>
                                          </p:stCondLst>
                                        </p:cTn>
                                        <p:tgtEl>
                                          <p:spTgt spid="103"/>
                                        </p:tgtEl>
                                        <p:attrNameLst>
                                          <p:attrName>style.visibility</p:attrName>
                                        </p:attrNameLst>
                                      </p:cBhvr>
                                      <p:to>
                                        <p:strVal val="visible"/>
                                      </p:to>
                                    </p:set>
                                    <p:anim calcmode="lin" valueType="num">
                                      <p:cBhvr additive="base">
                                        <p:cTn id="330" dur="500" fill="hold"/>
                                        <p:tgtEl>
                                          <p:spTgt spid="103"/>
                                        </p:tgtEl>
                                        <p:attrNameLst>
                                          <p:attrName>ppt_x</p:attrName>
                                        </p:attrNameLst>
                                      </p:cBhvr>
                                      <p:tavLst>
                                        <p:tav tm="0">
                                          <p:val>
                                            <p:strVal val="1+#ppt_w/2"/>
                                          </p:val>
                                        </p:tav>
                                        <p:tav tm="100000">
                                          <p:val>
                                            <p:strVal val="#ppt_x"/>
                                          </p:val>
                                        </p:tav>
                                      </p:tavLst>
                                    </p:anim>
                                    <p:anim calcmode="lin" valueType="num">
                                      <p:cBhvr additive="base">
                                        <p:cTn id="331"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8" grpId="1" animBg="1"/>
      <p:bldP spid="118" grpId="2" animBg="1"/>
      <p:bldP spid="119" grpId="0" animBg="1"/>
      <p:bldP spid="119" grpId="1" animBg="1"/>
      <p:bldP spid="119" grpId="2" animBg="1"/>
      <p:bldP spid="120" grpId="0" animBg="1"/>
      <p:bldP spid="120" grpId="1" animBg="1"/>
      <p:bldP spid="120"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P spid="125" grpId="0" animBg="1"/>
      <p:bldP spid="125" grpId="1" animBg="1"/>
      <p:bldP spid="125" grpId="2" animBg="1"/>
      <p:bldP spid="126" grpId="0" animBg="1"/>
      <p:bldP spid="126" grpId="1" animBg="1"/>
      <p:bldP spid="126" grpId="2" animBg="1"/>
      <p:bldP spid="127" grpId="0" animBg="1"/>
      <p:bldP spid="127" grpId="1" animBg="1"/>
      <p:bldP spid="127" grpId="2" animBg="1"/>
      <p:bldP spid="128" grpId="0" animBg="1"/>
      <p:bldP spid="128" grpId="1" animBg="1"/>
      <p:bldP spid="128" grpId="2" animBg="1"/>
      <p:bldP spid="129" grpId="0" animBg="1"/>
      <p:bldP spid="129" grpId="1" animBg="1"/>
      <p:bldP spid="129" grpId="2" animBg="1"/>
      <p:bldP spid="130" grpId="0" animBg="1"/>
      <p:bldP spid="130" grpId="1" animBg="1"/>
      <p:bldP spid="130" grpId="2" animBg="1"/>
      <p:bldP spid="131" grpId="0" animBg="1"/>
      <p:bldP spid="131" grpId="1" animBg="1"/>
      <p:bldP spid="131" grpId="2" animBg="1"/>
      <p:bldP spid="132" grpId="0" animBg="1"/>
      <p:bldP spid="132" grpId="1" animBg="1"/>
      <p:bldP spid="132" grpId="2" animBg="1"/>
      <p:bldP spid="133" grpId="0" animBg="1"/>
      <p:bldP spid="133" grpId="1" animBg="1"/>
      <p:bldP spid="133" grpId="2" animBg="1"/>
      <p:bldP spid="134" grpId="0" animBg="1"/>
      <p:bldP spid="134" grpId="1" animBg="1"/>
      <p:bldP spid="134" grpId="2" animBg="1"/>
      <p:bldP spid="135" grpId="0" animBg="1"/>
      <p:bldP spid="135" grpId="1" animBg="1"/>
      <p:bldP spid="135" grpId="2" animBg="1"/>
      <p:bldP spid="136" grpId="0" animBg="1"/>
      <p:bldP spid="136" grpId="1" animBg="1"/>
      <p:bldP spid="136" grpId="2" animBg="1"/>
      <p:bldP spid="137" grpId="0" animBg="1"/>
      <p:bldP spid="137" grpId="1" animBg="1"/>
      <p:bldP spid="137" grpId="2" animBg="1"/>
      <p:bldP spid="138" grpId="0" animBg="1"/>
      <p:bldP spid="138" grpId="1" animBg="1"/>
      <p:bldP spid="138" grpId="2" animBg="1"/>
      <p:bldP spid="139" grpId="0" animBg="1"/>
      <p:bldP spid="139" grpId="1" animBg="1"/>
      <p:bldP spid="139" grpId="2" animBg="1"/>
      <p:bldP spid="140" grpId="0" animBg="1"/>
      <p:bldP spid="140" grpId="1" animBg="1"/>
      <p:bldP spid="140" grpId="2" animBg="1"/>
      <p:bldP spid="142" grpId="0" animBg="1"/>
      <p:bldP spid="142" grpId="1" animBg="1"/>
      <p:bldP spid="142" grpId="2" animBg="1"/>
      <p:bldP spid="12" grpId="0" animBg="1"/>
      <p:bldP spid="19" grpId="0"/>
      <p:bldP spid="19" grpId="1"/>
      <p:bldP spid="99" grpId="0"/>
      <p:bldP spid="99" grpId="1"/>
      <p:bldP spid="100" grpId="0"/>
      <p:bldP spid="100" grpId="1"/>
      <p:bldP spid="101" grpId="0"/>
      <p:bldP spid="101" grpId="1"/>
      <p:bldP spid="7" grpId="0"/>
      <p:bldP spid="7" grpId="1"/>
      <p:bldP spid="102" grpId="0"/>
      <p:bldP spid="102" grpId="1"/>
      <p:bldP spid="103" grpId="0"/>
      <p:bldP spid="103" grpId="1"/>
      <p:bldP spid="68" grpId="0" animBg="1"/>
      <p:bldP spid="68" grpId="1" animBg="1"/>
      <p:bldP spid="80" grpId="0" animBg="1"/>
      <p:bldP spid="80" grpId="1" animBg="1"/>
      <p:bldP spid="82" grpId="0" animBg="1"/>
      <p:bldP spid="82"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16" grpId="0" animBg="1"/>
      <p:bldP spid="1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0528644"/>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62414" y="-26991"/>
            <a:ext cx="665764" cy="806458"/>
            <a:chOff x="6693039" y="2414150"/>
            <a:chExt cx="1260638" cy="1527045"/>
          </a:xfrm>
        </p:grpSpPr>
        <p:sp>
          <p:nvSpPr>
            <p:cNvPr id="6" name="椭圆 5"/>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8" name="椭圆 7"/>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237" name="椭圆 236"/>
          <p:cNvSpPr/>
          <p:nvPr/>
        </p:nvSpPr>
        <p:spPr>
          <a:xfrm rot="5400000">
            <a:off x="7603828" y="1778630"/>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p:nvPr/>
        </p:nvSpPr>
        <p:spPr>
          <a:xfrm rot="5400000">
            <a:off x="8409139" y="2620678"/>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p:cNvSpPr/>
          <p:nvPr/>
        </p:nvSpPr>
        <p:spPr>
          <a:xfrm>
            <a:off x="7272191" y="2287458"/>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2" name="文本框 381"/>
          <p:cNvSpPr txBox="1"/>
          <p:nvPr/>
        </p:nvSpPr>
        <p:spPr>
          <a:xfrm>
            <a:off x="7478064" y="2580985"/>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75</a:t>
            </a:r>
            <a:endParaRPr lang="zh-CN" altLang="en-US" sz="2800" dirty="0">
              <a:solidFill>
                <a:srgbClr val="1D1C24"/>
              </a:solidFill>
              <a:latin typeface="Impact" panose="020B0806030902050204" pitchFamily="34" charset="0"/>
            </a:endParaRPr>
          </a:p>
        </p:txBody>
      </p:sp>
      <p:sp>
        <p:nvSpPr>
          <p:cNvPr id="383" name="文本框 382"/>
          <p:cNvSpPr txBox="1"/>
          <p:nvPr/>
        </p:nvSpPr>
        <p:spPr>
          <a:xfrm>
            <a:off x="7971377" y="2753730"/>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393" name="椭圆 392"/>
          <p:cNvSpPr/>
          <p:nvPr/>
        </p:nvSpPr>
        <p:spPr>
          <a:xfrm>
            <a:off x="4346097" y="2299544"/>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4" name="文本框 393"/>
          <p:cNvSpPr txBox="1"/>
          <p:nvPr/>
        </p:nvSpPr>
        <p:spPr>
          <a:xfrm>
            <a:off x="4537938" y="2593071"/>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50</a:t>
            </a:r>
            <a:endParaRPr lang="zh-CN" altLang="en-US" sz="2800" dirty="0">
              <a:solidFill>
                <a:srgbClr val="1D1C24"/>
              </a:solidFill>
              <a:latin typeface="Impact" panose="020B0806030902050204" pitchFamily="34" charset="0"/>
            </a:endParaRPr>
          </a:p>
        </p:txBody>
      </p:sp>
      <p:sp>
        <p:nvSpPr>
          <p:cNvPr id="395" name="文本框 394"/>
          <p:cNvSpPr txBox="1"/>
          <p:nvPr/>
        </p:nvSpPr>
        <p:spPr>
          <a:xfrm>
            <a:off x="5031251" y="2765816"/>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397" name="椭圆 396"/>
          <p:cNvSpPr/>
          <p:nvPr/>
        </p:nvSpPr>
        <p:spPr>
          <a:xfrm rot="5400000">
            <a:off x="1751046" y="1777099"/>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椭圆 398"/>
          <p:cNvSpPr/>
          <p:nvPr/>
        </p:nvSpPr>
        <p:spPr>
          <a:xfrm rot="5400000">
            <a:off x="932258" y="2584878"/>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1419409" y="2285927"/>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1" name="文本框 400"/>
          <p:cNvSpPr txBox="1"/>
          <p:nvPr/>
        </p:nvSpPr>
        <p:spPr>
          <a:xfrm>
            <a:off x="1617734" y="2579454"/>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25</a:t>
            </a:r>
            <a:endParaRPr lang="zh-CN" altLang="en-US" sz="2800" dirty="0">
              <a:solidFill>
                <a:srgbClr val="1D1C24"/>
              </a:solidFill>
              <a:latin typeface="Impact" panose="020B0806030902050204" pitchFamily="34" charset="0"/>
            </a:endParaRPr>
          </a:p>
        </p:txBody>
      </p:sp>
      <p:sp>
        <p:nvSpPr>
          <p:cNvPr id="402" name="文本框 401"/>
          <p:cNvSpPr txBox="1"/>
          <p:nvPr/>
        </p:nvSpPr>
        <p:spPr>
          <a:xfrm>
            <a:off x="2111047" y="2752199"/>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138" name="文本框 137"/>
          <p:cNvSpPr txBox="1"/>
          <p:nvPr/>
        </p:nvSpPr>
        <p:spPr>
          <a:xfrm>
            <a:off x="634727"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项目一标题</a:t>
            </a:r>
          </a:p>
        </p:txBody>
      </p:sp>
      <p:sp>
        <p:nvSpPr>
          <p:cNvPr id="139" name="文本框 138"/>
          <p:cNvSpPr txBox="1"/>
          <p:nvPr/>
        </p:nvSpPr>
        <p:spPr>
          <a:xfrm>
            <a:off x="865940" y="4541729"/>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grpSp>
        <p:nvGrpSpPr>
          <p:cNvPr id="40" name="组合 39"/>
          <p:cNvGrpSpPr/>
          <p:nvPr/>
        </p:nvGrpSpPr>
        <p:grpSpPr>
          <a:xfrm>
            <a:off x="-125054" y="4776483"/>
            <a:ext cx="719397" cy="1639756"/>
            <a:chOff x="86230" y="5026833"/>
            <a:chExt cx="719397" cy="1639756"/>
          </a:xfrm>
        </p:grpSpPr>
        <p:sp>
          <p:nvSpPr>
            <p:cNvPr id="144"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a:stCxn id="145" idx="0"/>
              <a:endCxn id="146"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a:stCxn id="144" idx="1"/>
              <a:endCxn id="145"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sp>
        <p:nvSpPr>
          <p:cNvPr id="151" name="文本框 150"/>
          <p:cNvSpPr txBox="1"/>
          <p:nvPr/>
        </p:nvSpPr>
        <p:spPr>
          <a:xfrm>
            <a:off x="3502169"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项目二标题</a:t>
            </a:r>
          </a:p>
        </p:txBody>
      </p:sp>
      <p:sp>
        <p:nvSpPr>
          <p:cNvPr id="152" name="文本框 151"/>
          <p:cNvSpPr txBox="1"/>
          <p:nvPr/>
        </p:nvSpPr>
        <p:spPr>
          <a:xfrm>
            <a:off x="3733382" y="4541729"/>
            <a:ext cx="2342572" cy="129266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154" name="文本框 153"/>
          <p:cNvSpPr txBox="1"/>
          <p:nvPr/>
        </p:nvSpPr>
        <p:spPr>
          <a:xfrm>
            <a:off x="6427460"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项目三标题</a:t>
            </a:r>
          </a:p>
        </p:txBody>
      </p:sp>
      <p:sp>
        <p:nvSpPr>
          <p:cNvPr id="155" name="文本框 154"/>
          <p:cNvSpPr txBox="1"/>
          <p:nvPr/>
        </p:nvSpPr>
        <p:spPr>
          <a:xfrm>
            <a:off x="6658673" y="4541729"/>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210" name="矩形: 圆角 209"/>
          <p:cNvSpPr/>
          <p:nvPr/>
        </p:nvSpPr>
        <p:spPr>
          <a:xfrm rot="5400000">
            <a:off x="10652321" y="3692663"/>
            <a:ext cx="1566098" cy="379416"/>
          </a:xfrm>
          <a:prstGeom prst="roundRect">
            <a:avLst>
              <a:gd name="adj" fmla="val 50000"/>
            </a:avLst>
          </a:pr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213649" y="-704903"/>
            <a:ext cx="11952819" cy="9051811"/>
            <a:chOff x="6213649" y="-704903"/>
            <a:chExt cx="11952819" cy="9051811"/>
          </a:xfrm>
        </p:grpSpPr>
        <p:grpSp>
          <p:nvGrpSpPr>
            <p:cNvPr id="15" name="组合 14"/>
            <p:cNvGrpSpPr/>
            <p:nvPr/>
          </p:nvGrpSpPr>
          <p:grpSpPr>
            <a:xfrm>
              <a:off x="9201854" y="1558050"/>
              <a:ext cx="5976409" cy="4525905"/>
              <a:chOff x="9201854" y="1558050"/>
              <a:chExt cx="5976409" cy="4525905"/>
            </a:xfrm>
          </p:grpSpPr>
          <p:sp>
            <p:nvSpPr>
              <p:cNvPr id="215"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8"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2"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3"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9" name="直接连接符 238"/>
              <p:cNvCxnSpPr>
                <a:stCxn id="222" idx="0"/>
                <a:endCxn id="223"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0" name="直接连接符 239"/>
              <p:cNvCxnSpPr>
                <a:stCxn id="221" idx="7"/>
                <a:endCxn id="222"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08" name="椭圆 207"/>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1"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2" name="直接连接符 241"/>
              <p:cNvCxnSpPr>
                <a:stCxn id="241" idx="7"/>
                <a:endCxn id="221"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3" name="直接连接符 242"/>
              <p:cNvCxnSpPr>
                <a:stCxn id="223" idx="6"/>
                <a:endCxn id="218"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4"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5" name="直接连接符 244"/>
              <p:cNvCxnSpPr>
                <a:stCxn id="215" idx="5"/>
                <a:endCxn id="223"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6"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8"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9"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0"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1" name="直接连接符 250"/>
              <p:cNvCxnSpPr>
                <a:stCxn id="246" idx="5"/>
                <a:endCxn id="215"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2" name="直接连接符 251"/>
              <p:cNvCxnSpPr>
                <a:stCxn id="247" idx="7"/>
                <a:endCxn id="215"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a:stCxn id="247" idx="4"/>
                <a:endCxn id="223"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4" name="直接连接符 253"/>
              <p:cNvCxnSpPr>
                <a:stCxn id="244" idx="5"/>
                <a:endCxn id="222"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5" name="直接连接符 254"/>
              <p:cNvCxnSpPr>
                <a:stCxn id="244" idx="7"/>
                <a:endCxn id="223"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a:stCxn id="248" idx="5"/>
                <a:endCxn id="222"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7" name="直接连接符 256"/>
              <p:cNvCxnSpPr>
                <a:stCxn id="248" idx="4"/>
                <a:endCxn id="221"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8" name="直接连接符 257"/>
              <p:cNvCxnSpPr>
                <a:stCxn id="249" idx="5"/>
                <a:endCxn id="221"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a:stCxn id="249" idx="3"/>
                <a:endCxn id="241"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7"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1"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2" name="直接连接符 271"/>
              <p:cNvCxnSpPr>
                <a:stCxn id="270" idx="0"/>
                <a:endCxn id="271"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3" name="直接连接符 272"/>
              <p:cNvCxnSpPr>
                <a:stCxn id="269" idx="7"/>
                <a:endCxn id="270"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4"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5" name="直接连接符 274"/>
              <p:cNvCxnSpPr>
                <a:stCxn id="274" idx="7"/>
                <a:endCxn id="269"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7"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8" name="直接连接符 277"/>
              <p:cNvCxnSpPr>
                <a:stCxn id="267" idx="5"/>
                <a:endCxn id="271"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9"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0"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1"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3"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4" name="直接连接符 283"/>
              <p:cNvCxnSpPr>
                <a:stCxn id="279" idx="5"/>
                <a:endCxn id="267"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a:stCxn id="280" idx="7"/>
                <a:endCxn id="267"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6" name="直接连接符 285"/>
              <p:cNvCxnSpPr>
                <a:stCxn id="280" idx="4"/>
                <a:endCxn id="271"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7" name="直接连接符 286"/>
              <p:cNvCxnSpPr>
                <a:stCxn id="277" idx="5"/>
                <a:endCxn id="270"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a:stCxn id="277" idx="7"/>
                <a:endCxn id="271"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9" name="直接连接符 288"/>
              <p:cNvCxnSpPr>
                <a:stCxn id="281" idx="5"/>
                <a:endCxn id="270"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0" name="直接连接符 289"/>
              <p:cNvCxnSpPr>
                <a:stCxn id="281" idx="4"/>
                <a:endCxn id="269"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a:stCxn id="282" idx="5"/>
                <a:endCxn id="269"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2" name="直接连接符 291"/>
              <p:cNvCxnSpPr>
                <a:stCxn id="282" idx="3"/>
                <a:endCxn id="274"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95"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6"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3"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4" name="直接连接符 303"/>
              <p:cNvCxnSpPr>
                <a:stCxn id="295" idx="2"/>
                <a:endCxn id="241"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07" name="直接连接符 306"/>
              <p:cNvCxnSpPr>
                <a:stCxn id="295" idx="3"/>
                <a:endCxn id="303"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1" name="直接连接符 310"/>
              <p:cNvCxnSpPr>
                <a:stCxn id="295" idx="4"/>
                <a:endCxn id="274"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4" name="直接连接符 313"/>
              <p:cNvCxnSpPr>
                <a:stCxn id="303" idx="1"/>
                <a:endCxn id="241"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7" name="直接连接符 316"/>
              <p:cNvCxnSpPr>
                <a:stCxn id="274" idx="2"/>
                <a:endCxn id="303"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33" name="直接连接符 332"/>
              <p:cNvCxnSpPr>
                <a:stCxn id="279" idx="1"/>
                <a:endCxn id="246"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1" name="直接连接符 340"/>
              <p:cNvCxnSpPr>
                <a:stCxn id="250" idx="6"/>
                <a:endCxn id="215"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4" name="直接连接符 343"/>
              <p:cNvCxnSpPr>
                <a:stCxn id="250" idx="7"/>
                <a:endCxn id="246"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7" name="直接连接符 346"/>
              <p:cNvCxnSpPr>
                <a:stCxn id="246" idx="3"/>
                <a:endCxn id="296"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50" name="直接连接符 349"/>
              <p:cNvCxnSpPr>
                <a:stCxn id="279" idx="3"/>
                <a:endCxn id="283"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56" name="直接连接符 355"/>
              <p:cNvCxnSpPr>
                <a:stCxn id="279" idx="3"/>
                <a:endCxn id="296"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60" name="直接连接符 359"/>
              <p:cNvCxnSpPr>
                <a:stCxn id="283" idx="5"/>
                <a:endCxn id="267"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364"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65" name="直接连接符 364"/>
              <p:cNvCxnSpPr>
                <a:stCxn id="364" idx="7"/>
                <a:endCxn id="218"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p:cNvGrpSpPr/>
              <p:nvPr/>
            </p:nvGrpSpPr>
            <p:grpSpPr>
              <a:xfrm rot="10800000">
                <a:off x="14416409" y="3598139"/>
                <a:ext cx="761854" cy="655386"/>
                <a:chOff x="15191991" y="3796224"/>
                <a:chExt cx="761854" cy="655386"/>
              </a:xfrm>
            </p:grpSpPr>
            <p:sp>
              <p:nvSpPr>
                <p:cNvPr id="119"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0" name="直接连接符 119"/>
                <p:cNvCxnSpPr>
                  <a:endCxn id="119"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21"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2" name="直接连接符 121"/>
                <p:cNvCxnSpPr>
                  <a:stCxn id="121" idx="7"/>
                  <a:endCxn id="119"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自由: 形状 15"/>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098443" y="1944844"/>
            <a:ext cx="1749218" cy="1749218"/>
            <a:chOff x="1098443" y="1944844"/>
            <a:chExt cx="1749218" cy="1749218"/>
          </a:xfrm>
        </p:grpSpPr>
        <p:sp>
          <p:nvSpPr>
            <p:cNvPr id="398" name="空心弧 397"/>
            <p:cNvSpPr/>
            <p:nvPr/>
          </p:nvSpPr>
          <p:spPr>
            <a:xfrm>
              <a:off x="1098443" y="1944844"/>
              <a:ext cx="1749218" cy="1749218"/>
            </a:xfrm>
            <a:prstGeom prst="blockArc">
              <a:avLst>
                <a:gd name="adj1" fmla="val 10797771"/>
                <a:gd name="adj2" fmla="val 16224726"/>
                <a:gd name="adj3" fmla="val 6037"/>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1156403" y="2006906"/>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025131" y="1958461"/>
            <a:ext cx="1749218" cy="1749218"/>
            <a:chOff x="4025131" y="1958461"/>
            <a:chExt cx="1749218" cy="1749218"/>
          </a:xfrm>
        </p:grpSpPr>
        <p:sp>
          <p:nvSpPr>
            <p:cNvPr id="391" name="空心弧 390"/>
            <p:cNvSpPr/>
            <p:nvPr/>
          </p:nvSpPr>
          <p:spPr>
            <a:xfrm>
              <a:off x="4025131" y="1958461"/>
              <a:ext cx="1749218" cy="1749218"/>
            </a:xfrm>
            <a:prstGeom prst="blockArc">
              <a:avLst>
                <a:gd name="adj1" fmla="val 17058784"/>
                <a:gd name="adj2" fmla="val 16224726"/>
                <a:gd name="adj3" fmla="val 6037"/>
              </a:avLst>
            </a:prstGeom>
            <a:gradFill>
              <a:gsLst>
                <a:gs pos="0">
                  <a:schemeClr val="bg1">
                    <a:alpha val="25000"/>
                  </a:schemeClr>
                </a:gs>
                <a:gs pos="50000">
                  <a:schemeClr val="bg1">
                    <a:alpha val="25000"/>
                  </a:schemeClr>
                </a:gs>
                <a:gs pos="50000">
                  <a:schemeClr val="bg1">
                    <a:alpha val="0"/>
                  </a:schemeClr>
                </a:gs>
                <a:gs pos="100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4086705" y="2019448"/>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951225" y="1946375"/>
            <a:ext cx="1749218" cy="1749218"/>
            <a:chOff x="6951225" y="1946375"/>
            <a:chExt cx="1749218" cy="1749218"/>
          </a:xfrm>
        </p:grpSpPr>
        <p:sp>
          <p:nvSpPr>
            <p:cNvPr id="370" name="空心弧 369"/>
            <p:cNvSpPr/>
            <p:nvPr/>
          </p:nvSpPr>
          <p:spPr>
            <a:xfrm>
              <a:off x="6951225" y="1946375"/>
              <a:ext cx="1749218" cy="1749218"/>
            </a:xfrm>
            <a:prstGeom prst="blockArc">
              <a:avLst>
                <a:gd name="adj1" fmla="val 8648"/>
                <a:gd name="adj2" fmla="val 16171501"/>
                <a:gd name="adj3" fmla="val 6037"/>
              </a:avLst>
            </a:prstGeom>
            <a:gradFill flip="none" rotWithShape="1">
              <a:gsLst>
                <a:gs pos="0">
                  <a:schemeClr val="bg1">
                    <a:alpha val="25000"/>
                  </a:schemeClr>
                </a:gs>
                <a:gs pos="50000">
                  <a:schemeClr val="bg1">
                    <a:alpha val="25000"/>
                  </a:schemeClr>
                </a:gs>
                <a:gs pos="100000">
                  <a:schemeClr val="bg1">
                    <a:alpha val="25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7013035" y="2007065"/>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2" name="椭圆 391"/>
          <p:cNvSpPr/>
          <p:nvPr/>
        </p:nvSpPr>
        <p:spPr>
          <a:xfrm rot="5400000">
            <a:off x="4652748" y="3431590"/>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rot="5400000">
            <a:off x="4677734" y="1790716"/>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4551731"/>
      </p:ext>
    </p:extLst>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 fill="hold"/>
                                            <p:tgtEl>
                                              <p:spTgt spid="17"/>
                                            </p:tgtEl>
                                          </p:cBhvr>
                                          <p:by x="50000" y="50000"/>
                                        </p:animScale>
                                      </p:childTnLst>
                                    </p:cTn>
                                  </p:par>
                                  <p:par>
                                    <p:cTn id="9" presetID="42" presetClass="path" presetSubtype="0" accel="50000" decel="50000" fill="hold" nodeType="withEffect">
                                      <p:stCondLst>
                                        <p:cond delay="0"/>
                                      </p:stCondLst>
                                      <p:childTnLst>
                                        <p:animMotion origin="layout" path="M 4.16667E-7 4.07407E-6 L -1.11224 -0.65996 " pathEditMode="relative" rAng="0" ptsTypes="AA">
                                          <p:cBhvr>
                                            <p:cTn id="10" dur="800" spd="-100000" fill="hold"/>
                                            <p:tgtEl>
                                              <p:spTgt spid="17"/>
                                            </p:tgtEl>
                                            <p:attrNameLst>
                                              <p:attrName>ppt_x</p:attrName>
                                              <p:attrName>ppt_y</p:attrName>
                                            </p:attrNameLst>
                                          </p:cBhvr>
                                          <p:rCtr x="-55612" y="-33009"/>
                                        </p:animMotion>
                                      </p:childTnLst>
                                    </p:cTn>
                                  </p:par>
                                  <p:par>
                                    <p:cTn id="11" presetID="6" presetClass="emph" presetSubtype="0" fill="hold" nodeType="withEffect">
                                      <p:stCondLst>
                                        <p:cond delay="0"/>
                                      </p:stCondLst>
                                      <p:childTnLst>
                                        <p:animScale>
                                          <p:cBhvr>
                                            <p:cTn id="12" dur="1000" fill="hold"/>
                                            <p:tgtEl>
                                              <p:spTgt spid="17"/>
                                            </p:tgtEl>
                                          </p:cBhvr>
                                          <p:by x="200000" y="200000"/>
                                        </p:animScale>
                                      </p:childTnLst>
                                    </p:cTn>
                                  </p:par>
                                  <p:par>
                                    <p:cTn id="13" presetID="8" presetClass="emph" presetSubtype="0" fill="hold" nodeType="withEffect">
                                      <p:stCondLst>
                                        <p:cond delay="1000"/>
                                      </p:stCondLst>
                                      <p:childTnLst>
                                        <p:animRot by="-21600000">
                                          <p:cBhvr>
                                            <p:cTn id="14" dur="3000" fill="hold"/>
                                            <p:tgtEl>
                                              <p:spTgt spid="17"/>
                                            </p:tgtEl>
                                            <p:attrNameLst>
                                              <p:attrName>r</p:attrName>
                                            </p:attrNameLst>
                                          </p:cBhvr>
                                        </p:animRot>
                                      </p:childTnLst>
                                    </p:cTn>
                                  </p:par>
                                  <p:par>
                                    <p:cTn id="15" presetID="2" presetClass="entr" presetSubtype="2" fill="hold" grpId="0" nodeType="withEffect">
                                      <p:stCondLst>
                                        <p:cond delay="1000"/>
                                      </p:stCondLst>
                                      <p:childTnLst>
                                        <p:set>
                                          <p:cBhvr>
                                            <p:cTn id="16" dur="1" fill="hold">
                                              <p:stCondLst>
                                                <p:cond delay="0"/>
                                              </p:stCondLst>
                                            </p:cTn>
                                            <p:tgtEl>
                                              <p:spTgt spid="210"/>
                                            </p:tgtEl>
                                            <p:attrNameLst>
                                              <p:attrName>style.visibility</p:attrName>
                                            </p:attrNameLst>
                                          </p:cBhvr>
                                          <p:to>
                                            <p:strVal val="visible"/>
                                          </p:to>
                                        </p:set>
                                        <p:anim calcmode="lin" valueType="num">
                                          <p:cBhvr additive="base">
                                            <p:cTn id="17" dur="1500" fill="hold"/>
                                            <p:tgtEl>
                                              <p:spTgt spid="210"/>
                                            </p:tgtEl>
                                            <p:attrNameLst>
                                              <p:attrName>ppt_x</p:attrName>
                                            </p:attrNameLst>
                                          </p:cBhvr>
                                          <p:tavLst>
                                            <p:tav tm="0">
                                              <p:val>
                                                <p:strVal val="1+#ppt_w/2"/>
                                              </p:val>
                                            </p:tav>
                                            <p:tav tm="100000">
                                              <p:val>
                                                <p:strVal val="#ppt_x"/>
                                              </p:val>
                                            </p:tav>
                                          </p:tavLst>
                                        </p:anim>
                                        <p:anim calcmode="lin" valueType="num">
                                          <p:cBhvr additive="base">
                                            <p:cTn id="18" dur="1500" fill="hold"/>
                                            <p:tgtEl>
                                              <p:spTgt spid="210"/>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40"/>
                                            </p:tgtEl>
                                          </p:cBhvr>
                                          <p:by x="50000" y="50000"/>
                                        </p:animScale>
                                      </p:childTnLst>
                                    </p:cTn>
                                  </p:par>
                                  <p:par>
                                    <p:cTn id="23" presetID="6" presetClass="emph" presetSubtype="0" fill="hold" nodeType="withEffect">
                                      <p:stCondLst>
                                        <p:cond delay="1000"/>
                                      </p:stCondLst>
                                      <p:childTnLst>
                                        <p:animScale>
                                          <p:cBhvr>
                                            <p:cTn id="24" dur="2000" fill="hold"/>
                                            <p:tgtEl>
                                              <p:spTgt spid="40"/>
                                            </p:tgtEl>
                                          </p:cBhvr>
                                          <p:by x="200000" y="200000"/>
                                        </p:animScale>
                                      </p:childTnLst>
                                    </p:cTn>
                                  </p:par>
                                  <p:par>
                                    <p:cTn id="25" presetID="42" presetClass="path" presetSubtype="0" accel="50000" decel="50000" fill="hold" nodeType="withEffect">
                                      <p:stCondLst>
                                        <p:cond delay="1000"/>
                                      </p:stCondLst>
                                      <p:childTnLst>
                                        <p:animMotion origin="layout" path="M -6.25E-7 -2.22222E-6 L 0.80443 -0.2162 " pathEditMode="relative" rAng="0" ptsTypes="AA">
                                          <p:cBhvr>
                                            <p:cTn id="26" dur="2000" spd="-100000" fill="hold"/>
                                            <p:tgtEl>
                                              <p:spTgt spid="40"/>
                                            </p:tgtEl>
                                            <p:attrNameLst>
                                              <p:attrName>ppt_x</p:attrName>
                                              <p:attrName>ppt_y</p:attrName>
                                            </p:attrNameLst>
                                          </p:cBhvr>
                                          <p:rCtr x="40221" y="-10810"/>
                                        </p:animMotion>
                                      </p:childTnLst>
                                    </p:cTn>
                                  </p:par>
                                  <p:par>
                                    <p:cTn id="27" presetID="8" presetClass="emph" presetSubtype="0" fill="hold" nodeType="withEffect">
                                      <p:stCondLst>
                                        <p:cond delay="1000"/>
                                      </p:stCondLst>
                                      <p:childTnLst>
                                        <p:animRot by="-21600000">
                                          <p:cBhvr>
                                            <p:cTn id="28" dur="2000" fill="hold"/>
                                            <p:tgtEl>
                                              <p:spTgt spid="40"/>
                                            </p:tgtEl>
                                            <p:attrNameLst>
                                              <p:attrName>r</p:attrName>
                                            </p:attrNameLst>
                                          </p:cBhvr>
                                        </p:animRot>
                                      </p:childTnLst>
                                    </p:cTn>
                                  </p:par>
                                  <p:par>
                                    <p:cTn id="29" presetID="1" presetClass="entr" presetSubtype="0" fill="hold" grpId="1" nodeType="withEffect">
                                      <p:stCondLst>
                                        <p:cond delay="3000"/>
                                      </p:stCondLst>
                                      <p:childTnLst>
                                        <p:set>
                                          <p:cBhvr>
                                            <p:cTn id="30" dur="1" fill="hold">
                                              <p:stCondLst>
                                                <p:cond delay="0"/>
                                              </p:stCondLst>
                                            </p:cTn>
                                            <p:tgtEl>
                                              <p:spTgt spid="397"/>
                                            </p:tgtEl>
                                            <p:attrNameLst>
                                              <p:attrName>style.visibility</p:attrName>
                                            </p:attrNameLst>
                                          </p:cBhvr>
                                          <p:to>
                                            <p:strVal val="visible"/>
                                          </p:to>
                                        </p:set>
                                      </p:childTnLst>
                                    </p:cTn>
                                  </p:par>
                                  <p:par>
                                    <p:cTn id="31" presetID="1" presetClass="entr" presetSubtype="0" fill="hold" grpId="1" nodeType="withEffect">
                                      <p:stCondLst>
                                        <p:cond delay="3000"/>
                                      </p:stCondLst>
                                      <p:childTnLst>
                                        <p:set>
                                          <p:cBhvr>
                                            <p:cTn id="32" dur="1" fill="hold">
                                              <p:stCondLst>
                                                <p:cond delay="0"/>
                                              </p:stCondLst>
                                            </p:cTn>
                                            <p:tgtEl>
                                              <p:spTgt spid="399"/>
                                            </p:tgtEl>
                                            <p:attrNameLst>
                                              <p:attrName>style.visibility</p:attrName>
                                            </p:attrNameLst>
                                          </p:cBhvr>
                                          <p:to>
                                            <p:strVal val="visible"/>
                                          </p:to>
                                        </p:set>
                                      </p:childTnLst>
                                    </p:cTn>
                                  </p:par>
                                  <p:par>
                                    <p:cTn id="33" presetID="42" presetClass="path" presetSubtype="0" accel="50000" decel="50000" fill="hold" grpId="0" nodeType="withEffect">
                                      <p:stCondLst>
                                        <p:cond delay="3000"/>
                                      </p:stCondLst>
                                      <p:childTnLst>
                                        <p:animMotion origin="layout" path="M 1.04167E-6 4.81481E-6 L 0.77604 0.27361 " pathEditMode="relative" rAng="0" ptsTypes="AA">
                                          <p:cBhvr>
                                            <p:cTn id="34" dur="1000" spd="-100000" fill="hold"/>
                                            <p:tgtEl>
                                              <p:spTgt spid="397"/>
                                            </p:tgtEl>
                                            <p:attrNameLst>
                                              <p:attrName>ppt_x</p:attrName>
                                              <p:attrName>ppt_y</p:attrName>
                                            </p:attrNameLst>
                                          </p:cBhvr>
                                          <p:rCtr x="38802" y="13681"/>
                                        </p:animMotion>
                                      </p:childTnLst>
                                    </p:cTn>
                                  </p:par>
                                  <p:par>
                                    <p:cTn id="35" presetID="42" presetClass="path" presetSubtype="0" accel="50000" decel="50000" fill="hold" grpId="0" nodeType="withEffect">
                                      <p:stCondLst>
                                        <p:cond delay="3000"/>
                                      </p:stCondLst>
                                      <p:childTnLst>
                                        <p:animMotion origin="layout" path="M 0.06862 -0.11968 L 0.84271 0.15625 " pathEditMode="relative" rAng="0" ptsTypes="AA">
                                          <p:cBhvr>
                                            <p:cTn id="36" dur="1000" spd="-100000" fill="hold"/>
                                            <p:tgtEl>
                                              <p:spTgt spid="399"/>
                                            </p:tgtEl>
                                            <p:attrNameLst>
                                              <p:attrName>ppt_x</p:attrName>
                                              <p:attrName>ppt_y</p:attrName>
                                            </p:attrNameLst>
                                          </p:cBhvr>
                                          <p:rCtr x="38698" y="13796"/>
                                        </p:animMotion>
                                      </p:childTnLst>
                                    </p:cTn>
                                  </p:par>
                                  <p:par>
                                    <p:cTn id="37" presetID="37" presetClass="path" presetSubtype="0" decel="100000" fill="hold" grpId="2" nodeType="withEffect">
                                      <p:stCondLst>
                                        <p:cond delay="4000"/>
                                      </p:stCondLst>
                                      <p:childTnLst>
                                        <p:animMotion origin="layout" path="M 1.25E-6 -2.59259E-6 C 0.00391 -0.06365 0.01966 -0.10972 0.06888 -0.1199 " pathEditMode="relative" rAng="0" ptsTypes="AA">
                                          <p:cBhvr>
                                            <p:cTn id="38" dur="500" spd="-100000" fill="hold"/>
                                            <p:tgtEl>
                                              <p:spTgt spid="399"/>
                                            </p:tgtEl>
                                            <p:attrNameLst>
                                              <p:attrName>ppt_x</p:attrName>
                                              <p:attrName>ppt_y</p:attrName>
                                            </p:attrNameLst>
                                          </p:cBhvr>
                                          <p:rCtr x="3438" y="-5995"/>
                                        </p:animMotion>
                                      </p:childTnLst>
                                    </p:cTn>
                                  </p:par>
                                  <p:par>
                                    <p:cTn id="39" presetID="20" presetClass="entr" presetSubtype="0" fill="hold" nodeType="withEffect">
                                      <p:stCondLst>
                                        <p:cond delay="4000"/>
                                      </p:stCondLst>
                                      <p:childTnLst>
                                        <p:set>
                                          <p:cBhvr>
                                            <p:cTn id="40" dur="1" fill="hold">
                                              <p:stCondLst>
                                                <p:cond delay="0"/>
                                              </p:stCondLst>
                                            </p:cTn>
                                            <p:tgtEl>
                                              <p:spTgt spid="32"/>
                                            </p:tgtEl>
                                            <p:attrNameLst>
                                              <p:attrName>style.visibility</p:attrName>
                                            </p:attrNameLst>
                                          </p:cBhvr>
                                          <p:to>
                                            <p:strVal val="visible"/>
                                          </p:to>
                                        </p:set>
                                        <p:animEffect transition="in" filter="wedge">
                                          <p:cBhvr>
                                            <p:cTn id="41" dur="500"/>
                                            <p:tgtEl>
                                              <p:spTgt spid="32"/>
                                            </p:tgtEl>
                                          </p:cBhvr>
                                        </p:animEffect>
                                      </p:childTnLst>
                                    </p:cTn>
                                  </p:par>
                                  <p:par>
                                    <p:cTn id="42" presetID="6" presetClass="entr" presetSubtype="32" fill="hold" grpId="0" nodeType="withEffect">
                                      <p:stCondLst>
                                        <p:cond delay="4500"/>
                                      </p:stCondLst>
                                      <p:childTnLst>
                                        <p:set>
                                          <p:cBhvr>
                                            <p:cTn id="43" dur="1" fill="hold">
                                              <p:stCondLst>
                                                <p:cond delay="0"/>
                                              </p:stCondLst>
                                            </p:cTn>
                                            <p:tgtEl>
                                              <p:spTgt spid="400"/>
                                            </p:tgtEl>
                                            <p:attrNameLst>
                                              <p:attrName>style.visibility</p:attrName>
                                            </p:attrNameLst>
                                          </p:cBhvr>
                                          <p:to>
                                            <p:strVal val="visible"/>
                                          </p:to>
                                        </p:set>
                                        <p:animEffect transition="in" filter="circle(out)">
                                          <p:cBhvr>
                                            <p:cTn id="44" dur="1000"/>
                                            <p:tgtEl>
                                              <p:spTgt spid="400"/>
                                            </p:tgtEl>
                                          </p:cBhvr>
                                        </p:animEffect>
                                      </p:childTnLst>
                                    </p:cTn>
                                  </p:par>
                                  <p:par>
                                    <p:cTn id="45" presetID="2" presetClass="entr" presetSubtype="4" fill="hold" grpId="0" nodeType="withEffect" p14:presetBounceEnd="60000">
                                      <p:stCondLst>
                                        <p:cond delay="5000"/>
                                      </p:stCondLst>
                                      <p:childTnLst>
                                        <p:set>
                                          <p:cBhvr>
                                            <p:cTn id="46" dur="1" fill="hold">
                                              <p:stCondLst>
                                                <p:cond delay="0"/>
                                              </p:stCondLst>
                                            </p:cTn>
                                            <p:tgtEl>
                                              <p:spTgt spid="402"/>
                                            </p:tgtEl>
                                            <p:attrNameLst>
                                              <p:attrName>style.visibility</p:attrName>
                                            </p:attrNameLst>
                                          </p:cBhvr>
                                          <p:to>
                                            <p:strVal val="visible"/>
                                          </p:to>
                                        </p:set>
                                        <p:anim calcmode="lin" valueType="num" p14:bounceEnd="60000">
                                          <p:cBhvr additive="base">
                                            <p:cTn id="47" dur="500" fill="hold"/>
                                            <p:tgtEl>
                                              <p:spTgt spid="402"/>
                                            </p:tgtEl>
                                            <p:attrNameLst>
                                              <p:attrName>ppt_x</p:attrName>
                                            </p:attrNameLst>
                                          </p:cBhvr>
                                          <p:tavLst>
                                            <p:tav tm="0">
                                              <p:val>
                                                <p:strVal val="#ppt_x"/>
                                              </p:val>
                                            </p:tav>
                                            <p:tav tm="100000">
                                              <p:val>
                                                <p:strVal val="#ppt_x"/>
                                              </p:val>
                                            </p:tav>
                                          </p:tavLst>
                                        </p:anim>
                                        <p:anim calcmode="lin" valueType="num" p14:bounceEnd="60000">
                                          <p:cBhvr additive="base">
                                            <p:cTn id="48" dur="500" fill="hold"/>
                                            <p:tgtEl>
                                              <p:spTgt spid="402"/>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5000"/>
                                      </p:stCondLst>
                                      <p:iterate type="lt">
                                        <p:tmPct val="10000"/>
                                      </p:iterate>
                                      <p:childTnLst>
                                        <p:set>
                                          <p:cBhvr>
                                            <p:cTn id="50" dur="1" fill="hold">
                                              <p:stCondLst>
                                                <p:cond delay="0"/>
                                              </p:stCondLst>
                                            </p:cTn>
                                            <p:tgtEl>
                                              <p:spTgt spid="138"/>
                                            </p:tgtEl>
                                            <p:attrNameLst>
                                              <p:attrName>style.visibility</p:attrName>
                                            </p:attrNameLst>
                                          </p:cBhvr>
                                          <p:to>
                                            <p:strVal val="visible"/>
                                          </p:to>
                                        </p:set>
                                        <p:animEffect transition="in" filter="fade">
                                          <p:cBhvr>
                                            <p:cTn id="51" dur="500"/>
                                            <p:tgtEl>
                                              <p:spTgt spid="138"/>
                                            </p:tgtEl>
                                          </p:cBhvr>
                                        </p:animEffect>
                                      </p:childTnLst>
                                    </p:cTn>
                                  </p:par>
                                  <p:par>
                                    <p:cTn id="52" presetID="37" presetClass="entr" presetSubtype="0" fill="hold" grpId="0" nodeType="withEffect">
                                      <p:stCondLst>
                                        <p:cond delay="570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1000"/>
                                            <p:tgtEl>
                                              <p:spTgt spid="139"/>
                                            </p:tgtEl>
                                          </p:cBhvr>
                                        </p:animEffect>
                                        <p:anim calcmode="lin" valueType="num">
                                          <p:cBhvr>
                                            <p:cTn id="55" dur="1000" fill="hold"/>
                                            <p:tgtEl>
                                              <p:spTgt spid="139"/>
                                            </p:tgtEl>
                                            <p:attrNameLst>
                                              <p:attrName>ppt_x</p:attrName>
                                            </p:attrNameLst>
                                          </p:cBhvr>
                                          <p:tavLst>
                                            <p:tav tm="0">
                                              <p:val>
                                                <p:strVal val="#ppt_x"/>
                                              </p:val>
                                            </p:tav>
                                            <p:tav tm="100000">
                                              <p:val>
                                                <p:strVal val="#ppt_x"/>
                                              </p:val>
                                            </p:tav>
                                          </p:tavLst>
                                        </p:anim>
                                        <p:anim calcmode="lin" valueType="num">
                                          <p:cBhvr>
                                            <p:cTn id="56" dur="900" decel="100000" fill="hold"/>
                                            <p:tgtEl>
                                              <p:spTgt spid="13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58" presetID="1" presetClass="entr" presetSubtype="0" fill="hold" grpId="0" nodeType="withEffect">
                                      <p:stCondLst>
                                        <p:cond delay="6800"/>
                                      </p:stCondLst>
                                      <p:childTnLst>
                                        <p:set>
                                          <p:cBhvr>
                                            <p:cTn id="59" dur="1" fill="hold">
                                              <p:stCondLst>
                                                <p:cond delay="0"/>
                                              </p:stCondLst>
                                            </p:cTn>
                                            <p:tgtEl>
                                              <p:spTgt spid="390"/>
                                            </p:tgtEl>
                                            <p:attrNameLst>
                                              <p:attrName>style.visibility</p:attrName>
                                            </p:attrNameLst>
                                          </p:cBhvr>
                                          <p:to>
                                            <p:strVal val="visible"/>
                                          </p:to>
                                        </p:set>
                                      </p:childTnLst>
                                    </p:cTn>
                                  </p:par>
                                  <p:par>
                                    <p:cTn id="60" presetID="42" presetClass="path" presetSubtype="0" accel="50000" decel="50000" fill="hold" grpId="1" nodeType="withEffect">
                                      <p:stCondLst>
                                        <p:cond delay="6800"/>
                                      </p:stCondLst>
                                      <p:childTnLst>
                                        <p:animMotion origin="layout" path="M -2.91667E-6 1.48148E-6 L 0.53607 0.26991 " pathEditMode="relative" rAng="0" ptsTypes="AA">
                                          <p:cBhvr>
                                            <p:cTn id="61" dur="1000" spd="-100000" fill="hold"/>
                                            <p:tgtEl>
                                              <p:spTgt spid="390"/>
                                            </p:tgtEl>
                                            <p:attrNameLst>
                                              <p:attrName>ppt_x</p:attrName>
                                              <p:attrName>ppt_y</p:attrName>
                                            </p:attrNameLst>
                                          </p:cBhvr>
                                          <p:rCtr x="26797" y="13495"/>
                                        </p:animMotion>
                                      </p:childTnLst>
                                    </p:cTn>
                                  </p:par>
                                  <p:par>
                                    <p:cTn id="62" presetID="1" presetClass="entr" presetSubtype="0" fill="hold" grpId="0" nodeType="withEffect">
                                      <p:stCondLst>
                                        <p:cond delay="6800"/>
                                      </p:stCondLst>
                                      <p:childTnLst>
                                        <p:set>
                                          <p:cBhvr>
                                            <p:cTn id="63" dur="1" fill="hold">
                                              <p:stCondLst>
                                                <p:cond delay="0"/>
                                              </p:stCondLst>
                                            </p:cTn>
                                            <p:tgtEl>
                                              <p:spTgt spid="392"/>
                                            </p:tgtEl>
                                            <p:attrNameLst>
                                              <p:attrName>style.visibility</p:attrName>
                                            </p:attrNameLst>
                                          </p:cBhvr>
                                          <p:to>
                                            <p:strVal val="visible"/>
                                          </p:to>
                                        </p:set>
                                      </p:childTnLst>
                                    </p:cTn>
                                  </p:par>
                                  <p:par>
                                    <p:cTn id="64" presetID="42" presetClass="path" presetSubtype="0" accel="50000" decel="50000" fill="hold" grpId="1" nodeType="withEffect">
                                      <p:stCondLst>
                                        <p:cond delay="6800"/>
                                      </p:stCondLst>
                                      <p:childTnLst>
                                        <p:animMotion origin="layout" path="M 0.00378 -0.24167 L 0.53815 0.03079 " pathEditMode="relative" rAng="0" ptsTypes="AA">
                                          <p:cBhvr>
                                            <p:cTn id="65" dur="1000" spd="-100000" fill="hold"/>
                                            <p:tgtEl>
                                              <p:spTgt spid="392"/>
                                            </p:tgtEl>
                                            <p:attrNameLst>
                                              <p:attrName>ppt_x</p:attrName>
                                              <p:attrName>ppt_y</p:attrName>
                                            </p:attrNameLst>
                                          </p:cBhvr>
                                          <p:rCtr x="26719" y="13611"/>
                                        </p:animMotion>
                                      </p:childTnLst>
                                    </p:cTn>
                                  </p:par>
                                  <p:par>
                                    <p:cTn id="66" presetID="37" presetClass="path" presetSubtype="0" decel="50000" fill="hold" grpId="2" nodeType="withEffect">
                                      <p:stCondLst>
                                        <p:cond delay="7800"/>
                                      </p:stCondLst>
                                      <p:childTnLst>
                                        <p:animMotion origin="layout" path="M -0.00469 0.00301 C -0.10534 -0.05694 -0.06498 -0.2375 0.00208 -0.23912 " pathEditMode="relative" rAng="0" ptsTypes="AA">
                                          <p:cBhvr>
                                            <p:cTn id="67" dur="1000" spd="-100000" fill="hold"/>
                                            <p:tgtEl>
                                              <p:spTgt spid="392"/>
                                            </p:tgtEl>
                                            <p:attrNameLst>
                                              <p:attrName>ppt_x</p:attrName>
                                              <p:attrName>ppt_y</p:attrName>
                                            </p:attrNameLst>
                                          </p:cBhvr>
                                          <p:rCtr x="-2695" y="-12106"/>
                                        </p:animMotion>
                                      </p:childTnLst>
                                    </p:cTn>
                                  </p:par>
                                  <p:par>
                                    <p:cTn id="68" presetID="20" presetClass="entr" presetSubtype="0" fill="hold" nodeType="withEffect">
                                      <p:stCondLst>
                                        <p:cond delay="7800"/>
                                      </p:stCondLst>
                                      <p:childTnLst>
                                        <p:set>
                                          <p:cBhvr>
                                            <p:cTn id="69" dur="1" fill="hold">
                                              <p:stCondLst>
                                                <p:cond delay="0"/>
                                              </p:stCondLst>
                                            </p:cTn>
                                            <p:tgtEl>
                                              <p:spTgt spid="33"/>
                                            </p:tgtEl>
                                            <p:attrNameLst>
                                              <p:attrName>style.visibility</p:attrName>
                                            </p:attrNameLst>
                                          </p:cBhvr>
                                          <p:to>
                                            <p:strVal val="visible"/>
                                          </p:to>
                                        </p:set>
                                        <p:animEffect transition="in" filter="wedge">
                                          <p:cBhvr>
                                            <p:cTn id="70" dur="1000"/>
                                            <p:tgtEl>
                                              <p:spTgt spid="33"/>
                                            </p:tgtEl>
                                          </p:cBhvr>
                                        </p:animEffect>
                                      </p:childTnLst>
                                    </p:cTn>
                                  </p:par>
                                  <p:par>
                                    <p:cTn id="71" presetID="6" presetClass="entr" presetSubtype="32" fill="hold" grpId="0" nodeType="withEffect">
                                      <p:stCondLst>
                                        <p:cond delay="8300"/>
                                      </p:stCondLst>
                                      <p:childTnLst>
                                        <p:set>
                                          <p:cBhvr>
                                            <p:cTn id="72" dur="1" fill="hold">
                                              <p:stCondLst>
                                                <p:cond delay="0"/>
                                              </p:stCondLst>
                                            </p:cTn>
                                            <p:tgtEl>
                                              <p:spTgt spid="393"/>
                                            </p:tgtEl>
                                            <p:attrNameLst>
                                              <p:attrName>style.visibility</p:attrName>
                                            </p:attrNameLst>
                                          </p:cBhvr>
                                          <p:to>
                                            <p:strVal val="visible"/>
                                          </p:to>
                                        </p:set>
                                        <p:animEffect transition="in" filter="circle(out)">
                                          <p:cBhvr>
                                            <p:cTn id="73" dur="1000"/>
                                            <p:tgtEl>
                                              <p:spTgt spid="393"/>
                                            </p:tgtEl>
                                          </p:cBhvr>
                                        </p:animEffect>
                                      </p:childTnLst>
                                    </p:cTn>
                                  </p:par>
                                  <p:par>
                                    <p:cTn id="74" presetID="2" presetClass="entr" presetSubtype="4" fill="hold" grpId="0" nodeType="withEffect" p14:presetBounceEnd="60000">
                                      <p:stCondLst>
                                        <p:cond delay="8800"/>
                                      </p:stCondLst>
                                      <p:childTnLst>
                                        <p:set>
                                          <p:cBhvr>
                                            <p:cTn id="75" dur="1" fill="hold">
                                              <p:stCondLst>
                                                <p:cond delay="0"/>
                                              </p:stCondLst>
                                            </p:cTn>
                                            <p:tgtEl>
                                              <p:spTgt spid="395"/>
                                            </p:tgtEl>
                                            <p:attrNameLst>
                                              <p:attrName>style.visibility</p:attrName>
                                            </p:attrNameLst>
                                          </p:cBhvr>
                                          <p:to>
                                            <p:strVal val="visible"/>
                                          </p:to>
                                        </p:set>
                                        <p:anim calcmode="lin" valueType="num" p14:bounceEnd="60000">
                                          <p:cBhvr additive="base">
                                            <p:cTn id="76" dur="500" fill="hold"/>
                                            <p:tgtEl>
                                              <p:spTgt spid="395"/>
                                            </p:tgtEl>
                                            <p:attrNameLst>
                                              <p:attrName>ppt_x</p:attrName>
                                            </p:attrNameLst>
                                          </p:cBhvr>
                                          <p:tavLst>
                                            <p:tav tm="0">
                                              <p:val>
                                                <p:strVal val="#ppt_x"/>
                                              </p:val>
                                            </p:tav>
                                            <p:tav tm="100000">
                                              <p:val>
                                                <p:strVal val="#ppt_x"/>
                                              </p:val>
                                            </p:tav>
                                          </p:tavLst>
                                        </p:anim>
                                        <p:anim calcmode="lin" valueType="num" p14:bounceEnd="60000">
                                          <p:cBhvr additive="base">
                                            <p:cTn id="77" dur="500" fill="hold"/>
                                            <p:tgtEl>
                                              <p:spTgt spid="395"/>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8800"/>
                                      </p:stCondLst>
                                      <p:iterate type="lt">
                                        <p:tmPct val="10000"/>
                                      </p:iterate>
                                      <p:childTnLst>
                                        <p:set>
                                          <p:cBhvr>
                                            <p:cTn id="79" dur="1" fill="hold">
                                              <p:stCondLst>
                                                <p:cond delay="0"/>
                                              </p:stCondLst>
                                            </p:cTn>
                                            <p:tgtEl>
                                              <p:spTgt spid="151"/>
                                            </p:tgtEl>
                                            <p:attrNameLst>
                                              <p:attrName>style.visibility</p:attrName>
                                            </p:attrNameLst>
                                          </p:cBhvr>
                                          <p:to>
                                            <p:strVal val="visible"/>
                                          </p:to>
                                        </p:set>
                                        <p:animEffect transition="in" filter="fade">
                                          <p:cBhvr>
                                            <p:cTn id="80" dur="500"/>
                                            <p:tgtEl>
                                              <p:spTgt spid="151"/>
                                            </p:tgtEl>
                                          </p:cBhvr>
                                        </p:animEffect>
                                      </p:childTnLst>
                                    </p:cTn>
                                  </p:par>
                                  <p:par>
                                    <p:cTn id="81" presetID="37" presetClass="entr" presetSubtype="0" fill="hold" grpId="0" nodeType="withEffect">
                                      <p:stCondLst>
                                        <p:cond delay="9500"/>
                                      </p:stCondLst>
                                      <p:childTnLst>
                                        <p:set>
                                          <p:cBhvr>
                                            <p:cTn id="82" dur="1" fill="hold">
                                              <p:stCondLst>
                                                <p:cond delay="0"/>
                                              </p:stCondLst>
                                            </p:cTn>
                                            <p:tgtEl>
                                              <p:spTgt spid="152"/>
                                            </p:tgtEl>
                                            <p:attrNameLst>
                                              <p:attrName>style.visibility</p:attrName>
                                            </p:attrNameLst>
                                          </p:cBhvr>
                                          <p:to>
                                            <p:strVal val="visible"/>
                                          </p:to>
                                        </p:set>
                                        <p:animEffect transition="in" filter="fade">
                                          <p:cBhvr>
                                            <p:cTn id="83" dur="1000"/>
                                            <p:tgtEl>
                                              <p:spTgt spid="152"/>
                                            </p:tgtEl>
                                          </p:cBhvr>
                                        </p:animEffect>
                                        <p:anim calcmode="lin" valueType="num">
                                          <p:cBhvr>
                                            <p:cTn id="84" dur="1000" fill="hold"/>
                                            <p:tgtEl>
                                              <p:spTgt spid="152"/>
                                            </p:tgtEl>
                                            <p:attrNameLst>
                                              <p:attrName>ppt_x</p:attrName>
                                            </p:attrNameLst>
                                          </p:cBhvr>
                                          <p:tavLst>
                                            <p:tav tm="0">
                                              <p:val>
                                                <p:strVal val="#ppt_x"/>
                                              </p:val>
                                            </p:tav>
                                            <p:tav tm="100000">
                                              <p:val>
                                                <p:strVal val="#ppt_x"/>
                                              </p:val>
                                            </p:tav>
                                          </p:tavLst>
                                        </p:anim>
                                        <p:anim calcmode="lin" valueType="num">
                                          <p:cBhvr>
                                            <p:cTn id="85" dur="900" decel="100000" fill="hold"/>
                                            <p:tgtEl>
                                              <p:spTgt spid="152"/>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152"/>
                                            </p:tgtEl>
                                            <p:attrNameLst>
                                              <p:attrName>ppt_y</p:attrName>
                                            </p:attrNameLst>
                                          </p:cBhvr>
                                          <p:tavLst>
                                            <p:tav tm="0">
                                              <p:val>
                                                <p:strVal val="#ppt_y-.03"/>
                                              </p:val>
                                            </p:tav>
                                            <p:tav tm="100000">
                                              <p:val>
                                                <p:strVal val="#ppt_y"/>
                                              </p:val>
                                            </p:tav>
                                          </p:tavLst>
                                        </p:anim>
                                      </p:childTnLst>
                                    </p:cTn>
                                  </p:par>
                                  <p:par>
                                    <p:cTn id="87" presetID="1" presetClass="entr" presetSubtype="0" fill="hold" grpId="0" nodeType="withEffect">
                                      <p:stCondLst>
                                        <p:cond delay="10500"/>
                                      </p:stCondLst>
                                      <p:childTnLst>
                                        <p:set>
                                          <p:cBhvr>
                                            <p:cTn id="88" dur="1" fill="hold">
                                              <p:stCondLst>
                                                <p:cond delay="0"/>
                                              </p:stCondLst>
                                            </p:cTn>
                                            <p:tgtEl>
                                              <p:spTgt spid="237"/>
                                            </p:tgtEl>
                                            <p:attrNameLst>
                                              <p:attrName>style.visibility</p:attrName>
                                            </p:attrNameLst>
                                          </p:cBhvr>
                                          <p:to>
                                            <p:strVal val="visible"/>
                                          </p:to>
                                        </p:set>
                                      </p:childTnLst>
                                    </p:cTn>
                                  </p:par>
                                  <p:par>
                                    <p:cTn id="89" presetID="42" presetClass="path" presetSubtype="0" accel="50000" decel="50000" fill="hold" grpId="1" nodeType="withEffect">
                                      <p:stCondLst>
                                        <p:cond delay="10500"/>
                                      </p:stCondLst>
                                      <p:childTnLst>
                                        <p:animMotion origin="layout" path="M -2.91667E-6 -3.33333E-6 L 0.29205 0.27268 " pathEditMode="relative" rAng="0" ptsTypes="AA">
                                          <p:cBhvr>
                                            <p:cTn id="90" dur="1000" spd="-100000" fill="hold"/>
                                            <p:tgtEl>
                                              <p:spTgt spid="237"/>
                                            </p:tgtEl>
                                            <p:attrNameLst>
                                              <p:attrName>ppt_x</p:attrName>
                                              <p:attrName>ppt_y</p:attrName>
                                            </p:attrNameLst>
                                          </p:cBhvr>
                                          <p:rCtr x="14727" y="13727"/>
                                        </p:animMotion>
                                      </p:childTnLst>
                                    </p:cTn>
                                  </p:par>
                                  <p:par>
                                    <p:cTn id="91" presetID="1" presetClass="entr" presetSubtype="0" fill="hold" grpId="0" nodeType="withEffect">
                                      <p:stCondLst>
                                        <p:cond delay="10500"/>
                                      </p:stCondLst>
                                      <p:childTnLst>
                                        <p:set>
                                          <p:cBhvr>
                                            <p:cTn id="92" dur="1" fill="hold">
                                              <p:stCondLst>
                                                <p:cond delay="0"/>
                                              </p:stCondLst>
                                            </p:cTn>
                                            <p:tgtEl>
                                              <p:spTgt spid="371"/>
                                            </p:tgtEl>
                                            <p:attrNameLst>
                                              <p:attrName>style.visibility</p:attrName>
                                            </p:attrNameLst>
                                          </p:cBhvr>
                                          <p:to>
                                            <p:strVal val="visible"/>
                                          </p:to>
                                        </p:set>
                                      </p:childTnLst>
                                    </p:cTn>
                                  </p:par>
                                  <p:par>
                                    <p:cTn id="93" presetID="42" presetClass="path" presetSubtype="0" accel="50000" decel="50000" fill="hold" grpId="1" nodeType="withEffect">
                                      <p:stCondLst>
                                        <p:cond delay="10500"/>
                                      </p:stCondLst>
                                      <p:childTnLst>
                                        <p:animMotion origin="layout" path="M -3.125E-6 2.22222E-6 L 0.22175 0.15232 " pathEditMode="relative" rAng="0" ptsTypes="AA">
                                          <p:cBhvr>
                                            <p:cTn id="94" dur="1000" spd="-100000" fill="hold"/>
                                            <p:tgtEl>
                                              <p:spTgt spid="371"/>
                                            </p:tgtEl>
                                            <p:attrNameLst>
                                              <p:attrName>ppt_x</p:attrName>
                                              <p:attrName>ppt_y</p:attrName>
                                            </p:attrNameLst>
                                          </p:cBhvr>
                                          <p:rCtr x="11068" y="7569"/>
                                        </p:animMotion>
                                      </p:childTnLst>
                                    </p:cTn>
                                  </p:par>
                                  <p:par>
                                    <p:cTn id="95" presetID="21" presetClass="entr" presetSubtype="1" fill="hold" nodeType="withEffect">
                                      <p:stCondLst>
                                        <p:cond delay="11500"/>
                                      </p:stCondLst>
                                      <p:childTnLst>
                                        <p:set>
                                          <p:cBhvr>
                                            <p:cTn id="96" dur="1" fill="hold">
                                              <p:stCondLst>
                                                <p:cond delay="0"/>
                                              </p:stCondLst>
                                            </p:cTn>
                                            <p:tgtEl>
                                              <p:spTgt spid="34"/>
                                            </p:tgtEl>
                                            <p:attrNameLst>
                                              <p:attrName>style.visibility</p:attrName>
                                            </p:attrNameLst>
                                          </p:cBhvr>
                                          <p:to>
                                            <p:strVal val="visible"/>
                                          </p:to>
                                        </p:set>
                                        <p:animEffect transition="in" filter="wheel(1)">
                                          <p:cBhvr>
                                            <p:cTn id="97" dur="1500"/>
                                            <p:tgtEl>
                                              <p:spTgt spid="34"/>
                                            </p:tgtEl>
                                          </p:cBhvr>
                                        </p:animEffect>
                                      </p:childTnLst>
                                    </p:cTn>
                                  </p:par>
                                  <p:par>
                                    <p:cTn id="98" presetID="37" presetClass="path" presetSubtype="0" accel="50000" decel="50000" fill="hold" grpId="2" nodeType="withEffect">
                                      <p:stCondLst>
                                        <p:cond delay="11500"/>
                                      </p:stCondLst>
                                      <p:childTnLst>
                                        <p:animMotion origin="layout" path="M -1.875E-6 1.11111E-6 C 0.00534 0.1169 -0.08099 0.1493 -0.11693 0.07731 C -0.15299 0.00555 -0.13021 -0.11829 -0.06562 -0.12222 " pathEditMode="relative" rAng="0" ptsTypes="AAA">
                                          <p:cBhvr>
                                            <p:cTn id="99" dur="1500" fill="hold"/>
                                            <p:tgtEl>
                                              <p:spTgt spid="371"/>
                                            </p:tgtEl>
                                            <p:attrNameLst>
                                              <p:attrName>ppt_x</p:attrName>
                                              <p:attrName>ppt_y</p:attrName>
                                            </p:attrNameLst>
                                          </p:cBhvr>
                                          <p:rCtr x="-6693" y="-347"/>
                                        </p:animMotion>
                                      </p:childTnLst>
                                    </p:cTn>
                                  </p:par>
                                  <p:par>
                                    <p:cTn id="100" presetID="37" presetClass="path" presetSubtype="0" accel="50000" decel="50000" fill="hold" grpId="2" nodeType="withEffect">
                                      <p:stCondLst>
                                        <p:cond delay="11500"/>
                                      </p:stCondLst>
                                      <p:childTnLst>
                                        <p:animMotion origin="layout" path="M 0.00052 0.00046 C -0.09258 0.01898 -0.06771 0.19768 -0.04545 0.21111 C 0.02252 0.29097 0.072 0.18426 0.06875 0.12291 " pathEditMode="relative" rAng="0" ptsTypes="AAA">
                                          <p:cBhvr>
                                            <p:cTn id="101" dur="1500" fill="hold"/>
                                            <p:tgtEl>
                                              <p:spTgt spid="237"/>
                                            </p:tgtEl>
                                            <p:attrNameLst>
                                              <p:attrName>ppt_x</p:attrName>
                                              <p:attrName>ppt_y</p:attrName>
                                            </p:attrNameLst>
                                          </p:cBhvr>
                                          <p:rCtr x="91" y="11968"/>
                                        </p:animMotion>
                                      </p:childTnLst>
                                    </p:cTn>
                                  </p:par>
                                  <p:par>
                                    <p:cTn id="102" presetID="6" presetClass="entr" presetSubtype="32" fill="hold" grpId="0" nodeType="withEffect">
                                      <p:stCondLst>
                                        <p:cond delay="12000"/>
                                      </p:stCondLst>
                                      <p:childTnLst>
                                        <p:set>
                                          <p:cBhvr>
                                            <p:cTn id="103" dur="1" fill="hold">
                                              <p:stCondLst>
                                                <p:cond delay="0"/>
                                              </p:stCondLst>
                                            </p:cTn>
                                            <p:tgtEl>
                                              <p:spTgt spid="381"/>
                                            </p:tgtEl>
                                            <p:attrNameLst>
                                              <p:attrName>style.visibility</p:attrName>
                                            </p:attrNameLst>
                                          </p:cBhvr>
                                          <p:to>
                                            <p:strVal val="visible"/>
                                          </p:to>
                                        </p:set>
                                        <p:animEffect transition="in" filter="circle(out)">
                                          <p:cBhvr>
                                            <p:cTn id="104" dur="1000"/>
                                            <p:tgtEl>
                                              <p:spTgt spid="381"/>
                                            </p:tgtEl>
                                          </p:cBhvr>
                                        </p:animEffect>
                                      </p:childTnLst>
                                    </p:cTn>
                                  </p:par>
                                  <p:par>
                                    <p:cTn id="105" presetID="2" presetClass="entr" presetSubtype="4" fill="hold" grpId="0" nodeType="withEffect" p14:presetBounceEnd="60000">
                                      <p:stCondLst>
                                        <p:cond delay="12500"/>
                                      </p:stCondLst>
                                      <p:childTnLst>
                                        <p:set>
                                          <p:cBhvr>
                                            <p:cTn id="106" dur="1" fill="hold">
                                              <p:stCondLst>
                                                <p:cond delay="0"/>
                                              </p:stCondLst>
                                            </p:cTn>
                                            <p:tgtEl>
                                              <p:spTgt spid="383"/>
                                            </p:tgtEl>
                                            <p:attrNameLst>
                                              <p:attrName>style.visibility</p:attrName>
                                            </p:attrNameLst>
                                          </p:cBhvr>
                                          <p:to>
                                            <p:strVal val="visible"/>
                                          </p:to>
                                        </p:set>
                                        <p:anim calcmode="lin" valueType="num" p14:bounceEnd="60000">
                                          <p:cBhvr additive="base">
                                            <p:cTn id="107" dur="500" fill="hold"/>
                                            <p:tgtEl>
                                              <p:spTgt spid="383"/>
                                            </p:tgtEl>
                                            <p:attrNameLst>
                                              <p:attrName>ppt_x</p:attrName>
                                            </p:attrNameLst>
                                          </p:cBhvr>
                                          <p:tavLst>
                                            <p:tav tm="0">
                                              <p:val>
                                                <p:strVal val="#ppt_x"/>
                                              </p:val>
                                            </p:tav>
                                            <p:tav tm="100000">
                                              <p:val>
                                                <p:strVal val="#ppt_x"/>
                                              </p:val>
                                            </p:tav>
                                          </p:tavLst>
                                        </p:anim>
                                        <p:anim calcmode="lin" valueType="num" p14:bounceEnd="60000">
                                          <p:cBhvr additive="base">
                                            <p:cTn id="108" dur="500" fill="hold"/>
                                            <p:tgtEl>
                                              <p:spTgt spid="383"/>
                                            </p:tgtEl>
                                            <p:attrNameLst>
                                              <p:attrName>ppt_y</p:attrName>
                                            </p:attrNameLst>
                                          </p:cBhvr>
                                          <p:tavLst>
                                            <p:tav tm="0">
                                              <p:val>
                                                <p:strVal val="1+#ppt_h/2"/>
                                              </p:val>
                                            </p:tav>
                                            <p:tav tm="100000">
                                              <p:val>
                                                <p:strVal val="#ppt_y"/>
                                              </p:val>
                                            </p:tav>
                                          </p:tavLst>
                                        </p:anim>
                                      </p:childTnLst>
                                    </p:cTn>
                                  </p:par>
                                  <p:par>
                                    <p:cTn id="109" presetID="10" presetClass="entr" presetSubtype="0" fill="hold" grpId="0" nodeType="withEffect">
                                      <p:stCondLst>
                                        <p:cond delay="12500"/>
                                      </p:stCondLst>
                                      <p:iterate type="lt">
                                        <p:tmPct val="10000"/>
                                      </p:iterate>
                                      <p:childTnLst>
                                        <p:set>
                                          <p:cBhvr>
                                            <p:cTn id="110" dur="1" fill="hold">
                                              <p:stCondLst>
                                                <p:cond delay="0"/>
                                              </p:stCondLst>
                                            </p:cTn>
                                            <p:tgtEl>
                                              <p:spTgt spid="154"/>
                                            </p:tgtEl>
                                            <p:attrNameLst>
                                              <p:attrName>style.visibility</p:attrName>
                                            </p:attrNameLst>
                                          </p:cBhvr>
                                          <p:to>
                                            <p:strVal val="visible"/>
                                          </p:to>
                                        </p:set>
                                        <p:animEffect transition="in" filter="fade">
                                          <p:cBhvr>
                                            <p:cTn id="111" dur="500"/>
                                            <p:tgtEl>
                                              <p:spTgt spid="154"/>
                                            </p:tgtEl>
                                          </p:cBhvr>
                                        </p:animEffect>
                                      </p:childTnLst>
                                    </p:cTn>
                                  </p:par>
                                  <p:par>
                                    <p:cTn id="112" presetID="37" presetClass="entr" presetSubtype="0" fill="hold" grpId="0" nodeType="withEffect">
                                      <p:stCondLst>
                                        <p:cond delay="1320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1000"/>
                                            <p:tgtEl>
                                              <p:spTgt spid="155"/>
                                            </p:tgtEl>
                                          </p:cBhvr>
                                        </p:animEffect>
                                        <p:anim calcmode="lin" valueType="num">
                                          <p:cBhvr>
                                            <p:cTn id="115" dur="1000" fill="hold"/>
                                            <p:tgtEl>
                                              <p:spTgt spid="155"/>
                                            </p:tgtEl>
                                            <p:attrNameLst>
                                              <p:attrName>ppt_x</p:attrName>
                                            </p:attrNameLst>
                                          </p:cBhvr>
                                          <p:tavLst>
                                            <p:tav tm="0">
                                              <p:val>
                                                <p:strVal val="#ppt_x"/>
                                              </p:val>
                                            </p:tav>
                                            <p:tav tm="100000">
                                              <p:val>
                                                <p:strVal val="#ppt_x"/>
                                              </p:val>
                                            </p:tav>
                                          </p:tavLst>
                                        </p:anim>
                                        <p:anim calcmode="lin" valueType="num">
                                          <p:cBhvr>
                                            <p:cTn id="116" dur="900" decel="100000" fill="hold"/>
                                            <p:tgtEl>
                                              <p:spTgt spid="155"/>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1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37" grpId="1" animBg="1"/>
          <p:bldP spid="237" grpId="2" animBg="1"/>
          <p:bldP spid="371" grpId="0" animBg="1"/>
          <p:bldP spid="371" grpId="1" animBg="1"/>
          <p:bldP spid="371" grpId="2" animBg="1"/>
          <p:bldP spid="381" grpId="0" animBg="1"/>
          <p:bldP spid="383" grpId="0"/>
          <p:bldP spid="393" grpId="0" animBg="1"/>
          <p:bldP spid="395" grpId="0"/>
          <p:bldP spid="397" grpId="0" animBg="1"/>
          <p:bldP spid="397" grpId="1" animBg="1"/>
          <p:bldP spid="399" grpId="0" animBg="1"/>
          <p:bldP spid="399" grpId="1" animBg="1"/>
          <p:bldP spid="399" grpId="2" animBg="1"/>
          <p:bldP spid="400" grpId="0" animBg="1"/>
          <p:bldP spid="402" grpId="0"/>
          <p:bldP spid="138" grpId="0"/>
          <p:bldP spid="139" grpId="0"/>
          <p:bldP spid="151" grpId="0"/>
          <p:bldP spid="152" grpId="0"/>
          <p:bldP spid="154" grpId="0"/>
          <p:bldP spid="155" grpId="0"/>
          <p:bldP spid="210" grpId="0" animBg="1"/>
          <p:bldP spid="392" grpId="0" animBg="1"/>
          <p:bldP spid="392" grpId="1" animBg="1"/>
          <p:bldP spid="392" grpId="2" animBg="1"/>
          <p:bldP spid="390" grpId="0" animBg="1"/>
          <p:bldP spid="390"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 fill="hold"/>
                                            <p:tgtEl>
                                              <p:spTgt spid="17"/>
                                            </p:tgtEl>
                                          </p:cBhvr>
                                          <p:by x="50000" y="50000"/>
                                        </p:animScale>
                                      </p:childTnLst>
                                    </p:cTn>
                                  </p:par>
                                  <p:par>
                                    <p:cTn id="9" presetID="42" presetClass="path" presetSubtype="0" accel="50000" decel="50000" fill="hold" nodeType="withEffect">
                                      <p:stCondLst>
                                        <p:cond delay="0"/>
                                      </p:stCondLst>
                                      <p:childTnLst>
                                        <p:animMotion origin="layout" path="M 4.16667E-7 4.07407E-6 L -1.11224 -0.65996 " pathEditMode="relative" rAng="0" ptsTypes="AA">
                                          <p:cBhvr>
                                            <p:cTn id="10" dur="800" spd="-100000" fill="hold"/>
                                            <p:tgtEl>
                                              <p:spTgt spid="17"/>
                                            </p:tgtEl>
                                            <p:attrNameLst>
                                              <p:attrName>ppt_x</p:attrName>
                                              <p:attrName>ppt_y</p:attrName>
                                            </p:attrNameLst>
                                          </p:cBhvr>
                                          <p:rCtr x="-55612" y="-33009"/>
                                        </p:animMotion>
                                      </p:childTnLst>
                                    </p:cTn>
                                  </p:par>
                                  <p:par>
                                    <p:cTn id="11" presetID="6" presetClass="emph" presetSubtype="0" fill="hold" nodeType="withEffect">
                                      <p:stCondLst>
                                        <p:cond delay="0"/>
                                      </p:stCondLst>
                                      <p:childTnLst>
                                        <p:animScale>
                                          <p:cBhvr>
                                            <p:cTn id="12" dur="1000" fill="hold"/>
                                            <p:tgtEl>
                                              <p:spTgt spid="17"/>
                                            </p:tgtEl>
                                          </p:cBhvr>
                                          <p:by x="200000" y="200000"/>
                                        </p:animScale>
                                      </p:childTnLst>
                                    </p:cTn>
                                  </p:par>
                                  <p:par>
                                    <p:cTn id="13" presetID="8" presetClass="emph" presetSubtype="0" fill="hold" nodeType="withEffect">
                                      <p:stCondLst>
                                        <p:cond delay="1000"/>
                                      </p:stCondLst>
                                      <p:childTnLst>
                                        <p:animRot by="-21600000">
                                          <p:cBhvr>
                                            <p:cTn id="14" dur="3000" fill="hold"/>
                                            <p:tgtEl>
                                              <p:spTgt spid="17"/>
                                            </p:tgtEl>
                                            <p:attrNameLst>
                                              <p:attrName>r</p:attrName>
                                            </p:attrNameLst>
                                          </p:cBhvr>
                                        </p:animRot>
                                      </p:childTnLst>
                                    </p:cTn>
                                  </p:par>
                                  <p:par>
                                    <p:cTn id="15" presetID="2" presetClass="entr" presetSubtype="2" fill="hold" grpId="0" nodeType="withEffect">
                                      <p:stCondLst>
                                        <p:cond delay="1000"/>
                                      </p:stCondLst>
                                      <p:childTnLst>
                                        <p:set>
                                          <p:cBhvr>
                                            <p:cTn id="16" dur="1" fill="hold">
                                              <p:stCondLst>
                                                <p:cond delay="0"/>
                                              </p:stCondLst>
                                            </p:cTn>
                                            <p:tgtEl>
                                              <p:spTgt spid="210"/>
                                            </p:tgtEl>
                                            <p:attrNameLst>
                                              <p:attrName>style.visibility</p:attrName>
                                            </p:attrNameLst>
                                          </p:cBhvr>
                                          <p:to>
                                            <p:strVal val="visible"/>
                                          </p:to>
                                        </p:set>
                                        <p:anim calcmode="lin" valueType="num">
                                          <p:cBhvr additive="base">
                                            <p:cTn id="17" dur="1500" fill="hold"/>
                                            <p:tgtEl>
                                              <p:spTgt spid="210"/>
                                            </p:tgtEl>
                                            <p:attrNameLst>
                                              <p:attrName>ppt_x</p:attrName>
                                            </p:attrNameLst>
                                          </p:cBhvr>
                                          <p:tavLst>
                                            <p:tav tm="0">
                                              <p:val>
                                                <p:strVal val="1+#ppt_w/2"/>
                                              </p:val>
                                            </p:tav>
                                            <p:tav tm="100000">
                                              <p:val>
                                                <p:strVal val="#ppt_x"/>
                                              </p:val>
                                            </p:tav>
                                          </p:tavLst>
                                        </p:anim>
                                        <p:anim calcmode="lin" valueType="num">
                                          <p:cBhvr additive="base">
                                            <p:cTn id="18" dur="1500" fill="hold"/>
                                            <p:tgtEl>
                                              <p:spTgt spid="210"/>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40"/>
                                            </p:tgtEl>
                                          </p:cBhvr>
                                          <p:by x="50000" y="50000"/>
                                        </p:animScale>
                                      </p:childTnLst>
                                    </p:cTn>
                                  </p:par>
                                  <p:par>
                                    <p:cTn id="23" presetID="6" presetClass="emph" presetSubtype="0" fill="hold" nodeType="withEffect">
                                      <p:stCondLst>
                                        <p:cond delay="1000"/>
                                      </p:stCondLst>
                                      <p:childTnLst>
                                        <p:animScale>
                                          <p:cBhvr>
                                            <p:cTn id="24" dur="2000" fill="hold"/>
                                            <p:tgtEl>
                                              <p:spTgt spid="40"/>
                                            </p:tgtEl>
                                          </p:cBhvr>
                                          <p:by x="200000" y="200000"/>
                                        </p:animScale>
                                      </p:childTnLst>
                                    </p:cTn>
                                  </p:par>
                                  <p:par>
                                    <p:cTn id="25" presetID="42" presetClass="path" presetSubtype="0" accel="50000" decel="50000" fill="hold" nodeType="withEffect">
                                      <p:stCondLst>
                                        <p:cond delay="1000"/>
                                      </p:stCondLst>
                                      <p:childTnLst>
                                        <p:animMotion origin="layout" path="M -6.25E-7 -2.22222E-6 L 0.80443 -0.2162 " pathEditMode="relative" rAng="0" ptsTypes="AA">
                                          <p:cBhvr>
                                            <p:cTn id="26" dur="2000" spd="-100000" fill="hold"/>
                                            <p:tgtEl>
                                              <p:spTgt spid="40"/>
                                            </p:tgtEl>
                                            <p:attrNameLst>
                                              <p:attrName>ppt_x</p:attrName>
                                              <p:attrName>ppt_y</p:attrName>
                                            </p:attrNameLst>
                                          </p:cBhvr>
                                          <p:rCtr x="40221" y="-10810"/>
                                        </p:animMotion>
                                      </p:childTnLst>
                                    </p:cTn>
                                  </p:par>
                                  <p:par>
                                    <p:cTn id="27" presetID="8" presetClass="emph" presetSubtype="0" fill="hold" nodeType="withEffect">
                                      <p:stCondLst>
                                        <p:cond delay="1000"/>
                                      </p:stCondLst>
                                      <p:childTnLst>
                                        <p:animRot by="-21600000">
                                          <p:cBhvr>
                                            <p:cTn id="28" dur="2000" fill="hold"/>
                                            <p:tgtEl>
                                              <p:spTgt spid="40"/>
                                            </p:tgtEl>
                                            <p:attrNameLst>
                                              <p:attrName>r</p:attrName>
                                            </p:attrNameLst>
                                          </p:cBhvr>
                                        </p:animRot>
                                      </p:childTnLst>
                                    </p:cTn>
                                  </p:par>
                                  <p:par>
                                    <p:cTn id="29" presetID="1" presetClass="entr" presetSubtype="0" fill="hold" grpId="1" nodeType="withEffect">
                                      <p:stCondLst>
                                        <p:cond delay="3000"/>
                                      </p:stCondLst>
                                      <p:childTnLst>
                                        <p:set>
                                          <p:cBhvr>
                                            <p:cTn id="30" dur="1" fill="hold">
                                              <p:stCondLst>
                                                <p:cond delay="0"/>
                                              </p:stCondLst>
                                            </p:cTn>
                                            <p:tgtEl>
                                              <p:spTgt spid="397"/>
                                            </p:tgtEl>
                                            <p:attrNameLst>
                                              <p:attrName>style.visibility</p:attrName>
                                            </p:attrNameLst>
                                          </p:cBhvr>
                                          <p:to>
                                            <p:strVal val="visible"/>
                                          </p:to>
                                        </p:set>
                                      </p:childTnLst>
                                    </p:cTn>
                                  </p:par>
                                  <p:par>
                                    <p:cTn id="31" presetID="1" presetClass="entr" presetSubtype="0" fill="hold" grpId="1" nodeType="withEffect">
                                      <p:stCondLst>
                                        <p:cond delay="3000"/>
                                      </p:stCondLst>
                                      <p:childTnLst>
                                        <p:set>
                                          <p:cBhvr>
                                            <p:cTn id="32" dur="1" fill="hold">
                                              <p:stCondLst>
                                                <p:cond delay="0"/>
                                              </p:stCondLst>
                                            </p:cTn>
                                            <p:tgtEl>
                                              <p:spTgt spid="399"/>
                                            </p:tgtEl>
                                            <p:attrNameLst>
                                              <p:attrName>style.visibility</p:attrName>
                                            </p:attrNameLst>
                                          </p:cBhvr>
                                          <p:to>
                                            <p:strVal val="visible"/>
                                          </p:to>
                                        </p:set>
                                      </p:childTnLst>
                                    </p:cTn>
                                  </p:par>
                                  <p:par>
                                    <p:cTn id="33" presetID="42" presetClass="path" presetSubtype="0" accel="50000" decel="50000" fill="hold" grpId="0" nodeType="withEffect">
                                      <p:stCondLst>
                                        <p:cond delay="3000"/>
                                      </p:stCondLst>
                                      <p:childTnLst>
                                        <p:animMotion origin="layout" path="M 1.04167E-6 4.81481E-6 L 0.77604 0.27361 " pathEditMode="relative" rAng="0" ptsTypes="AA">
                                          <p:cBhvr>
                                            <p:cTn id="34" dur="1000" spd="-100000" fill="hold"/>
                                            <p:tgtEl>
                                              <p:spTgt spid="397"/>
                                            </p:tgtEl>
                                            <p:attrNameLst>
                                              <p:attrName>ppt_x</p:attrName>
                                              <p:attrName>ppt_y</p:attrName>
                                            </p:attrNameLst>
                                          </p:cBhvr>
                                          <p:rCtr x="38802" y="13681"/>
                                        </p:animMotion>
                                      </p:childTnLst>
                                    </p:cTn>
                                  </p:par>
                                  <p:par>
                                    <p:cTn id="35" presetID="42" presetClass="path" presetSubtype="0" accel="50000" decel="50000" fill="hold" grpId="0" nodeType="withEffect">
                                      <p:stCondLst>
                                        <p:cond delay="3000"/>
                                      </p:stCondLst>
                                      <p:childTnLst>
                                        <p:animMotion origin="layout" path="M 0.06862 -0.11968 L 0.84271 0.15625 " pathEditMode="relative" rAng="0" ptsTypes="AA">
                                          <p:cBhvr>
                                            <p:cTn id="36" dur="1000" spd="-100000" fill="hold"/>
                                            <p:tgtEl>
                                              <p:spTgt spid="399"/>
                                            </p:tgtEl>
                                            <p:attrNameLst>
                                              <p:attrName>ppt_x</p:attrName>
                                              <p:attrName>ppt_y</p:attrName>
                                            </p:attrNameLst>
                                          </p:cBhvr>
                                          <p:rCtr x="38698" y="13796"/>
                                        </p:animMotion>
                                      </p:childTnLst>
                                    </p:cTn>
                                  </p:par>
                                  <p:par>
                                    <p:cTn id="37" presetID="37" presetClass="path" presetSubtype="0" decel="100000" fill="hold" grpId="2" nodeType="withEffect">
                                      <p:stCondLst>
                                        <p:cond delay="4000"/>
                                      </p:stCondLst>
                                      <p:childTnLst>
                                        <p:animMotion origin="layout" path="M 1.25E-6 -2.59259E-6 C 0.00391 -0.06365 0.01966 -0.10972 0.06888 -0.1199 " pathEditMode="relative" rAng="0" ptsTypes="AA">
                                          <p:cBhvr>
                                            <p:cTn id="38" dur="500" spd="-100000" fill="hold"/>
                                            <p:tgtEl>
                                              <p:spTgt spid="399"/>
                                            </p:tgtEl>
                                            <p:attrNameLst>
                                              <p:attrName>ppt_x</p:attrName>
                                              <p:attrName>ppt_y</p:attrName>
                                            </p:attrNameLst>
                                          </p:cBhvr>
                                          <p:rCtr x="3438" y="-5995"/>
                                        </p:animMotion>
                                      </p:childTnLst>
                                    </p:cTn>
                                  </p:par>
                                  <p:par>
                                    <p:cTn id="39" presetID="20" presetClass="entr" presetSubtype="0" fill="hold" nodeType="withEffect">
                                      <p:stCondLst>
                                        <p:cond delay="4000"/>
                                      </p:stCondLst>
                                      <p:childTnLst>
                                        <p:set>
                                          <p:cBhvr>
                                            <p:cTn id="40" dur="1" fill="hold">
                                              <p:stCondLst>
                                                <p:cond delay="0"/>
                                              </p:stCondLst>
                                            </p:cTn>
                                            <p:tgtEl>
                                              <p:spTgt spid="32"/>
                                            </p:tgtEl>
                                            <p:attrNameLst>
                                              <p:attrName>style.visibility</p:attrName>
                                            </p:attrNameLst>
                                          </p:cBhvr>
                                          <p:to>
                                            <p:strVal val="visible"/>
                                          </p:to>
                                        </p:set>
                                        <p:animEffect transition="in" filter="wedge">
                                          <p:cBhvr>
                                            <p:cTn id="41" dur="500"/>
                                            <p:tgtEl>
                                              <p:spTgt spid="32"/>
                                            </p:tgtEl>
                                          </p:cBhvr>
                                        </p:animEffect>
                                      </p:childTnLst>
                                    </p:cTn>
                                  </p:par>
                                  <p:par>
                                    <p:cTn id="42" presetID="6" presetClass="entr" presetSubtype="32" fill="hold" grpId="0" nodeType="withEffect">
                                      <p:stCondLst>
                                        <p:cond delay="4500"/>
                                      </p:stCondLst>
                                      <p:childTnLst>
                                        <p:set>
                                          <p:cBhvr>
                                            <p:cTn id="43" dur="1" fill="hold">
                                              <p:stCondLst>
                                                <p:cond delay="0"/>
                                              </p:stCondLst>
                                            </p:cTn>
                                            <p:tgtEl>
                                              <p:spTgt spid="400"/>
                                            </p:tgtEl>
                                            <p:attrNameLst>
                                              <p:attrName>style.visibility</p:attrName>
                                            </p:attrNameLst>
                                          </p:cBhvr>
                                          <p:to>
                                            <p:strVal val="visible"/>
                                          </p:to>
                                        </p:set>
                                        <p:animEffect transition="in" filter="circle(out)">
                                          <p:cBhvr>
                                            <p:cTn id="44" dur="1000"/>
                                            <p:tgtEl>
                                              <p:spTgt spid="400"/>
                                            </p:tgtEl>
                                          </p:cBhvr>
                                        </p:animEffect>
                                      </p:childTnLst>
                                    </p:cTn>
                                  </p:par>
                                  <p:par>
                                    <p:cTn id="45" presetID="2" presetClass="entr" presetSubtype="4" fill="hold" grpId="0" nodeType="withEffect">
                                      <p:stCondLst>
                                        <p:cond delay="5000"/>
                                      </p:stCondLst>
                                      <p:childTnLst>
                                        <p:set>
                                          <p:cBhvr>
                                            <p:cTn id="46" dur="1" fill="hold">
                                              <p:stCondLst>
                                                <p:cond delay="0"/>
                                              </p:stCondLst>
                                            </p:cTn>
                                            <p:tgtEl>
                                              <p:spTgt spid="402"/>
                                            </p:tgtEl>
                                            <p:attrNameLst>
                                              <p:attrName>style.visibility</p:attrName>
                                            </p:attrNameLst>
                                          </p:cBhvr>
                                          <p:to>
                                            <p:strVal val="visible"/>
                                          </p:to>
                                        </p:set>
                                        <p:anim calcmode="lin" valueType="num">
                                          <p:cBhvr additive="base">
                                            <p:cTn id="47" dur="500" fill="hold"/>
                                            <p:tgtEl>
                                              <p:spTgt spid="402"/>
                                            </p:tgtEl>
                                            <p:attrNameLst>
                                              <p:attrName>ppt_x</p:attrName>
                                            </p:attrNameLst>
                                          </p:cBhvr>
                                          <p:tavLst>
                                            <p:tav tm="0">
                                              <p:val>
                                                <p:strVal val="#ppt_x"/>
                                              </p:val>
                                            </p:tav>
                                            <p:tav tm="100000">
                                              <p:val>
                                                <p:strVal val="#ppt_x"/>
                                              </p:val>
                                            </p:tav>
                                          </p:tavLst>
                                        </p:anim>
                                        <p:anim calcmode="lin" valueType="num">
                                          <p:cBhvr additive="base">
                                            <p:cTn id="48" dur="500" fill="hold"/>
                                            <p:tgtEl>
                                              <p:spTgt spid="402"/>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5000"/>
                                      </p:stCondLst>
                                      <p:iterate type="lt">
                                        <p:tmPct val="10000"/>
                                      </p:iterate>
                                      <p:childTnLst>
                                        <p:set>
                                          <p:cBhvr>
                                            <p:cTn id="50" dur="1" fill="hold">
                                              <p:stCondLst>
                                                <p:cond delay="0"/>
                                              </p:stCondLst>
                                            </p:cTn>
                                            <p:tgtEl>
                                              <p:spTgt spid="138"/>
                                            </p:tgtEl>
                                            <p:attrNameLst>
                                              <p:attrName>style.visibility</p:attrName>
                                            </p:attrNameLst>
                                          </p:cBhvr>
                                          <p:to>
                                            <p:strVal val="visible"/>
                                          </p:to>
                                        </p:set>
                                        <p:animEffect transition="in" filter="fade">
                                          <p:cBhvr>
                                            <p:cTn id="51" dur="500"/>
                                            <p:tgtEl>
                                              <p:spTgt spid="138"/>
                                            </p:tgtEl>
                                          </p:cBhvr>
                                        </p:animEffect>
                                      </p:childTnLst>
                                    </p:cTn>
                                  </p:par>
                                  <p:par>
                                    <p:cTn id="52" presetID="37" presetClass="entr" presetSubtype="0" fill="hold" grpId="0" nodeType="withEffect">
                                      <p:stCondLst>
                                        <p:cond delay="570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1000"/>
                                            <p:tgtEl>
                                              <p:spTgt spid="139"/>
                                            </p:tgtEl>
                                          </p:cBhvr>
                                        </p:animEffect>
                                        <p:anim calcmode="lin" valueType="num">
                                          <p:cBhvr>
                                            <p:cTn id="55" dur="1000" fill="hold"/>
                                            <p:tgtEl>
                                              <p:spTgt spid="139"/>
                                            </p:tgtEl>
                                            <p:attrNameLst>
                                              <p:attrName>ppt_x</p:attrName>
                                            </p:attrNameLst>
                                          </p:cBhvr>
                                          <p:tavLst>
                                            <p:tav tm="0">
                                              <p:val>
                                                <p:strVal val="#ppt_x"/>
                                              </p:val>
                                            </p:tav>
                                            <p:tav tm="100000">
                                              <p:val>
                                                <p:strVal val="#ppt_x"/>
                                              </p:val>
                                            </p:tav>
                                          </p:tavLst>
                                        </p:anim>
                                        <p:anim calcmode="lin" valueType="num">
                                          <p:cBhvr>
                                            <p:cTn id="56" dur="900" decel="100000" fill="hold"/>
                                            <p:tgtEl>
                                              <p:spTgt spid="13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58" presetID="1" presetClass="entr" presetSubtype="0" fill="hold" grpId="0" nodeType="withEffect">
                                      <p:stCondLst>
                                        <p:cond delay="6800"/>
                                      </p:stCondLst>
                                      <p:childTnLst>
                                        <p:set>
                                          <p:cBhvr>
                                            <p:cTn id="59" dur="1" fill="hold">
                                              <p:stCondLst>
                                                <p:cond delay="0"/>
                                              </p:stCondLst>
                                            </p:cTn>
                                            <p:tgtEl>
                                              <p:spTgt spid="390"/>
                                            </p:tgtEl>
                                            <p:attrNameLst>
                                              <p:attrName>style.visibility</p:attrName>
                                            </p:attrNameLst>
                                          </p:cBhvr>
                                          <p:to>
                                            <p:strVal val="visible"/>
                                          </p:to>
                                        </p:set>
                                      </p:childTnLst>
                                    </p:cTn>
                                  </p:par>
                                  <p:par>
                                    <p:cTn id="60" presetID="42" presetClass="path" presetSubtype="0" accel="50000" decel="50000" fill="hold" grpId="1" nodeType="withEffect">
                                      <p:stCondLst>
                                        <p:cond delay="6800"/>
                                      </p:stCondLst>
                                      <p:childTnLst>
                                        <p:animMotion origin="layout" path="M -2.91667E-6 1.48148E-6 L 0.53607 0.26991 " pathEditMode="relative" rAng="0" ptsTypes="AA">
                                          <p:cBhvr>
                                            <p:cTn id="61" dur="1000" spd="-100000" fill="hold"/>
                                            <p:tgtEl>
                                              <p:spTgt spid="390"/>
                                            </p:tgtEl>
                                            <p:attrNameLst>
                                              <p:attrName>ppt_x</p:attrName>
                                              <p:attrName>ppt_y</p:attrName>
                                            </p:attrNameLst>
                                          </p:cBhvr>
                                          <p:rCtr x="26797" y="13495"/>
                                        </p:animMotion>
                                      </p:childTnLst>
                                    </p:cTn>
                                  </p:par>
                                  <p:par>
                                    <p:cTn id="62" presetID="1" presetClass="entr" presetSubtype="0" fill="hold" grpId="0" nodeType="withEffect">
                                      <p:stCondLst>
                                        <p:cond delay="6800"/>
                                      </p:stCondLst>
                                      <p:childTnLst>
                                        <p:set>
                                          <p:cBhvr>
                                            <p:cTn id="63" dur="1" fill="hold">
                                              <p:stCondLst>
                                                <p:cond delay="0"/>
                                              </p:stCondLst>
                                            </p:cTn>
                                            <p:tgtEl>
                                              <p:spTgt spid="392"/>
                                            </p:tgtEl>
                                            <p:attrNameLst>
                                              <p:attrName>style.visibility</p:attrName>
                                            </p:attrNameLst>
                                          </p:cBhvr>
                                          <p:to>
                                            <p:strVal val="visible"/>
                                          </p:to>
                                        </p:set>
                                      </p:childTnLst>
                                    </p:cTn>
                                  </p:par>
                                  <p:par>
                                    <p:cTn id="64" presetID="42" presetClass="path" presetSubtype="0" accel="50000" decel="50000" fill="hold" grpId="1" nodeType="withEffect">
                                      <p:stCondLst>
                                        <p:cond delay="6800"/>
                                      </p:stCondLst>
                                      <p:childTnLst>
                                        <p:animMotion origin="layout" path="M 0.00378 -0.24167 L 0.53815 0.03079 " pathEditMode="relative" rAng="0" ptsTypes="AA">
                                          <p:cBhvr>
                                            <p:cTn id="65" dur="1000" spd="-100000" fill="hold"/>
                                            <p:tgtEl>
                                              <p:spTgt spid="392"/>
                                            </p:tgtEl>
                                            <p:attrNameLst>
                                              <p:attrName>ppt_x</p:attrName>
                                              <p:attrName>ppt_y</p:attrName>
                                            </p:attrNameLst>
                                          </p:cBhvr>
                                          <p:rCtr x="26719" y="13611"/>
                                        </p:animMotion>
                                      </p:childTnLst>
                                    </p:cTn>
                                  </p:par>
                                  <p:par>
                                    <p:cTn id="66" presetID="37" presetClass="path" presetSubtype="0" decel="50000" fill="hold" grpId="2" nodeType="withEffect">
                                      <p:stCondLst>
                                        <p:cond delay="7800"/>
                                      </p:stCondLst>
                                      <p:childTnLst>
                                        <p:animMotion origin="layout" path="M -0.00469 0.00301 C -0.10534 -0.05694 -0.06498 -0.2375 0.00208 -0.23912 " pathEditMode="relative" rAng="0" ptsTypes="AA">
                                          <p:cBhvr>
                                            <p:cTn id="67" dur="1000" spd="-100000" fill="hold"/>
                                            <p:tgtEl>
                                              <p:spTgt spid="392"/>
                                            </p:tgtEl>
                                            <p:attrNameLst>
                                              <p:attrName>ppt_x</p:attrName>
                                              <p:attrName>ppt_y</p:attrName>
                                            </p:attrNameLst>
                                          </p:cBhvr>
                                          <p:rCtr x="-2695" y="-12106"/>
                                        </p:animMotion>
                                      </p:childTnLst>
                                    </p:cTn>
                                  </p:par>
                                  <p:par>
                                    <p:cTn id="68" presetID="20" presetClass="entr" presetSubtype="0" fill="hold" nodeType="withEffect">
                                      <p:stCondLst>
                                        <p:cond delay="7800"/>
                                      </p:stCondLst>
                                      <p:childTnLst>
                                        <p:set>
                                          <p:cBhvr>
                                            <p:cTn id="69" dur="1" fill="hold">
                                              <p:stCondLst>
                                                <p:cond delay="0"/>
                                              </p:stCondLst>
                                            </p:cTn>
                                            <p:tgtEl>
                                              <p:spTgt spid="33"/>
                                            </p:tgtEl>
                                            <p:attrNameLst>
                                              <p:attrName>style.visibility</p:attrName>
                                            </p:attrNameLst>
                                          </p:cBhvr>
                                          <p:to>
                                            <p:strVal val="visible"/>
                                          </p:to>
                                        </p:set>
                                        <p:animEffect transition="in" filter="wedge">
                                          <p:cBhvr>
                                            <p:cTn id="70" dur="1000"/>
                                            <p:tgtEl>
                                              <p:spTgt spid="33"/>
                                            </p:tgtEl>
                                          </p:cBhvr>
                                        </p:animEffect>
                                      </p:childTnLst>
                                    </p:cTn>
                                  </p:par>
                                  <p:par>
                                    <p:cTn id="71" presetID="6" presetClass="entr" presetSubtype="32" fill="hold" grpId="0" nodeType="withEffect">
                                      <p:stCondLst>
                                        <p:cond delay="8300"/>
                                      </p:stCondLst>
                                      <p:childTnLst>
                                        <p:set>
                                          <p:cBhvr>
                                            <p:cTn id="72" dur="1" fill="hold">
                                              <p:stCondLst>
                                                <p:cond delay="0"/>
                                              </p:stCondLst>
                                            </p:cTn>
                                            <p:tgtEl>
                                              <p:spTgt spid="393"/>
                                            </p:tgtEl>
                                            <p:attrNameLst>
                                              <p:attrName>style.visibility</p:attrName>
                                            </p:attrNameLst>
                                          </p:cBhvr>
                                          <p:to>
                                            <p:strVal val="visible"/>
                                          </p:to>
                                        </p:set>
                                        <p:animEffect transition="in" filter="circle(out)">
                                          <p:cBhvr>
                                            <p:cTn id="73" dur="1000"/>
                                            <p:tgtEl>
                                              <p:spTgt spid="393"/>
                                            </p:tgtEl>
                                          </p:cBhvr>
                                        </p:animEffect>
                                      </p:childTnLst>
                                    </p:cTn>
                                  </p:par>
                                  <p:par>
                                    <p:cTn id="74" presetID="2" presetClass="entr" presetSubtype="4" fill="hold" grpId="0" nodeType="withEffect">
                                      <p:stCondLst>
                                        <p:cond delay="8800"/>
                                      </p:stCondLst>
                                      <p:childTnLst>
                                        <p:set>
                                          <p:cBhvr>
                                            <p:cTn id="75" dur="1" fill="hold">
                                              <p:stCondLst>
                                                <p:cond delay="0"/>
                                              </p:stCondLst>
                                            </p:cTn>
                                            <p:tgtEl>
                                              <p:spTgt spid="395"/>
                                            </p:tgtEl>
                                            <p:attrNameLst>
                                              <p:attrName>style.visibility</p:attrName>
                                            </p:attrNameLst>
                                          </p:cBhvr>
                                          <p:to>
                                            <p:strVal val="visible"/>
                                          </p:to>
                                        </p:set>
                                        <p:anim calcmode="lin" valueType="num">
                                          <p:cBhvr additive="base">
                                            <p:cTn id="76" dur="500" fill="hold"/>
                                            <p:tgtEl>
                                              <p:spTgt spid="395"/>
                                            </p:tgtEl>
                                            <p:attrNameLst>
                                              <p:attrName>ppt_x</p:attrName>
                                            </p:attrNameLst>
                                          </p:cBhvr>
                                          <p:tavLst>
                                            <p:tav tm="0">
                                              <p:val>
                                                <p:strVal val="#ppt_x"/>
                                              </p:val>
                                            </p:tav>
                                            <p:tav tm="100000">
                                              <p:val>
                                                <p:strVal val="#ppt_x"/>
                                              </p:val>
                                            </p:tav>
                                          </p:tavLst>
                                        </p:anim>
                                        <p:anim calcmode="lin" valueType="num">
                                          <p:cBhvr additive="base">
                                            <p:cTn id="77" dur="500" fill="hold"/>
                                            <p:tgtEl>
                                              <p:spTgt spid="395"/>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8800"/>
                                      </p:stCondLst>
                                      <p:iterate type="lt">
                                        <p:tmPct val="10000"/>
                                      </p:iterate>
                                      <p:childTnLst>
                                        <p:set>
                                          <p:cBhvr>
                                            <p:cTn id="79" dur="1" fill="hold">
                                              <p:stCondLst>
                                                <p:cond delay="0"/>
                                              </p:stCondLst>
                                            </p:cTn>
                                            <p:tgtEl>
                                              <p:spTgt spid="151"/>
                                            </p:tgtEl>
                                            <p:attrNameLst>
                                              <p:attrName>style.visibility</p:attrName>
                                            </p:attrNameLst>
                                          </p:cBhvr>
                                          <p:to>
                                            <p:strVal val="visible"/>
                                          </p:to>
                                        </p:set>
                                        <p:animEffect transition="in" filter="fade">
                                          <p:cBhvr>
                                            <p:cTn id="80" dur="500"/>
                                            <p:tgtEl>
                                              <p:spTgt spid="151"/>
                                            </p:tgtEl>
                                          </p:cBhvr>
                                        </p:animEffect>
                                      </p:childTnLst>
                                    </p:cTn>
                                  </p:par>
                                  <p:par>
                                    <p:cTn id="81" presetID="37" presetClass="entr" presetSubtype="0" fill="hold" grpId="0" nodeType="withEffect">
                                      <p:stCondLst>
                                        <p:cond delay="9500"/>
                                      </p:stCondLst>
                                      <p:childTnLst>
                                        <p:set>
                                          <p:cBhvr>
                                            <p:cTn id="82" dur="1" fill="hold">
                                              <p:stCondLst>
                                                <p:cond delay="0"/>
                                              </p:stCondLst>
                                            </p:cTn>
                                            <p:tgtEl>
                                              <p:spTgt spid="152"/>
                                            </p:tgtEl>
                                            <p:attrNameLst>
                                              <p:attrName>style.visibility</p:attrName>
                                            </p:attrNameLst>
                                          </p:cBhvr>
                                          <p:to>
                                            <p:strVal val="visible"/>
                                          </p:to>
                                        </p:set>
                                        <p:animEffect transition="in" filter="fade">
                                          <p:cBhvr>
                                            <p:cTn id="83" dur="1000"/>
                                            <p:tgtEl>
                                              <p:spTgt spid="152"/>
                                            </p:tgtEl>
                                          </p:cBhvr>
                                        </p:animEffect>
                                        <p:anim calcmode="lin" valueType="num">
                                          <p:cBhvr>
                                            <p:cTn id="84" dur="1000" fill="hold"/>
                                            <p:tgtEl>
                                              <p:spTgt spid="152"/>
                                            </p:tgtEl>
                                            <p:attrNameLst>
                                              <p:attrName>ppt_x</p:attrName>
                                            </p:attrNameLst>
                                          </p:cBhvr>
                                          <p:tavLst>
                                            <p:tav tm="0">
                                              <p:val>
                                                <p:strVal val="#ppt_x"/>
                                              </p:val>
                                            </p:tav>
                                            <p:tav tm="100000">
                                              <p:val>
                                                <p:strVal val="#ppt_x"/>
                                              </p:val>
                                            </p:tav>
                                          </p:tavLst>
                                        </p:anim>
                                        <p:anim calcmode="lin" valueType="num">
                                          <p:cBhvr>
                                            <p:cTn id="85" dur="900" decel="100000" fill="hold"/>
                                            <p:tgtEl>
                                              <p:spTgt spid="152"/>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152"/>
                                            </p:tgtEl>
                                            <p:attrNameLst>
                                              <p:attrName>ppt_y</p:attrName>
                                            </p:attrNameLst>
                                          </p:cBhvr>
                                          <p:tavLst>
                                            <p:tav tm="0">
                                              <p:val>
                                                <p:strVal val="#ppt_y-.03"/>
                                              </p:val>
                                            </p:tav>
                                            <p:tav tm="100000">
                                              <p:val>
                                                <p:strVal val="#ppt_y"/>
                                              </p:val>
                                            </p:tav>
                                          </p:tavLst>
                                        </p:anim>
                                      </p:childTnLst>
                                    </p:cTn>
                                  </p:par>
                                  <p:par>
                                    <p:cTn id="87" presetID="1" presetClass="entr" presetSubtype="0" fill="hold" grpId="0" nodeType="withEffect">
                                      <p:stCondLst>
                                        <p:cond delay="10500"/>
                                      </p:stCondLst>
                                      <p:childTnLst>
                                        <p:set>
                                          <p:cBhvr>
                                            <p:cTn id="88" dur="1" fill="hold">
                                              <p:stCondLst>
                                                <p:cond delay="0"/>
                                              </p:stCondLst>
                                            </p:cTn>
                                            <p:tgtEl>
                                              <p:spTgt spid="237"/>
                                            </p:tgtEl>
                                            <p:attrNameLst>
                                              <p:attrName>style.visibility</p:attrName>
                                            </p:attrNameLst>
                                          </p:cBhvr>
                                          <p:to>
                                            <p:strVal val="visible"/>
                                          </p:to>
                                        </p:set>
                                      </p:childTnLst>
                                    </p:cTn>
                                  </p:par>
                                  <p:par>
                                    <p:cTn id="89" presetID="42" presetClass="path" presetSubtype="0" accel="50000" decel="50000" fill="hold" grpId="1" nodeType="withEffect">
                                      <p:stCondLst>
                                        <p:cond delay="10500"/>
                                      </p:stCondLst>
                                      <p:childTnLst>
                                        <p:animMotion origin="layout" path="M -2.91667E-6 -3.33333E-6 L 0.29205 0.27268 " pathEditMode="relative" rAng="0" ptsTypes="AA">
                                          <p:cBhvr>
                                            <p:cTn id="90" dur="1000" spd="-100000" fill="hold"/>
                                            <p:tgtEl>
                                              <p:spTgt spid="237"/>
                                            </p:tgtEl>
                                            <p:attrNameLst>
                                              <p:attrName>ppt_x</p:attrName>
                                              <p:attrName>ppt_y</p:attrName>
                                            </p:attrNameLst>
                                          </p:cBhvr>
                                          <p:rCtr x="14727" y="13727"/>
                                        </p:animMotion>
                                      </p:childTnLst>
                                    </p:cTn>
                                  </p:par>
                                  <p:par>
                                    <p:cTn id="91" presetID="1" presetClass="entr" presetSubtype="0" fill="hold" grpId="0" nodeType="withEffect">
                                      <p:stCondLst>
                                        <p:cond delay="10500"/>
                                      </p:stCondLst>
                                      <p:childTnLst>
                                        <p:set>
                                          <p:cBhvr>
                                            <p:cTn id="92" dur="1" fill="hold">
                                              <p:stCondLst>
                                                <p:cond delay="0"/>
                                              </p:stCondLst>
                                            </p:cTn>
                                            <p:tgtEl>
                                              <p:spTgt spid="371"/>
                                            </p:tgtEl>
                                            <p:attrNameLst>
                                              <p:attrName>style.visibility</p:attrName>
                                            </p:attrNameLst>
                                          </p:cBhvr>
                                          <p:to>
                                            <p:strVal val="visible"/>
                                          </p:to>
                                        </p:set>
                                      </p:childTnLst>
                                    </p:cTn>
                                  </p:par>
                                  <p:par>
                                    <p:cTn id="93" presetID="42" presetClass="path" presetSubtype="0" accel="50000" decel="50000" fill="hold" grpId="1" nodeType="withEffect">
                                      <p:stCondLst>
                                        <p:cond delay="10500"/>
                                      </p:stCondLst>
                                      <p:childTnLst>
                                        <p:animMotion origin="layout" path="M -3.125E-6 2.22222E-6 L 0.22175 0.15232 " pathEditMode="relative" rAng="0" ptsTypes="AA">
                                          <p:cBhvr>
                                            <p:cTn id="94" dur="1000" spd="-100000" fill="hold"/>
                                            <p:tgtEl>
                                              <p:spTgt spid="371"/>
                                            </p:tgtEl>
                                            <p:attrNameLst>
                                              <p:attrName>ppt_x</p:attrName>
                                              <p:attrName>ppt_y</p:attrName>
                                            </p:attrNameLst>
                                          </p:cBhvr>
                                          <p:rCtr x="11068" y="7569"/>
                                        </p:animMotion>
                                      </p:childTnLst>
                                    </p:cTn>
                                  </p:par>
                                  <p:par>
                                    <p:cTn id="95" presetID="21" presetClass="entr" presetSubtype="1" fill="hold" nodeType="withEffect">
                                      <p:stCondLst>
                                        <p:cond delay="11500"/>
                                      </p:stCondLst>
                                      <p:childTnLst>
                                        <p:set>
                                          <p:cBhvr>
                                            <p:cTn id="96" dur="1" fill="hold">
                                              <p:stCondLst>
                                                <p:cond delay="0"/>
                                              </p:stCondLst>
                                            </p:cTn>
                                            <p:tgtEl>
                                              <p:spTgt spid="34"/>
                                            </p:tgtEl>
                                            <p:attrNameLst>
                                              <p:attrName>style.visibility</p:attrName>
                                            </p:attrNameLst>
                                          </p:cBhvr>
                                          <p:to>
                                            <p:strVal val="visible"/>
                                          </p:to>
                                        </p:set>
                                        <p:animEffect transition="in" filter="wheel(1)">
                                          <p:cBhvr>
                                            <p:cTn id="97" dur="1500"/>
                                            <p:tgtEl>
                                              <p:spTgt spid="34"/>
                                            </p:tgtEl>
                                          </p:cBhvr>
                                        </p:animEffect>
                                      </p:childTnLst>
                                    </p:cTn>
                                  </p:par>
                                  <p:par>
                                    <p:cTn id="98" presetID="37" presetClass="path" presetSubtype="0" accel="50000" decel="50000" fill="hold" grpId="2" nodeType="withEffect">
                                      <p:stCondLst>
                                        <p:cond delay="11500"/>
                                      </p:stCondLst>
                                      <p:childTnLst>
                                        <p:animMotion origin="layout" path="M -1.875E-6 1.11111E-6 C 0.00534 0.1169 -0.08099 0.1493 -0.11693 0.07731 C -0.15299 0.00555 -0.13021 -0.11829 -0.06562 -0.12222 " pathEditMode="relative" rAng="0" ptsTypes="AAA">
                                          <p:cBhvr>
                                            <p:cTn id="99" dur="1500" fill="hold"/>
                                            <p:tgtEl>
                                              <p:spTgt spid="371"/>
                                            </p:tgtEl>
                                            <p:attrNameLst>
                                              <p:attrName>ppt_x</p:attrName>
                                              <p:attrName>ppt_y</p:attrName>
                                            </p:attrNameLst>
                                          </p:cBhvr>
                                          <p:rCtr x="-6693" y="-347"/>
                                        </p:animMotion>
                                      </p:childTnLst>
                                    </p:cTn>
                                  </p:par>
                                  <p:par>
                                    <p:cTn id="100" presetID="37" presetClass="path" presetSubtype="0" accel="50000" decel="50000" fill="hold" grpId="2" nodeType="withEffect">
                                      <p:stCondLst>
                                        <p:cond delay="11500"/>
                                      </p:stCondLst>
                                      <p:childTnLst>
                                        <p:animMotion origin="layout" path="M 0.00052 0.00046 C -0.09258 0.01898 -0.06771 0.19768 -0.04545 0.21111 C 0.02252 0.29097 0.072 0.18426 0.06875 0.12291 " pathEditMode="relative" rAng="0" ptsTypes="AAA">
                                          <p:cBhvr>
                                            <p:cTn id="101" dur="1500" fill="hold"/>
                                            <p:tgtEl>
                                              <p:spTgt spid="237"/>
                                            </p:tgtEl>
                                            <p:attrNameLst>
                                              <p:attrName>ppt_x</p:attrName>
                                              <p:attrName>ppt_y</p:attrName>
                                            </p:attrNameLst>
                                          </p:cBhvr>
                                          <p:rCtr x="91" y="11968"/>
                                        </p:animMotion>
                                      </p:childTnLst>
                                    </p:cTn>
                                  </p:par>
                                  <p:par>
                                    <p:cTn id="102" presetID="6" presetClass="entr" presetSubtype="32" fill="hold" grpId="0" nodeType="withEffect">
                                      <p:stCondLst>
                                        <p:cond delay="12000"/>
                                      </p:stCondLst>
                                      <p:childTnLst>
                                        <p:set>
                                          <p:cBhvr>
                                            <p:cTn id="103" dur="1" fill="hold">
                                              <p:stCondLst>
                                                <p:cond delay="0"/>
                                              </p:stCondLst>
                                            </p:cTn>
                                            <p:tgtEl>
                                              <p:spTgt spid="381"/>
                                            </p:tgtEl>
                                            <p:attrNameLst>
                                              <p:attrName>style.visibility</p:attrName>
                                            </p:attrNameLst>
                                          </p:cBhvr>
                                          <p:to>
                                            <p:strVal val="visible"/>
                                          </p:to>
                                        </p:set>
                                        <p:animEffect transition="in" filter="circle(out)">
                                          <p:cBhvr>
                                            <p:cTn id="104" dur="1000"/>
                                            <p:tgtEl>
                                              <p:spTgt spid="381"/>
                                            </p:tgtEl>
                                          </p:cBhvr>
                                        </p:animEffect>
                                      </p:childTnLst>
                                    </p:cTn>
                                  </p:par>
                                  <p:par>
                                    <p:cTn id="105" presetID="2" presetClass="entr" presetSubtype="4" fill="hold" grpId="0" nodeType="withEffect">
                                      <p:stCondLst>
                                        <p:cond delay="12500"/>
                                      </p:stCondLst>
                                      <p:childTnLst>
                                        <p:set>
                                          <p:cBhvr>
                                            <p:cTn id="106" dur="1" fill="hold">
                                              <p:stCondLst>
                                                <p:cond delay="0"/>
                                              </p:stCondLst>
                                            </p:cTn>
                                            <p:tgtEl>
                                              <p:spTgt spid="383"/>
                                            </p:tgtEl>
                                            <p:attrNameLst>
                                              <p:attrName>style.visibility</p:attrName>
                                            </p:attrNameLst>
                                          </p:cBhvr>
                                          <p:to>
                                            <p:strVal val="visible"/>
                                          </p:to>
                                        </p:set>
                                        <p:anim calcmode="lin" valueType="num">
                                          <p:cBhvr additive="base">
                                            <p:cTn id="107" dur="500" fill="hold"/>
                                            <p:tgtEl>
                                              <p:spTgt spid="383"/>
                                            </p:tgtEl>
                                            <p:attrNameLst>
                                              <p:attrName>ppt_x</p:attrName>
                                            </p:attrNameLst>
                                          </p:cBhvr>
                                          <p:tavLst>
                                            <p:tav tm="0">
                                              <p:val>
                                                <p:strVal val="#ppt_x"/>
                                              </p:val>
                                            </p:tav>
                                            <p:tav tm="100000">
                                              <p:val>
                                                <p:strVal val="#ppt_x"/>
                                              </p:val>
                                            </p:tav>
                                          </p:tavLst>
                                        </p:anim>
                                        <p:anim calcmode="lin" valueType="num">
                                          <p:cBhvr additive="base">
                                            <p:cTn id="108" dur="500" fill="hold"/>
                                            <p:tgtEl>
                                              <p:spTgt spid="383"/>
                                            </p:tgtEl>
                                            <p:attrNameLst>
                                              <p:attrName>ppt_y</p:attrName>
                                            </p:attrNameLst>
                                          </p:cBhvr>
                                          <p:tavLst>
                                            <p:tav tm="0">
                                              <p:val>
                                                <p:strVal val="1+#ppt_h/2"/>
                                              </p:val>
                                            </p:tav>
                                            <p:tav tm="100000">
                                              <p:val>
                                                <p:strVal val="#ppt_y"/>
                                              </p:val>
                                            </p:tav>
                                          </p:tavLst>
                                        </p:anim>
                                      </p:childTnLst>
                                    </p:cTn>
                                  </p:par>
                                  <p:par>
                                    <p:cTn id="109" presetID="10" presetClass="entr" presetSubtype="0" fill="hold" grpId="0" nodeType="withEffect">
                                      <p:stCondLst>
                                        <p:cond delay="12500"/>
                                      </p:stCondLst>
                                      <p:iterate type="lt">
                                        <p:tmPct val="10000"/>
                                      </p:iterate>
                                      <p:childTnLst>
                                        <p:set>
                                          <p:cBhvr>
                                            <p:cTn id="110" dur="1" fill="hold">
                                              <p:stCondLst>
                                                <p:cond delay="0"/>
                                              </p:stCondLst>
                                            </p:cTn>
                                            <p:tgtEl>
                                              <p:spTgt spid="154"/>
                                            </p:tgtEl>
                                            <p:attrNameLst>
                                              <p:attrName>style.visibility</p:attrName>
                                            </p:attrNameLst>
                                          </p:cBhvr>
                                          <p:to>
                                            <p:strVal val="visible"/>
                                          </p:to>
                                        </p:set>
                                        <p:animEffect transition="in" filter="fade">
                                          <p:cBhvr>
                                            <p:cTn id="111" dur="500"/>
                                            <p:tgtEl>
                                              <p:spTgt spid="154"/>
                                            </p:tgtEl>
                                          </p:cBhvr>
                                        </p:animEffect>
                                      </p:childTnLst>
                                    </p:cTn>
                                  </p:par>
                                  <p:par>
                                    <p:cTn id="112" presetID="37" presetClass="entr" presetSubtype="0" fill="hold" grpId="0" nodeType="withEffect">
                                      <p:stCondLst>
                                        <p:cond delay="1320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1000"/>
                                            <p:tgtEl>
                                              <p:spTgt spid="155"/>
                                            </p:tgtEl>
                                          </p:cBhvr>
                                        </p:animEffect>
                                        <p:anim calcmode="lin" valueType="num">
                                          <p:cBhvr>
                                            <p:cTn id="115" dur="1000" fill="hold"/>
                                            <p:tgtEl>
                                              <p:spTgt spid="155"/>
                                            </p:tgtEl>
                                            <p:attrNameLst>
                                              <p:attrName>ppt_x</p:attrName>
                                            </p:attrNameLst>
                                          </p:cBhvr>
                                          <p:tavLst>
                                            <p:tav tm="0">
                                              <p:val>
                                                <p:strVal val="#ppt_x"/>
                                              </p:val>
                                            </p:tav>
                                            <p:tav tm="100000">
                                              <p:val>
                                                <p:strVal val="#ppt_x"/>
                                              </p:val>
                                            </p:tav>
                                          </p:tavLst>
                                        </p:anim>
                                        <p:anim calcmode="lin" valueType="num">
                                          <p:cBhvr>
                                            <p:cTn id="116" dur="900" decel="100000" fill="hold"/>
                                            <p:tgtEl>
                                              <p:spTgt spid="155"/>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1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37" grpId="1" animBg="1"/>
          <p:bldP spid="237" grpId="2" animBg="1"/>
          <p:bldP spid="371" grpId="0" animBg="1"/>
          <p:bldP spid="371" grpId="1" animBg="1"/>
          <p:bldP spid="371" grpId="2" animBg="1"/>
          <p:bldP spid="381" grpId="0" animBg="1"/>
          <p:bldP spid="383" grpId="0"/>
          <p:bldP spid="393" grpId="0" animBg="1"/>
          <p:bldP spid="395" grpId="0"/>
          <p:bldP spid="397" grpId="0" animBg="1"/>
          <p:bldP spid="397" grpId="1" animBg="1"/>
          <p:bldP spid="399" grpId="0" animBg="1"/>
          <p:bldP spid="399" grpId="1" animBg="1"/>
          <p:bldP spid="399" grpId="2" animBg="1"/>
          <p:bldP spid="400" grpId="0" animBg="1"/>
          <p:bldP spid="402" grpId="0"/>
          <p:bldP spid="138" grpId="0"/>
          <p:bldP spid="139" grpId="0"/>
          <p:bldP spid="151" grpId="0"/>
          <p:bldP spid="152" grpId="0"/>
          <p:bldP spid="154" grpId="0"/>
          <p:bldP spid="155" grpId="0"/>
          <p:bldP spid="210" grpId="0" animBg="1"/>
          <p:bldP spid="392" grpId="0" animBg="1"/>
          <p:bldP spid="392" grpId="1" animBg="1"/>
          <p:bldP spid="392" grpId="2" animBg="1"/>
          <p:bldP spid="390" grpId="0" animBg="1"/>
          <p:bldP spid="390"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组合 225"/>
          <p:cNvGrpSpPr/>
          <p:nvPr/>
        </p:nvGrpSpPr>
        <p:grpSpPr>
          <a:xfrm>
            <a:off x="6213649" y="-704903"/>
            <a:ext cx="11952819" cy="9051811"/>
            <a:chOff x="6213649" y="-704903"/>
            <a:chExt cx="11952819" cy="9051811"/>
          </a:xfrm>
        </p:grpSpPr>
        <p:grpSp>
          <p:nvGrpSpPr>
            <p:cNvPr id="227" name="组合 226"/>
            <p:cNvGrpSpPr/>
            <p:nvPr/>
          </p:nvGrpSpPr>
          <p:grpSpPr>
            <a:xfrm>
              <a:off x="9201854" y="1558050"/>
              <a:ext cx="5976409" cy="4525905"/>
              <a:chOff x="9201854" y="1558050"/>
              <a:chExt cx="5976409" cy="4525905"/>
            </a:xfrm>
          </p:grpSpPr>
          <p:sp>
            <p:nvSpPr>
              <p:cNvPr id="229"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0"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1"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2"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3"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4" name="直接连接符 233"/>
              <p:cNvCxnSpPr>
                <a:stCxn id="232" idx="0"/>
                <a:endCxn id="233"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a:stCxn id="231" idx="7"/>
                <a:endCxn id="232"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36" name="椭圆 235"/>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7"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8" name="直接连接符 237"/>
              <p:cNvCxnSpPr>
                <a:stCxn id="237" idx="7"/>
                <a:endCxn id="231"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39" name="直接连接符 238"/>
              <p:cNvCxnSpPr>
                <a:stCxn id="233" idx="6"/>
                <a:endCxn id="230"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0"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1" name="直接连接符 240"/>
              <p:cNvCxnSpPr>
                <a:stCxn id="229" idx="5"/>
                <a:endCxn id="233"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2"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4"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5"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6"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7" name="直接连接符 246"/>
              <p:cNvCxnSpPr>
                <a:stCxn id="242" idx="5"/>
                <a:endCxn id="229"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8" name="直接连接符 247"/>
              <p:cNvCxnSpPr>
                <a:stCxn id="243" idx="7"/>
                <a:endCxn id="229"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9" name="直接连接符 248"/>
              <p:cNvCxnSpPr>
                <a:stCxn id="243" idx="4"/>
                <a:endCxn id="233"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a:stCxn id="240" idx="5"/>
                <a:endCxn id="232"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1" name="直接连接符 250"/>
              <p:cNvCxnSpPr>
                <a:stCxn id="240" idx="7"/>
                <a:endCxn id="233"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2" name="直接连接符 251"/>
              <p:cNvCxnSpPr>
                <a:stCxn id="244" idx="5"/>
                <a:endCxn id="232"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a:stCxn id="244" idx="4"/>
                <a:endCxn id="231"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4" name="直接连接符 253"/>
              <p:cNvCxnSpPr>
                <a:stCxn id="245" idx="5"/>
                <a:endCxn id="231"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5" name="直接连接符 254"/>
              <p:cNvCxnSpPr>
                <a:stCxn id="245" idx="3"/>
                <a:endCxn id="237"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56"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7"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8"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9"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0" name="直接连接符 259"/>
              <p:cNvCxnSpPr>
                <a:stCxn id="258" idx="0"/>
                <a:endCxn id="259"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61" name="直接连接符 260"/>
              <p:cNvCxnSpPr>
                <a:stCxn id="257" idx="7"/>
                <a:endCxn id="258"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2"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3" name="直接连接符 262"/>
              <p:cNvCxnSpPr>
                <a:stCxn id="262" idx="7"/>
                <a:endCxn id="257"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4"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5" name="直接连接符 264"/>
              <p:cNvCxnSpPr>
                <a:stCxn id="256" idx="5"/>
                <a:endCxn id="259"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6"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7"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1" name="直接连接符 270"/>
              <p:cNvCxnSpPr>
                <a:stCxn id="266" idx="5"/>
                <a:endCxn id="256"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2" name="直接连接符 271"/>
              <p:cNvCxnSpPr>
                <a:stCxn id="267" idx="7"/>
                <a:endCxn id="256"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3" name="直接连接符 272"/>
              <p:cNvCxnSpPr>
                <a:stCxn id="267" idx="4"/>
                <a:endCxn id="259"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4" name="直接连接符 273"/>
              <p:cNvCxnSpPr>
                <a:stCxn id="264" idx="5"/>
                <a:endCxn id="258"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5" name="直接连接符 274"/>
              <p:cNvCxnSpPr>
                <a:stCxn id="264" idx="7"/>
                <a:endCxn id="259"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6" name="直接连接符 275"/>
              <p:cNvCxnSpPr>
                <a:stCxn id="268" idx="5"/>
                <a:endCxn id="258"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7" name="直接连接符 276"/>
              <p:cNvCxnSpPr>
                <a:stCxn id="268" idx="4"/>
                <a:endCxn id="257"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8" name="直接连接符 277"/>
              <p:cNvCxnSpPr>
                <a:stCxn id="269" idx="5"/>
                <a:endCxn id="257"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9" name="直接连接符 278"/>
              <p:cNvCxnSpPr>
                <a:stCxn id="269" idx="3"/>
                <a:endCxn id="262"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80"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1"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3" name="直接连接符 282"/>
              <p:cNvCxnSpPr>
                <a:stCxn id="280" idx="2"/>
                <a:endCxn id="237"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4" name="直接连接符 283"/>
              <p:cNvCxnSpPr>
                <a:stCxn id="280" idx="3"/>
                <a:endCxn id="282"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a:stCxn id="280" idx="4"/>
                <a:endCxn id="262"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6" name="直接连接符 285"/>
              <p:cNvCxnSpPr>
                <a:stCxn id="282" idx="1"/>
                <a:endCxn id="237"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7" name="直接连接符 286"/>
              <p:cNvCxnSpPr>
                <a:stCxn id="262" idx="2"/>
                <a:endCxn id="282"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a:stCxn id="266" idx="1"/>
                <a:endCxn id="242"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9" name="直接连接符 288"/>
              <p:cNvCxnSpPr>
                <a:stCxn id="246" idx="6"/>
                <a:endCxn id="229"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0" name="直接连接符 289"/>
              <p:cNvCxnSpPr>
                <a:stCxn id="246" idx="7"/>
                <a:endCxn id="242"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a:stCxn id="242" idx="3"/>
                <a:endCxn id="281"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2" name="直接连接符 291"/>
              <p:cNvCxnSpPr>
                <a:stCxn id="266" idx="3"/>
                <a:endCxn id="270"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3" name="直接连接符 292"/>
              <p:cNvCxnSpPr>
                <a:stCxn id="266" idx="3"/>
                <a:endCxn id="281"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a:stCxn id="270" idx="5"/>
                <a:endCxn id="256"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95"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6" name="直接连接符 295"/>
              <p:cNvCxnSpPr>
                <a:stCxn id="295" idx="7"/>
                <a:endCxn id="230"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297" name="组合 296"/>
              <p:cNvGrpSpPr/>
              <p:nvPr/>
            </p:nvGrpSpPr>
            <p:grpSpPr>
              <a:xfrm rot="10800000">
                <a:off x="14416409" y="3598139"/>
                <a:ext cx="761854" cy="655386"/>
                <a:chOff x="15191991" y="3796224"/>
                <a:chExt cx="761854" cy="655386"/>
              </a:xfrm>
            </p:grpSpPr>
            <p:sp>
              <p:nvSpPr>
                <p:cNvPr id="298"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9" name="直接连接符 298"/>
                <p:cNvCxnSpPr>
                  <a:endCxn id="298"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300"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1" name="直接连接符 300"/>
                <p:cNvCxnSpPr>
                  <a:stCxn id="300" idx="7"/>
                  <a:endCxn id="298"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228" name="自由: 形状 227"/>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圆角 7"/>
          <p:cNvSpPr/>
          <p:nvPr/>
        </p:nvSpPr>
        <p:spPr>
          <a:xfrm>
            <a:off x="3304526" y="1689485"/>
            <a:ext cx="5491131" cy="4544618"/>
          </a:xfrm>
          <a:prstGeom prst="roundRect">
            <a:avLst>
              <a:gd name="adj" fmla="val 1337"/>
            </a:avLst>
          </a:prstGeom>
          <a:noFill/>
          <a:ln>
            <a:gradFill>
              <a:gsLst>
                <a:gs pos="0">
                  <a:srgbClr val="FEEA74">
                    <a:alpha val="5000"/>
                  </a:srgbClr>
                </a:gs>
                <a:gs pos="50000">
                  <a:srgbClr val="FEEA74">
                    <a:alpha val="25000"/>
                  </a:srgbClr>
                </a:gs>
                <a:gs pos="100000">
                  <a:srgbClr val="FEEA74">
                    <a:alpha val="7500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此处输入图表页标题</a:t>
            </a:r>
          </a:p>
        </p:txBody>
      </p:sp>
      <p:graphicFrame>
        <p:nvGraphicFramePr>
          <p:cNvPr id="51" name="图表 50"/>
          <p:cNvGraphicFramePr/>
          <p:nvPr>
            <p:extLst>
              <p:ext uri="{D42A27DB-BD31-4B8C-83A1-F6EECF244321}">
                <p14:modId xmlns:p14="http://schemas.microsoft.com/office/powerpoint/2010/main" val="2243620678"/>
              </p:ext>
            </p:extLst>
          </p:nvPr>
        </p:nvGraphicFramePr>
        <p:xfrm>
          <a:off x="3517583" y="1449783"/>
          <a:ext cx="5156835" cy="4651590"/>
        </p:xfrm>
        <a:graphic>
          <a:graphicData uri="http://schemas.openxmlformats.org/drawingml/2006/chart">
            <c:chart xmlns:c="http://schemas.openxmlformats.org/drawingml/2006/chart" xmlns:r="http://schemas.openxmlformats.org/officeDocument/2006/relationships" r:id="rId2"/>
          </a:graphicData>
        </a:graphic>
      </p:graphicFrame>
      <p:grpSp>
        <p:nvGrpSpPr>
          <p:cNvPr id="135" name="组合 134"/>
          <p:cNvGrpSpPr/>
          <p:nvPr/>
        </p:nvGrpSpPr>
        <p:grpSpPr>
          <a:xfrm flipH="1">
            <a:off x="11628730" y="5407479"/>
            <a:ext cx="719397" cy="1639756"/>
            <a:chOff x="86230" y="5026833"/>
            <a:chExt cx="719397" cy="1639756"/>
          </a:xfrm>
        </p:grpSpPr>
        <p:sp>
          <p:nvSpPr>
            <p:cNvPr id="136"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9" name="直接连接符 138"/>
            <p:cNvCxnSpPr>
              <a:stCxn id="137" idx="0"/>
              <a:endCxn id="138"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a:stCxn id="136" idx="1"/>
              <a:endCxn id="137"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p:nvGrpSpPr>
        <p:grpSpPr>
          <a:xfrm>
            <a:off x="8545358" y="1421225"/>
            <a:ext cx="500598" cy="500598"/>
            <a:chOff x="8933688" y="2395977"/>
            <a:chExt cx="1068155" cy="1068155"/>
          </a:xfrm>
        </p:grpSpPr>
        <p:sp>
          <p:nvSpPr>
            <p:cNvPr id="141" name="椭圆 140"/>
            <p:cNvSpPr/>
            <p:nvPr/>
          </p:nvSpPr>
          <p:spPr>
            <a:xfrm>
              <a:off x="8933688" y="2395977"/>
              <a:ext cx="1068155" cy="1068155"/>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2" name="乘号 141"/>
            <p:cNvSpPr/>
            <p:nvPr/>
          </p:nvSpPr>
          <p:spPr>
            <a:xfrm rot="2700000">
              <a:off x="9070844" y="2533133"/>
              <a:ext cx="793844" cy="793844"/>
            </a:xfrm>
            <a:prstGeom prst="mathMultiply">
              <a:avLst>
                <a:gd name="adj1" fmla="val 15647"/>
              </a:avLst>
            </a:pr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9085506" y="2354720"/>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图表分析标题一</a:t>
            </a:r>
          </a:p>
        </p:txBody>
      </p:sp>
      <p:sp>
        <p:nvSpPr>
          <p:cNvPr id="145" name="文本框 144"/>
          <p:cNvSpPr txBox="1"/>
          <p:nvPr/>
        </p:nvSpPr>
        <p:spPr>
          <a:xfrm>
            <a:off x="9084039" y="2874631"/>
            <a:ext cx="2920902"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a:t>
            </a:r>
          </a:p>
        </p:txBody>
      </p:sp>
      <p:sp>
        <p:nvSpPr>
          <p:cNvPr id="147" name="文本框 146"/>
          <p:cNvSpPr txBox="1"/>
          <p:nvPr/>
        </p:nvSpPr>
        <p:spPr>
          <a:xfrm>
            <a:off x="9085506" y="428978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图表分析标题二</a:t>
            </a:r>
          </a:p>
        </p:txBody>
      </p:sp>
      <p:sp>
        <p:nvSpPr>
          <p:cNvPr id="148" name="文本框 147"/>
          <p:cNvSpPr txBox="1"/>
          <p:nvPr/>
        </p:nvSpPr>
        <p:spPr>
          <a:xfrm>
            <a:off x="9084039" y="4809699"/>
            <a:ext cx="2920902"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a:t>
            </a:r>
          </a:p>
        </p:txBody>
      </p:sp>
      <p:grpSp>
        <p:nvGrpSpPr>
          <p:cNvPr id="149" name="组合 148"/>
          <p:cNvGrpSpPr/>
          <p:nvPr/>
        </p:nvGrpSpPr>
        <p:grpSpPr>
          <a:xfrm flipH="1">
            <a:off x="-5972670" y="-704903"/>
            <a:ext cx="11952819" cy="9051811"/>
            <a:chOff x="6213649" y="-704903"/>
            <a:chExt cx="11952819" cy="9051811"/>
          </a:xfrm>
        </p:grpSpPr>
        <p:grpSp>
          <p:nvGrpSpPr>
            <p:cNvPr id="150" name="组合 149"/>
            <p:cNvGrpSpPr/>
            <p:nvPr/>
          </p:nvGrpSpPr>
          <p:grpSpPr>
            <a:xfrm>
              <a:off x="9201854" y="1558050"/>
              <a:ext cx="5976409" cy="4525905"/>
              <a:chOff x="9201854" y="1558050"/>
              <a:chExt cx="5976409" cy="4525905"/>
            </a:xfrm>
          </p:grpSpPr>
          <p:sp>
            <p:nvSpPr>
              <p:cNvPr id="152"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3"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7" name="直接连接符 156"/>
              <p:cNvCxnSpPr>
                <a:stCxn id="155" idx="0"/>
                <a:endCxn id="156"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58" name="直接连接符 157"/>
              <p:cNvCxnSpPr>
                <a:stCxn id="154" idx="7"/>
                <a:endCxn id="155"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59" name="椭圆 158"/>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0"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61" name="直接连接符 160"/>
              <p:cNvCxnSpPr>
                <a:stCxn id="160" idx="7"/>
                <a:endCxn id="154"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62" name="直接连接符 161"/>
              <p:cNvCxnSpPr>
                <a:stCxn id="156" idx="6"/>
                <a:endCxn id="153"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63"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64" name="直接连接符 163"/>
              <p:cNvCxnSpPr>
                <a:stCxn id="152" idx="5"/>
                <a:endCxn id="156"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65"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6"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9"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70" name="直接连接符 169"/>
              <p:cNvCxnSpPr>
                <a:stCxn id="165" idx="5"/>
                <a:endCxn id="152"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1" name="直接连接符 170"/>
              <p:cNvCxnSpPr>
                <a:stCxn id="166" idx="7"/>
                <a:endCxn id="152"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a:stCxn id="166" idx="4"/>
                <a:endCxn id="156"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3" name="直接连接符 172"/>
              <p:cNvCxnSpPr>
                <a:stCxn id="163" idx="5"/>
                <a:endCxn id="155"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4" name="直接连接符 173"/>
              <p:cNvCxnSpPr>
                <a:stCxn id="163" idx="7"/>
                <a:endCxn id="156"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5" name="直接连接符 174"/>
              <p:cNvCxnSpPr>
                <a:stCxn id="167" idx="5"/>
                <a:endCxn id="155"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a:stCxn id="167" idx="4"/>
                <a:endCxn id="154"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7" name="直接连接符 176"/>
              <p:cNvCxnSpPr>
                <a:stCxn id="168" idx="5"/>
                <a:endCxn id="154"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8" name="直接连接符 177"/>
              <p:cNvCxnSpPr>
                <a:stCxn id="168" idx="3"/>
                <a:endCxn id="160"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79"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3" name="直接连接符 182"/>
              <p:cNvCxnSpPr>
                <a:stCxn id="181" idx="0"/>
                <a:endCxn id="182"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a:stCxn id="180" idx="7"/>
                <a:endCxn id="181"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5"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6" name="直接连接符 185"/>
              <p:cNvCxnSpPr>
                <a:stCxn id="185" idx="7"/>
                <a:endCxn id="180"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7"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8" name="直接连接符 187"/>
              <p:cNvCxnSpPr>
                <a:stCxn id="179" idx="5"/>
                <a:endCxn id="182"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9"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2"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4" name="直接连接符 193"/>
              <p:cNvCxnSpPr>
                <a:stCxn id="189" idx="5"/>
                <a:endCxn id="179"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5" name="直接连接符 194"/>
              <p:cNvCxnSpPr>
                <a:stCxn id="190" idx="7"/>
                <a:endCxn id="179"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a:stCxn id="190" idx="4"/>
                <a:endCxn id="182"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7" name="直接连接符 196"/>
              <p:cNvCxnSpPr>
                <a:stCxn id="187" idx="5"/>
                <a:endCxn id="181"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8" name="直接连接符 197"/>
              <p:cNvCxnSpPr>
                <a:stCxn id="187" idx="7"/>
                <a:endCxn id="182"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9" name="直接连接符 198"/>
              <p:cNvCxnSpPr>
                <a:stCxn id="191" idx="5"/>
                <a:endCxn id="181"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a:stCxn id="191" idx="4"/>
                <a:endCxn id="180"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1" name="直接连接符 200"/>
              <p:cNvCxnSpPr>
                <a:stCxn id="192" idx="5"/>
                <a:endCxn id="180"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2" name="直接连接符 201"/>
              <p:cNvCxnSpPr>
                <a:stCxn id="192" idx="3"/>
                <a:endCxn id="185"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03"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4"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5"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6" name="直接连接符 205"/>
              <p:cNvCxnSpPr>
                <a:stCxn id="203" idx="2"/>
                <a:endCxn id="160"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7" name="直接连接符 206"/>
              <p:cNvCxnSpPr>
                <a:stCxn id="203" idx="3"/>
                <a:endCxn id="205"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a:stCxn id="203" idx="4"/>
                <a:endCxn id="185"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9" name="直接连接符 208"/>
              <p:cNvCxnSpPr>
                <a:stCxn id="205" idx="1"/>
                <a:endCxn id="160"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0" name="直接连接符 209"/>
              <p:cNvCxnSpPr>
                <a:stCxn id="185" idx="2"/>
                <a:endCxn id="205"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1" name="直接连接符 210"/>
              <p:cNvCxnSpPr>
                <a:stCxn id="189" idx="1"/>
                <a:endCxn id="165"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2" name="直接连接符 211"/>
              <p:cNvCxnSpPr>
                <a:stCxn id="169" idx="6"/>
                <a:endCxn id="152"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3" name="直接连接符 212"/>
              <p:cNvCxnSpPr>
                <a:stCxn id="169" idx="7"/>
                <a:endCxn id="165"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4" name="直接连接符 213"/>
              <p:cNvCxnSpPr>
                <a:stCxn id="165" idx="3"/>
                <a:endCxn id="204"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5" name="直接连接符 214"/>
              <p:cNvCxnSpPr>
                <a:stCxn id="189" idx="3"/>
                <a:endCxn id="193"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6" name="直接连接符 215"/>
              <p:cNvCxnSpPr>
                <a:stCxn id="189" idx="3"/>
                <a:endCxn id="204"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7" name="直接连接符 216"/>
              <p:cNvCxnSpPr>
                <a:stCxn id="193" idx="5"/>
                <a:endCxn id="179"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18"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9" name="直接连接符 218"/>
              <p:cNvCxnSpPr>
                <a:stCxn id="218" idx="7"/>
                <a:endCxn id="153"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220" name="组合 219"/>
              <p:cNvGrpSpPr/>
              <p:nvPr/>
            </p:nvGrpSpPr>
            <p:grpSpPr>
              <a:xfrm rot="10800000">
                <a:off x="14416409" y="3598139"/>
                <a:ext cx="761854" cy="655386"/>
                <a:chOff x="15191991" y="3796224"/>
                <a:chExt cx="761854" cy="655386"/>
              </a:xfrm>
            </p:grpSpPr>
            <p:sp>
              <p:nvSpPr>
                <p:cNvPr id="221"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2" name="直接连接符 221"/>
                <p:cNvCxnSpPr>
                  <a:endCxn id="221"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23"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4" name="直接连接符 223"/>
                <p:cNvCxnSpPr>
                  <a:stCxn id="223" idx="7"/>
                  <a:endCxn id="221"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151" name="自由: 形状 150"/>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2" name="椭圆 301"/>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圆角 133"/>
          <p:cNvSpPr/>
          <p:nvPr/>
        </p:nvSpPr>
        <p:spPr>
          <a:xfrm rot="16200000" flipH="1">
            <a:off x="-24621" y="3692663"/>
            <a:ext cx="1566098" cy="379416"/>
          </a:xfrm>
          <a:prstGeom prst="roundRect">
            <a:avLst>
              <a:gd name="adj" fmla="val 50000"/>
            </a:avLst>
          </a:pr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6246621"/>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4.16667E-7 4.07407E-6 L -0.99974 4.07407E-6 " pathEditMode="relative" rAng="0" ptsTypes="AA">
                                          <p:cBhvr>
                                            <p:cTn id="6" dur="1000" fill="hold"/>
                                            <p:tgtEl>
                                              <p:spTgt spid="226"/>
                                            </p:tgtEl>
                                            <p:attrNameLst>
                                              <p:attrName>ppt_x</p:attrName>
                                              <p:attrName>ppt_y</p:attrName>
                                            </p:attrNameLst>
                                          </p:cBhvr>
                                          <p:rCtr x="-49987" y="0"/>
                                        </p:animMotion>
                                      </p:childTnLst>
                                    </p:cTn>
                                  </p:par>
                                  <p:par>
                                    <p:cTn id="7" presetID="10" presetClass="exit" presetSubtype="0" fill="hold" nodeType="withEffect">
                                      <p:stCondLst>
                                        <p:cond delay="1000"/>
                                      </p:stCondLst>
                                      <p:childTnLst>
                                        <p:animEffect transition="out" filter="fade">
                                          <p:cBhvr>
                                            <p:cTn id="8" dur="200"/>
                                            <p:tgtEl>
                                              <p:spTgt spid="226"/>
                                            </p:tgtEl>
                                          </p:cBhvr>
                                        </p:animEffect>
                                        <p:set>
                                          <p:cBhvr>
                                            <p:cTn id="9" dur="1" fill="hold">
                                              <p:stCondLst>
                                                <p:cond delay="199"/>
                                              </p:stCondLst>
                                            </p:cTn>
                                            <p:tgtEl>
                                              <p:spTgt spid="226"/>
                                            </p:tgtEl>
                                            <p:attrNameLst>
                                              <p:attrName>style.visibility</p:attrName>
                                            </p:attrNameLst>
                                          </p:cBhvr>
                                          <p:to>
                                            <p:strVal val="hidden"/>
                                          </p:to>
                                        </p:set>
                                      </p:childTnLst>
                                    </p:cTn>
                                  </p:par>
                                  <p:par>
                                    <p:cTn id="10" presetID="10" presetClass="entr" presetSubtype="0" fill="hold" nodeType="withEffect">
                                      <p:stCondLst>
                                        <p:cond delay="100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200"/>
                                            <p:tgtEl>
                                              <p:spTgt spid="149"/>
                                            </p:tgtEl>
                                          </p:cBhvr>
                                        </p:animEffect>
                                      </p:childTnLst>
                                    </p:cTn>
                                  </p:par>
                                  <p:par>
                                    <p:cTn id="13" presetID="8" presetClass="emph" presetSubtype="0" fill="hold" nodeType="withEffect">
                                      <p:stCondLst>
                                        <p:cond delay="1000"/>
                                      </p:stCondLst>
                                      <p:childTnLst>
                                        <p:animRot by="21600000">
                                          <p:cBhvr>
                                            <p:cTn id="14" dur="3000" fill="hold"/>
                                            <p:tgtEl>
                                              <p:spTgt spid="149"/>
                                            </p:tgtEl>
                                            <p:attrNameLst>
                                              <p:attrName>r</p:attrName>
                                            </p:attrNameLst>
                                          </p:cBhvr>
                                        </p:animRot>
                                      </p:childTnLst>
                                    </p:cTn>
                                  </p:par>
                                  <p:par>
                                    <p:cTn id="15" presetID="2" presetClass="entr" presetSubtype="8" fill="hold" grpId="0" nodeType="withEffect">
                                      <p:stCondLst>
                                        <p:cond delay="1000"/>
                                      </p:stCondLst>
                                      <p:childTnLst>
                                        <p:set>
                                          <p:cBhvr>
                                            <p:cTn id="16" dur="1" fill="hold">
                                              <p:stCondLst>
                                                <p:cond delay="0"/>
                                              </p:stCondLst>
                                            </p:cTn>
                                            <p:tgtEl>
                                              <p:spTgt spid="134"/>
                                            </p:tgtEl>
                                            <p:attrNameLst>
                                              <p:attrName>style.visibility</p:attrName>
                                            </p:attrNameLst>
                                          </p:cBhvr>
                                          <p:to>
                                            <p:strVal val="visible"/>
                                          </p:to>
                                        </p:set>
                                        <p:anim calcmode="lin" valueType="num">
                                          <p:cBhvr additive="base">
                                            <p:cTn id="17" dur="1500" fill="hold"/>
                                            <p:tgtEl>
                                              <p:spTgt spid="134"/>
                                            </p:tgtEl>
                                            <p:attrNameLst>
                                              <p:attrName>ppt_x</p:attrName>
                                            </p:attrNameLst>
                                          </p:cBhvr>
                                          <p:tavLst>
                                            <p:tav tm="0">
                                              <p:val>
                                                <p:strVal val="0-#ppt_w/2"/>
                                              </p:val>
                                            </p:tav>
                                            <p:tav tm="100000">
                                              <p:val>
                                                <p:strVal val="#ppt_x"/>
                                              </p:val>
                                            </p:tav>
                                          </p:tavLst>
                                        </p:anim>
                                        <p:anim calcmode="lin" valueType="num">
                                          <p:cBhvr additive="base">
                                            <p:cTn id="18" dur="1500" fill="hold"/>
                                            <p:tgtEl>
                                              <p:spTgt spid="134"/>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135"/>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135"/>
                                            </p:tgtEl>
                                          </p:cBhvr>
                                          <p:by x="50000" y="50000"/>
                                        </p:animScale>
                                      </p:childTnLst>
                                    </p:cTn>
                                  </p:par>
                                  <p:par>
                                    <p:cTn id="23" presetID="42" presetClass="path" presetSubtype="0" accel="50000" decel="50000" fill="hold" nodeType="withEffect">
                                      <p:stCondLst>
                                        <p:cond delay="1000"/>
                                      </p:stCondLst>
                                      <p:childTnLst>
                                        <p:animMotion origin="layout" path="M -3.125E-6 -3.7037E-7 L -0.77356 -0.29444 " pathEditMode="relative" rAng="0" ptsTypes="AA">
                                          <p:cBhvr>
                                            <p:cTn id="24" dur="2000" spd="-100000" fill="hold"/>
                                            <p:tgtEl>
                                              <p:spTgt spid="135"/>
                                            </p:tgtEl>
                                            <p:attrNameLst>
                                              <p:attrName>ppt_x</p:attrName>
                                              <p:attrName>ppt_y</p:attrName>
                                            </p:attrNameLst>
                                          </p:cBhvr>
                                          <p:rCtr x="-38685" y="-14722"/>
                                        </p:animMotion>
                                      </p:childTnLst>
                                    </p:cTn>
                                  </p:par>
                                  <p:par>
                                    <p:cTn id="25" presetID="6" presetClass="emph" presetSubtype="0" fill="hold" nodeType="withEffect">
                                      <p:stCondLst>
                                        <p:cond delay="1000"/>
                                      </p:stCondLst>
                                      <p:childTnLst>
                                        <p:animScale>
                                          <p:cBhvr>
                                            <p:cTn id="26" dur="2000" fill="hold"/>
                                            <p:tgtEl>
                                              <p:spTgt spid="135"/>
                                            </p:tgtEl>
                                          </p:cBhvr>
                                          <p:by x="200000" y="200000"/>
                                        </p:animScale>
                                      </p:childTnLst>
                                    </p:cTn>
                                  </p:par>
                                  <p:par>
                                    <p:cTn id="27" presetID="8" presetClass="emph" presetSubtype="0" fill="hold" nodeType="withEffect">
                                      <p:stCondLst>
                                        <p:cond delay="1000"/>
                                      </p:stCondLst>
                                      <p:childTnLst>
                                        <p:animRot by="-21600000">
                                          <p:cBhvr>
                                            <p:cTn id="28" dur="2000" fill="hold"/>
                                            <p:tgtEl>
                                              <p:spTgt spid="135"/>
                                            </p:tgtEl>
                                            <p:attrNameLst>
                                              <p:attrName>r</p:attrName>
                                            </p:attrNameLst>
                                          </p:cBhvr>
                                        </p:animRot>
                                      </p:childTnLst>
                                    </p:cTn>
                                  </p:par>
                                  <p:par>
                                    <p:cTn id="29" presetID="2" presetClass="entr" presetSubtype="2" fill="hold" nodeType="withEffect" p14:presetBounceEnd="60000">
                                      <p:stCondLst>
                                        <p:cond delay="4000"/>
                                      </p:stCondLst>
                                      <p:childTnLst>
                                        <p:set>
                                          <p:cBhvr>
                                            <p:cTn id="30" dur="1" fill="hold">
                                              <p:stCondLst>
                                                <p:cond delay="0"/>
                                              </p:stCondLst>
                                            </p:cTn>
                                            <p:tgtEl>
                                              <p:spTgt spid="6"/>
                                            </p:tgtEl>
                                            <p:attrNameLst>
                                              <p:attrName>style.visibility</p:attrName>
                                            </p:attrNameLst>
                                          </p:cBhvr>
                                          <p:to>
                                            <p:strVal val="visible"/>
                                          </p:to>
                                        </p:set>
                                        <p:anim calcmode="lin" valueType="num" p14:bounceEnd="60000">
                                          <p:cBhvr additive="base">
                                            <p:cTn id="31" dur="25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32" dur="250" fill="hold"/>
                                            <p:tgtEl>
                                              <p:spTgt spid="6"/>
                                            </p:tgtEl>
                                            <p:attrNameLst>
                                              <p:attrName>ppt_y</p:attrName>
                                            </p:attrNameLst>
                                          </p:cBhvr>
                                          <p:tavLst>
                                            <p:tav tm="0">
                                              <p:val>
                                                <p:strVal val="#ppt_y"/>
                                              </p:val>
                                            </p:tav>
                                            <p:tav tm="100000">
                                              <p:val>
                                                <p:strVal val="#ppt_y"/>
                                              </p:val>
                                            </p:tav>
                                          </p:tavLst>
                                        </p:anim>
                                      </p:childTnLst>
                                    </p:cTn>
                                  </p:par>
                                  <p:par>
                                    <p:cTn id="33" presetID="18" presetClass="entr" presetSubtype="12" fill="hold" grpId="0" nodeType="withEffect">
                                      <p:stCondLst>
                                        <p:cond delay="440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1000"/>
                                            <p:tgtEl>
                                              <p:spTgt spid="8"/>
                                            </p:tgtEl>
                                          </p:cBhvr>
                                        </p:animEffect>
                                      </p:childTnLst>
                                    </p:cTn>
                                  </p:par>
                                  <p:par>
                                    <p:cTn id="36" presetID="22" presetClass="entr" presetSubtype="8" fill="hold" grpId="1" nodeType="withEffect">
                                      <p:stCondLst>
                                        <p:cond delay="5400"/>
                                      </p:stCondLst>
                                      <p:childTnLst>
                                        <p:set>
                                          <p:cBhvr>
                                            <p:cTn id="37" dur="1" fill="hold">
                                              <p:stCondLst>
                                                <p:cond delay="0"/>
                                              </p:stCondLst>
                                            </p:cTn>
                                            <p:tgtEl>
                                              <p:spTgt spid="51">
                                                <p:graphicEl>
                                                  <a:chart seriesIdx="-3" categoryIdx="-3" bldStep="gridLegend"/>
                                                </p:graphicEl>
                                              </p:spTgt>
                                            </p:tgtEl>
                                            <p:attrNameLst>
                                              <p:attrName>style.visibility</p:attrName>
                                            </p:attrNameLst>
                                          </p:cBhvr>
                                          <p:to>
                                            <p:strVal val="visible"/>
                                          </p:to>
                                        </p:set>
                                        <p:animEffect transition="in" filter="wipe(left)">
                                          <p:cBhvr>
                                            <p:cTn id="38" dur="500"/>
                                            <p:tgtEl>
                                              <p:spTgt spid="51">
                                                <p:graphicEl>
                                                  <a:chart seriesIdx="-3" categoryIdx="-3" bldStep="gridLegend"/>
                                                </p:graphicEl>
                                              </p:spTgt>
                                            </p:tgtEl>
                                          </p:cBhvr>
                                        </p:animEffect>
                                      </p:childTnLst>
                                    </p:cTn>
                                  </p:par>
                                  <p:par>
                                    <p:cTn id="39" presetID="22" presetClass="entr" presetSubtype="4" fill="hold" grpId="1" nodeType="withEffect">
                                      <p:stCondLst>
                                        <p:cond delay="7400"/>
                                      </p:stCondLst>
                                      <p:childTnLst>
                                        <p:set>
                                          <p:cBhvr>
                                            <p:cTn id="40" dur="1" fill="hold">
                                              <p:stCondLst>
                                                <p:cond delay="0"/>
                                              </p:stCondLst>
                                            </p:cTn>
                                            <p:tgtEl>
                                              <p:spTgt spid="51">
                                                <p:graphicEl>
                                                  <a:chart seriesIdx="0" categoryIdx="0" bldStep="ptInSeries"/>
                                                </p:graphicEl>
                                              </p:spTgt>
                                            </p:tgtEl>
                                            <p:attrNameLst>
                                              <p:attrName>style.visibility</p:attrName>
                                            </p:attrNameLst>
                                          </p:cBhvr>
                                          <p:to>
                                            <p:strVal val="visible"/>
                                          </p:to>
                                        </p:set>
                                        <p:animEffect transition="in" filter="wipe(down)">
                                          <p:cBhvr>
                                            <p:cTn id="41" dur="500"/>
                                            <p:tgtEl>
                                              <p:spTgt spid="51">
                                                <p:graphicEl>
                                                  <a:chart seriesIdx="0" categoryIdx="0" bldStep="ptInSeries"/>
                                                </p:graphicEl>
                                              </p:spTgt>
                                            </p:tgtEl>
                                          </p:cBhvr>
                                        </p:animEffect>
                                      </p:childTnLst>
                                    </p:cTn>
                                  </p:par>
                                  <p:par>
                                    <p:cTn id="42" presetID="22" presetClass="entr" presetSubtype="4" fill="hold" grpId="1" nodeType="withEffect">
                                      <p:stCondLst>
                                        <p:cond delay="7600"/>
                                      </p:stCondLst>
                                      <p:childTnLst>
                                        <p:set>
                                          <p:cBhvr>
                                            <p:cTn id="43" dur="1" fill="hold">
                                              <p:stCondLst>
                                                <p:cond delay="0"/>
                                              </p:stCondLst>
                                            </p:cTn>
                                            <p:tgtEl>
                                              <p:spTgt spid="51">
                                                <p:graphicEl>
                                                  <a:chart seriesIdx="0" categoryIdx="1" bldStep="ptInSeries"/>
                                                </p:graphicEl>
                                              </p:spTgt>
                                            </p:tgtEl>
                                            <p:attrNameLst>
                                              <p:attrName>style.visibility</p:attrName>
                                            </p:attrNameLst>
                                          </p:cBhvr>
                                          <p:to>
                                            <p:strVal val="visible"/>
                                          </p:to>
                                        </p:set>
                                        <p:animEffect transition="in" filter="wipe(down)">
                                          <p:cBhvr>
                                            <p:cTn id="44" dur="500"/>
                                            <p:tgtEl>
                                              <p:spTgt spid="51">
                                                <p:graphicEl>
                                                  <a:chart seriesIdx="0" categoryIdx="1" bldStep="ptInSeries"/>
                                                </p:graphicEl>
                                              </p:spTgt>
                                            </p:tgtEl>
                                          </p:cBhvr>
                                        </p:animEffect>
                                      </p:childTnLst>
                                    </p:cTn>
                                  </p:par>
                                  <p:par>
                                    <p:cTn id="45" presetID="22" presetClass="entr" presetSubtype="4" fill="hold" grpId="1" nodeType="withEffect">
                                      <p:stCondLst>
                                        <p:cond delay="7800"/>
                                      </p:stCondLst>
                                      <p:childTnLst>
                                        <p:set>
                                          <p:cBhvr>
                                            <p:cTn id="46" dur="1" fill="hold">
                                              <p:stCondLst>
                                                <p:cond delay="0"/>
                                              </p:stCondLst>
                                            </p:cTn>
                                            <p:tgtEl>
                                              <p:spTgt spid="51">
                                                <p:graphicEl>
                                                  <a:chart seriesIdx="0" categoryIdx="2" bldStep="ptInSeries"/>
                                                </p:graphicEl>
                                              </p:spTgt>
                                            </p:tgtEl>
                                            <p:attrNameLst>
                                              <p:attrName>style.visibility</p:attrName>
                                            </p:attrNameLst>
                                          </p:cBhvr>
                                          <p:to>
                                            <p:strVal val="visible"/>
                                          </p:to>
                                        </p:set>
                                        <p:animEffect transition="in" filter="wipe(down)">
                                          <p:cBhvr>
                                            <p:cTn id="47" dur="500"/>
                                            <p:tgtEl>
                                              <p:spTgt spid="51">
                                                <p:graphicEl>
                                                  <a:chart seriesIdx="0" categoryIdx="2" bldStep="ptInSeries"/>
                                                </p:graphicEl>
                                              </p:spTgt>
                                            </p:tgtEl>
                                          </p:cBhvr>
                                        </p:animEffect>
                                      </p:childTnLst>
                                    </p:cTn>
                                  </p:par>
                                  <p:par>
                                    <p:cTn id="48" presetID="22" presetClass="entr" presetSubtype="4" fill="hold" grpId="1" nodeType="withEffect">
                                      <p:stCondLst>
                                        <p:cond delay="8000"/>
                                      </p:stCondLst>
                                      <p:childTnLst>
                                        <p:set>
                                          <p:cBhvr>
                                            <p:cTn id="49" dur="1" fill="hold">
                                              <p:stCondLst>
                                                <p:cond delay="0"/>
                                              </p:stCondLst>
                                            </p:cTn>
                                            <p:tgtEl>
                                              <p:spTgt spid="51">
                                                <p:graphicEl>
                                                  <a:chart seriesIdx="0" categoryIdx="3" bldStep="ptInSeries"/>
                                                </p:graphicEl>
                                              </p:spTgt>
                                            </p:tgtEl>
                                            <p:attrNameLst>
                                              <p:attrName>style.visibility</p:attrName>
                                            </p:attrNameLst>
                                          </p:cBhvr>
                                          <p:to>
                                            <p:strVal val="visible"/>
                                          </p:to>
                                        </p:set>
                                        <p:animEffect transition="in" filter="wipe(down)">
                                          <p:cBhvr>
                                            <p:cTn id="50" dur="500"/>
                                            <p:tgtEl>
                                              <p:spTgt spid="51">
                                                <p:graphicEl>
                                                  <a:chart seriesIdx="0" categoryIdx="3" bldStep="ptInSeries"/>
                                                </p:graphicEl>
                                              </p:spTgt>
                                            </p:tgtEl>
                                          </p:cBhvr>
                                        </p:animEffect>
                                      </p:childTnLst>
                                    </p:cTn>
                                  </p:par>
                                  <p:par>
                                    <p:cTn id="51" presetID="22" presetClass="entr" presetSubtype="4" fill="hold" grpId="1" nodeType="withEffect">
                                      <p:stCondLst>
                                        <p:cond delay="8200"/>
                                      </p:stCondLst>
                                      <p:childTnLst>
                                        <p:set>
                                          <p:cBhvr>
                                            <p:cTn id="52" dur="1" fill="hold">
                                              <p:stCondLst>
                                                <p:cond delay="0"/>
                                              </p:stCondLst>
                                            </p:cTn>
                                            <p:tgtEl>
                                              <p:spTgt spid="51">
                                                <p:graphicEl>
                                                  <a:chart seriesIdx="0" categoryIdx="4" bldStep="ptInSeries"/>
                                                </p:graphicEl>
                                              </p:spTgt>
                                            </p:tgtEl>
                                            <p:attrNameLst>
                                              <p:attrName>style.visibility</p:attrName>
                                            </p:attrNameLst>
                                          </p:cBhvr>
                                          <p:to>
                                            <p:strVal val="visible"/>
                                          </p:to>
                                        </p:set>
                                        <p:animEffect transition="in" filter="wipe(down)">
                                          <p:cBhvr>
                                            <p:cTn id="53" dur="500"/>
                                            <p:tgtEl>
                                              <p:spTgt spid="51">
                                                <p:graphicEl>
                                                  <a:chart seriesIdx="0" categoryIdx="4" bldStep="ptInSeries"/>
                                                </p:graphicEl>
                                              </p:spTgt>
                                            </p:tgtEl>
                                          </p:cBhvr>
                                        </p:animEffect>
                                      </p:childTnLst>
                                    </p:cTn>
                                  </p:par>
                                  <p:par>
                                    <p:cTn id="54" presetID="22" presetClass="entr" presetSubtype="4" fill="hold" grpId="1" nodeType="withEffect">
                                      <p:stCondLst>
                                        <p:cond delay="8300"/>
                                      </p:stCondLst>
                                      <p:childTnLst>
                                        <p:set>
                                          <p:cBhvr>
                                            <p:cTn id="55" dur="1" fill="hold">
                                              <p:stCondLst>
                                                <p:cond delay="0"/>
                                              </p:stCondLst>
                                            </p:cTn>
                                            <p:tgtEl>
                                              <p:spTgt spid="51">
                                                <p:graphicEl>
                                                  <a:chart seriesIdx="0" categoryIdx="5" bldStep="ptInSeries"/>
                                                </p:graphicEl>
                                              </p:spTgt>
                                            </p:tgtEl>
                                            <p:attrNameLst>
                                              <p:attrName>style.visibility</p:attrName>
                                            </p:attrNameLst>
                                          </p:cBhvr>
                                          <p:to>
                                            <p:strVal val="visible"/>
                                          </p:to>
                                        </p:set>
                                        <p:animEffect transition="in" filter="wipe(down)">
                                          <p:cBhvr>
                                            <p:cTn id="56" dur="500"/>
                                            <p:tgtEl>
                                              <p:spTgt spid="51">
                                                <p:graphicEl>
                                                  <a:chart seriesIdx="0" categoryIdx="5" bldStep="ptInSeries"/>
                                                </p:graphicEl>
                                              </p:spTgt>
                                            </p:tgtEl>
                                          </p:cBhvr>
                                        </p:animEffect>
                                      </p:childTnLst>
                                    </p:cTn>
                                  </p:par>
                                  <p:par>
                                    <p:cTn id="57" presetID="22" presetClass="entr" presetSubtype="4" fill="hold" grpId="1" nodeType="withEffect">
                                      <p:stCondLst>
                                        <p:cond delay="5400"/>
                                      </p:stCondLst>
                                      <p:childTnLst>
                                        <p:set>
                                          <p:cBhvr>
                                            <p:cTn id="58" dur="1" fill="hold">
                                              <p:stCondLst>
                                                <p:cond delay="0"/>
                                              </p:stCondLst>
                                            </p:cTn>
                                            <p:tgtEl>
                                              <p:spTgt spid="51">
                                                <p:graphicEl>
                                                  <a:chart seriesIdx="1" categoryIdx="0" bldStep="ptInSeries"/>
                                                </p:graphicEl>
                                              </p:spTgt>
                                            </p:tgtEl>
                                            <p:attrNameLst>
                                              <p:attrName>style.visibility</p:attrName>
                                            </p:attrNameLst>
                                          </p:cBhvr>
                                          <p:to>
                                            <p:strVal val="visible"/>
                                          </p:to>
                                        </p:set>
                                        <p:animEffect transition="in" filter="wipe(down)">
                                          <p:cBhvr>
                                            <p:cTn id="59" dur="500"/>
                                            <p:tgtEl>
                                              <p:spTgt spid="51">
                                                <p:graphicEl>
                                                  <a:chart seriesIdx="1" categoryIdx="0" bldStep="ptInSeries"/>
                                                </p:graphicEl>
                                              </p:spTgt>
                                            </p:tgtEl>
                                          </p:cBhvr>
                                        </p:animEffect>
                                      </p:childTnLst>
                                    </p:cTn>
                                  </p:par>
                                  <p:par>
                                    <p:cTn id="60" presetID="22" presetClass="entr" presetSubtype="4" fill="hold" grpId="1" nodeType="withEffect">
                                      <p:stCondLst>
                                        <p:cond delay="5600"/>
                                      </p:stCondLst>
                                      <p:childTnLst>
                                        <p:set>
                                          <p:cBhvr>
                                            <p:cTn id="61" dur="1" fill="hold">
                                              <p:stCondLst>
                                                <p:cond delay="0"/>
                                              </p:stCondLst>
                                            </p:cTn>
                                            <p:tgtEl>
                                              <p:spTgt spid="51">
                                                <p:graphicEl>
                                                  <a:chart seriesIdx="1" categoryIdx="1" bldStep="ptInSeries"/>
                                                </p:graphicEl>
                                              </p:spTgt>
                                            </p:tgtEl>
                                            <p:attrNameLst>
                                              <p:attrName>style.visibility</p:attrName>
                                            </p:attrNameLst>
                                          </p:cBhvr>
                                          <p:to>
                                            <p:strVal val="visible"/>
                                          </p:to>
                                        </p:set>
                                        <p:animEffect transition="in" filter="wipe(down)">
                                          <p:cBhvr>
                                            <p:cTn id="62" dur="500"/>
                                            <p:tgtEl>
                                              <p:spTgt spid="51">
                                                <p:graphicEl>
                                                  <a:chart seriesIdx="1" categoryIdx="1" bldStep="ptInSeries"/>
                                                </p:graphicEl>
                                              </p:spTgt>
                                            </p:tgtEl>
                                          </p:cBhvr>
                                        </p:animEffect>
                                      </p:childTnLst>
                                    </p:cTn>
                                  </p:par>
                                  <p:par>
                                    <p:cTn id="63" presetID="22" presetClass="entr" presetSubtype="4" fill="hold" grpId="1" nodeType="withEffect">
                                      <p:stCondLst>
                                        <p:cond delay="5800"/>
                                      </p:stCondLst>
                                      <p:childTnLst>
                                        <p:set>
                                          <p:cBhvr>
                                            <p:cTn id="64" dur="1" fill="hold">
                                              <p:stCondLst>
                                                <p:cond delay="0"/>
                                              </p:stCondLst>
                                            </p:cTn>
                                            <p:tgtEl>
                                              <p:spTgt spid="51">
                                                <p:graphicEl>
                                                  <a:chart seriesIdx="1" categoryIdx="2" bldStep="ptInSeries"/>
                                                </p:graphicEl>
                                              </p:spTgt>
                                            </p:tgtEl>
                                            <p:attrNameLst>
                                              <p:attrName>style.visibility</p:attrName>
                                            </p:attrNameLst>
                                          </p:cBhvr>
                                          <p:to>
                                            <p:strVal val="visible"/>
                                          </p:to>
                                        </p:set>
                                        <p:animEffect transition="in" filter="wipe(down)">
                                          <p:cBhvr>
                                            <p:cTn id="65" dur="500"/>
                                            <p:tgtEl>
                                              <p:spTgt spid="51">
                                                <p:graphicEl>
                                                  <a:chart seriesIdx="1" categoryIdx="2" bldStep="ptInSeries"/>
                                                </p:graphicEl>
                                              </p:spTgt>
                                            </p:tgtEl>
                                          </p:cBhvr>
                                        </p:animEffect>
                                      </p:childTnLst>
                                    </p:cTn>
                                  </p:par>
                                  <p:par>
                                    <p:cTn id="66" presetID="22" presetClass="entr" presetSubtype="4" fill="hold" grpId="1" nodeType="withEffect">
                                      <p:stCondLst>
                                        <p:cond delay="6000"/>
                                      </p:stCondLst>
                                      <p:childTnLst>
                                        <p:set>
                                          <p:cBhvr>
                                            <p:cTn id="67" dur="1" fill="hold">
                                              <p:stCondLst>
                                                <p:cond delay="0"/>
                                              </p:stCondLst>
                                            </p:cTn>
                                            <p:tgtEl>
                                              <p:spTgt spid="51">
                                                <p:graphicEl>
                                                  <a:chart seriesIdx="1" categoryIdx="3" bldStep="ptInSeries"/>
                                                </p:graphicEl>
                                              </p:spTgt>
                                            </p:tgtEl>
                                            <p:attrNameLst>
                                              <p:attrName>style.visibility</p:attrName>
                                            </p:attrNameLst>
                                          </p:cBhvr>
                                          <p:to>
                                            <p:strVal val="visible"/>
                                          </p:to>
                                        </p:set>
                                        <p:animEffect transition="in" filter="wipe(down)">
                                          <p:cBhvr>
                                            <p:cTn id="68" dur="500"/>
                                            <p:tgtEl>
                                              <p:spTgt spid="51">
                                                <p:graphicEl>
                                                  <a:chart seriesIdx="1" categoryIdx="3" bldStep="ptInSeries"/>
                                                </p:graphicEl>
                                              </p:spTgt>
                                            </p:tgtEl>
                                          </p:cBhvr>
                                        </p:animEffect>
                                      </p:childTnLst>
                                    </p:cTn>
                                  </p:par>
                                  <p:par>
                                    <p:cTn id="69" presetID="22" presetClass="entr" presetSubtype="4" fill="hold" grpId="1" nodeType="withEffect">
                                      <p:stCondLst>
                                        <p:cond delay="6200"/>
                                      </p:stCondLst>
                                      <p:childTnLst>
                                        <p:set>
                                          <p:cBhvr>
                                            <p:cTn id="70" dur="1" fill="hold">
                                              <p:stCondLst>
                                                <p:cond delay="0"/>
                                              </p:stCondLst>
                                            </p:cTn>
                                            <p:tgtEl>
                                              <p:spTgt spid="51">
                                                <p:graphicEl>
                                                  <a:chart seriesIdx="1" categoryIdx="4" bldStep="ptInSeries"/>
                                                </p:graphicEl>
                                              </p:spTgt>
                                            </p:tgtEl>
                                            <p:attrNameLst>
                                              <p:attrName>style.visibility</p:attrName>
                                            </p:attrNameLst>
                                          </p:cBhvr>
                                          <p:to>
                                            <p:strVal val="visible"/>
                                          </p:to>
                                        </p:set>
                                        <p:animEffect transition="in" filter="wipe(down)">
                                          <p:cBhvr>
                                            <p:cTn id="71" dur="500"/>
                                            <p:tgtEl>
                                              <p:spTgt spid="51">
                                                <p:graphicEl>
                                                  <a:chart seriesIdx="1" categoryIdx="4" bldStep="ptInSeries"/>
                                                </p:graphicEl>
                                              </p:spTgt>
                                            </p:tgtEl>
                                          </p:cBhvr>
                                        </p:animEffect>
                                      </p:childTnLst>
                                    </p:cTn>
                                  </p:par>
                                  <p:par>
                                    <p:cTn id="72" presetID="22" presetClass="entr" presetSubtype="4" fill="hold" grpId="1" nodeType="withEffect">
                                      <p:stCondLst>
                                        <p:cond delay="6400"/>
                                      </p:stCondLst>
                                      <p:childTnLst>
                                        <p:set>
                                          <p:cBhvr>
                                            <p:cTn id="73" dur="1" fill="hold">
                                              <p:stCondLst>
                                                <p:cond delay="0"/>
                                              </p:stCondLst>
                                            </p:cTn>
                                            <p:tgtEl>
                                              <p:spTgt spid="51">
                                                <p:graphicEl>
                                                  <a:chart seriesIdx="1" categoryIdx="5" bldStep="ptInSeries"/>
                                                </p:graphicEl>
                                              </p:spTgt>
                                            </p:tgtEl>
                                            <p:attrNameLst>
                                              <p:attrName>style.visibility</p:attrName>
                                            </p:attrNameLst>
                                          </p:cBhvr>
                                          <p:to>
                                            <p:strVal val="visible"/>
                                          </p:to>
                                        </p:set>
                                        <p:animEffect transition="in" filter="wipe(down)">
                                          <p:cBhvr>
                                            <p:cTn id="74" dur="500"/>
                                            <p:tgtEl>
                                              <p:spTgt spid="51">
                                                <p:graphicEl>
                                                  <a:chart seriesIdx="1" categoryIdx="5" bldStep="ptInSeries"/>
                                                </p:graphicEl>
                                              </p:spTgt>
                                            </p:tgtEl>
                                          </p:cBhvr>
                                        </p:animEffect>
                                      </p:childTnLst>
                                    </p:cTn>
                                  </p:par>
                                  <p:par>
                                    <p:cTn id="75" presetID="1" presetClass="entr" presetSubtype="0" fill="hold" grpId="0" nodeType="withEffect">
                                      <p:stCondLst>
                                        <p:cond delay="6900"/>
                                      </p:stCondLst>
                                      <p:childTnLst>
                                        <p:set>
                                          <p:cBhvr>
                                            <p:cTn id="76" dur="1" fill="hold">
                                              <p:stCondLst>
                                                <p:cond delay="0"/>
                                              </p:stCondLst>
                                            </p:cTn>
                                            <p:tgtEl>
                                              <p:spTgt spid="302"/>
                                            </p:tgtEl>
                                            <p:attrNameLst>
                                              <p:attrName>style.visibility</p:attrName>
                                            </p:attrNameLst>
                                          </p:cBhvr>
                                          <p:to>
                                            <p:strVal val="visible"/>
                                          </p:to>
                                        </p:set>
                                      </p:childTnLst>
                                    </p:cTn>
                                  </p:par>
                                  <p:par>
                                    <p:cTn id="77" presetID="42" presetClass="path" presetSubtype="0" accel="50000" decel="50000" fill="hold" grpId="1" nodeType="withEffect">
                                      <p:stCondLst>
                                        <p:cond delay="6900"/>
                                      </p:stCondLst>
                                      <p:childTnLst>
                                        <p:animMotion origin="layout" path="M 4.16667E-7 1.11111E-6 L 0.26315 0.27384 " pathEditMode="relative" rAng="0" ptsTypes="AA">
                                          <p:cBhvr>
                                            <p:cTn id="78" dur="500" fill="hold"/>
                                            <p:tgtEl>
                                              <p:spTgt spid="302"/>
                                            </p:tgtEl>
                                            <p:attrNameLst>
                                              <p:attrName>ppt_x</p:attrName>
                                              <p:attrName>ppt_y</p:attrName>
                                            </p:attrNameLst>
                                          </p:cBhvr>
                                          <p:rCtr x="13151" y="13681"/>
                                        </p:animMotion>
                                      </p:childTnLst>
                                    </p:cTn>
                                  </p:par>
                                  <p:par>
                                    <p:cTn id="79" presetID="10" presetClass="exit" presetSubtype="0" fill="hold" grpId="2" nodeType="withEffect">
                                      <p:stCondLst>
                                        <p:cond delay="7200"/>
                                      </p:stCondLst>
                                      <p:childTnLst>
                                        <p:animEffect transition="out" filter="fade">
                                          <p:cBhvr>
                                            <p:cTn id="80" dur="200"/>
                                            <p:tgtEl>
                                              <p:spTgt spid="302"/>
                                            </p:tgtEl>
                                          </p:cBhvr>
                                        </p:animEffect>
                                        <p:set>
                                          <p:cBhvr>
                                            <p:cTn id="81" dur="1" fill="hold">
                                              <p:stCondLst>
                                                <p:cond delay="199"/>
                                              </p:stCondLst>
                                            </p:cTn>
                                            <p:tgtEl>
                                              <p:spTgt spid="302"/>
                                            </p:tgtEl>
                                            <p:attrNameLst>
                                              <p:attrName>style.visibility</p:attrName>
                                            </p:attrNameLst>
                                          </p:cBhvr>
                                          <p:to>
                                            <p:strVal val="hidden"/>
                                          </p:to>
                                        </p:set>
                                      </p:childTnLst>
                                    </p:cTn>
                                  </p:par>
                                  <p:par>
                                    <p:cTn id="82" presetID="1" presetClass="entr" presetSubtype="0" fill="hold" grpId="0" nodeType="withEffect">
                                      <p:stCondLst>
                                        <p:cond delay="7000"/>
                                      </p:stCondLst>
                                      <p:childTnLst>
                                        <p:set>
                                          <p:cBhvr>
                                            <p:cTn id="83" dur="1" fill="hold">
                                              <p:stCondLst>
                                                <p:cond delay="0"/>
                                              </p:stCondLst>
                                            </p:cTn>
                                            <p:tgtEl>
                                              <p:spTgt spid="303"/>
                                            </p:tgtEl>
                                            <p:attrNameLst>
                                              <p:attrName>style.visibility</p:attrName>
                                            </p:attrNameLst>
                                          </p:cBhvr>
                                          <p:to>
                                            <p:strVal val="visible"/>
                                          </p:to>
                                        </p:set>
                                      </p:childTnLst>
                                    </p:cTn>
                                  </p:par>
                                  <p:par>
                                    <p:cTn id="84" presetID="42" presetClass="path" presetSubtype="0" accel="50000" decel="50000" fill="hold" grpId="1" nodeType="withEffect">
                                      <p:stCondLst>
                                        <p:cond delay="7000"/>
                                      </p:stCondLst>
                                      <p:childTnLst>
                                        <p:animMotion origin="layout" path="M 4.16667E-7 1.11111E-6 L 0.33464 0.27199 " pathEditMode="relative" rAng="0" ptsTypes="AA">
                                          <p:cBhvr>
                                            <p:cTn id="85" dur="600" fill="hold"/>
                                            <p:tgtEl>
                                              <p:spTgt spid="303"/>
                                            </p:tgtEl>
                                            <p:attrNameLst>
                                              <p:attrName>ppt_x</p:attrName>
                                              <p:attrName>ppt_y</p:attrName>
                                            </p:attrNameLst>
                                          </p:cBhvr>
                                          <p:rCtr x="16732" y="13588"/>
                                        </p:animMotion>
                                      </p:childTnLst>
                                    </p:cTn>
                                  </p:par>
                                  <p:par>
                                    <p:cTn id="86" presetID="10" presetClass="exit" presetSubtype="0" fill="hold" grpId="2" nodeType="withEffect">
                                      <p:stCondLst>
                                        <p:cond delay="7400"/>
                                      </p:stCondLst>
                                      <p:childTnLst>
                                        <p:animEffect transition="out" filter="fade">
                                          <p:cBhvr>
                                            <p:cTn id="87" dur="200"/>
                                            <p:tgtEl>
                                              <p:spTgt spid="303"/>
                                            </p:tgtEl>
                                          </p:cBhvr>
                                        </p:animEffect>
                                        <p:set>
                                          <p:cBhvr>
                                            <p:cTn id="88" dur="1" fill="hold">
                                              <p:stCondLst>
                                                <p:cond delay="199"/>
                                              </p:stCondLst>
                                            </p:cTn>
                                            <p:tgtEl>
                                              <p:spTgt spid="303"/>
                                            </p:tgtEl>
                                            <p:attrNameLst>
                                              <p:attrName>style.visibility</p:attrName>
                                            </p:attrNameLst>
                                          </p:cBhvr>
                                          <p:to>
                                            <p:strVal val="hidden"/>
                                          </p:to>
                                        </p:set>
                                      </p:childTnLst>
                                    </p:cTn>
                                  </p:par>
                                  <p:par>
                                    <p:cTn id="89" presetID="1" presetClass="entr" presetSubtype="0" fill="hold" grpId="0" nodeType="withEffect">
                                      <p:stCondLst>
                                        <p:cond delay="7100"/>
                                      </p:stCondLst>
                                      <p:childTnLst>
                                        <p:set>
                                          <p:cBhvr>
                                            <p:cTn id="90" dur="1" fill="hold">
                                              <p:stCondLst>
                                                <p:cond delay="0"/>
                                              </p:stCondLst>
                                            </p:cTn>
                                            <p:tgtEl>
                                              <p:spTgt spid="304"/>
                                            </p:tgtEl>
                                            <p:attrNameLst>
                                              <p:attrName>style.visibility</p:attrName>
                                            </p:attrNameLst>
                                          </p:cBhvr>
                                          <p:to>
                                            <p:strVal val="visible"/>
                                          </p:to>
                                        </p:set>
                                      </p:childTnLst>
                                    </p:cTn>
                                  </p:par>
                                  <p:par>
                                    <p:cTn id="91" presetID="42" presetClass="path" presetSubtype="0" accel="50000" decel="50000" fill="hold" grpId="1" nodeType="withEffect">
                                      <p:stCondLst>
                                        <p:cond delay="7100"/>
                                      </p:stCondLst>
                                      <p:childTnLst>
                                        <p:animMotion origin="layout" path="M 4.16667E-7 1.11111E-6 L 0.40312 0.27199 " pathEditMode="relative" rAng="0" ptsTypes="AA">
                                          <p:cBhvr>
                                            <p:cTn id="92" dur="700" fill="hold"/>
                                            <p:tgtEl>
                                              <p:spTgt spid="304"/>
                                            </p:tgtEl>
                                            <p:attrNameLst>
                                              <p:attrName>ppt_x</p:attrName>
                                              <p:attrName>ppt_y</p:attrName>
                                            </p:attrNameLst>
                                          </p:cBhvr>
                                          <p:rCtr x="20156" y="13588"/>
                                        </p:animMotion>
                                      </p:childTnLst>
                                    </p:cTn>
                                  </p:par>
                                  <p:par>
                                    <p:cTn id="93" presetID="10" presetClass="exit" presetSubtype="0" fill="hold" grpId="2" nodeType="withEffect">
                                      <p:stCondLst>
                                        <p:cond delay="7600"/>
                                      </p:stCondLst>
                                      <p:childTnLst>
                                        <p:animEffect transition="out" filter="fade">
                                          <p:cBhvr>
                                            <p:cTn id="94" dur="200"/>
                                            <p:tgtEl>
                                              <p:spTgt spid="304"/>
                                            </p:tgtEl>
                                          </p:cBhvr>
                                        </p:animEffect>
                                        <p:set>
                                          <p:cBhvr>
                                            <p:cTn id="95" dur="1" fill="hold">
                                              <p:stCondLst>
                                                <p:cond delay="199"/>
                                              </p:stCondLst>
                                            </p:cTn>
                                            <p:tgtEl>
                                              <p:spTgt spid="304"/>
                                            </p:tgtEl>
                                            <p:attrNameLst>
                                              <p:attrName>style.visibility</p:attrName>
                                            </p:attrNameLst>
                                          </p:cBhvr>
                                          <p:to>
                                            <p:strVal val="hidden"/>
                                          </p:to>
                                        </p:set>
                                      </p:childTnLst>
                                    </p:cTn>
                                  </p:par>
                                  <p:par>
                                    <p:cTn id="96" presetID="1" presetClass="entr" presetSubtype="0" fill="hold" grpId="0" nodeType="withEffect">
                                      <p:stCondLst>
                                        <p:cond delay="7200"/>
                                      </p:stCondLst>
                                      <p:childTnLst>
                                        <p:set>
                                          <p:cBhvr>
                                            <p:cTn id="97" dur="1" fill="hold">
                                              <p:stCondLst>
                                                <p:cond delay="0"/>
                                              </p:stCondLst>
                                            </p:cTn>
                                            <p:tgtEl>
                                              <p:spTgt spid="305"/>
                                            </p:tgtEl>
                                            <p:attrNameLst>
                                              <p:attrName>style.visibility</p:attrName>
                                            </p:attrNameLst>
                                          </p:cBhvr>
                                          <p:to>
                                            <p:strVal val="visible"/>
                                          </p:to>
                                        </p:set>
                                      </p:childTnLst>
                                    </p:cTn>
                                  </p:par>
                                  <p:par>
                                    <p:cTn id="98" presetID="42" presetClass="path" presetSubtype="0" accel="50000" decel="50000" fill="hold" grpId="1" nodeType="withEffect">
                                      <p:stCondLst>
                                        <p:cond delay="7200"/>
                                      </p:stCondLst>
                                      <p:childTnLst>
                                        <p:animMotion origin="layout" path="M 4.16667E-7 1.11111E-6 L 0.47279 0.27384 " pathEditMode="relative" rAng="0" ptsTypes="AA">
                                          <p:cBhvr>
                                            <p:cTn id="99" dur="700" fill="hold"/>
                                            <p:tgtEl>
                                              <p:spTgt spid="305"/>
                                            </p:tgtEl>
                                            <p:attrNameLst>
                                              <p:attrName>ppt_x</p:attrName>
                                              <p:attrName>ppt_y</p:attrName>
                                            </p:attrNameLst>
                                          </p:cBhvr>
                                          <p:rCtr x="23633" y="13681"/>
                                        </p:animMotion>
                                      </p:childTnLst>
                                    </p:cTn>
                                  </p:par>
                                  <p:par>
                                    <p:cTn id="100" presetID="10" presetClass="exit" presetSubtype="0" fill="hold" grpId="2" nodeType="withEffect">
                                      <p:stCondLst>
                                        <p:cond delay="7700"/>
                                      </p:stCondLst>
                                      <p:childTnLst>
                                        <p:animEffect transition="out" filter="fade">
                                          <p:cBhvr>
                                            <p:cTn id="101" dur="200"/>
                                            <p:tgtEl>
                                              <p:spTgt spid="305"/>
                                            </p:tgtEl>
                                          </p:cBhvr>
                                        </p:animEffect>
                                        <p:set>
                                          <p:cBhvr>
                                            <p:cTn id="102" dur="1" fill="hold">
                                              <p:stCondLst>
                                                <p:cond delay="199"/>
                                              </p:stCondLst>
                                            </p:cTn>
                                            <p:tgtEl>
                                              <p:spTgt spid="305"/>
                                            </p:tgtEl>
                                            <p:attrNameLst>
                                              <p:attrName>style.visibility</p:attrName>
                                            </p:attrNameLst>
                                          </p:cBhvr>
                                          <p:to>
                                            <p:strVal val="hidden"/>
                                          </p:to>
                                        </p:set>
                                      </p:childTnLst>
                                    </p:cTn>
                                  </p:par>
                                  <p:par>
                                    <p:cTn id="103" presetID="1" presetClass="entr" presetSubtype="0" fill="hold" grpId="0" nodeType="withEffect">
                                      <p:stCondLst>
                                        <p:cond delay="7300"/>
                                      </p:stCondLst>
                                      <p:childTnLst>
                                        <p:set>
                                          <p:cBhvr>
                                            <p:cTn id="104" dur="1" fill="hold">
                                              <p:stCondLst>
                                                <p:cond delay="0"/>
                                              </p:stCondLst>
                                            </p:cTn>
                                            <p:tgtEl>
                                              <p:spTgt spid="306"/>
                                            </p:tgtEl>
                                            <p:attrNameLst>
                                              <p:attrName>style.visibility</p:attrName>
                                            </p:attrNameLst>
                                          </p:cBhvr>
                                          <p:to>
                                            <p:strVal val="visible"/>
                                          </p:to>
                                        </p:set>
                                      </p:childTnLst>
                                    </p:cTn>
                                  </p:par>
                                  <p:par>
                                    <p:cTn id="105" presetID="42" presetClass="path" presetSubtype="0" accel="50000" decel="50000" fill="hold" grpId="1" nodeType="withEffect">
                                      <p:stCondLst>
                                        <p:cond delay="7300"/>
                                      </p:stCondLst>
                                      <p:childTnLst>
                                        <p:animMotion origin="layout" path="M 4.16667E-7 1.11111E-6 L 0.54297 0.27384 " pathEditMode="relative" rAng="0" ptsTypes="AA">
                                          <p:cBhvr>
                                            <p:cTn id="106" dur="800" fill="hold"/>
                                            <p:tgtEl>
                                              <p:spTgt spid="306"/>
                                            </p:tgtEl>
                                            <p:attrNameLst>
                                              <p:attrName>ppt_x</p:attrName>
                                              <p:attrName>ppt_y</p:attrName>
                                            </p:attrNameLst>
                                          </p:cBhvr>
                                          <p:rCtr x="27148" y="13681"/>
                                        </p:animMotion>
                                      </p:childTnLst>
                                    </p:cTn>
                                  </p:par>
                                  <p:par>
                                    <p:cTn id="107" presetID="10" presetClass="exit" presetSubtype="0" fill="hold" grpId="2" nodeType="withEffect">
                                      <p:stCondLst>
                                        <p:cond delay="7900"/>
                                      </p:stCondLst>
                                      <p:childTnLst>
                                        <p:animEffect transition="out" filter="fade">
                                          <p:cBhvr>
                                            <p:cTn id="108" dur="200"/>
                                            <p:tgtEl>
                                              <p:spTgt spid="306"/>
                                            </p:tgtEl>
                                          </p:cBhvr>
                                        </p:animEffect>
                                        <p:set>
                                          <p:cBhvr>
                                            <p:cTn id="109" dur="1" fill="hold">
                                              <p:stCondLst>
                                                <p:cond delay="199"/>
                                              </p:stCondLst>
                                            </p:cTn>
                                            <p:tgtEl>
                                              <p:spTgt spid="306"/>
                                            </p:tgtEl>
                                            <p:attrNameLst>
                                              <p:attrName>style.visibility</p:attrName>
                                            </p:attrNameLst>
                                          </p:cBhvr>
                                          <p:to>
                                            <p:strVal val="hidden"/>
                                          </p:to>
                                        </p:set>
                                      </p:childTnLst>
                                    </p:cTn>
                                  </p:par>
                                  <p:par>
                                    <p:cTn id="110" presetID="1" presetClass="entr" presetSubtype="0" fill="hold" grpId="0" nodeType="withEffect">
                                      <p:stCondLst>
                                        <p:cond delay="7500"/>
                                      </p:stCondLst>
                                      <p:childTnLst>
                                        <p:set>
                                          <p:cBhvr>
                                            <p:cTn id="111" dur="1" fill="hold">
                                              <p:stCondLst>
                                                <p:cond delay="0"/>
                                              </p:stCondLst>
                                            </p:cTn>
                                            <p:tgtEl>
                                              <p:spTgt spid="307"/>
                                            </p:tgtEl>
                                            <p:attrNameLst>
                                              <p:attrName>style.visibility</p:attrName>
                                            </p:attrNameLst>
                                          </p:cBhvr>
                                          <p:to>
                                            <p:strVal val="visible"/>
                                          </p:to>
                                        </p:set>
                                      </p:childTnLst>
                                    </p:cTn>
                                  </p:par>
                                  <p:par>
                                    <p:cTn id="112" presetID="42" presetClass="path" presetSubtype="0" accel="50000" decel="50000" fill="hold" grpId="1" nodeType="withEffect">
                                      <p:stCondLst>
                                        <p:cond delay="7500"/>
                                      </p:stCondLst>
                                      <p:childTnLst>
                                        <p:animMotion origin="layout" path="M 4.16667E-7 1.11111E-6 L 0.6125 0.26944 " pathEditMode="relative" rAng="0" ptsTypes="AA">
                                          <p:cBhvr>
                                            <p:cTn id="113" dur="900" fill="hold"/>
                                            <p:tgtEl>
                                              <p:spTgt spid="307"/>
                                            </p:tgtEl>
                                            <p:attrNameLst>
                                              <p:attrName>ppt_x</p:attrName>
                                              <p:attrName>ppt_y</p:attrName>
                                            </p:attrNameLst>
                                          </p:cBhvr>
                                          <p:rCtr x="30625" y="13472"/>
                                        </p:animMotion>
                                      </p:childTnLst>
                                    </p:cTn>
                                  </p:par>
                                  <p:par>
                                    <p:cTn id="114" presetID="10" presetClass="exit" presetSubtype="0" fill="hold" grpId="2" nodeType="withEffect">
                                      <p:stCondLst>
                                        <p:cond delay="8200"/>
                                      </p:stCondLst>
                                      <p:childTnLst>
                                        <p:animEffect transition="out" filter="fade">
                                          <p:cBhvr>
                                            <p:cTn id="115" dur="200"/>
                                            <p:tgtEl>
                                              <p:spTgt spid="307"/>
                                            </p:tgtEl>
                                          </p:cBhvr>
                                        </p:animEffect>
                                        <p:set>
                                          <p:cBhvr>
                                            <p:cTn id="116" dur="1" fill="hold">
                                              <p:stCondLst>
                                                <p:cond delay="199"/>
                                              </p:stCondLst>
                                            </p:cTn>
                                            <p:tgtEl>
                                              <p:spTgt spid="307"/>
                                            </p:tgtEl>
                                            <p:attrNameLst>
                                              <p:attrName>style.visibility</p:attrName>
                                            </p:attrNameLst>
                                          </p:cBhvr>
                                          <p:to>
                                            <p:strVal val="hidden"/>
                                          </p:to>
                                        </p:set>
                                      </p:childTnLst>
                                    </p:cTn>
                                  </p:par>
                                  <p:par>
                                    <p:cTn id="117" presetID="6" presetClass="emph" presetSubtype="0" autoRev="1" fill="hold" nodeType="withEffect">
                                      <p:stCondLst>
                                        <p:cond delay="9000"/>
                                      </p:stCondLst>
                                      <p:childTnLst>
                                        <p:animScale>
                                          <p:cBhvr>
                                            <p:cTn id="118" dur="250" fill="hold"/>
                                            <p:tgtEl>
                                              <p:spTgt spid="6"/>
                                            </p:tgtEl>
                                          </p:cBhvr>
                                          <p:by x="125000" y="125000"/>
                                        </p:animScale>
                                      </p:childTnLst>
                                    </p:cTn>
                                  </p:par>
                                  <p:par>
                                    <p:cTn id="119" presetID="12" presetClass="entr" presetSubtype="2" fill="hold" grpId="0" nodeType="withEffect">
                                      <p:stCondLst>
                                        <p:cond delay="9250"/>
                                      </p:stCondLst>
                                      <p:iterate type="lt">
                                        <p:tmPct val="5000"/>
                                      </p:iterate>
                                      <p:childTnLst>
                                        <p:set>
                                          <p:cBhvr>
                                            <p:cTn id="120" dur="1" fill="hold">
                                              <p:stCondLst>
                                                <p:cond delay="0"/>
                                              </p:stCondLst>
                                            </p:cTn>
                                            <p:tgtEl>
                                              <p:spTgt spid="144"/>
                                            </p:tgtEl>
                                            <p:attrNameLst>
                                              <p:attrName>style.visibility</p:attrName>
                                            </p:attrNameLst>
                                          </p:cBhvr>
                                          <p:to>
                                            <p:strVal val="visible"/>
                                          </p:to>
                                        </p:set>
                                        <p:anim calcmode="lin" valueType="num">
                                          <p:cBhvr additive="base">
                                            <p:cTn id="121" dur="500"/>
                                            <p:tgtEl>
                                              <p:spTgt spid="144"/>
                                            </p:tgtEl>
                                            <p:attrNameLst>
                                              <p:attrName>ppt_x</p:attrName>
                                            </p:attrNameLst>
                                          </p:cBhvr>
                                          <p:tavLst>
                                            <p:tav tm="0">
                                              <p:val>
                                                <p:strVal val="#ppt_x+#ppt_w*1.125000"/>
                                              </p:val>
                                            </p:tav>
                                            <p:tav tm="100000">
                                              <p:val>
                                                <p:strVal val="#ppt_x"/>
                                              </p:val>
                                            </p:tav>
                                          </p:tavLst>
                                        </p:anim>
                                        <p:animEffect transition="in" filter="wipe(left)">
                                          <p:cBhvr>
                                            <p:cTn id="122" dur="500"/>
                                            <p:tgtEl>
                                              <p:spTgt spid="144"/>
                                            </p:tgtEl>
                                          </p:cBhvr>
                                        </p:animEffect>
                                      </p:childTnLst>
                                    </p:cTn>
                                  </p:par>
                                  <p:par>
                                    <p:cTn id="123" presetID="18" presetClass="entr" presetSubtype="6" fill="hold" grpId="0" nodeType="withEffect">
                                      <p:stCondLst>
                                        <p:cond delay="9900"/>
                                      </p:stCondLst>
                                      <p:childTnLst>
                                        <p:set>
                                          <p:cBhvr>
                                            <p:cTn id="124" dur="1" fill="hold">
                                              <p:stCondLst>
                                                <p:cond delay="0"/>
                                              </p:stCondLst>
                                            </p:cTn>
                                            <p:tgtEl>
                                              <p:spTgt spid="145"/>
                                            </p:tgtEl>
                                            <p:attrNameLst>
                                              <p:attrName>style.visibility</p:attrName>
                                            </p:attrNameLst>
                                          </p:cBhvr>
                                          <p:to>
                                            <p:strVal val="visible"/>
                                          </p:to>
                                        </p:set>
                                        <p:animEffect transition="in" filter="strips(downRight)">
                                          <p:cBhvr>
                                            <p:cTn id="125" dur="1000"/>
                                            <p:tgtEl>
                                              <p:spTgt spid="145"/>
                                            </p:tgtEl>
                                          </p:cBhvr>
                                        </p:animEffect>
                                      </p:childTnLst>
                                    </p:cTn>
                                  </p:par>
                                  <p:par>
                                    <p:cTn id="126" presetID="6" presetClass="emph" presetSubtype="0" autoRev="1" fill="hold" nodeType="withEffect">
                                      <p:stCondLst>
                                        <p:cond delay="11000"/>
                                      </p:stCondLst>
                                      <p:childTnLst>
                                        <p:animScale>
                                          <p:cBhvr>
                                            <p:cTn id="127" dur="250" fill="hold"/>
                                            <p:tgtEl>
                                              <p:spTgt spid="6"/>
                                            </p:tgtEl>
                                          </p:cBhvr>
                                          <p:by x="125000" y="125000"/>
                                        </p:animScale>
                                      </p:childTnLst>
                                    </p:cTn>
                                  </p:par>
                                  <p:par>
                                    <p:cTn id="128" presetID="12" presetClass="entr" presetSubtype="2" fill="hold" grpId="0" nodeType="withEffect">
                                      <p:stCondLst>
                                        <p:cond delay="11250"/>
                                      </p:stCondLst>
                                      <p:iterate type="lt">
                                        <p:tmPct val="5000"/>
                                      </p:iterate>
                                      <p:childTnLst>
                                        <p:set>
                                          <p:cBhvr>
                                            <p:cTn id="129" dur="1" fill="hold">
                                              <p:stCondLst>
                                                <p:cond delay="0"/>
                                              </p:stCondLst>
                                            </p:cTn>
                                            <p:tgtEl>
                                              <p:spTgt spid="147"/>
                                            </p:tgtEl>
                                            <p:attrNameLst>
                                              <p:attrName>style.visibility</p:attrName>
                                            </p:attrNameLst>
                                          </p:cBhvr>
                                          <p:to>
                                            <p:strVal val="visible"/>
                                          </p:to>
                                        </p:set>
                                        <p:anim calcmode="lin" valueType="num">
                                          <p:cBhvr additive="base">
                                            <p:cTn id="130" dur="500"/>
                                            <p:tgtEl>
                                              <p:spTgt spid="147"/>
                                            </p:tgtEl>
                                            <p:attrNameLst>
                                              <p:attrName>ppt_x</p:attrName>
                                            </p:attrNameLst>
                                          </p:cBhvr>
                                          <p:tavLst>
                                            <p:tav tm="0">
                                              <p:val>
                                                <p:strVal val="#ppt_x+#ppt_w*1.125000"/>
                                              </p:val>
                                            </p:tav>
                                            <p:tav tm="100000">
                                              <p:val>
                                                <p:strVal val="#ppt_x"/>
                                              </p:val>
                                            </p:tav>
                                          </p:tavLst>
                                        </p:anim>
                                        <p:animEffect transition="in" filter="wipe(left)">
                                          <p:cBhvr>
                                            <p:cTn id="131" dur="500"/>
                                            <p:tgtEl>
                                              <p:spTgt spid="147"/>
                                            </p:tgtEl>
                                          </p:cBhvr>
                                        </p:animEffect>
                                      </p:childTnLst>
                                    </p:cTn>
                                  </p:par>
                                  <p:par>
                                    <p:cTn id="132" presetID="18" presetClass="entr" presetSubtype="6" fill="hold" grpId="0" nodeType="withEffect">
                                      <p:stCondLst>
                                        <p:cond delay="11900"/>
                                      </p:stCondLst>
                                      <p:childTnLst>
                                        <p:set>
                                          <p:cBhvr>
                                            <p:cTn id="133" dur="1" fill="hold">
                                              <p:stCondLst>
                                                <p:cond delay="0"/>
                                              </p:stCondLst>
                                            </p:cTn>
                                            <p:tgtEl>
                                              <p:spTgt spid="148"/>
                                            </p:tgtEl>
                                            <p:attrNameLst>
                                              <p:attrName>style.visibility</p:attrName>
                                            </p:attrNameLst>
                                          </p:cBhvr>
                                          <p:to>
                                            <p:strVal val="visible"/>
                                          </p:to>
                                        </p:set>
                                        <p:animEffect transition="in" filter="strips(downRight)">
                                          <p:cBhvr>
                                            <p:cTn id="134"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51" grpId="1" uiExpand="1">
            <p:bldSub>
              <a:bldChart bld="seriesEl"/>
            </p:bldSub>
          </p:bldGraphic>
          <p:bldP spid="144" grpId="0"/>
          <p:bldP spid="145" grpId="0"/>
          <p:bldP spid="147" grpId="0"/>
          <p:bldP spid="148" grpId="0"/>
          <p:bldP spid="302" grpId="0" animBg="1"/>
          <p:bldP spid="302" grpId="1" animBg="1"/>
          <p:bldP spid="302" grpId="2" animBg="1"/>
          <p:bldP spid="303" grpId="0" animBg="1"/>
          <p:bldP spid="303" grpId="1" animBg="1"/>
          <p:bldP spid="303" grpId="2" animBg="1"/>
          <p:bldP spid="304" grpId="0" animBg="1"/>
          <p:bldP spid="304" grpId="1" animBg="1"/>
          <p:bldP spid="304" grpId="2" animBg="1"/>
          <p:bldP spid="305" grpId="0" animBg="1"/>
          <p:bldP spid="305" grpId="1" animBg="1"/>
          <p:bldP spid="305" grpId="2" animBg="1"/>
          <p:bldP spid="306" grpId="0" animBg="1"/>
          <p:bldP spid="306" grpId="1" animBg="1"/>
          <p:bldP spid="306" grpId="2" animBg="1"/>
          <p:bldP spid="307" grpId="0" animBg="1"/>
          <p:bldP spid="307" grpId="1" animBg="1"/>
          <p:bldP spid="307" grpId="2" animBg="1"/>
          <p:bldP spid="1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4.16667E-7 4.07407E-6 L -0.99974 4.07407E-6 " pathEditMode="relative" rAng="0" ptsTypes="AA">
                                          <p:cBhvr>
                                            <p:cTn id="6" dur="1000" fill="hold"/>
                                            <p:tgtEl>
                                              <p:spTgt spid="226"/>
                                            </p:tgtEl>
                                            <p:attrNameLst>
                                              <p:attrName>ppt_x</p:attrName>
                                              <p:attrName>ppt_y</p:attrName>
                                            </p:attrNameLst>
                                          </p:cBhvr>
                                          <p:rCtr x="-49987" y="0"/>
                                        </p:animMotion>
                                      </p:childTnLst>
                                    </p:cTn>
                                  </p:par>
                                  <p:par>
                                    <p:cTn id="7" presetID="10" presetClass="exit" presetSubtype="0" fill="hold" nodeType="withEffect">
                                      <p:stCondLst>
                                        <p:cond delay="1000"/>
                                      </p:stCondLst>
                                      <p:childTnLst>
                                        <p:animEffect transition="out" filter="fade">
                                          <p:cBhvr>
                                            <p:cTn id="8" dur="200"/>
                                            <p:tgtEl>
                                              <p:spTgt spid="226"/>
                                            </p:tgtEl>
                                          </p:cBhvr>
                                        </p:animEffect>
                                        <p:set>
                                          <p:cBhvr>
                                            <p:cTn id="9" dur="1" fill="hold">
                                              <p:stCondLst>
                                                <p:cond delay="199"/>
                                              </p:stCondLst>
                                            </p:cTn>
                                            <p:tgtEl>
                                              <p:spTgt spid="226"/>
                                            </p:tgtEl>
                                            <p:attrNameLst>
                                              <p:attrName>style.visibility</p:attrName>
                                            </p:attrNameLst>
                                          </p:cBhvr>
                                          <p:to>
                                            <p:strVal val="hidden"/>
                                          </p:to>
                                        </p:set>
                                      </p:childTnLst>
                                    </p:cTn>
                                  </p:par>
                                  <p:par>
                                    <p:cTn id="10" presetID="10" presetClass="entr" presetSubtype="0" fill="hold" nodeType="withEffect">
                                      <p:stCondLst>
                                        <p:cond delay="100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200"/>
                                            <p:tgtEl>
                                              <p:spTgt spid="149"/>
                                            </p:tgtEl>
                                          </p:cBhvr>
                                        </p:animEffect>
                                      </p:childTnLst>
                                    </p:cTn>
                                  </p:par>
                                  <p:par>
                                    <p:cTn id="13" presetID="8" presetClass="emph" presetSubtype="0" fill="hold" nodeType="withEffect">
                                      <p:stCondLst>
                                        <p:cond delay="1000"/>
                                      </p:stCondLst>
                                      <p:childTnLst>
                                        <p:animRot by="21600000">
                                          <p:cBhvr>
                                            <p:cTn id="14" dur="3000" fill="hold"/>
                                            <p:tgtEl>
                                              <p:spTgt spid="149"/>
                                            </p:tgtEl>
                                            <p:attrNameLst>
                                              <p:attrName>r</p:attrName>
                                            </p:attrNameLst>
                                          </p:cBhvr>
                                        </p:animRot>
                                      </p:childTnLst>
                                    </p:cTn>
                                  </p:par>
                                  <p:par>
                                    <p:cTn id="15" presetID="2" presetClass="entr" presetSubtype="8" fill="hold" grpId="0" nodeType="withEffect">
                                      <p:stCondLst>
                                        <p:cond delay="1000"/>
                                      </p:stCondLst>
                                      <p:childTnLst>
                                        <p:set>
                                          <p:cBhvr>
                                            <p:cTn id="16" dur="1" fill="hold">
                                              <p:stCondLst>
                                                <p:cond delay="0"/>
                                              </p:stCondLst>
                                            </p:cTn>
                                            <p:tgtEl>
                                              <p:spTgt spid="134"/>
                                            </p:tgtEl>
                                            <p:attrNameLst>
                                              <p:attrName>style.visibility</p:attrName>
                                            </p:attrNameLst>
                                          </p:cBhvr>
                                          <p:to>
                                            <p:strVal val="visible"/>
                                          </p:to>
                                        </p:set>
                                        <p:anim calcmode="lin" valueType="num">
                                          <p:cBhvr additive="base">
                                            <p:cTn id="17" dur="1500" fill="hold"/>
                                            <p:tgtEl>
                                              <p:spTgt spid="134"/>
                                            </p:tgtEl>
                                            <p:attrNameLst>
                                              <p:attrName>ppt_x</p:attrName>
                                            </p:attrNameLst>
                                          </p:cBhvr>
                                          <p:tavLst>
                                            <p:tav tm="0">
                                              <p:val>
                                                <p:strVal val="0-#ppt_w/2"/>
                                              </p:val>
                                            </p:tav>
                                            <p:tav tm="100000">
                                              <p:val>
                                                <p:strVal val="#ppt_x"/>
                                              </p:val>
                                            </p:tav>
                                          </p:tavLst>
                                        </p:anim>
                                        <p:anim calcmode="lin" valueType="num">
                                          <p:cBhvr additive="base">
                                            <p:cTn id="18" dur="1500" fill="hold"/>
                                            <p:tgtEl>
                                              <p:spTgt spid="134"/>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135"/>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135"/>
                                            </p:tgtEl>
                                          </p:cBhvr>
                                          <p:by x="50000" y="50000"/>
                                        </p:animScale>
                                      </p:childTnLst>
                                    </p:cTn>
                                  </p:par>
                                  <p:par>
                                    <p:cTn id="23" presetID="42" presetClass="path" presetSubtype="0" accel="50000" decel="50000" fill="hold" nodeType="withEffect">
                                      <p:stCondLst>
                                        <p:cond delay="1000"/>
                                      </p:stCondLst>
                                      <p:childTnLst>
                                        <p:animMotion origin="layout" path="M -3.125E-6 -3.7037E-7 L -0.77356 -0.29444 " pathEditMode="relative" rAng="0" ptsTypes="AA">
                                          <p:cBhvr>
                                            <p:cTn id="24" dur="2000" spd="-100000" fill="hold"/>
                                            <p:tgtEl>
                                              <p:spTgt spid="135"/>
                                            </p:tgtEl>
                                            <p:attrNameLst>
                                              <p:attrName>ppt_x</p:attrName>
                                              <p:attrName>ppt_y</p:attrName>
                                            </p:attrNameLst>
                                          </p:cBhvr>
                                          <p:rCtr x="-38685" y="-14722"/>
                                        </p:animMotion>
                                      </p:childTnLst>
                                    </p:cTn>
                                  </p:par>
                                  <p:par>
                                    <p:cTn id="25" presetID="6" presetClass="emph" presetSubtype="0" fill="hold" nodeType="withEffect">
                                      <p:stCondLst>
                                        <p:cond delay="1000"/>
                                      </p:stCondLst>
                                      <p:childTnLst>
                                        <p:animScale>
                                          <p:cBhvr>
                                            <p:cTn id="26" dur="2000" fill="hold"/>
                                            <p:tgtEl>
                                              <p:spTgt spid="135"/>
                                            </p:tgtEl>
                                          </p:cBhvr>
                                          <p:by x="200000" y="200000"/>
                                        </p:animScale>
                                      </p:childTnLst>
                                    </p:cTn>
                                  </p:par>
                                  <p:par>
                                    <p:cTn id="27" presetID="8" presetClass="emph" presetSubtype="0" fill="hold" nodeType="withEffect">
                                      <p:stCondLst>
                                        <p:cond delay="1000"/>
                                      </p:stCondLst>
                                      <p:childTnLst>
                                        <p:animRot by="-21600000">
                                          <p:cBhvr>
                                            <p:cTn id="28" dur="2000" fill="hold"/>
                                            <p:tgtEl>
                                              <p:spTgt spid="135"/>
                                            </p:tgtEl>
                                            <p:attrNameLst>
                                              <p:attrName>r</p:attrName>
                                            </p:attrNameLst>
                                          </p:cBhvr>
                                        </p:animRot>
                                      </p:childTnLst>
                                    </p:cTn>
                                  </p:par>
                                  <p:par>
                                    <p:cTn id="29" presetID="2" presetClass="entr" presetSubtype="2" fill="hold" nodeType="withEffect">
                                      <p:stCondLst>
                                        <p:cond delay="40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1+#ppt_w/2"/>
                                              </p:val>
                                            </p:tav>
                                            <p:tav tm="100000">
                                              <p:val>
                                                <p:strVal val="#ppt_x"/>
                                              </p:val>
                                            </p:tav>
                                          </p:tavLst>
                                        </p:anim>
                                        <p:anim calcmode="lin" valueType="num">
                                          <p:cBhvr additive="base">
                                            <p:cTn id="32" dur="250" fill="hold"/>
                                            <p:tgtEl>
                                              <p:spTgt spid="6"/>
                                            </p:tgtEl>
                                            <p:attrNameLst>
                                              <p:attrName>ppt_y</p:attrName>
                                            </p:attrNameLst>
                                          </p:cBhvr>
                                          <p:tavLst>
                                            <p:tav tm="0">
                                              <p:val>
                                                <p:strVal val="#ppt_y"/>
                                              </p:val>
                                            </p:tav>
                                            <p:tav tm="100000">
                                              <p:val>
                                                <p:strVal val="#ppt_y"/>
                                              </p:val>
                                            </p:tav>
                                          </p:tavLst>
                                        </p:anim>
                                      </p:childTnLst>
                                    </p:cTn>
                                  </p:par>
                                  <p:par>
                                    <p:cTn id="33" presetID="18" presetClass="entr" presetSubtype="12" fill="hold" grpId="0" nodeType="withEffect">
                                      <p:stCondLst>
                                        <p:cond delay="440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1000"/>
                                            <p:tgtEl>
                                              <p:spTgt spid="8"/>
                                            </p:tgtEl>
                                          </p:cBhvr>
                                        </p:animEffect>
                                      </p:childTnLst>
                                    </p:cTn>
                                  </p:par>
                                  <p:par>
                                    <p:cTn id="36" presetID="22" presetClass="entr" presetSubtype="8" fill="hold" grpId="1" nodeType="withEffect">
                                      <p:stCondLst>
                                        <p:cond delay="5400"/>
                                      </p:stCondLst>
                                      <p:childTnLst>
                                        <p:set>
                                          <p:cBhvr>
                                            <p:cTn id="37" dur="1" fill="hold">
                                              <p:stCondLst>
                                                <p:cond delay="0"/>
                                              </p:stCondLst>
                                            </p:cTn>
                                            <p:tgtEl>
                                              <p:spTgt spid="51">
                                                <p:graphicEl>
                                                  <a:chart seriesIdx="-3" categoryIdx="-3" bldStep="gridLegend"/>
                                                </p:graphicEl>
                                              </p:spTgt>
                                            </p:tgtEl>
                                            <p:attrNameLst>
                                              <p:attrName>style.visibility</p:attrName>
                                            </p:attrNameLst>
                                          </p:cBhvr>
                                          <p:to>
                                            <p:strVal val="visible"/>
                                          </p:to>
                                        </p:set>
                                        <p:animEffect transition="in" filter="wipe(left)">
                                          <p:cBhvr>
                                            <p:cTn id="38" dur="500"/>
                                            <p:tgtEl>
                                              <p:spTgt spid="51">
                                                <p:graphicEl>
                                                  <a:chart seriesIdx="-3" categoryIdx="-3" bldStep="gridLegend"/>
                                                </p:graphicEl>
                                              </p:spTgt>
                                            </p:tgtEl>
                                          </p:cBhvr>
                                        </p:animEffect>
                                      </p:childTnLst>
                                    </p:cTn>
                                  </p:par>
                                  <p:par>
                                    <p:cTn id="39" presetID="22" presetClass="entr" presetSubtype="4" fill="hold" grpId="1" nodeType="withEffect">
                                      <p:stCondLst>
                                        <p:cond delay="7400"/>
                                      </p:stCondLst>
                                      <p:childTnLst>
                                        <p:set>
                                          <p:cBhvr>
                                            <p:cTn id="40" dur="1" fill="hold">
                                              <p:stCondLst>
                                                <p:cond delay="0"/>
                                              </p:stCondLst>
                                            </p:cTn>
                                            <p:tgtEl>
                                              <p:spTgt spid="51">
                                                <p:graphicEl>
                                                  <a:chart seriesIdx="0" categoryIdx="0" bldStep="ptInSeries"/>
                                                </p:graphicEl>
                                              </p:spTgt>
                                            </p:tgtEl>
                                            <p:attrNameLst>
                                              <p:attrName>style.visibility</p:attrName>
                                            </p:attrNameLst>
                                          </p:cBhvr>
                                          <p:to>
                                            <p:strVal val="visible"/>
                                          </p:to>
                                        </p:set>
                                        <p:animEffect transition="in" filter="wipe(down)">
                                          <p:cBhvr>
                                            <p:cTn id="41" dur="500"/>
                                            <p:tgtEl>
                                              <p:spTgt spid="51">
                                                <p:graphicEl>
                                                  <a:chart seriesIdx="0" categoryIdx="0" bldStep="ptInSeries"/>
                                                </p:graphicEl>
                                              </p:spTgt>
                                            </p:tgtEl>
                                          </p:cBhvr>
                                        </p:animEffect>
                                      </p:childTnLst>
                                    </p:cTn>
                                  </p:par>
                                  <p:par>
                                    <p:cTn id="42" presetID="22" presetClass="entr" presetSubtype="4" fill="hold" grpId="1" nodeType="withEffect">
                                      <p:stCondLst>
                                        <p:cond delay="7600"/>
                                      </p:stCondLst>
                                      <p:childTnLst>
                                        <p:set>
                                          <p:cBhvr>
                                            <p:cTn id="43" dur="1" fill="hold">
                                              <p:stCondLst>
                                                <p:cond delay="0"/>
                                              </p:stCondLst>
                                            </p:cTn>
                                            <p:tgtEl>
                                              <p:spTgt spid="51">
                                                <p:graphicEl>
                                                  <a:chart seriesIdx="0" categoryIdx="1" bldStep="ptInSeries"/>
                                                </p:graphicEl>
                                              </p:spTgt>
                                            </p:tgtEl>
                                            <p:attrNameLst>
                                              <p:attrName>style.visibility</p:attrName>
                                            </p:attrNameLst>
                                          </p:cBhvr>
                                          <p:to>
                                            <p:strVal val="visible"/>
                                          </p:to>
                                        </p:set>
                                        <p:animEffect transition="in" filter="wipe(down)">
                                          <p:cBhvr>
                                            <p:cTn id="44" dur="500"/>
                                            <p:tgtEl>
                                              <p:spTgt spid="51">
                                                <p:graphicEl>
                                                  <a:chart seriesIdx="0" categoryIdx="1" bldStep="ptInSeries"/>
                                                </p:graphicEl>
                                              </p:spTgt>
                                            </p:tgtEl>
                                          </p:cBhvr>
                                        </p:animEffect>
                                      </p:childTnLst>
                                    </p:cTn>
                                  </p:par>
                                  <p:par>
                                    <p:cTn id="45" presetID="22" presetClass="entr" presetSubtype="4" fill="hold" grpId="1" nodeType="withEffect">
                                      <p:stCondLst>
                                        <p:cond delay="7800"/>
                                      </p:stCondLst>
                                      <p:childTnLst>
                                        <p:set>
                                          <p:cBhvr>
                                            <p:cTn id="46" dur="1" fill="hold">
                                              <p:stCondLst>
                                                <p:cond delay="0"/>
                                              </p:stCondLst>
                                            </p:cTn>
                                            <p:tgtEl>
                                              <p:spTgt spid="51">
                                                <p:graphicEl>
                                                  <a:chart seriesIdx="0" categoryIdx="2" bldStep="ptInSeries"/>
                                                </p:graphicEl>
                                              </p:spTgt>
                                            </p:tgtEl>
                                            <p:attrNameLst>
                                              <p:attrName>style.visibility</p:attrName>
                                            </p:attrNameLst>
                                          </p:cBhvr>
                                          <p:to>
                                            <p:strVal val="visible"/>
                                          </p:to>
                                        </p:set>
                                        <p:animEffect transition="in" filter="wipe(down)">
                                          <p:cBhvr>
                                            <p:cTn id="47" dur="500"/>
                                            <p:tgtEl>
                                              <p:spTgt spid="51">
                                                <p:graphicEl>
                                                  <a:chart seriesIdx="0" categoryIdx="2" bldStep="ptInSeries"/>
                                                </p:graphicEl>
                                              </p:spTgt>
                                            </p:tgtEl>
                                          </p:cBhvr>
                                        </p:animEffect>
                                      </p:childTnLst>
                                    </p:cTn>
                                  </p:par>
                                  <p:par>
                                    <p:cTn id="48" presetID="22" presetClass="entr" presetSubtype="4" fill="hold" grpId="1" nodeType="withEffect">
                                      <p:stCondLst>
                                        <p:cond delay="8000"/>
                                      </p:stCondLst>
                                      <p:childTnLst>
                                        <p:set>
                                          <p:cBhvr>
                                            <p:cTn id="49" dur="1" fill="hold">
                                              <p:stCondLst>
                                                <p:cond delay="0"/>
                                              </p:stCondLst>
                                            </p:cTn>
                                            <p:tgtEl>
                                              <p:spTgt spid="51">
                                                <p:graphicEl>
                                                  <a:chart seriesIdx="0" categoryIdx="3" bldStep="ptInSeries"/>
                                                </p:graphicEl>
                                              </p:spTgt>
                                            </p:tgtEl>
                                            <p:attrNameLst>
                                              <p:attrName>style.visibility</p:attrName>
                                            </p:attrNameLst>
                                          </p:cBhvr>
                                          <p:to>
                                            <p:strVal val="visible"/>
                                          </p:to>
                                        </p:set>
                                        <p:animEffect transition="in" filter="wipe(down)">
                                          <p:cBhvr>
                                            <p:cTn id="50" dur="500"/>
                                            <p:tgtEl>
                                              <p:spTgt spid="51">
                                                <p:graphicEl>
                                                  <a:chart seriesIdx="0" categoryIdx="3" bldStep="ptInSeries"/>
                                                </p:graphicEl>
                                              </p:spTgt>
                                            </p:tgtEl>
                                          </p:cBhvr>
                                        </p:animEffect>
                                      </p:childTnLst>
                                    </p:cTn>
                                  </p:par>
                                  <p:par>
                                    <p:cTn id="51" presetID="22" presetClass="entr" presetSubtype="4" fill="hold" grpId="1" nodeType="withEffect">
                                      <p:stCondLst>
                                        <p:cond delay="8200"/>
                                      </p:stCondLst>
                                      <p:childTnLst>
                                        <p:set>
                                          <p:cBhvr>
                                            <p:cTn id="52" dur="1" fill="hold">
                                              <p:stCondLst>
                                                <p:cond delay="0"/>
                                              </p:stCondLst>
                                            </p:cTn>
                                            <p:tgtEl>
                                              <p:spTgt spid="51">
                                                <p:graphicEl>
                                                  <a:chart seriesIdx="0" categoryIdx="4" bldStep="ptInSeries"/>
                                                </p:graphicEl>
                                              </p:spTgt>
                                            </p:tgtEl>
                                            <p:attrNameLst>
                                              <p:attrName>style.visibility</p:attrName>
                                            </p:attrNameLst>
                                          </p:cBhvr>
                                          <p:to>
                                            <p:strVal val="visible"/>
                                          </p:to>
                                        </p:set>
                                        <p:animEffect transition="in" filter="wipe(down)">
                                          <p:cBhvr>
                                            <p:cTn id="53" dur="500"/>
                                            <p:tgtEl>
                                              <p:spTgt spid="51">
                                                <p:graphicEl>
                                                  <a:chart seriesIdx="0" categoryIdx="4" bldStep="ptInSeries"/>
                                                </p:graphicEl>
                                              </p:spTgt>
                                            </p:tgtEl>
                                          </p:cBhvr>
                                        </p:animEffect>
                                      </p:childTnLst>
                                    </p:cTn>
                                  </p:par>
                                  <p:par>
                                    <p:cTn id="54" presetID="22" presetClass="entr" presetSubtype="4" fill="hold" grpId="1" nodeType="withEffect">
                                      <p:stCondLst>
                                        <p:cond delay="8300"/>
                                      </p:stCondLst>
                                      <p:childTnLst>
                                        <p:set>
                                          <p:cBhvr>
                                            <p:cTn id="55" dur="1" fill="hold">
                                              <p:stCondLst>
                                                <p:cond delay="0"/>
                                              </p:stCondLst>
                                            </p:cTn>
                                            <p:tgtEl>
                                              <p:spTgt spid="51">
                                                <p:graphicEl>
                                                  <a:chart seriesIdx="0" categoryIdx="5" bldStep="ptInSeries"/>
                                                </p:graphicEl>
                                              </p:spTgt>
                                            </p:tgtEl>
                                            <p:attrNameLst>
                                              <p:attrName>style.visibility</p:attrName>
                                            </p:attrNameLst>
                                          </p:cBhvr>
                                          <p:to>
                                            <p:strVal val="visible"/>
                                          </p:to>
                                        </p:set>
                                        <p:animEffect transition="in" filter="wipe(down)">
                                          <p:cBhvr>
                                            <p:cTn id="56" dur="500"/>
                                            <p:tgtEl>
                                              <p:spTgt spid="51">
                                                <p:graphicEl>
                                                  <a:chart seriesIdx="0" categoryIdx="5" bldStep="ptInSeries"/>
                                                </p:graphicEl>
                                              </p:spTgt>
                                            </p:tgtEl>
                                          </p:cBhvr>
                                        </p:animEffect>
                                      </p:childTnLst>
                                    </p:cTn>
                                  </p:par>
                                  <p:par>
                                    <p:cTn id="57" presetID="22" presetClass="entr" presetSubtype="4" fill="hold" grpId="1" nodeType="withEffect">
                                      <p:stCondLst>
                                        <p:cond delay="5400"/>
                                      </p:stCondLst>
                                      <p:childTnLst>
                                        <p:set>
                                          <p:cBhvr>
                                            <p:cTn id="58" dur="1" fill="hold">
                                              <p:stCondLst>
                                                <p:cond delay="0"/>
                                              </p:stCondLst>
                                            </p:cTn>
                                            <p:tgtEl>
                                              <p:spTgt spid="51">
                                                <p:graphicEl>
                                                  <a:chart seriesIdx="1" categoryIdx="0" bldStep="ptInSeries"/>
                                                </p:graphicEl>
                                              </p:spTgt>
                                            </p:tgtEl>
                                            <p:attrNameLst>
                                              <p:attrName>style.visibility</p:attrName>
                                            </p:attrNameLst>
                                          </p:cBhvr>
                                          <p:to>
                                            <p:strVal val="visible"/>
                                          </p:to>
                                        </p:set>
                                        <p:animEffect transition="in" filter="wipe(down)">
                                          <p:cBhvr>
                                            <p:cTn id="59" dur="500"/>
                                            <p:tgtEl>
                                              <p:spTgt spid="51">
                                                <p:graphicEl>
                                                  <a:chart seriesIdx="1" categoryIdx="0" bldStep="ptInSeries"/>
                                                </p:graphicEl>
                                              </p:spTgt>
                                            </p:tgtEl>
                                          </p:cBhvr>
                                        </p:animEffect>
                                      </p:childTnLst>
                                    </p:cTn>
                                  </p:par>
                                  <p:par>
                                    <p:cTn id="60" presetID="22" presetClass="entr" presetSubtype="4" fill="hold" grpId="1" nodeType="withEffect">
                                      <p:stCondLst>
                                        <p:cond delay="5600"/>
                                      </p:stCondLst>
                                      <p:childTnLst>
                                        <p:set>
                                          <p:cBhvr>
                                            <p:cTn id="61" dur="1" fill="hold">
                                              <p:stCondLst>
                                                <p:cond delay="0"/>
                                              </p:stCondLst>
                                            </p:cTn>
                                            <p:tgtEl>
                                              <p:spTgt spid="51">
                                                <p:graphicEl>
                                                  <a:chart seriesIdx="1" categoryIdx="1" bldStep="ptInSeries"/>
                                                </p:graphicEl>
                                              </p:spTgt>
                                            </p:tgtEl>
                                            <p:attrNameLst>
                                              <p:attrName>style.visibility</p:attrName>
                                            </p:attrNameLst>
                                          </p:cBhvr>
                                          <p:to>
                                            <p:strVal val="visible"/>
                                          </p:to>
                                        </p:set>
                                        <p:animEffect transition="in" filter="wipe(down)">
                                          <p:cBhvr>
                                            <p:cTn id="62" dur="500"/>
                                            <p:tgtEl>
                                              <p:spTgt spid="51">
                                                <p:graphicEl>
                                                  <a:chart seriesIdx="1" categoryIdx="1" bldStep="ptInSeries"/>
                                                </p:graphicEl>
                                              </p:spTgt>
                                            </p:tgtEl>
                                          </p:cBhvr>
                                        </p:animEffect>
                                      </p:childTnLst>
                                    </p:cTn>
                                  </p:par>
                                  <p:par>
                                    <p:cTn id="63" presetID="22" presetClass="entr" presetSubtype="4" fill="hold" grpId="1" nodeType="withEffect">
                                      <p:stCondLst>
                                        <p:cond delay="5800"/>
                                      </p:stCondLst>
                                      <p:childTnLst>
                                        <p:set>
                                          <p:cBhvr>
                                            <p:cTn id="64" dur="1" fill="hold">
                                              <p:stCondLst>
                                                <p:cond delay="0"/>
                                              </p:stCondLst>
                                            </p:cTn>
                                            <p:tgtEl>
                                              <p:spTgt spid="51">
                                                <p:graphicEl>
                                                  <a:chart seriesIdx="1" categoryIdx="2" bldStep="ptInSeries"/>
                                                </p:graphicEl>
                                              </p:spTgt>
                                            </p:tgtEl>
                                            <p:attrNameLst>
                                              <p:attrName>style.visibility</p:attrName>
                                            </p:attrNameLst>
                                          </p:cBhvr>
                                          <p:to>
                                            <p:strVal val="visible"/>
                                          </p:to>
                                        </p:set>
                                        <p:animEffect transition="in" filter="wipe(down)">
                                          <p:cBhvr>
                                            <p:cTn id="65" dur="500"/>
                                            <p:tgtEl>
                                              <p:spTgt spid="51">
                                                <p:graphicEl>
                                                  <a:chart seriesIdx="1" categoryIdx="2" bldStep="ptInSeries"/>
                                                </p:graphicEl>
                                              </p:spTgt>
                                            </p:tgtEl>
                                          </p:cBhvr>
                                        </p:animEffect>
                                      </p:childTnLst>
                                    </p:cTn>
                                  </p:par>
                                  <p:par>
                                    <p:cTn id="66" presetID="22" presetClass="entr" presetSubtype="4" fill="hold" grpId="1" nodeType="withEffect">
                                      <p:stCondLst>
                                        <p:cond delay="6000"/>
                                      </p:stCondLst>
                                      <p:childTnLst>
                                        <p:set>
                                          <p:cBhvr>
                                            <p:cTn id="67" dur="1" fill="hold">
                                              <p:stCondLst>
                                                <p:cond delay="0"/>
                                              </p:stCondLst>
                                            </p:cTn>
                                            <p:tgtEl>
                                              <p:spTgt spid="51">
                                                <p:graphicEl>
                                                  <a:chart seriesIdx="1" categoryIdx="3" bldStep="ptInSeries"/>
                                                </p:graphicEl>
                                              </p:spTgt>
                                            </p:tgtEl>
                                            <p:attrNameLst>
                                              <p:attrName>style.visibility</p:attrName>
                                            </p:attrNameLst>
                                          </p:cBhvr>
                                          <p:to>
                                            <p:strVal val="visible"/>
                                          </p:to>
                                        </p:set>
                                        <p:animEffect transition="in" filter="wipe(down)">
                                          <p:cBhvr>
                                            <p:cTn id="68" dur="500"/>
                                            <p:tgtEl>
                                              <p:spTgt spid="51">
                                                <p:graphicEl>
                                                  <a:chart seriesIdx="1" categoryIdx="3" bldStep="ptInSeries"/>
                                                </p:graphicEl>
                                              </p:spTgt>
                                            </p:tgtEl>
                                          </p:cBhvr>
                                        </p:animEffect>
                                      </p:childTnLst>
                                    </p:cTn>
                                  </p:par>
                                  <p:par>
                                    <p:cTn id="69" presetID="22" presetClass="entr" presetSubtype="4" fill="hold" grpId="1" nodeType="withEffect">
                                      <p:stCondLst>
                                        <p:cond delay="6200"/>
                                      </p:stCondLst>
                                      <p:childTnLst>
                                        <p:set>
                                          <p:cBhvr>
                                            <p:cTn id="70" dur="1" fill="hold">
                                              <p:stCondLst>
                                                <p:cond delay="0"/>
                                              </p:stCondLst>
                                            </p:cTn>
                                            <p:tgtEl>
                                              <p:spTgt spid="51">
                                                <p:graphicEl>
                                                  <a:chart seriesIdx="1" categoryIdx="4" bldStep="ptInSeries"/>
                                                </p:graphicEl>
                                              </p:spTgt>
                                            </p:tgtEl>
                                            <p:attrNameLst>
                                              <p:attrName>style.visibility</p:attrName>
                                            </p:attrNameLst>
                                          </p:cBhvr>
                                          <p:to>
                                            <p:strVal val="visible"/>
                                          </p:to>
                                        </p:set>
                                        <p:animEffect transition="in" filter="wipe(down)">
                                          <p:cBhvr>
                                            <p:cTn id="71" dur="500"/>
                                            <p:tgtEl>
                                              <p:spTgt spid="51">
                                                <p:graphicEl>
                                                  <a:chart seriesIdx="1" categoryIdx="4" bldStep="ptInSeries"/>
                                                </p:graphicEl>
                                              </p:spTgt>
                                            </p:tgtEl>
                                          </p:cBhvr>
                                        </p:animEffect>
                                      </p:childTnLst>
                                    </p:cTn>
                                  </p:par>
                                  <p:par>
                                    <p:cTn id="72" presetID="22" presetClass="entr" presetSubtype="4" fill="hold" grpId="1" nodeType="withEffect">
                                      <p:stCondLst>
                                        <p:cond delay="6400"/>
                                      </p:stCondLst>
                                      <p:childTnLst>
                                        <p:set>
                                          <p:cBhvr>
                                            <p:cTn id="73" dur="1" fill="hold">
                                              <p:stCondLst>
                                                <p:cond delay="0"/>
                                              </p:stCondLst>
                                            </p:cTn>
                                            <p:tgtEl>
                                              <p:spTgt spid="51">
                                                <p:graphicEl>
                                                  <a:chart seriesIdx="1" categoryIdx="5" bldStep="ptInSeries"/>
                                                </p:graphicEl>
                                              </p:spTgt>
                                            </p:tgtEl>
                                            <p:attrNameLst>
                                              <p:attrName>style.visibility</p:attrName>
                                            </p:attrNameLst>
                                          </p:cBhvr>
                                          <p:to>
                                            <p:strVal val="visible"/>
                                          </p:to>
                                        </p:set>
                                        <p:animEffect transition="in" filter="wipe(down)">
                                          <p:cBhvr>
                                            <p:cTn id="74" dur="500"/>
                                            <p:tgtEl>
                                              <p:spTgt spid="51">
                                                <p:graphicEl>
                                                  <a:chart seriesIdx="1" categoryIdx="5" bldStep="ptInSeries"/>
                                                </p:graphicEl>
                                              </p:spTgt>
                                            </p:tgtEl>
                                          </p:cBhvr>
                                        </p:animEffect>
                                      </p:childTnLst>
                                    </p:cTn>
                                  </p:par>
                                  <p:par>
                                    <p:cTn id="75" presetID="1" presetClass="entr" presetSubtype="0" fill="hold" grpId="0" nodeType="withEffect">
                                      <p:stCondLst>
                                        <p:cond delay="6900"/>
                                      </p:stCondLst>
                                      <p:childTnLst>
                                        <p:set>
                                          <p:cBhvr>
                                            <p:cTn id="76" dur="1" fill="hold">
                                              <p:stCondLst>
                                                <p:cond delay="0"/>
                                              </p:stCondLst>
                                            </p:cTn>
                                            <p:tgtEl>
                                              <p:spTgt spid="302"/>
                                            </p:tgtEl>
                                            <p:attrNameLst>
                                              <p:attrName>style.visibility</p:attrName>
                                            </p:attrNameLst>
                                          </p:cBhvr>
                                          <p:to>
                                            <p:strVal val="visible"/>
                                          </p:to>
                                        </p:set>
                                      </p:childTnLst>
                                    </p:cTn>
                                  </p:par>
                                  <p:par>
                                    <p:cTn id="77" presetID="42" presetClass="path" presetSubtype="0" accel="50000" decel="50000" fill="hold" grpId="1" nodeType="withEffect">
                                      <p:stCondLst>
                                        <p:cond delay="6900"/>
                                      </p:stCondLst>
                                      <p:childTnLst>
                                        <p:animMotion origin="layout" path="M 4.16667E-7 1.11111E-6 L 0.26315 0.27384 " pathEditMode="relative" rAng="0" ptsTypes="AA">
                                          <p:cBhvr>
                                            <p:cTn id="78" dur="500" fill="hold"/>
                                            <p:tgtEl>
                                              <p:spTgt spid="302"/>
                                            </p:tgtEl>
                                            <p:attrNameLst>
                                              <p:attrName>ppt_x</p:attrName>
                                              <p:attrName>ppt_y</p:attrName>
                                            </p:attrNameLst>
                                          </p:cBhvr>
                                          <p:rCtr x="13151" y="13681"/>
                                        </p:animMotion>
                                      </p:childTnLst>
                                    </p:cTn>
                                  </p:par>
                                  <p:par>
                                    <p:cTn id="79" presetID="10" presetClass="exit" presetSubtype="0" fill="hold" grpId="2" nodeType="withEffect">
                                      <p:stCondLst>
                                        <p:cond delay="7200"/>
                                      </p:stCondLst>
                                      <p:childTnLst>
                                        <p:animEffect transition="out" filter="fade">
                                          <p:cBhvr>
                                            <p:cTn id="80" dur="200"/>
                                            <p:tgtEl>
                                              <p:spTgt spid="302"/>
                                            </p:tgtEl>
                                          </p:cBhvr>
                                        </p:animEffect>
                                        <p:set>
                                          <p:cBhvr>
                                            <p:cTn id="81" dur="1" fill="hold">
                                              <p:stCondLst>
                                                <p:cond delay="199"/>
                                              </p:stCondLst>
                                            </p:cTn>
                                            <p:tgtEl>
                                              <p:spTgt spid="302"/>
                                            </p:tgtEl>
                                            <p:attrNameLst>
                                              <p:attrName>style.visibility</p:attrName>
                                            </p:attrNameLst>
                                          </p:cBhvr>
                                          <p:to>
                                            <p:strVal val="hidden"/>
                                          </p:to>
                                        </p:set>
                                      </p:childTnLst>
                                    </p:cTn>
                                  </p:par>
                                  <p:par>
                                    <p:cTn id="82" presetID="1" presetClass="entr" presetSubtype="0" fill="hold" grpId="0" nodeType="withEffect">
                                      <p:stCondLst>
                                        <p:cond delay="7000"/>
                                      </p:stCondLst>
                                      <p:childTnLst>
                                        <p:set>
                                          <p:cBhvr>
                                            <p:cTn id="83" dur="1" fill="hold">
                                              <p:stCondLst>
                                                <p:cond delay="0"/>
                                              </p:stCondLst>
                                            </p:cTn>
                                            <p:tgtEl>
                                              <p:spTgt spid="303"/>
                                            </p:tgtEl>
                                            <p:attrNameLst>
                                              <p:attrName>style.visibility</p:attrName>
                                            </p:attrNameLst>
                                          </p:cBhvr>
                                          <p:to>
                                            <p:strVal val="visible"/>
                                          </p:to>
                                        </p:set>
                                      </p:childTnLst>
                                    </p:cTn>
                                  </p:par>
                                  <p:par>
                                    <p:cTn id="84" presetID="42" presetClass="path" presetSubtype="0" accel="50000" decel="50000" fill="hold" grpId="1" nodeType="withEffect">
                                      <p:stCondLst>
                                        <p:cond delay="7000"/>
                                      </p:stCondLst>
                                      <p:childTnLst>
                                        <p:animMotion origin="layout" path="M 4.16667E-7 1.11111E-6 L 0.33464 0.27199 " pathEditMode="relative" rAng="0" ptsTypes="AA">
                                          <p:cBhvr>
                                            <p:cTn id="85" dur="600" fill="hold"/>
                                            <p:tgtEl>
                                              <p:spTgt spid="303"/>
                                            </p:tgtEl>
                                            <p:attrNameLst>
                                              <p:attrName>ppt_x</p:attrName>
                                              <p:attrName>ppt_y</p:attrName>
                                            </p:attrNameLst>
                                          </p:cBhvr>
                                          <p:rCtr x="16732" y="13588"/>
                                        </p:animMotion>
                                      </p:childTnLst>
                                    </p:cTn>
                                  </p:par>
                                  <p:par>
                                    <p:cTn id="86" presetID="10" presetClass="exit" presetSubtype="0" fill="hold" grpId="2" nodeType="withEffect">
                                      <p:stCondLst>
                                        <p:cond delay="7400"/>
                                      </p:stCondLst>
                                      <p:childTnLst>
                                        <p:animEffect transition="out" filter="fade">
                                          <p:cBhvr>
                                            <p:cTn id="87" dur="200"/>
                                            <p:tgtEl>
                                              <p:spTgt spid="303"/>
                                            </p:tgtEl>
                                          </p:cBhvr>
                                        </p:animEffect>
                                        <p:set>
                                          <p:cBhvr>
                                            <p:cTn id="88" dur="1" fill="hold">
                                              <p:stCondLst>
                                                <p:cond delay="199"/>
                                              </p:stCondLst>
                                            </p:cTn>
                                            <p:tgtEl>
                                              <p:spTgt spid="303"/>
                                            </p:tgtEl>
                                            <p:attrNameLst>
                                              <p:attrName>style.visibility</p:attrName>
                                            </p:attrNameLst>
                                          </p:cBhvr>
                                          <p:to>
                                            <p:strVal val="hidden"/>
                                          </p:to>
                                        </p:set>
                                      </p:childTnLst>
                                    </p:cTn>
                                  </p:par>
                                  <p:par>
                                    <p:cTn id="89" presetID="1" presetClass="entr" presetSubtype="0" fill="hold" grpId="0" nodeType="withEffect">
                                      <p:stCondLst>
                                        <p:cond delay="7100"/>
                                      </p:stCondLst>
                                      <p:childTnLst>
                                        <p:set>
                                          <p:cBhvr>
                                            <p:cTn id="90" dur="1" fill="hold">
                                              <p:stCondLst>
                                                <p:cond delay="0"/>
                                              </p:stCondLst>
                                            </p:cTn>
                                            <p:tgtEl>
                                              <p:spTgt spid="304"/>
                                            </p:tgtEl>
                                            <p:attrNameLst>
                                              <p:attrName>style.visibility</p:attrName>
                                            </p:attrNameLst>
                                          </p:cBhvr>
                                          <p:to>
                                            <p:strVal val="visible"/>
                                          </p:to>
                                        </p:set>
                                      </p:childTnLst>
                                    </p:cTn>
                                  </p:par>
                                  <p:par>
                                    <p:cTn id="91" presetID="42" presetClass="path" presetSubtype="0" accel="50000" decel="50000" fill="hold" grpId="1" nodeType="withEffect">
                                      <p:stCondLst>
                                        <p:cond delay="7100"/>
                                      </p:stCondLst>
                                      <p:childTnLst>
                                        <p:animMotion origin="layout" path="M 4.16667E-7 1.11111E-6 L 0.40312 0.27199 " pathEditMode="relative" rAng="0" ptsTypes="AA">
                                          <p:cBhvr>
                                            <p:cTn id="92" dur="700" fill="hold"/>
                                            <p:tgtEl>
                                              <p:spTgt spid="304"/>
                                            </p:tgtEl>
                                            <p:attrNameLst>
                                              <p:attrName>ppt_x</p:attrName>
                                              <p:attrName>ppt_y</p:attrName>
                                            </p:attrNameLst>
                                          </p:cBhvr>
                                          <p:rCtr x="20156" y="13588"/>
                                        </p:animMotion>
                                      </p:childTnLst>
                                    </p:cTn>
                                  </p:par>
                                  <p:par>
                                    <p:cTn id="93" presetID="10" presetClass="exit" presetSubtype="0" fill="hold" grpId="2" nodeType="withEffect">
                                      <p:stCondLst>
                                        <p:cond delay="7600"/>
                                      </p:stCondLst>
                                      <p:childTnLst>
                                        <p:animEffect transition="out" filter="fade">
                                          <p:cBhvr>
                                            <p:cTn id="94" dur="200"/>
                                            <p:tgtEl>
                                              <p:spTgt spid="304"/>
                                            </p:tgtEl>
                                          </p:cBhvr>
                                        </p:animEffect>
                                        <p:set>
                                          <p:cBhvr>
                                            <p:cTn id="95" dur="1" fill="hold">
                                              <p:stCondLst>
                                                <p:cond delay="199"/>
                                              </p:stCondLst>
                                            </p:cTn>
                                            <p:tgtEl>
                                              <p:spTgt spid="304"/>
                                            </p:tgtEl>
                                            <p:attrNameLst>
                                              <p:attrName>style.visibility</p:attrName>
                                            </p:attrNameLst>
                                          </p:cBhvr>
                                          <p:to>
                                            <p:strVal val="hidden"/>
                                          </p:to>
                                        </p:set>
                                      </p:childTnLst>
                                    </p:cTn>
                                  </p:par>
                                  <p:par>
                                    <p:cTn id="96" presetID="1" presetClass="entr" presetSubtype="0" fill="hold" grpId="0" nodeType="withEffect">
                                      <p:stCondLst>
                                        <p:cond delay="7200"/>
                                      </p:stCondLst>
                                      <p:childTnLst>
                                        <p:set>
                                          <p:cBhvr>
                                            <p:cTn id="97" dur="1" fill="hold">
                                              <p:stCondLst>
                                                <p:cond delay="0"/>
                                              </p:stCondLst>
                                            </p:cTn>
                                            <p:tgtEl>
                                              <p:spTgt spid="305"/>
                                            </p:tgtEl>
                                            <p:attrNameLst>
                                              <p:attrName>style.visibility</p:attrName>
                                            </p:attrNameLst>
                                          </p:cBhvr>
                                          <p:to>
                                            <p:strVal val="visible"/>
                                          </p:to>
                                        </p:set>
                                      </p:childTnLst>
                                    </p:cTn>
                                  </p:par>
                                  <p:par>
                                    <p:cTn id="98" presetID="42" presetClass="path" presetSubtype="0" accel="50000" decel="50000" fill="hold" grpId="1" nodeType="withEffect">
                                      <p:stCondLst>
                                        <p:cond delay="7200"/>
                                      </p:stCondLst>
                                      <p:childTnLst>
                                        <p:animMotion origin="layout" path="M 4.16667E-7 1.11111E-6 L 0.47279 0.27384 " pathEditMode="relative" rAng="0" ptsTypes="AA">
                                          <p:cBhvr>
                                            <p:cTn id="99" dur="700" fill="hold"/>
                                            <p:tgtEl>
                                              <p:spTgt spid="305"/>
                                            </p:tgtEl>
                                            <p:attrNameLst>
                                              <p:attrName>ppt_x</p:attrName>
                                              <p:attrName>ppt_y</p:attrName>
                                            </p:attrNameLst>
                                          </p:cBhvr>
                                          <p:rCtr x="23633" y="13681"/>
                                        </p:animMotion>
                                      </p:childTnLst>
                                    </p:cTn>
                                  </p:par>
                                  <p:par>
                                    <p:cTn id="100" presetID="10" presetClass="exit" presetSubtype="0" fill="hold" grpId="2" nodeType="withEffect">
                                      <p:stCondLst>
                                        <p:cond delay="7700"/>
                                      </p:stCondLst>
                                      <p:childTnLst>
                                        <p:animEffect transition="out" filter="fade">
                                          <p:cBhvr>
                                            <p:cTn id="101" dur="200"/>
                                            <p:tgtEl>
                                              <p:spTgt spid="305"/>
                                            </p:tgtEl>
                                          </p:cBhvr>
                                        </p:animEffect>
                                        <p:set>
                                          <p:cBhvr>
                                            <p:cTn id="102" dur="1" fill="hold">
                                              <p:stCondLst>
                                                <p:cond delay="199"/>
                                              </p:stCondLst>
                                            </p:cTn>
                                            <p:tgtEl>
                                              <p:spTgt spid="305"/>
                                            </p:tgtEl>
                                            <p:attrNameLst>
                                              <p:attrName>style.visibility</p:attrName>
                                            </p:attrNameLst>
                                          </p:cBhvr>
                                          <p:to>
                                            <p:strVal val="hidden"/>
                                          </p:to>
                                        </p:set>
                                      </p:childTnLst>
                                    </p:cTn>
                                  </p:par>
                                  <p:par>
                                    <p:cTn id="103" presetID="1" presetClass="entr" presetSubtype="0" fill="hold" grpId="0" nodeType="withEffect">
                                      <p:stCondLst>
                                        <p:cond delay="7300"/>
                                      </p:stCondLst>
                                      <p:childTnLst>
                                        <p:set>
                                          <p:cBhvr>
                                            <p:cTn id="104" dur="1" fill="hold">
                                              <p:stCondLst>
                                                <p:cond delay="0"/>
                                              </p:stCondLst>
                                            </p:cTn>
                                            <p:tgtEl>
                                              <p:spTgt spid="306"/>
                                            </p:tgtEl>
                                            <p:attrNameLst>
                                              <p:attrName>style.visibility</p:attrName>
                                            </p:attrNameLst>
                                          </p:cBhvr>
                                          <p:to>
                                            <p:strVal val="visible"/>
                                          </p:to>
                                        </p:set>
                                      </p:childTnLst>
                                    </p:cTn>
                                  </p:par>
                                  <p:par>
                                    <p:cTn id="105" presetID="42" presetClass="path" presetSubtype="0" accel="50000" decel="50000" fill="hold" grpId="1" nodeType="withEffect">
                                      <p:stCondLst>
                                        <p:cond delay="7300"/>
                                      </p:stCondLst>
                                      <p:childTnLst>
                                        <p:animMotion origin="layout" path="M 4.16667E-7 1.11111E-6 L 0.54297 0.27384 " pathEditMode="relative" rAng="0" ptsTypes="AA">
                                          <p:cBhvr>
                                            <p:cTn id="106" dur="800" fill="hold"/>
                                            <p:tgtEl>
                                              <p:spTgt spid="306"/>
                                            </p:tgtEl>
                                            <p:attrNameLst>
                                              <p:attrName>ppt_x</p:attrName>
                                              <p:attrName>ppt_y</p:attrName>
                                            </p:attrNameLst>
                                          </p:cBhvr>
                                          <p:rCtr x="27148" y="13681"/>
                                        </p:animMotion>
                                      </p:childTnLst>
                                    </p:cTn>
                                  </p:par>
                                  <p:par>
                                    <p:cTn id="107" presetID="10" presetClass="exit" presetSubtype="0" fill="hold" grpId="2" nodeType="withEffect">
                                      <p:stCondLst>
                                        <p:cond delay="7900"/>
                                      </p:stCondLst>
                                      <p:childTnLst>
                                        <p:animEffect transition="out" filter="fade">
                                          <p:cBhvr>
                                            <p:cTn id="108" dur="200"/>
                                            <p:tgtEl>
                                              <p:spTgt spid="306"/>
                                            </p:tgtEl>
                                          </p:cBhvr>
                                        </p:animEffect>
                                        <p:set>
                                          <p:cBhvr>
                                            <p:cTn id="109" dur="1" fill="hold">
                                              <p:stCondLst>
                                                <p:cond delay="199"/>
                                              </p:stCondLst>
                                            </p:cTn>
                                            <p:tgtEl>
                                              <p:spTgt spid="306"/>
                                            </p:tgtEl>
                                            <p:attrNameLst>
                                              <p:attrName>style.visibility</p:attrName>
                                            </p:attrNameLst>
                                          </p:cBhvr>
                                          <p:to>
                                            <p:strVal val="hidden"/>
                                          </p:to>
                                        </p:set>
                                      </p:childTnLst>
                                    </p:cTn>
                                  </p:par>
                                  <p:par>
                                    <p:cTn id="110" presetID="1" presetClass="entr" presetSubtype="0" fill="hold" grpId="0" nodeType="withEffect">
                                      <p:stCondLst>
                                        <p:cond delay="7500"/>
                                      </p:stCondLst>
                                      <p:childTnLst>
                                        <p:set>
                                          <p:cBhvr>
                                            <p:cTn id="111" dur="1" fill="hold">
                                              <p:stCondLst>
                                                <p:cond delay="0"/>
                                              </p:stCondLst>
                                            </p:cTn>
                                            <p:tgtEl>
                                              <p:spTgt spid="307"/>
                                            </p:tgtEl>
                                            <p:attrNameLst>
                                              <p:attrName>style.visibility</p:attrName>
                                            </p:attrNameLst>
                                          </p:cBhvr>
                                          <p:to>
                                            <p:strVal val="visible"/>
                                          </p:to>
                                        </p:set>
                                      </p:childTnLst>
                                    </p:cTn>
                                  </p:par>
                                  <p:par>
                                    <p:cTn id="112" presetID="42" presetClass="path" presetSubtype="0" accel="50000" decel="50000" fill="hold" grpId="1" nodeType="withEffect">
                                      <p:stCondLst>
                                        <p:cond delay="7500"/>
                                      </p:stCondLst>
                                      <p:childTnLst>
                                        <p:animMotion origin="layout" path="M 4.16667E-7 1.11111E-6 L 0.6125 0.26944 " pathEditMode="relative" rAng="0" ptsTypes="AA">
                                          <p:cBhvr>
                                            <p:cTn id="113" dur="900" fill="hold"/>
                                            <p:tgtEl>
                                              <p:spTgt spid="307"/>
                                            </p:tgtEl>
                                            <p:attrNameLst>
                                              <p:attrName>ppt_x</p:attrName>
                                              <p:attrName>ppt_y</p:attrName>
                                            </p:attrNameLst>
                                          </p:cBhvr>
                                          <p:rCtr x="30625" y="13472"/>
                                        </p:animMotion>
                                      </p:childTnLst>
                                    </p:cTn>
                                  </p:par>
                                  <p:par>
                                    <p:cTn id="114" presetID="10" presetClass="exit" presetSubtype="0" fill="hold" grpId="2" nodeType="withEffect">
                                      <p:stCondLst>
                                        <p:cond delay="8200"/>
                                      </p:stCondLst>
                                      <p:childTnLst>
                                        <p:animEffect transition="out" filter="fade">
                                          <p:cBhvr>
                                            <p:cTn id="115" dur="200"/>
                                            <p:tgtEl>
                                              <p:spTgt spid="307"/>
                                            </p:tgtEl>
                                          </p:cBhvr>
                                        </p:animEffect>
                                        <p:set>
                                          <p:cBhvr>
                                            <p:cTn id="116" dur="1" fill="hold">
                                              <p:stCondLst>
                                                <p:cond delay="199"/>
                                              </p:stCondLst>
                                            </p:cTn>
                                            <p:tgtEl>
                                              <p:spTgt spid="307"/>
                                            </p:tgtEl>
                                            <p:attrNameLst>
                                              <p:attrName>style.visibility</p:attrName>
                                            </p:attrNameLst>
                                          </p:cBhvr>
                                          <p:to>
                                            <p:strVal val="hidden"/>
                                          </p:to>
                                        </p:set>
                                      </p:childTnLst>
                                    </p:cTn>
                                  </p:par>
                                  <p:par>
                                    <p:cTn id="117" presetID="6" presetClass="emph" presetSubtype="0" autoRev="1" fill="hold" nodeType="withEffect">
                                      <p:stCondLst>
                                        <p:cond delay="9000"/>
                                      </p:stCondLst>
                                      <p:childTnLst>
                                        <p:animScale>
                                          <p:cBhvr>
                                            <p:cTn id="118" dur="250" fill="hold"/>
                                            <p:tgtEl>
                                              <p:spTgt spid="6"/>
                                            </p:tgtEl>
                                          </p:cBhvr>
                                          <p:by x="125000" y="125000"/>
                                        </p:animScale>
                                      </p:childTnLst>
                                    </p:cTn>
                                  </p:par>
                                  <p:par>
                                    <p:cTn id="119" presetID="12" presetClass="entr" presetSubtype="2" fill="hold" grpId="0" nodeType="withEffect">
                                      <p:stCondLst>
                                        <p:cond delay="9250"/>
                                      </p:stCondLst>
                                      <p:iterate type="lt">
                                        <p:tmPct val="5000"/>
                                      </p:iterate>
                                      <p:childTnLst>
                                        <p:set>
                                          <p:cBhvr>
                                            <p:cTn id="120" dur="1" fill="hold">
                                              <p:stCondLst>
                                                <p:cond delay="0"/>
                                              </p:stCondLst>
                                            </p:cTn>
                                            <p:tgtEl>
                                              <p:spTgt spid="144"/>
                                            </p:tgtEl>
                                            <p:attrNameLst>
                                              <p:attrName>style.visibility</p:attrName>
                                            </p:attrNameLst>
                                          </p:cBhvr>
                                          <p:to>
                                            <p:strVal val="visible"/>
                                          </p:to>
                                        </p:set>
                                        <p:anim calcmode="lin" valueType="num">
                                          <p:cBhvr additive="base">
                                            <p:cTn id="121" dur="500"/>
                                            <p:tgtEl>
                                              <p:spTgt spid="144"/>
                                            </p:tgtEl>
                                            <p:attrNameLst>
                                              <p:attrName>ppt_x</p:attrName>
                                            </p:attrNameLst>
                                          </p:cBhvr>
                                          <p:tavLst>
                                            <p:tav tm="0">
                                              <p:val>
                                                <p:strVal val="#ppt_x+#ppt_w*1.125000"/>
                                              </p:val>
                                            </p:tav>
                                            <p:tav tm="100000">
                                              <p:val>
                                                <p:strVal val="#ppt_x"/>
                                              </p:val>
                                            </p:tav>
                                          </p:tavLst>
                                        </p:anim>
                                        <p:animEffect transition="in" filter="wipe(left)">
                                          <p:cBhvr>
                                            <p:cTn id="122" dur="500"/>
                                            <p:tgtEl>
                                              <p:spTgt spid="144"/>
                                            </p:tgtEl>
                                          </p:cBhvr>
                                        </p:animEffect>
                                      </p:childTnLst>
                                    </p:cTn>
                                  </p:par>
                                  <p:par>
                                    <p:cTn id="123" presetID="18" presetClass="entr" presetSubtype="6" fill="hold" grpId="0" nodeType="withEffect">
                                      <p:stCondLst>
                                        <p:cond delay="9900"/>
                                      </p:stCondLst>
                                      <p:childTnLst>
                                        <p:set>
                                          <p:cBhvr>
                                            <p:cTn id="124" dur="1" fill="hold">
                                              <p:stCondLst>
                                                <p:cond delay="0"/>
                                              </p:stCondLst>
                                            </p:cTn>
                                            <p:tgtEl>
                                              <p:spTgt spid="145"/>
                                            </p:tgtEl>
                                            <p:attrNameLst>
                                              <p:attrName>style.visibility</p:attrName>
                                            </p:attrNameLst>
                                          </p:cBhvr>
                                          <p:to>
                                            <p:strVal val="visible"/>
                                          </p:to>
                                        </p:set>
                                        <p:animEffect transition="in" filter="strips(downRight)">
                                          <p:cBhvr>
                                            <p:cTn id="125" dur="1000"/>
                                            <p:tgtEl>
                                              <p:spTgt spid="145"/>
                                            </p:tgtEl>
                                          </p:cBhvr>
                                        </p:animEffect>
                                      </p:childTnLst>
                                    </p:cTn>
                                  </p:par>
                                  <p:par>
                                    <p:cTn id="126" presetID="6" presetClass="emph" presetSubtype="0" autoRev="1" fill="hold" nodeType="withEffect">
                                      <p:stCondLst>
                                        <p:cond delay="11000"/>
                                      </p:stCondLst>
                                      <p:childTnLst>
                                        <p:animScale>
                                          <p:cBhvr>
                                            <p:cTn id="127" dur="250" fill="hold"/>
                                            <p:tgtEl>
                                              <p:spTgt spid="6"/>
                                            </p:tgtEl>
                                          </p:cBhvr>
                                          <p:by x="125000" y="125000"/>
                                        </p:animScale>
                                      </p:childTnLst>
                                    </p:cTn>
                                  </p:par>
                                  <p:par>
                                    <p:cTn id="128" presetID="12" presetClass="entr" presetSubtype="2" fill="hold" grpId="0" nodeType="withEffect">
                                      <p:stCondLst>
                                        <p:cond delay="11250"/>
                                      </p:stCondLst>
                                      <p:iterate type="lt">
                                        <p:tmPct val="5000"/>
                                      </p:iterate>
                                      <p:childTnLst>
                                        <p:set>
                                          <p:cBhvr>
                                            <p:cTn id="129" dur="1" fill="hold">
                                              <p:stCondLst>
                                                <p:cond delay="0"/>
                                              </p:stCondLst>
                                            </p:cTn>
                                            <p:tgtEl>
                                              <p:spTgt spid="147"/>
                                            </p:tgtEl>
                                            <p:attrNameLst>
                                              <p:attrName>style.visibility</p:attrName>
                                            </p:attrNameLst>
                                          </p:cBhvr>
                                          <p:to>
                                            <p:strVal val="visible"/>
                                          </p:to>
                                        </p:set>
                                        <p:anim calcmode="lin" valueType="num">
                                          <p:cBhvr additive="base">
                                            <p:cTn id="130" dur="500"/>
                                            <p:tgtEl>
                                              <p:spTgt spid="147"/>
                                            </p:tgtEl>
                                            <p:attrNameLst>
                                              <p:attrName>ppt_x</p:attrName>
                                            </p:attrNameLst>
                                          </p:cBhvr>
                                          <p:tavLst>
                                            <p:tav tm="0">
                                              <p:val>
                                                <p:strVal val="#ppt_x+#ppt_w*1.125000"/>
                                              </p:val>
                                            </p:tav>
                                            <p:tav tm="100000">
                                              <p:val>
                                                <p:strVal val="#ppt_x"/>
                                              </p:val>
                                            </p:tav>
                                          </p:tavLst>
                                        </p:anim>
                                        <p:animEffect transition="in" filter="wipe(left)">
                                          <p:cBhvr>
                                            <p:cTn id="131" dur="500"/>
                                            <p:tgtEl>
                                              <p:spTgt spid="147"/>
                                            </p:tgtEl>
                                          </p:cBhvr>
                                        </p:animEffect>
                                      </p:childTnLst>
                                    </p:cTn>
                                  </p:par>
                                  <p:par>
                                    <p:cTn id="132" presetID="18" presetClass="entr" presetSubtype="6" fill="hold" grpId="0" nodeType="withEffect">
                                      <p:stCondLst>
                                        <p:cond delay="11900"/>
                                      </p:stCondLst>
                                      <p:childTnLst>
                                        <p:set>
                                          <p:cBhvr>
                                            <p:cTn id="133" dur="1" fill="hold">
                                              <p:stCondLst>
                                                <p:cond delay="0"/>
                                              </p:stCondLst>
                                            </p:cTn>
                                            <p:tgtEl>
                                              <p:spTgt spid="148"/>
                                            </p:tgtEl>
                                            <p:attrNameLst>
                                              <p:attrName>style.visibility</p:attrName>
                                            </p:attrNameLst>
                                          </p:cBhvr>
                                          <p:to>
                                            <p:strVal val="visible"/>
                                          </p:to>
                                        </p:set>
                                        <p:animEffect transition="in" filter="strips(downRight)">
                                          <p:cBhvr>
                                            <p:cTn id="134"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51" grpId="1" uiExpand="1">
            <p:bldSub>
              <a:bldChart bld="seriesEl"/>
            </p:bldSub>
          </p:bldGraphic>
          <p:bldP spid="144" grpId="0"/>
          <p:bldP spid="145" grpId="0"/>
          <p:bldP spid="147" grpId="0"/>
          <p:bldP spid="148" grpId="0"/>
          <p:bldP spid="302" grpId="0" animBg="1"/>
          <p:bldP spid="302" grpId="1" animBg="1"/>
          <p:bldP spid="302" grpId="2" animBg="1"/>
          <p:bldP spid="303" grpId="0" animBg="1"/>
          <p:bldP spid="303" grpId="1" animBg="1"/>
          <p:bldP spid="303" grpId="2" animBg="1"/>
          <p:bldP spid="304" grpId="0" animBg="1"/>
          <p:bldP spid="304" grpId="1" animBg="1"/>
          <p:bldP spid="304" grpId="2" animBg="1"/>
          <p:bldP spid="305" grpId="0" animBg="1"/>
          <p:bldP spid="305" grpId="1" animBg="1"/>
          <p:bldP spid="305" grpId="2" animBg="1"/>
          <p:bldP spid="306" grpId="0" animBg="1"/>
          <p:bldP spid="306" grpId="1" animBg="1"/>
          <p:bldP spid="306" grpId="2" animBg="1"/>
          <p:bldP spid="307" grpId="0" animBg="1"/>
          <p:bldP spid="307" grpId="1" animBg="1"/>
          <p:bldP spid="307" grpId="2" animBg="1"/>
          <p:bldP spid="13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grpSp>
        <p:nvGrpSpPr>
          <p:cNvPr id="44" name="组合 43"/>
          <p:cNvGrpSpPr/>
          <p:nvPr/>
        </p:nvGrpSpPr>
        <p:grpSpPr>
          <a:xfrm rot="18900000">
            <a:off x="1132460" y="1893500"/>
            <a:ext cx="2020276" cy="2071946"/>
            <a:chOff x="496458" y="2399900"/>
            <a:chExt cx="2559582" cy="2625047"/>
          </a:xfrm>
        </p:grpSpPr>
        <p:sp>
          <p:nvSpPr>
            <p:cNvPr id="307" name="自由: 形状 306"/>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0" name="组合 319"/>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21" name="椭圆 320"/>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6" name="组合 325"/>
          <p:cNvGrpSpPr/>
          <p:nvPr/>
        </p:nvGrpSpPr>
        <p:grpSpPr>
          <a:xfrm rot="18900000">
            <a:off x="3801678" y="1891653"/>
            <a:ext cx="2011192" cy="2062630"/>
            <a:chOff x="496458" y="2399900"/>
            <a:chExt cx="2559582" cy="2625047"/>
          </a:xfrm>
        </p:grpSpPr>
        <p:sp>
          <p:nvSpPr>
            <p:cNvPr id="327" name="自由: 形状 326"/>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8" name="组合 327"/>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29" name="椭圆 328"/>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4" name="组合 363"/>
          <p:cNvGrpSpPr/>
          <p:nvPr/>
        </p:nvGrpSpPr>
        <p:grpSpPr>
          <a:xfrm rot="18900000">
            <a:off x="6429918" y="1892922"/>
            <a:ext cx="2017430" cy="2069027"/>
            <a:chOff x="496458" y="2399900"/>
            <a:chExt cx="2559582" cy="2625047"/>
          </a:xfrm>
        </p:grpSpPr>
        <p:sp>
          <p:nvSpPr>
            <p:cNvPr id="365" name="自由: 形状 364"/>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6" name="组合 365"/>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67" name="椭圆 366"/>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3" name="组合 382"/>
          <p:cNvGrpSpPr/>
          <p:nvPr/>
        </p:nvGrpSpPr>
        <p:grpSpPr>
          <a:xfrm rot="18900000">
            <a:off x="9042110" y="1892922"/>
            <a:ext cx="2017430" cy="2069027"/>
            <a:chOff x="496458" y="2399900"/>
            <a:chExt cx="2559582" cy="2625047"/>
          </a:xfrm>
        </p:grpSpPr>
        <p:sp>
          <p:nvSpPr>
            <p:cNvPr id="384" name="自由: 形状 383"/>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85" name="组合 384"/>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86" name="椭圆 385"/>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2" name="文本框 381"/>
          <p:cNvSpPr txBox="1"/>
          <p:nvPr/>
        </p:nvSpPr>
        <p:spPr>
          <a:xfrm>
            <a:off x="1159176"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持续稳定</a:t>
            </a:r>
          </a:p>
        </p:txBody>
      </p:sp>
      <p:sp>
        <p:nvSpPr>
          <p:cNvPr id="389" name="文本框 388"/>
          <p:cNvSpPr txBox="1"/>
          <p:nvPr/>
        </p:nvSpPr>
        <p:spPr>
          <a:xfrm>
            <a:off x="3757902"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健康发展</a:t>
            </a:r>
          </a:p>
        </p:txBody>
      </p:sp>
      <p:sp>
        <p:nvSpPr>
          <p:cNvPr id="390" name="文本框 389"/>
          <p:cNvSpPr txBox="1"/>
          <p:nvPr/>
        </p:nvSpPr>
        <p:spPr>
          <a:xfrm>
            <a:off x="6455370"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稳步上升</a:t>
            </a:r>
          </a:p>
        </p:txBody>
      </p:sp>
      <p:sp>
        <p:nvSpPr>
          <p:cNvPr id="391" name="文本框 390"/>
          <p:cNvSpPr txBox="1"/>
          <p:nvPr/>
        </p:nvSpPr>
        <p:spPr>
          <a:xfrm>
            <a:off x="9067562" y="2544062"/>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强化跟进</a:t>
            </a:r>
          </a:p>
        </p:txBody>
      </p:sp>
      <p:sp>
        <p:nvSpPr>
          <p:cNvPr id="380" name="文本框 379"/>
          <p:cNvSpPr txBox="1"/>
          <p:nvPr/>
        </p:nvSpPr>
        <p:spPr>
          <a:xfrm>
            <a:off x="984112" y="4804716"/>
            <a:ext cx="459677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381" name="文本框 380"/>
          <p:cNvSpPr txBox="1"/>
          <p:nvPr/>
        </p:nvSpPr>
        <p:spPr>
          <a:xfrm>
            <a:off x="981708" y="5382728"/>
            <a:ext cx="478671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演示无处不在演示无处不在演示无处不在演示无处不在演示无处不在演示无处不在</a:t>
            </a:r>
          </a:p>
        </p:txBody>
      </p:sp>
      <p:sp>
        <p:nvSpPr>
          <p:cNvPr id="401" name="文本框 400"/>
          <p:cNvSpPr txBox="1"/>
          <p:nvPr/>
        </p:nvSpPr>
        <p:spPr>
          <a:xfrm>
            <a:off x="6425978" y="4804716"/>
            <a:ext cx="459677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402" name="文本框 401"/>
          <p:cNvSpPr txBox="1"/>
          <p:nvPr/>
        </p:nvSpPr>
        <p:spPr>
          <a:xfrm>
            <a:off x="6423574" y="5382728"/>
            <a:ext cx="478671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演示无处不在演示无处不在演示无处不在演示无处不在演示无处不在演示无处不在</a:t>
            </a:r>
          </a:p>
        </p:txBody>
      </p:sp>
      <p:grpSp>
        <p:nvGrpSpPr>
          <p:cNvPr id="54" name="组合 53"/>
          <p:cNvGrpSpPr/>
          <p:nvPr/>
        </p:nvGrpSpPr>
        <p:grpSpPr>
          <a:xfrm flipH="1">
            <a:off x="-563270" y="5407479"/>
            <a:ext cx="719397" cy="1639756"/>
            <a:chOff x="86230" y="5026833"/>
            <a:chExt cx="719397" cy="1639756"/>
          </a:xfrm>
        </p:grpSpPr>
        <p:sp>
          <p:nvSpPr>
            <p:cNvPr id="55"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a:stCxn id="56" idx="0"/>
              <a:endCxn id="57"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a:stCxn id="55" idx="1"/>
              <a:endCxn id="56"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cxnSp>
        <p:nvCxnSpPr>
          <p:cNvPr id="62" name="直接连接符 61"/>
          <p:cNvCxnSpPr/>
          <p:nvPr/>
        </p:nvCxnSpPr>
        <p:spPr>
          <a:xfrm>
            <a:off x="6020594" y="4704003"/>
            <a:ext cx="0" cy="1731367"/>
          </a:xfrm>
          <a:prstGeom prst="line">
            <a:avLst/>
          </a:prstGeom>
          <a:ln w="12700">
            <a:gradFill>
              <a:gsLst>
                <a:gs pos="85000">
                  <a:srgbClr val="FEEA74">
                    <a:alpha val="0"/>
                  </a:srgbClr>
                </a:gs>
                <a:gs pos="0">
                  <a:srgbClr val="FEEA74"/>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907881" y="5494432"/>
            <a:ext cx="0" cy="1731367"/>
          </a:xfrm>
          <a:prstGeom prst="line">
            <a:avLst/>
          </a:prstGeom>
          <a:ln w="12700">
            <a:gradFill>
              <a:gsLst>
                <a:gs pos="78000">
                  <a:srgbClr val="FEEA74">
                    <a:alpha val="0"/>
                  </a:srgbClr>
                </a:gs>
                <a:gs pos="0">
                  <a:srgbClr val="E87E05"/>
                </a:gs>
              </a:gsLst>
              <a:lin ang="2700000" scaled="0"/>
            </a:gradFill>
            <a:round/>
            <a:headEnd type="oval" w="med" len="med"/>
            <a:tailEnd w="lg" len="lg"/>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133307" y="5303565"/>
            <a:ext cx="0" cy="1731367"/>
          </a:xfrm>
          <a:prstGeom prst="line">
            <a:avLst/>
          </a:prstGeom>
          <a:ln w="12700">
            <a:gradFill>
              <a:gsLst>
                <a:gs pos="6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246019" y="6026646"/>
            <a:ext cx="0" cy="1731367"/>
          </a:xfrm>
          <a:prstGeom prst="line">
            <a:avLst/>
          </a:prstGeom>
          <a:ln w="12700">
            <a:gradFill>
              <a:gsLst>
                <a:gs pos="65000">
                  <a:srgbClr val="FEEA74">
                    <a:alpha val="0"/>
                  </a:srgbClr>
                </a:gs>
                <a:gs pos="0">
                  <a:srgbClr val="FEEA74"/>
                </a:gs>
              </a:gsLst>
              <a:lin ang="2700000" scaled="0"/>
            </a:gradFill>
            <a:round/>
            <a:headEnd type="oval" w="med" len="med"/>
            <a:tailEnd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014371"/>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7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7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7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50"/>
                                            <p:tgtEl>
                                              <p:spTgt spid="22"/>
                                            </p:tgtEl>
                                          </p:cBhvr>
                                        </p:animEffect>
                                      </p:childTnLst>
                                    </p:cTn>
                                  </p:par>
                                  <p:par>
                                    <p:cTn id="12" presetID="1" presetClass="entr" presetSubtype="0" fill="hold" nodeType="withEffect">
                                      <p:stCondLst>
                                        <p:cond delay="750"/>
                                      </p:stCondLst>
                                      <p:childTnLst>
                                        <p:set>
                                          <p:cBhvr>
                                            <p:cTn id="13" dur="1" fill="hold">
                                              <p:stCondLst>
                                                <p:cond delay="0"/>
                                              </p:stCondLst>
                                            </p:cTn>
                                            <p:tgtEl>
                                              <p:spTgt spid="44"/>
                                            </p:tgtEl>
                                            <p:attrNameLst>
                                              <p:attrName>style.visibility</p:attrName>
                                            </p:attrNameLst>
                                          </p:cBhvr>
                                          <p:to>
                                            <p:strVal val="visible"/>
                                          </p:to>
                                        </p:set>
                                      </p:childTnLst>
                                    </p:cTn>
                                  </p:par>
                                  <p:par>
                                    <p:cTn id="14" presetID="1" presetClass="entr" presetSubtype="0" fill="hold" nodeType="withEffect">
                                      <p:stCondLst>
                                        <p:cond delay="750"/>
                                      </p:stCondLst>
                                      <p:childTnLst>
                                        <p:set>
                                          <p:cBhvr>
                                            <p:cTn id="15" dur="1" fill="hold">
                                              <p:stCondLst>
                                                <p:cond delay="0"/>
                                              </p:stCondLst>
                                            </p:cTn>
                                            <p:tgtEl>
                                              <p:spTgt spid="326"/>
                                            </p:tgtEl>
                                            <p:attrNameLst>
                                              <p:attrName>style.visibility</p:attrName>
                                            </p:attrNameLst>
                                          </p:cBhvr>
                                          <p:to>
                                            <p:strVal val="visible"/>
                                          </p:to>
                                        </p:set>
                                      </p:childTnLst>
                                    </p:cTn>
                                  </p:par>
                                  <p:par>
                                    <p:cTn id="16" presetID="1" presetClass="entr" presetSubtype="0" fill="hold" nodeType="withEffect">
                                      <p:stCondLst>
                                        <p:cond delay="750"/>
                                      </p:stCondLst>
                                      <p:childTnLst>
                                        <p:set>
                                          <p:cBhvr>
                                            <p:cTn id="17" dur="1" fill="hold">
                                              <p:stCondLst>
                                                <p:cond delay="0"/>
                                              </p:stCondLst>
                                            </p:cTn>
                                            <p:tgtEl>
                                              <p:spTgt spid="364"/>
                                            </p:tgtEl>
                                            <p:attrNameLst>
                                              <p:attrName>style.visibility</p:attrName>
                                            </p:attrNameLst>
                                          </p:cBhvr>
                                          <p:to>
                                            <p:strVal val="visible"/>
                                          </p:to>
                                        </p:set>
                                      </p:childTnLst>
                                    </p:cTn>
                                  </p:par>
                                  <p:par>
                                    <p:cTn id="18" presetID="1" presetClass="entr" presetSubtype="0" fill="hold" nodeType="withEffect">
                                      <p:stCondLst>
                                        <p:cond delay="750"/>
                                      </p:stCondLst>
                                      <p:childTnLst>
                                        <p:set>
                                          <p:cBhvr>
                                            <p:cTn id="19" dur="1" fill="hold">
                                              <p:stCondLst>
                                                <p:cond delay="0"/>
                                              </p:stCondLst>
                                            </p:cTn>
                                            <p:tgtEl>
                                              <p:spTgt spid="383"/>
                                            </p:tgtEl>
                                            <p:attrNameLst>
                                              <p:attrName>style.visibility</p:attrName>
                                            </p:attrNameLst>
                                          </p:cBhvr>
                                          <p:to>
                                            <p:strVal val="visible"/>
                                          </p:to>
                                        </p:set>
                                      </p:childTnLst>
                                    </p:cTn>
                                  </p:par>
                                  <p:par>
                                    <p:cTn id="20" presetID="35" presetClass="path" presetSubtype="0" accel="50000" decel="50000" fill="hold" nodeType="withEffect">
                                      <p:stCondLst>
                                        <p:cond delay="750"/>
                                      </p:stCondLst>
                                      <p:childTnLst>
                                        <p:animMotion origin="layout" path="M -1.04167E-6 -3.33333E-6 L -0.28034 -3.33333E-6 " pathEditMode="relative" rAng="0" ptsTypes="AA">
                                          <p:cBhvr>
                                            <p:cTn id="21" dur="1000" spd="-100000" fill="hold"/>
                                            <p:tgtEl>
                                              <p:spTgt spid="44"/>
                                            </p:tgtEl>
                                            <p:attrNameLst>
                                              <p:attrName>ppt_x</p:attrName>
                                              <p:attrName>ppt_y</p:attrName>
                                            </p:attrNameLst>
                                          </p:cBhvr>
                                          <p:rCtr x="-14023" y="0"/>
                                        </p:animMotion>
                                      </p:childTnLst>
                                    </p:cTn>
                                  </p:par>
                                  <p:par>
                                    <p:cTn id="22" presetID="35" presetClass="path" presetSubtype="0" accel="50000" decel="50000" fill="hold" nodeType="withEffect">
                                      <p:stCondLst>
                                        <p:cond delay="750"/>
                                      </p:stCondLst>
                                      <p:childTnLst>
                                        <p:animMotion origin="layout" path="M -8.33333E-7 2.59259E-6 L -0.49583 2.59259E-6 " pathEditMode="relative" rAng="0" ptsTypes="AA">
                                          <p:cBhvr>
                                            <p:cTn id="23" dur="1000" spd="-100000" fill="hold"/>
                                            <p:tgtEl>
                                              <p:spTgt spid="326"/>
                                            </p:tgtEl>
                                            <p:attrNameLst>
                                              <p:attrName>ppt_x</p:attrName>
                                              <p:attrName>ppt_y</p:attrName>
                                            </p:attrNameLst>
                                          </p:cBhvr>
                                          <p:rCtr x="-24792" y="0"/>
                                        </p:animMotion>
                                      </p:childTnLst>
                                    </p:cTn>
                                  </p:par>
                                  <p:par>
                                    <p:cTn id="24" presetID="35" presetClass="path" presetSubtype="0" accel="50000" decel="50000" fill="hold" nodeType="withEffect">
                                      <p:stCondLst>
                                        <p:cond delay="750"/>
                                      </p:stCondLst>
                                      <p:childTnLst>
                                        <p:animMotion origin="layout" path="M 3.95833E-6 -1.85185E-6 L -0.71003 -1.85185E-6 " pathEditMode="relative" rAng="0" ptsTypes="AA">
                                          <p:cBhvr>
                                            <p:cTn id="25" dur="1000" spd="-100000" fill="hold"/>
                                            <p:tgtEl>
                                              <p:spTgt spid="364"/>
                                            </p:tgtEl>
                                            <p:attrNameLst>
                                              <p:attrName>ppt_x</p:attrName>
                                              <p:attrName>ppt_y</p:attrName>
                                            </p:attrNameLst>
                                          </p:cBhvr>
                                          <p:rCtr x="-35508" y="0"/>
                                        </p:animMotion>
                                      </p:childTnLst>
                                    </p:cTn>
                                  </p:par>
                                  <p:par>
                                    <p:cTn id="26" presetID="35" presetClass="path" presetSubtype="0" accel="50000" decel="50000" fill="hold" nodeType="withEffect">
                                      <p:stCondLst>
                                        <p:cond delay="750"/>
                                      </p:stCondLst>
                                      <p:childTnLst>
                                        <p:animMotion origin="layout" path="M 1.04167E-6 -1.85185E-6 L -0.92435 -1.85185E-6 " pathEditMode="relative" rAng="0" ptsTypes="AA">
                                          <p:cBhvr>
                                            <p:cTn id="27" dur="1000" spd="-100000" fill="hold"/>
                                            <p:tgtEl>
                                              <p:spTgt spid="383"/>
                                            </p:tgtEl>
                                            <p:attrNameLst>
                                              <p:attrName>ppt_x</p:attrName>
                                              <p:attrName>ppt_y</p:attrName>
                                            </p:attrNameLst>
                                          </p:cBhvr>
                                          <p:rCtr x="-46224" y="0"/>
                                        </p:animMotion>
                                      </p:childTnLst>
                                    </p:cTn>
                                  </p:par>
                                  <p:par>
                                    <p:cTn id="28" presetID="16" presetClass="entr" presetSubtype="37" fill="hold" grpId="0" nodeType="withEffect">
                                      <p:stCondLst>
                                        <p:cond delay="1300"/>
                                      </p:stCondLst>
                                      <p:childTnLst>
                                        <p:set>
                                          <p:cBhvr>
                                            <p:cTn id="29" dur="1" fill="hold">
                                              <p:stCondLst>
                                                <p:cond delay="0"/>
                                              </p:stCondLst>
                                            </p:cTn>
                                            <p:tgtEl>
                                              <p:spTgt spid="382"/>
                                            </p:tgtEl>
                                            <p:attrNameLst>
                                              <p:attrName>style.visibility</p:attrName>
                                            </p:attrNameLst>
                                          </p:cBhvr>
                                          <p:to>
                                            <p:strVal val="visible"/>
                                          </p:to>
                                        </p:set>
                                        <p:animEffect transition="in" filter="barn(outVertical)">
                                          <p:cBhvr>
                                            <p:cTn id="30" dur="500"/>
                                            <p:tgtEl>
                                              <p:spTgt spid="382"/>
                                            </p:tgtEl>
                                          </p:cBhvr>
                                        </p:animEffect>
                                      </p:childTnLst>
                                    </p:cTn>
                                  </p:par>
                                  <p:par>
                                    <p:cTn id="31" presetID="16" presetClass="entr" presetSubtype="37" fill="hold" grpId="0" nodeType="withEffect">
                                      <p:stCondLst>
                                        <p:cond delay="1400"/>
                                      </p:stCondLst>
                                      <p:childTnLst>
                                        <p:set>
                                          <p:cBhvr>
                                            <p:cTn id="32" dur="1" fill="hold">
                                              <p:stCondLst>
                                                <p:cond delay="0"/>
                                              </p:stCondLst>
                                            </p:cTn>
                                            <p:tgtEl>
                                              <p:spTgt spid="389"/>
                                            </p:tgtEl>
                                            <p:attrNameLst>
                                              <p:attrName>style.visibility</p:attrName>
                                            </p:attrNameLst>
                                          </p:cBhvr>
                                          <p:to>
                                            <p:strVal val="visible"/>
                                          </p:to>
                                        </p:set>
                                        <p:animEffect transition="in" filter="barn(outVertical)">
                                          <p:cBhvr>
                                            <p:cTn id="33" dur="500"/>
                                            <p:tgtEl>
                                              <p:spTgt spid="389"/>
                                            </p:tgtEl>
                                          </p:cBhvr>
                                        </p:animEffect>
                                      </p:childTnLst>
                                    </p:cTn>
                                  </p:par>
                                  <p:par>
                                    <p:cTn id="34" presetID="16" presetClass="entr" presetSubtype="37" fill="hold" grpId="0" nodeType="withEffect">
                                      <p:stCondLst>
                                        <p:cond delay="1500"/>
                                      </p:stCondLst>
                                      <p:childTnLst>
                                        <p:set>
                                          <p:cBhvr>
                                            <p:cTn id="35" dur="1" fill="hold">
                                              <p:stCondLst>
                                                <p:cond delay="0"/>
                                              </p:stCondLst>
                                            </p:cTn>
                                            <p:tgtEl>
                                              <p:spTgt spid="390"/>
                                            </p:tgtEl>
                                            <p:attrNameLst>
                                              <p:attrName>style.visibility</p:attrName>
                                            </p:attrNameLst>
                                          </p:cBhvr>
                                          <p:to>
                                            <p:strVal val="visible"/>
                                          </p:to>
                                        </p:set>
                                        <p:animEffect transition="in" filter="barn(outVertical)">
                                          <p:cBhvr>
                                            <p:cTn id="36" dur="500"/>
                                            <p:tgtEl>
                                              <p:spTgt spid="390"/>
                                            </p:tgtEl>
                                          </p:cBhvr>
                                        </p:animEffect>
                                      </p:childTnLst>
                                    </p:cTn>
                                  </p:par>
                                  <p:par>
                                    <p:cTn id="37" presetID="16" presetClass="entr" presetSubtype="37" fill="hold" grpId="0" nodeType="withEffect">
                                      <p:stCondLst>
                                        <p:cond delay="1600"/>
                                      </p:stCondLst>
                                      <p:childTnLst>
                                        <p:set>
                                          <p:cBhvr>
                                            <p:cTn id="38" dur="1" fill="hold">
                                              <p:stCondLst>
                                                <p:cond delay="0"/>
                                              </p:stCondLst>
                                            </p:cTn>
                                            <p:tgtEl>
                                              <p:spTgt spid="391"/>
                                            </p:tgtEl>
                                            <p:attrNameLst>
                                              <p:attrName>style.visibility</p:attrName>
                                            </p:attrNameLst>
                                          </p:cBhvr>
                                          <p:to>
                                            <p:strVal val="visible"/>
                                          </p:to>
                                        </p:set>
                                        <p:animEffect transition="in" filter="barn(outVertical)">
                                          <p:cBhvr>
                                            <p:cTn id="39" dur="500"/>
                                            <p:tgtEl>
                                              <p:spTgt spid="391"/>
                                            </p:tgtEl>
                                          </p:cBhvr>
                                        </p:animEffect>
                                      </p:childTnLst>
                                    </p:cTn>
                                  </p:par>
                                  <p:par>
                                    <p:cTn id="40" presetID="1" presetClass="entr" presetSubtype="0" fill="hold" nodeType="withEffect">
                                      <p:stCondLst>
                                        <p:cond delay="2100"/>
                                      </p:stCondLst>
                                      <p:childTnLst>
                                        <p:set>
                                          <p:cBhvr>
                                            <p:cTn id="41" dur="1" fill="hold">
                                              <p:stCondLst>
                                                <p:cond delay="0"/>
                                              </p:stCondLst>
                                            </p:cTn>
                                            <p:tgtEl>
                                              <p:spTgt spid="62"/>
                                            </p:tgtEl>
                                            <p:attrNameLst>
                                              <p:attrName>style.visibility</p:attrName>
                                            </p:attrNameLst>
                                          </p:cBhvr>
                                          <p:to>
                                            <p:strVal val="visible"/>
                                          </p:to>
                                        </p:set>
                                      </p:childTnLst>
                                    </p:cTn>
                                  </p:par>
                                  <p:par>
                                    <p:cTn id="42" presetID="2" presetClass="entr" presetSubtype="4" fill="hold" nodeType="withEffect">
                                      <p:stCondLst>
                                        <p:cond delay="21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1" presetClass="entr" presetSubtype="0" fill="hold" nodeType="withEffect">
                                      <p:stCondLst>
                                        <p:cond delay="2200"/>
                                      </p:stCondLst>
                                      <p:childTnLst>
                                        <p:set>
                                          <p:cBhvr>
                                            <p:cTn id="47" dur="1" fill="hold">
                                              <p:stCondLst>
                                                <p:cond delay="0"/>
                                              </p:stCondLst>
                                            </p:cTn>
                                            <p:tgtEl>
                                              <p:spTgt spid="64"/>
                                            </p:tgtEl>
                                            <p:attrNameLst>
                                              <p:attrName>style.visibility</p:attrName>
                                            </p:attrNameLst>
                                          </p:cBhvr>
                                          <p:to>
                                            <p:strVal val="visible"/>
                                          </p:to>
                                        </p:set>
                                      </p:childTnLst>
                                    </p:cTn>
                                  </p:par>
                                  <p:par>
                                    <p:cTn id="48" presetID="2" presetClass="entr" presetSubtype="4" fill="hold" nodeType="withEffect">
                                      <p:stCondLst>
                                        <p:cond delay="22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fill="hold"/>
                                            <p:tgtEl>
                                              <p:spTgt spid="64"/>
                                            </p:tgtEl>
                                            <p:attrNameLst>
                                              <p:attrName>ppt_x</p:attrName>
                                            </p:attrNameLst>
                                          </p:cBhvr>
                                          <p:tavLst>
                                            <p:tav tm="0">
                                              <p:val>
                                                <p:strVal val="#ppt_x"/>
                                              </p:val>
                                            </p:tav>
                                            <p:tav tm="100000">
                                              <p:val>
                                                <p:strVal val="#ppt_x"/>
                                              </p:val>
                                            </p:tav>
                                          </p:tavLst>
                                        </p:anim>
                                        <p:anim calcmode="lin" valueType="num">
                                          <p:cBhvr additive="base">
                                            <p:cTn id="51" dur="500" fill="hold"/>
                                            <p:tgtEl>
                                              <p:spTgt spid="64"/>
                                            </p:tgtEl>
                                            <p:attrNameLst>
                                              <p:attrName>ppt_y</p:attrName>
                                            </p:attrNameLst>
                                          </p:cBhvr>
                                          <p:tavLst>
                                            <p:tav tm="0">
                                              <p:val>
                                                <p:strVal val="1+#ppt_h/2"/>
                                              </p:val>
                                            </p:tav>
                                            <p:tav tm="100000">
                                              <p:val>
                                                <p:strVal val="#ppt_y"/>
                                              </p:val>
                                            </p:tav>
                                          </p:tavLst>
                                        </p:anim>
                                      </p:childTnLst>
                                    </p:cTn>
                                  </p:par>
                                  <p:par>
                                    <p:cTn id="52" presetID="1" presetClass="entr" presetSubtype="0" fill="hold" nodeType="withEffect">
                                      <p:stCondLst>
                                        <p:cond delay="2300"/>
                                      </p:stCondLst>
                                      <p:childTnLst>
                                        <p:set>
                                          <p:cBhvr>
                                            <p:cTn id="53" dur="1" fill="hold">
                                              <p:stCondLst>
                                                <p:cond delay="0"/>
                                              </p:stCondLst>
                                            </p:cTn>
                                            <p:tgtEl>
                                              <p:spTgt spid="63"/>
                                            </p:tgtEl>
                                            <p:attrNameLst>
                                              <p:attrName>style.visibility</p:attrName>
                                            </p:attrNameLst>
                                          </p:cBhvr>
                                          <p:to>
                                            <p:strVal val="visible"/>
                                          </p:to>
                                        </p:set>
                                      </p:childTnLst>
                                    </p:cTn>
                                  </p:par>
                                  <p:par>
                                    <p:cTn id="54" presetID="2" presetClass="entr" presetSubtype="4" fill="hold" nodeType="withEffect">
                                      <p:stCondLst>
                                        <p:cond delay="230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650" fill="hold"/>
                                            <p:tgtEl>
                                              <p:spTgt spid="63"/>
                                            </p:tgtEl>
                                            <p:attrNameLst>
                                              <p:attrName>ppt_x</p:attrName>
                                            </p:attrNameLst>
                                          </p:cBhvr>
                                          <p:tavLst>
                                            <p:tav tm="0">
                                              <p:val>
                                                <p:strVal val="#ppt_x"/>
                                              </p:val>
                                            </p:tav>
                                            <p:tav tm="100000">
                                              <p:val>
                                                <p:strVal val="#ppt_x"/>
                                              </p:val>
                                            </p:tav>
                                          </p:tavLst>
                                        </p:anim>
                                        <p:anim calcmode="lin" valueType="num">
                                          <p:cBhvr additive="base">
                                            <p:cTn id="57" dur="650" fill="hold"/>
                                            <p:tgtEl>
                                              <p:spTgt spid="63"/>
                                            </p:tgtEl>
                                            <p:attrNameLst>
                                              <p:attrName>ppt_y</p:attrName>
                                            </p:attrNameLst>
                                          </p:cBhvr>
                                          <p:tavLst>
                                            <p:tav tm="0">
                                              <p:val>
                                                <p:strVal val="1+#ppt_h/2"/>
                                              </p:val>
                                            </p:tav>
                                            <p:tav tm="100000">
                                              <p:val>
                                                <p:strVal val="#ppt_y"/>
                                              </p:val>
                                            </p:tav>
                                          </p:tavLst>
                                        </p:anim>
                                      </p:childTnLst>
                                    </p:cTn>
                                  </p:par>
                                  <p:par>
                                    <p:cTn id="58" presetID="1" presetClass="entr" presetSubtype="0" fill="hold" nodeType="withEffect">
                                      <p:stCondLst>
                                        <p:cond delay="2300"/>
                                      </p:stCondLst>
                                      <p:childTnLst>
                                        <p:set>
                                          <p:cBhvr>
                                            <p:cTn id="59" dur="1" fill="hold">
                                              <p:stCondLst>
                                                <p:cond delay="0"/>
                                              </p:stCondLst>
                                            </p:cTn>
                                            <p:tgtEl>
                                              <p:spTgt spid="65"/>
                                            </p:tgtEl>
                                            <p:attrNameLst>
                                              <p:attrName>style.visibility</p:attrName>
                                            </p:attrNameLst>
                                          </p:cBhvr>
                                          <p:to>
                                            <p:strVal val="visible"/>
                                          </p:to>
                                        </p:set>
                                      </p:childTnLst>
                                    </p:cTn>
                                  </p:par>
                                  <p:par>
                                    <p:cTn id="60" presetID="2" presetClass="entr" presetSubtype="4" fill="hold" nodeType="withEffect">
                                      <p:stCondLst>
                                        <p:cond delay="230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750" fill="hold"/>
                                            <p:tgtEl>
                                              <p:spTgt spid="65"/>
                                            </p:tgtEl>
                                            <p:attrNameLst>
                                              <p:attrName>ppt_x</p:attrName>
                                            </p:attrNameLst>
                                          </p:cBhvr>
                                          <p:tavLst>
                                            <p:tav tm="0">
                                              <p:val>
                                                <p:strVal val="#ppt_x"/>
                                              </p:val>
                                            </p:tav>
                                            <p:tav tm="100000">
                                              <p:val>
                                                <p:strVal val="#ppt_x"/>
                                              </p:val>
                                            </p:tav>
                                          </p:tavLst>
                                        </p:anim>
                                        <p:anim calcmode="lin" valueType="num">
                                          <p:cBhvr additive="base">
                                            <p:cTn id="63" dur="750" fill="hold"/>
                                            <p:tgtEl>
                                              <p:spTgt spid="65"/>
                                            </p:tgtEl>
                                            <p:attrNameLst>
                                              <p:attrName>ppt_y</p:attrName>
                                            </p:attrNameLst>
                                          </p:cBhvr>
                                          <p:tavLst>
                                            <p:tav tm="0">
                                              <p:val>
                                                <p:strVal val="1+#ppt_h/2"/>
                                              </p:val>
                                            </p:tav>
                                            <p:tav tm="100000">
                                              <p:val>
                                                <p:strVal val="#ppt_y"/>
                                              </p:val>
                                            </p:tav>
                                          </p:tavLst>
                                        </p:anim>
                                      </p:childTnLst>
                                    </p:cTn>
                                  </p:par>
                                  <p:par>
                                    <p:cTn id="64" presetID="53" presetClass="entr" presetSubtype="16" fill="hold" grpId="0" nodeType="withEffect">
                                      <p:stCondLst>
                                        <p:cond delay="3000"/>
                                      </p:stCondLst>
                                      <p:iterate type="lt">
                                        <p:tmPct val="5000"/>
                                      </p:iterate>
                                      <p:childTnLst>
                                        <p:set>
                                          <p:cBhvr>
                                            <p:cTn id="65" dur="1" fill="hold">
                                              <p:stCondLst>
                                                <p:cond delay="0"/>
                                              </p:stCondLst>
                                            </p:cTn>
                                            <p:tgtEl>
                                              <p:spTgt spid="380"/>
                                            </p:tgtEl>
                                            <p:attrNameLst>
                                              <p:attrName>style.visibility</p:attrName>
                                            </p:attrNameLst>
                                          </p:cBhvr>
                                          <p:to>
                                            <p:strVal val="visible"/>
                                          </p:to>
                                        </p:set>
                                        <p:anim calcmode="lin" valueType="num">
                                          <p:cBhvr>
                                            <p:cTn id="66" dur="500" fill="hold"/>
                                            <p:tgtEl>
                                              <p:spTgt spid="380"/>
                                            </p:tgtEl>
                                            <p:attrNameLst>
                                              <p:attrName>ppt_w</p:attrName>
                                            </p:attrNameLst>
                                          </p:cBhvr>
                                          <p:tavLst>
                                            <p:tav tm="0">
                                              <p:val>
                                                <p:fltVal val="0"/>
                                              </p:val>
                                            </p:tav>
                                            <p:tav tm="100000">
                                              <p:val>
                                                <p:strVal val="#ppt_w"/>
                                              </p:val>
                                            </p:tav>
                                          </p:tavLst>
                                        </p:anim>
                                        <p:anim calcmode="lin" valueType="num">
                                          <p:cBhvr>
                                            <p:cTn id="67" dur="500" fill="hold"/>
                                            <p:tgtEl>
                                              <p:spTgt spid="380"/>
                                            </p:tgtEl>
                                            <p:attrNameLst>
                                              <p:attrName>ppt_h</p:attrName>
                                            </p:attrNameLst>
                                          </p:cBhvr>
                                          <p:tavLst>
                                            <p:tav tm="0">
                                              <p:val>
                                                <p:fltVal val="0"/>
                                              </p:val>
                                            </p:tav>
                                            <p:tav tm="100000">
                                              <p:val>
                                                <p:strVal val="#ppt_h"/>
                                              </p:val>
                                            </p:tav>
                                          </p:tavLst>
                                        </p:anim>
                                        <p:animEffect transition="in" filter="fade">
                                          <p:cBhvr>
                                            <p:cTn id="68" dur="500"/>
                                            <p:tgtEl>
                                              <p:spTgt spid="380"/>
                                            </p:tgtEl>
                                          </p:cBhvr>
                                        </p:animEffect>
                                      </p:childTnLst>
                                    </p:cTn>
                                  </p:par>
                                  <p:par>
                                    <p:cTn id="69" presetID="42" presetClass="entr" presetSubtype="0" fill="hold" grpId="0" nodeType="withEffect">
                                      <p:stCondLst>
                                        <p:cond delay="3600"/>
                                      </p:stCondLst>
                                      <p:childTnLst>
                                        <p:set>
                                          <p:cBhvr>
                                            <p:cTn id="70" dur="1" fill="hold">
                                              <p:stCondLst>
                                                <p:cond delay="0"/>
                                              </p:stCondLst>
                                            </p:cTn>
                                            <p:tgtEl>
                                              <p:spTgt spid="381"/>
                                            </p:tgtEl>
                                            <p:attrNameLst>
                                              <p:attrName>style.visibility</p:attrName>
                                            </p:attrNameLst>
                                          </p:cBhvr>
                                          <p:to>
                                            <p:strVal val="visible"/>
                                          </p:to>
                                        </p:set>
                                        <p:animEffect transition="in" filter="fade">
                                          <p:cBhvr>
                                            <p:cTn id="71" dur="750"/>
                                            <p:tgtEl>
                                              <p:spTgt spid="381"/>
                                            </p:tgtEl>
                                          </p:cBhvr>
                                        </p:animEffect>
                                        <p:anim calcmode="lin" valueType="num">
                                          <p:cBhvr>
                                            <p:cTn id="72" dur="750" fill="hold"/>
                                            <p:tgtEl>
                                              <p:spTgt spid="381"/>
                                            </p:tgtEl>
                                            <p:attrNameLst>
                                              <p:attrName>ppt_x</p:attrName>
                                            </p:attrNameLst>
                                          </p:cBhvr>
                                          <p:tavLst>
                                            <p:tav tm="0">
                                              <p:val>
                                                <p:strVal val="#ppt_x"/>
                                              </p:val>
                                            </p:tav>
                                            <p:tav tm="100000">
                                              <p:val>
                                                <p:strVal val="#ppt_x"/>
                                              </p:val>
                                            </p:tav>
                                          </p:tavLst>
                                        </p:anim>
                                        <p:anim calcmode="lin" valueType="num">
                                          <p:cBhvr>
                                            <p:cTn id="73" dur="750" fill="hold"/>
                                            <p:tgtEl>
                                              <p:spTgt spid="38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4500"/>
                                      </p:stCondLst>
                                      <p:iterate type="lt">
                                        <p:tmPct val="5000"/>
                                      </p:iterate>
                                      <p:childTnLst>
                                        <p:set>
                                          <p:cBhvr>
                                            <p:cTn id="75" dur="1" fill="hold">
                                              <p:stCondLst>
                                                <p:cond delay="0"/>
                                              </p:stCondLst>
                                            </p:cTn>
                                            <p:tgtEl>
                                              <p:spTgt spid="401"/>
                                            </p:tgtEl>
                                            <p:attrNameLst>
                                              <p:attrName>style.visibility</p:attrName>
                                            </p:attrNameLst>
                                          </p:cBhvr>
                                          <p:to>
                                            <p:strVal val="visible"/>
                                          </p:to>
                                        </p:set>
                                        <p:anim calcmode="lin" valueType="num">
                                          <p:cBhvr>
                                            <p:cTn id="76" dur="500" fill="hold"/>
                                            <p:tgtEl>
                                              <p:spTgt spid="401"/>
                                            </p:tgtEl>
                                            <p:attrNameLst>
                                              <p:attrName>ppt_w</p:attrName>
                                            </p:attrNameLst>
                                          </p:cBhvr>
                                          <p:tavLst>
                                            <p:tav tm="0">
                                              <p:val>
                                                <p:fltVal val="0"/>
                                              </p:val>
                                            </p:tav>
                                            <p:tav tm="100000">
                                              <p:val>
                                                <p:strVal val="#ppt_w"/>
                                              </p:val>
                                            </p:tav>
                                          </p:tavLst>
                                        </p:anim>
                                        <p:anim calcmode="lin" valueType="num">
                                          <p:cBhvr>
                                            <p:cTn id="77" dur="500" fill="hold"/>
                                            <p:tgtEl>
                                              <p:spTgt spid="401"/>
                                            </p:tgtEl>
                                            <p:attrNameLst>
                                              <p:attrName>ppt_h</p:attrName>
                                            </p:attrNameLst>
                                          </p:cBhvr>
                                          <p:tavLst>
                                            <p:tav tm="0">
                                              <p:val>
                                                <p:fltVal val="0"/>
                                              </p:val>
                                            </p:tav>
                                            <p:tav tm="100000">
                                              <p:val>
                                                <p:strVal val="#ppt_h"/>
                                              </p:val>
                                            </p:tav>
                                          </p:tavLst>
                                        </p:anim>
                                        <p:animEffect transition="in" filter="fade">
                                          <p:cBhvr>
                                            <p:cTn id="78" dur="500"/>
                                            <p:tgtEl>
                                              <p:spTgt spid="401"/>
                                            </p:tgtEl>
                                          </p:cBhvr>
                                        </p:animEffect>
                                      </p:childTnLst>
                                    </p:cTn>
                                  </p:par>
                                  <p:par>
                                    <p:cTn id="79" presetID="42" presetClass="entr" presetSubtype="0" fill="hold" grpId="0" nodeType="withEffect">
                                      <p:stCondLst>
                                        <p:cond delay="5100"/>
                                      </p:stCondLst>
                                      <p:childTnLst>
                                        <p:set>
                                          <p:cBhvr>
                                            <p:cTn id="80" dur="1" fill="hold">
                                              <p:stCondLst>
                                                <p:cond delay="0"/>
                                              </p:stCondLst>
                                            </p:cTn>
                                            <p:tgtEl>
                                              <p:spTgt spid="402"/>
                                            </p:tgtEl>
                                            <p:attrNameLst>
                                              <p:attrName>style.visibility</p:attrName>
                                            </p:attrNameLst>
                                          </p:cBhvr>
                                          <p:to>
                                            <p:strVal val="visible"/>
                                          </p:to>
                                        </p:set>
                                        <p:animEffect transition="in" filter="fade">
                                          <p:cBhvr>
                                            <p:cTn id="81" dur="750"/>
                                            <p:tgtEl>
                                              <p:spTgt spid="402"/>
                                            </p:tgtEl>
                                          </p:cBhvr>
                                        </p:animEffect>
                                        <p:anim calcmode="lin" valueType="num">
                                          <p:cBhvr>
                                            <p:cTn id="82" dur="750" fill="hold"/>
                                            <p:tgtEl>
                                              <p:spTgt spid="402"/>
                                            </p:tgtEl>
                                            <p:attrNameLst>
                                              <p:attrName>ppt_x</p:attrName>
                                            </p:attrNameLst>
                                          </p:cBhvr>
                                          <p:tavLst>
                                            <p:tav tm="0">
                                              <p:val>
                                                <p:strVal val="#ppt_x"/>
                                              </p:val>
                                            </p:tav>
                                            <p:tav tm="100000">
                                              <p:val>
                                                <p:strVal val="#ppt_x"/>
                                              </p:val>
                                            </p:tav>
                                          </p:tavLst>
                                        </p:anim>
                                        <p:anim calcmode="lin" valueType="num">
                                          <p:cBhvr>
                                            <p:cTn id="83" dur="750" fill="hold"/>
                                            <p:tgtEl>
                                              <p:spTgt spid="4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2" grpId="0"/>
          <p:bldP spid="389" grpId="0"/>
          <p:bldP spid="390" grpId="0"/>
          <p:bldP spid="391" grpId="0"/>
          <p:bldP spid="380" grpId="0"/>
          <p:bldP spid="381" grpId="0"/>
          <p:bldP spid="401" grpId="0"/>
          <p:bldP spid="4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50"/>
                                            <p:tgtEl>
                                              <p:spTgt spid="22"/>
                                            </p:tgtEl>
                                          </p:cBhvr>
                                        </p:animEffect>
                                      </p:childTnLst>
                                    </p:cTn>
                                  </p:par>
                                  <p:par>
                                    <p:cTn id="12" presetID="1" presetClass="entr" presetSubtype="0" fill="hold" nodeType="withEffect">
                                      <p:stCondLst>
                                        <p:cond delay="750"/>
                                      </p:stCondLst>
                                      <p:childTnLst>
                                        <p:set>
                                          <p:cBhvr>
                                            <p:cTn id="13" dur="1" fill="hold">
                                              <p:stCondLst>
                                                <p:cond delay="0"/>
                                              </p:stCondLst>
                                            </p:cTn>
                                            <p:tgtEl>
                                              <p:spTgt spid="44"/>
                                            </p:tgtEl>
                                            <p:attrNameLst>
                                              <p:attrName>style.visibility</p:attrName>
                                            </p:attrNameLst>
                                          </p:cBhvr>
                                          <p:to>
                                            <p:strVal val="visible"/>
                                          </p:to>
                                        </p:set>
                                      </p:childTnLst>
                                    </p:cTn>
                                  </p:par>
                                  <p:par>
                                    <p:cTn id="14" presetID="1" presetClass="entr" presetSubtype="0" fill="hold" nodeType="withEffect">
                                      <p:stCondLst>
                                        <p:cond delay="750"/>
                                      </p:stCondLst>
                                      <p:childTnLst>
                                        <p:set>
                                          <p:cBhvr>
                                            <p:cTn id="15" dur="1" fill="hold">
                                              <p:stCondLst>
                                                <p:cond delay="0"/>
                                              </p:stCondLst>
                                            </p:cTn>
                                            <p:tgtEl>
                                              <p:spTgt spid="326"/>
                                            </p:tgtEl>
                                            <p:attrNameLst>
                                              <p:attrName>style.visibility</p:attrName>
                                            </p:attrNameLst>
                                          </p:cBhvr>
                                          <p:to>
                                            <p:strVal val="visible"/>
                                          </p:to>
                                        </p:set>
                                      </p:childTnLst>
                                    </p:cTn>
                                  </p:par>
                                  <p:par>
                                    <p:cTn id="16" presetID="1" presetClass="entr" presetSubtype="0" fill="hold" nodeType="withEffect">
                                      <p:stCondLst>
                                        <p:cond delay="750"/>
                                      </p:stCondLst>
                                      <p:childTnLst>
                                        <p:set>
                                          <p:cBhvr>
                                            <p:cTn id="17" dur="1" fill="hold">
                                              <p:stCondLst>
                                                <p:cond delay="0"/>
                                              </p:stCondLst>
                                            </p:cTn>
                                            <p:tgtEl>
                                              <p:spTgt spid="364"/>
                                            </p:tgtEl>
                                            <p:attrNameLst>
                                              <p:attrName>style.visibility</p:attrName>
                                            </p:attrNameLst>
                                          </p:cBhvr>
                                          <p:to>
                                            <p:strVal val="visible"/>
                                          </p:to>
                                        </p:set>
                                      </p:childTnLst>
                                    </p:cTn>
                                  </p:par>
                                  <p:par>
                                    <p:cTn id="18" presetID="1" presetClass="entr" presetSubtype="0" fill="hold" nodeType="withEffect">
                                      <p:stCondLst>
                                        <p:cond delay="750"/>
                                      </p:stCondLst>
                                      <p:childTnLst>
                                        <p:set>
                                          <p:cBhvr>
                                            <p:cTn id="19" dur="1" fill="hold">
                                              <p:stCondLst>
                                                <p:cond delay="0"/>
                                              </p:stCondLst>
                                            </p:cTn>
                                            <p:tgtEl>
                                              <p:spTgt spid="383"/>
                                            </p:tgtEl>
                                            <p:attrNameLst>
                                              <p:attrName>style.visibility</p:attrName>
                                            </p:attrNameLst>
                                          </p:cBhvr>
                                          <p:to>
                                            <p:strVal val="visible"/>
                                          </p:to>
                                        </p:set>
                                      </p:childTnLst>
                                    </p:cTn>
                                  </p:par>
                                  <p:par>
                                    <p:cTn id="20" presetID="35" presetClass="path" presetSubtype="0" accel="50000" decel="50000" fill="hold" nodeType="withEffect">
                                      <p:stCondLst>
                                        <p:cond delay="750"/>
                                      </p:stCondLst>
                                      <p:childTnLst>
                                        <p:animMotion origin="layout" path="M -1.04167E-6 -3.33333E-6 L -0.28034 -3.33333E-6 " pathEditMode="relative" rAng="0" ptsTypes="AA">
                                          <p:cBhvr>
                                            <p:cTn id="21" dur="1000" spd="-100000" fill="hold"/>
                                            <p:tgtEl>
                                              <p:spTgt spid="44"/>
                                            </p:tgtEl>
                                            <p:attrNameLst>
                                              <p:attrName>ppt_x</p:attrName>
                                              <p:attrName>ppt_y</p:attrName>
                                            </p:attrNameLst>
                                          </p:cBhvr>
                                          <p:rCtr x="-14023" y="0"/>
                                        </p:animMotion>
                                      </p:childTnLst>
                                    </p:cTn>
                                  </p:par>
                                  <p:par>
                                    <p:cTn id="22" presetID="35" presetClass="path" presetSubtype="0" accel="50000" decel="50000" fill="hold" nodeType="withEffect">
                                      <p:stCondLst>
                                        <p:cond delay="750"/>
                                      </p:stCondLst>
                                      <p:childTnLst>
                                        <p:animMotion origin="layout" path="M -8.33333E-7 2.59259E-6 L -0.49583 2.59259E-6 " pathEditMode="relative" rAng="0" ptsTypes="AA">
                                          <p:cBhvr>
                                            <p:cTn id="23" dur="1000" spd="-100000" fill="hold"/>
                                            <p:tgtEl>
                                              <p:spTgt spid="326"/>
                                            </p:tgtEl>
                                            <p:attrNameLst>
                                              <p:attrName>ppt_x</p:attrName>
                                              <p:attrName>ppt_y</p:attrName>
                                            </p:attrNameLst>
                                          </p:cBhvr>
                                          <p:rCtr x="-24792" y="0"/>
                                        </p:animMotion>
                                      </p:childTnLst>
                                    </p:cTn>
                                  </p:par>
                                  <p:par>
                                    <p:cTn id="24" presetID="35" presetClass="path" presetSubtype="0" accel="50000" decel="50000" fill="hold" nodeType="withEffect">
                                      <p:stCondLst>
                                        <p:cond delay="750"/>
                                      </p:stCondLst>
                                      <p:childTnLst>
                                        <p:animMotion origin="layout" path="M 3.95833E-6 -1.85185E-6 L -0.71003 -1.85185E-6 " pathEditMode="relative" rAng="0" ptsTypes="AA">
                                          <p:cBhvr>
                                            <p:cTn id="25" dur="1000" spd="-100000" fill="hold"/>
                                            <p:tgtEl>
                                              <p:spTgt spid="364"/>
                                            </p:tgtEl>
                                            <p:attrNameLst>
                                              <p:attrName>ppt_x</p:attrName>
                                              <p:attrName>ppt_y</p:attrName>
                                            </p:attrNameLst>
                                          </p:cBhvr>
                                          <p:rCtr x="-35508" y="0"/>
                                        </p:animMotion>
                                      </p:childTnLst>
                                    </p:cTn>
                                  </p:par>
                                  <p:par>
                                    <p:cTn id="26" presetID="35" presetClass="path" presetSubtype="0" accel="50000" decel="50000" fill="hold" nodeType="withEffect">
                                      <p:stCondLst>
                                        <p:cond delay="750"/>
                                      </p:stCondLst>
                                      <p:childTnLst>
                                        <p:animMotion origin="layout" path="M 1.04167E-6 -1.85185E-6 L -0.92435 -1.85185E-6 " pathEditMode="relative" rAng="0" ptsTypes="AA">
                                          <p:cBhvr>
                                            <p:cTn id="27" dur="1000" spd="-100000" fill="hold"/>
                                            <p:tgtEl>
                                              <p:spTgt spid="383"/>
                                            </p:tgtEl>
                                            <p:attrNameLst>
                                              <p:attrName>ppt_x</p:attrName>
                                              <p:attrName>ppt_y</p:attrName>
                                            </p:attrNameLst>
                                          </p:cBhvr>
                                          <p:rCtr x="-46224" y="0"/>
                                        </p:animMotion>
                                      </p:childTnLst>
                                    </p:cTn>
                                  </p:par>
                                  <p:par>
                                    <p:cTn id="28" presetID="16" presetClass="entr" presetSubtype="37" fill="hold" grpId="0" nodeType="withEffect">
                                      <p:stCondLst>
                                        <p:cond delay="1300"/>
                                      </p:stCondLst>
                                      <p:childTnLst>
                                        <p:set>
                                          <p:cBhvr>
                                            <p:cTn id="29" dur="1" fill="hold">
                                              <p:stCondLst>
                                                <p:cond delay="0"/>
                                              </p:stCondLst>
                                            </p:cTn>
                                            <p:tgtEl>
                                              <p:spTgt spid="382"/>
                                            </p:tgtEl>
                                            <p:attrNameLst>
                                              <p:attrName>style.visibility</p:attrName>
                                            </p:attrNameLst>
                                          </p:cBhvr>
                                          <p:to>
                                            <p:strVal val="visible"/>
                                          </p:to>
                                        </p:set>
                                        <p:animEffect transition="in" filter="barn(outVertical)">
                                          <p:cBhvr>
                                            <p:cTn id="30" dur="500"/>
                                            <p:tgtEl>
                                              <p:spTgt spid="382"/>
                                            </p:tgtEl>
                                          </p:cBhvr>
                                        </p:animEffect>
                                      </p:childTnLst>
                                    </p:cTn>
                                  </p:par>
                                  <p:par>
                                    <p:cTn id="31" presetID="16" presetClass="entr" presetSubtype="37" fill="hold" grpId="0" nodeType="withEffect">
                                      <p:stCondLst>
                                        <p:cond delay="1400"/>
                                      </p:stCondLst>
                                      <p:childTnLst>
                                        <p:set>
                                          <p:cBhvr>
                                            <p:cTn id="32" dur="1" fill="hold">
                                              <p:stCondLst>
                                                <p:cond delay="0"/>
                                              </p:stCondLst>
                                            </p:cTn>
                                            <p:tgtEl>
                                              <p:spTgt spid="389"/>
                                            </p:tgtEl>
                                            <p:attrNameLst>
                                              <p:attrName>style.visibility</p:attrName>
                                            </p:attrNameLst>
                                          </p:cBhvr>
                                          <p:to>
                                            <p:strVal val="visible"/>
                                          </p:to>
                                        </p:set>
                                        <p:animEffect transition="in" filter="barn(outVertical)">
                                          <p:cBhvr>
                                            <p:cTn id="33" dur="500"/>
                                            <p:tgtEl>
                                              <p:spTgt spid="389"/>
                                            </p:tgtEl>
                                          </p:cBhvr>
                                        </p:animEffect>
                                      </p:childTnLst>
                                    </p:cTn>
                                  </p:par>
                                  <p:par>
                                    <p:cTn id="34" presetID="16" presetClass="entr" presetSubtype="37" fill="hold" grpId="0" nodeType="withEffect">
                                      <p:stCondLst>
                                        <p:cond delay="1500"/>
                                      </p:stCondLst>
                                      <p:childTnLst>
                                        <p:set>
                                          <p:cBhvr>
                                            <p:cTn id="35" dur="1" fill="hold">
                                              <p:stCondLst>
                                                <p:cond delay="0"/>
                                              </p:stCondLst>
                                            </p:cTn>
                                            <p:tgtEl>
                                              <p:spTgt spid="390"/>
                                            </p:tgtEl>
                                            <p:attrNameLst>
                                              <p:attrName>style.visibility</p:attrName>
                                            </p:attrNameLst>
                                          </p:cBhvr>
                                          <p:to>
                                            <p:strVal val="visible"/>
                                          </p:to>
                                        </p:set>
                                        <p:animEffect transition="in" filter="barn(outVertical)">
                                          <p:cBhvr>
                                            <p:cTn id="36" dur="500"/>
                                            <p:tgtEl>
                                              <p:spTgt spid="390"/>
                                            </p:tgtEl>
                                          </p:cBhvr>
                                        </p:animEffect>
                                      </p:childTnLst>
                                    </p:cTn>
                                  </p:par>
                                  <p:par>
                                    <p:cTn id="37" presetID="16" presetClass="entr" presetSubtype="37" fill="hold" grpId="0" nodeType="withEffect">
                                      <p:stCondLst>
                                        <p:cond delay="1600"/>
                                      </p:stCondLst>
                                      <p:childTnLst>
                                        <p:set>
                                          <p:cBhvr>
                                            <p:cTn id="38" dur="1" fill="hold">
                                              <p:stCondLst>
                                                <p:cond delay="0"/>
                                              </p:stCondLst>
                                            </p:cTn>
                                            <p:tgtEl>
                                              <p:spTgt spid="391"/>
                                            </p:tgtEl>
                                            <p:attrNameLst>
                                              <p:attrName>style.visibility</p:attrName>
                                            </p:attrNameLst>
                                          </p:cBhvr>
                                          <p:to>
                                            <p:strVal val="visible"/>
                                          </p:to>
                                        </p:set>
                                        <p:animEffect transition="in" filter="barn(outVertical)">
                                          <p:cBhvr>
                                            <p:cTn id="39" dur="500"/>
                                            <p:tgtEl>
                                              <p:spTgt spid="391"/>
                                            </p:tgtEl>
                                          </p:cBhvr>
                                        </p:animEffect>
                                      </p:childTnLst>
                                    </p:cTn>
                                  </p:par>
                                  <p:par>
                                    <p:cTn id="40" presetID="1" presetClass="entr" presetSubtype="0" fill="hold" nodeType="withEffect">
                                      <p:stCondLst>
                                        <p:cond delay="2100"/>
                                      </p:stCondLst>
                                      <p:childTnLst>
                                        <p:set>
                                          <p:cBhvr>
                                            <p:cTn id="41" dur="1" fill="hold">
                                              <p:stCondLst>
                                                <p:cond delay="0"/>
                                              </p:stCondLst>
                                            </p:cTn>
                                            <p:tgtEl>
                                              <p:spTgt spid="62"/>
                                            </p:tgtEl>
                                            <p:attrNameLst>
                                              <p:attrName>style.visibility</p:attrName>
                                            </p:attrNameLst>
                                          </p:cBhvr>
                                          <p:to>
                                            <p:strVal val="visible"/>
                                          </p:to>
                                        </p:set>
                                      </p:childTnLst>
                                    </p:cTn>
                                  </p:par>
                                  <p:par>
                                    <p:cTn id="42" presetID="2" presetClass="entr" presetSubtype="4" fill="hold" nodeType="withEffect">
                                      <p:stCondLst>
                                        <p:cond delay="21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1" presetClass="entr" presetSubtype="0" fill="hold" nodeType="withEffect">
                                      <p:stCondLst>
                                        <p:cond delay="2200"/>
                                      </p:stCondLst>
                                      <p:childTnLst>
                                        <p:set>
                                          <p:cBhvr>
                                            <p:cTn id="47" dur="1" fill="hold">
                                              <p:stCondLst>
                                                <p:cond delay="0"/>
                                              </p:stCondLst>
                                            </p:cTn>
                                            <p:tgtEl>
                                              <p:spTgt spid="64"/>
                                            </p:tgtEl>
                                            <p:attrNameLst>
                                              <p:attrName>style.visibility</p:attrName>
                                            </p:attrNameLst>
                                          </p:cBhvr>
                                          <p:to>
                                            <p:strVal val="visible"/>
                                          </p:to>
                                        </p:set>
                                      </p:childTnLst>
                                    </p:cTn>
                                  </p:par>
                                  <p:par>
                                    <p:cTn id="48" presetID="2" presetClass="entr" presetSubtype="4" fill="hold" nodeType="withEffect">
                                      <p:stCondLst>
                                        <p:cond delay="22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fill="hold"/>
                                            <p:tgtEl>
                                              <p:spTgt spid="64"/>
                                            </p:tgtEl>
                                            <p:attrNameLst>
                                              <p:attrName>ppt_x</p:attrName>
                                            </p:attrNameLst>
                                          </p:cBhvr>
                                          <p:tavLst>
                                            <p:tav tm="0">
                                              <p:val>
                                                <p:strVal val="#ppt_x"/>
                                              </p:val>
                                            </p:tav>
                                            <p:tav tm="100000">
                                              <p:val>
                                                <p:strVal val="#ppt_x"/>
                                              </p:val>
                                            </p:tav>
                                          </p:tavLst>
                                        </p:anim>
                                        <p:anim calcmode="lin" valueType="num">
                                          <p:cBhvr additive="base">
                                            <p:cTn id="51" dur="500" fill="hold"/>
                                            <p:tgtEl>
                                              <p:spTgt spid="64"/>
                                            </p:tgtEl>
                                            <p:attrNameLst>
                                              <p:attrName>ppt_y</p:attrName>
                                            </p:attrNameLst>
                                          </p:cBhvr>
                                          <p:tavLst>
                                            <p:tav tm="0">
                                              <p:val>
                                                <p:strVal val="1+#ppt_h/2"/>
                                              </p:val>
                                            </p:tav>
                                            <p:tav tm="100000">
                                              <p:val>
                                                <p:strVal val="#ppt_y"/>
                                              </p:val>
                                            </p:tav>
                                          </p:tavLst>
                                        </p:anim>
                                      </p:childTnLst>
                                    </p:cTn>
                                  </p:par>
                                  <p:par>
                                    <p:cTn id="52" presetID="1" presetClass="entr" presetSubtype="0" fill="hold" nodeType="withEffect">
                                      <p:stCondLst>
                                        <p:cond delay="2300"/>
                                      </p:stCondLst>
                                      <p:childTnLst>
                                        <p:set>
                                          <p:cBhvr>
                                            <p:cTn id="53" dur="1" fill="hold">
                                              <p:stCondLst>
                                                <p:cond delay="0"/>
                                              </p:stCondLst>
                                            </p:cTn>
                                            <p:tgtEl>
                                              <p:spTgt spid="63"/>
                                            </p:tgtEl>
                                            <p:attrNameLst>
                                              <p:attrName>style.visibility</p:attrName>
                                            </p:attrNameLst>
                                          </p:cBhvr>
                                          <p:to>
                                            <p:strVal val="visible"/>
                                          </p:to>
                                        </p:set>
                                      </p:childTnLst>
                                    </p:cTn>
                                  </p:par>
                                  <p:par>
                                    <p:cTn id="54" presetID="2" presetClass="entr" presetSubtype="4" fill="hold" nodeType="withEffect">
                                      <p:stCondLst>
                                        <p:cond delay="230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650" fill="hold"/>
                                            <p:tgtEl>
                                              <p:spTgt spid="63"/>
                                            </p:tgtEl>
                                            <p:attrNameLst>
                                              <p:attrName>ppt_x</p:attrName>
                                            </p:attrNameLst>
                                          </p:cBhvr>
                                          <p:tavLst>
                                            <p:tav tm="0">
                                              <p:val>
                                                <p:strVal val="#ppt_x"/>
                                              </p:val>
                                            </p:tav>
                                            <p:tav tm="100000">
                                              <p:val>
                                                <p:strVal val="#ppt_x"/>
                                              </p:val>
                                            </p:tav>
                                          </p:tavLst>
                                        </p:anim>
                                        <p:anim calcmode="lin" valueType="num">
                                          <p:cBhvr additive="base">
                                            <p:cTn id="57" dur="650" fill="hold"/>
                                            <p:tgtEl>
                                              <p:spTgt spid="63"/>
                                            </p:tgtEl>
                                            <p:attrNameLst>
                                              <p:attrName>ppt_y</p:attrName>
                                            </p:attrNameLst>
                                          </p:cBhvr>
                                          <p:tavLst>
                                            <p:tav tm="0">
                                              <p:val>
                                                <p:strVal val="1+#ppt_h/2"/>
                                              </p:val>
                                            </p:tav>
                                            <p:tav tm="100000">
                                              <p:val>
                                                <p:strVal val="#ppt_y"/>
                                              </p:val>
                                            </p:tav>
                                          </p:tavLst>
                                        </p:anim>
                                      </p:childTnLst>
                                    </p:cTn>
                                  </p:par>
                                  <p:par>
                                    <p:cTn id="58" presetID="1" presetClass="entr" presetSubtype="0" fill="hold" nodeType="withEffect">
                                      <p:stCondLst>
                                        <p:cond delay="2300"/>
                                      </p:stCondLst>
                                      <p:childTnLst>
                                        <p:set>
                                          <p:cBhvr>
                                            <p:cTn id="59" dur="1" fill="hold">
                                              <p:stCondLst>
                                                <p:cond delay="0"/>
                                              </p:stCondLst>
                                            </p:cTn>
                                            <p:tgtEl>
                                              <p:spTgt spid="65"/>
                                            </p:tgtEl>
                                            <p:attrNameLst>
                                              <p:attrName>style.visibility</p:attrName>
                                            </p:attrNameLst>
                                          </p:cBhvr>
                                          <p:to>
                                            <p:strVal val="visible"/>
                                          </p:to>
                                        </p:set>
                                      </p:childTnLst>
                                    </p:cTn>
                                  </p:par>
                                  <p:par>
                                    <p:cTn id="60" presetID="2" presetClass="entr" presetSubtype="4" fill="hold" nodeType="withEffect">
                                      <p:stCondLst>
                                        <p:cond delay="230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750" fill="hold"/>
                                            <p:tgtEl>
                                              <p:spTgt spid="65"/>
                                            </p:tgtEl>
                                            <p:attrNameLst>
                                              <p:attrName>ppt_x</p:attrName>
                                            </p:attrNameLst>
                                          </p:cBhvr>
                                          <p:tavLst>
                                            <p:tav tm="0">
                                              <p:val>
                                                <p:strVal val="#ppt_x"/>
                                              </p:val>
                                            </p:tav>
                                            <p:tav tm="100000">
                                              <p:val>
                                                <p:strVal val="#ppt_x"/>
                                              </p:val>
                                            </p:tav>
                                          </p:tavLst>
                                        </p:anim>
                                        <p:anim calcmode="lin" valueType="num">
                                          <p:cBhvr additive="base">
                                            <p:cTn id="63" dur="750" fill="hold"/>
                                            <p:tgtEl>
                                              <p:spTgt spid="65"/>
                                            </p:tgtEl>
                                            <p:attrNameLst>
                                              <p:attrName>ppt_y</p:attrName>
                                            </p:attrNameLst>
                                          </p:cBhvr>
                                          <p:tavLst>
                                            <p:tav tm="0">
                                              <p:val>
                                                <p:strVal val="1+#ppt_h/2"/>
                                              </p:val>
                                            </p:tav>
                                            <p:tav tm="100000">
                                              <p:val>
                                                <p:strVal val="#ppt_y"/>
                                              </p:val>
                                            </p:tav>
                                          </p:tavLst>
                                        </p:anim>
                                      </p:childTnLst>
                                    </p:cTn>
                                  </p:par>
                                  <p:par>
                                    <p:cTn id="64" presetID="53" presetClass="entr" presetSubtype="16" fill="hold" grpId="0" nodeType="withEffect">
                                      <p:stCondLst>
                                        <p:cond delay="3000"/>
                                      </p:stCondLst>
                                      <p:iterate type="lt">
                                        <p:tmPct val="5000"/>
                                      </p:iterate>
                                      <p:childTnLst>
                                        <p:set>
                                          <p:cBhvr>
                                            <p:cTn id="65" dur="1" fill="hold">
                                              <p:stCondLst>
                                                <p:cond delay="0"/>
                                              </p:stCondLst>
                                            </p:cTn>
                                            <p:tgtEl>
                                              <p:spTgt spid="380"/>
                                            </p:tgtEl>
                                            <p:attrNameLst>
                                              <p:attrName>style.visibility</p:attrName>
                                            </p:attrNameLst>
                                          </p:cBhvr>
                                          <p:to>
                                            <p:strVal val="visible"/>
                                          </p:to>
                                        </p:set>
                                        <p:anim calcmode="lin" valueType="num">
                                          <p:cBhvr>
                                            <p:cTn id="66" dur="500" fill="hold"/>
                                            <p:tgtEl>
                                              <p:spTgt spid="380"/>
                                            </p:tgtEl>
                                            <p:attrNameLst>
                                              <p:attrName>ppt_w</p:attrName>
                                            </p:attrNameLst>
                                          </p:cBhvr>
                                          <p:tavLst>
                                            <p:tav tm="0">
                                              <p:val>
                                                <p:fltVal val="0"/>
                                              </p:val>
                                            </p:tav>
                                            <p:tav tm="100000">
                                              <p:val>
                                                <p:strVal val="#ppt_w"/>
                                              </p:val>
                                            </p:tav>
                                          </p:tavLst>
                                        </p:anim>
                                        <p:anim calcmode="lin" valueType="num">
                                          <p:cBhvr>
                                            <p:cTn id="67" dur="500" fill="hold"/>
                                            <p:tgtEl>
                                              <p:spTgt spid="380"/>
                                            </p:tgtEl>
                                            <p:attrNameLst>
                                              <p:attrName>ppt_h</p:attrName>
                                            </p:attrNameLst>
                                          </p:cBhvr>
                                          <p:tavLst>
                                            <p:tav tm="0">
                                              <p:val>
                                                <p:fltVal val="0"/>
                                              </p:val>
                                            </p:tav>
                                            <p:tav tm="100000">
                                              <p:val>
                                                <p:strVal val="#ppt_h"/>
                                              </p:val>
                                            </p:tav>
                                          </p:tavLst>
                                        </p:anim>
                                        <p:animEffect transition="in" filter="fade">
                                          <p:cBhvr>
                                            <p:cTn id="68" dur="500"/>
                                            <p:tgtEl>
                                              <p:spTgt spid="380"/>
                                            </p:tgtEl>
                                          </p:cBhvr>
                                        </p:animEffect>
                                      </p:childTnLst>
                                    </p:cTn>
                                  </p:par>
                                  <p:par>
                                    <p:cTn id="69" presetID="42" presetClass="entr" presetSubtype="0" fill="hold" grpId="0" nodeType="withEffect">
                                      <p:stCondLst>
                                        <p:cond delay="3600"/>
                                      </p:stCondLst>
                                      <p:childTnLst>
                                        <p:set>
                                          <p:cBhvr>
                                            <p:cTn id="70" dur="1" fill="hold">
                                              <p:stCondLst>
                                                <p:cond delay="0"/>
                                              </p:stCondLst>
                                            </p:cTn>
                                            <p:tgtEl>
                                              <p:spTgt spid="381"/>
                                            </p:tgtEl>
                                            <p:attrNameLst>
                                              <p:attrName>style.visibility</p:attrName>
                                            </p:attrNameLst>
                                          </p:cBhvr>
                                          <p:to>
                                            <p:strVal val="visible"/>
                                          </p:to>
                                        </p:set>
                                        <p:animEffect transition="in" filter="fade">
                                          <p:cBhvr>
                                            <p:cTn id="71" dur="750"/>
                                            <p:tgtEl>
                                              <p:spTgt spid="381"/>
                                            </p:tgtEl>
                                          </p:cBhvr>
                                        </p:animEffect>
                                        <p:anim calcmode="lin" valueType="num">
                                          <p:cBhvr>
                                            <p:cTn id="72" dur="750" fill="hold"/>
                                            <p:tgtEl>
                                              <p:spTgt spid="381"/>
                                            </p:tgtEl>
                                            <p:attrNameLst>
                                              <p:attrName>ppt_x</p:attrName>
                                            </p:attrNameLst>
                                          </p:cBhvr>
                                          <p:tavLst>
                                            <p:tav tm="0">
                                              <p:val>
                                                <p:strVal val="#ppt_x"/>
                                              </p:val>
                                            </p:tav>
                                            <p:tav tm="100000">
                                              <p:val>
                                                <p:strVal val="#ppt_x"/>
                                              </p:val>
                                            </p:tav>
                                          </p:tavLst>
                                        </p:anim>
                                        <p:anim calcmode="lin" valueType="num">
                                          <p:cBhvr>
                                            <p:cTn id="73" dur="750" fill="hold"/>
                                            <p:tgtEl>
                                              <p:spTgt spid="38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4500"/>
                                      </p:stCondLst>
                                      <p:iterate type="lt">
                                        <p:tmPct val="5000"/>
                                      </p:iterate>
                                      <p:childTnLst>
                                        <p:set>
                                          <p:cBhvr>
                                            <p:cTn id="75" dur="1" fill="hold">
                                              <p:stCondLst>
                                                <p:cond delay="0"/>
                                              </p:stCondLst>
                                            </p:cTn>
                                            <p:tgtEl>
                                              <p:spTgt spid="401"/>
                                            </p:tgtEl>
                                            <p:attrNameLst>
                                              <p:attrName>style.visibility</p:attrName>
                                            </p:attrNameLst>
                                          </p:cBhvr>
                                          <p:to>
                                            <p:strVal val="visible"/>
                                          </p:to>
                                        </p:set>
                                        <p:anim calcmode="lin" valueType="num">
                                          <p:cBhvr>
                                            <p:cTn id="76" dur="500" fill="hold"/>
                                            <p:tgtEl>
                                              <p:spTgt spid="401"/>
                                            </p:tgtEl>
                                            <p:attrNameLst>
                                              <p:attrName>ppt_w</p:attrName>
                                            </p:attrNameLst>
                                          </p:cBhvr>
                                          <p:tavLst>
                                            <p:tav tm="0">
                                              <p:val>
                                                <p:fltVal val="0"/>
                                              </p:val>
                                            </p:tav>
                                            <p:tav tm="100000">
                                              <p:val>
                                                <p:strVal val="#ppt_w"/>
                                              </p:val>
                                            </p:tav>
                                          </p:tavLst>
                                        </p:anim>
                                        <p:anim calcmode="lin" valueType="num">
                                          <p:cBhvr>
                                            <p:cTn id="77" dur="500" fill="hold"/>
                                            <p:tgtEl>
                                              <p:spTgt spid="401"/>
                                            </p:tgtEl>
                                            <p:attrNameLst>
                                              <p:attrName>ppt_h</p:attrName>
                                            </p:attrNameLst>
                                          </p:cBhvr>
                                          <p:tavLst>
                                            <p:tav tm="0">
                                              <p:val>
                                                <p:fltVal val="0"/>
                                              </p:val>
                                            </p:tav>
                                            <p:tav tm="100000">
                                              <p:val>
                                                <p:strVal val="#ppt_h"/>
                                              </p:val>
                                            </p:tav>
                                          </p:tavLst>
                                        </p:anim>
                                        <p:animEffect transition="in" filter="fade">
                                          <p:cBhvr>
                                            <p:cTn id="78" dur="500"/>
                                            <p:tgtEl>
                                              <p:spTgt spid="401"/>
                                            </p:tgtEl>
                                          </p:cBhvr>
                                        </p:animEffect>
                                      </p:childTnLst>
                                    </p:cTn>
                                  </p:par>
                                  <p:par>
                                    <p:cTn id="79" presetID="42" presetClass="entr" presetSubtype="0" fill="hold" grpId="0" nodeType="withEffect">
                                      <p:stCondLst>
                                        <p:cond delay="5100"/>
                                      </p:stCondLst>
                                      <p:childTnLst>
                                        <p:set>
                                          <p:cBhvr>
                                            <p:cTn id="80" dur="1" fill="hold">
                                              <p:stCondLst>
                                                <p:cond delay="0"/>
                                              </p:stCondLst>
                                            </p:cTn>
                                            <p:tgtEl>
                                              <p:spTgt spid="402"/>
                                            </p:tgtEl>
                                            <p:attrNameLst>
                                              <p:attrName>style.visibility</p:attrName>
                                            </p:attrNameLst>
                                          </p:cBhvr>
                                          <p:to>
                                            <p:strVal val="visible"/>
                                          </p:to>
                                        </p:set>
                                        <p:animEffect transition="in" filter="fade">
                                          <p:cBhvr>
                                            <p:cTn id="81" dur="750"/>
                                            <p:tgtEl>
                                              <p:spTgt spid="402"/>
                                            </p:tgtEl>
                                          </p:cBhvr>
                                        </p:animEffect>
                                        <p:anim calcmode="lin" valueType="num">
                                          <p:cBhvr>
                                            <p:cTn id="82" dur="750" fill="hold"/>
                                            <p:tgtEl>
                                              <p:spTgt spid="402"/>
                                            </p:tgtEl>
                                            <p:attrNameLst>
                                              <p:attrName>ppt_x</p:attrName>
                                            </p:attrNameLst>
                                          </p:cBhvr>
                                          <p:tavLst>
                                            <p:tav tm="0">
                                              <p:val>
                                                <p:strVal val="#ppt_x"/>
                                              </p:val>
                                            </p:tav>
                                            <p:tav tm="100000">
                                              <p:val>
                                                <p:strVal val="#ppt_x"/>
                                              </p:val>
                                            </p:tav>
                                          </p:tavLst>
                                        </p:anim>
                                        <p:anim calcmode="lin" valueType="num">
                                          <p:cBhvr>
                                            <p:cTn id="83" dur="750" fill="hold"/>
                                            <p:tgtEl>
                                              <p:spTgt spid="4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2" grpId="0"/>
          <p:bldP spid="389" grpId="0"/>
          <p:bldP spid="390" grpId="0"/>
          <p:bldP spid="391" grpId="0"/>
          <p:bldP spid="380" grpId="0"/>
          <p:bldP spid="381" grpId="0"/>
          <p:bldP spid="401" grpId="0"/>
          <p:bldP spid="40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12566" y="2279022"/>
            <a:ext cx="409131" cy="409131"/>
            <a:chOff x="3305406" y="1739900"/>
            <a:chExt cx="585001" cy="585001"/>
          </a:xfrm>
        </p:grpSpPr>
        <p:sp>
          <p:nvSpPr>
            <p:cNvPr id="31" name="椭圆 30"/>
            <p:cNvSpPr/>
            <p:nvPr/>
          </p:nvSpPr>
          <p:spPr>
            <a:xfrm flipH="1">
              <a:off x="3384780" y="1819275"/>
              <a:ext cx="426252" cy="426250"/>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 空心 28"/>
            <p:cNvSpPr/>
            <p:nvPr/>
          </p:nvSpPr>
          <p:spPr>
            <a:xfrm flipH="1">
              <a:off x="3305406" y="1739900"/>
              <a:ext cx="585001" cy="585001"/>
            </a:xfrm>
            <a:prstGeom prst="donut">
              <a:avLst>
                <a:gd name="adj" fmla="val 16712"/>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6" name="椭圆 45"/>
          <p:cNvSpPr/>
          <p:nvPr/>
        </p:nvSpPr>
        <p:spPr>
          <a:xfrm>
            <a:off x="3809727" y="2376183"/>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 空心 57"/>
          <p:cNvSpPr/>
          <p:nvPr/>
        </p:nvSpPr>
        <p:spPr>
          <a:xfrm rot="10800000">
            <a:off x="-497390" y="3928753"/>
            <a:ext cx="4613508" cy="4613508"/>
          </a:xfrm>
          <a:prstGeom prst="donut">
            <a:avLst>
              <a:gd name="adj" fmla="val 12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图表页标题在此</a:t>
            </a:r>
          </a:p>
        </p:txBody>
      </p:sp>
      <p:sp>
        <p:nvSpPr>
          <p:cNvPr id="69" name="文本框 68"/>
          <p:cNvSpPr txBox="1"/>
          <p:nvPr/>
        </p:nvSpPr>
        <p:spPr>
          <a:xfrm>
            <a:off x="3464610" y="4105245"/>
            <a:ext cx="905504"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说明</a:t>
            </a:r>
          </a:p>
        </p:txBody>
      </p:sp>
      <p:graphicFrame>
        <p:nvGraphicFramePr>
          <p:cNvPr id="7" name="图表 6"/>
          <p:cNvGraphicFramePr/>
          <p:nvPr>
            <p:extLst>
              <p:ext uri="{D42A27DB-BD31-4B8C-83A1-F6EECF244321}">
                <p14:modId xmlns:p14="http://schemas.microsoft.com/office/powerpoint/2010/main" val="2052534080"/>
              </p:ext>
            </p:extLst>
          </p:nvPr>
        </p:nvGraphicFramePr>
        <p:xfrm>
          <a:off x="4778783" y="1373866"/>
          <a:ext cx="6894105" cy="5109774"/>
        </p:xfrm>
        <a:graphic>
          <a:graphicData uri="http://schemas.openxmlformats.org/drawingml/2006/chart">
            <c:chart xmlns:c="http://schemas.openxmlformats.org/drawingml/2006/chart" xmlns:r="http://schemas.openxmlformats.org/officeDocument/2006/relationships" r:id="rId2"/>
          </a:graphicData>
        </a:graphic>
      </p:graphicFrame>
      <p:sp>
        <p:nvSpPr>
          <p:cNvPr id="70" name="文本框 69"/>
          <p:cNvSpPr txBox="1"/>
          <p:nvPr/>
        </p:nvSpPr>
        <p:spPr>
          <a:xfrm>
            <a:off x="488551" y="4633094"/>
            <a:ext cx="2976059" cy="1477328"/>
          </a:xfrm>
          <a:prstGeom prst="rect">
            <a:avLst/>
          </a:prstGeom>
          <a:noFill/>
        </p:spPr>
        <p:txBody>
          <a:bodyPr vert="horz" wrap="square" rtlCol="0">
            <a:spAutoFit/>
          </a:bodyPr>
          <a:lstStyle/>
          <a:p>
            <a:pPr algn="ct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演示无处不在演示无处不在演示演示无处不在演示无处不在演示无处</a:t>
            </a:r>
          </a:p>
        </p:txBody>
      </p:sp>
      <p:grpSp>
        <p:nvGrpSpPr>
          <p:cNvPr id="3" name="组合 2"/>
          <p:cNvGrpSpPr/>
          <p:nvPr/>
        </p:nvGrpSpPr>
        <p:grpSpPr>
          <a:xfrm>
            <a:off x="3714330" y="2990343"/>
            <a:ext cx="405603" cy="405603"/>
            <a:chOff x="3310450" y="2444750"/>
            <a:chExt cx="579957" cy="579957"/>
          </a:xfrm>
        </p:grpSpPr>
        <p:sp>
          <p:nvSpPr>
            <p:cNvPr id="32" name="椭圆 31"/>
            <p:cNvSpPr/>
            <p:nvPr/>
          </p:nvSpPr>
          <p:spPr>
            <a:xfrm flipH="1">
              <a:off x="3384780" y="2521603"/>
              <a:ext cx="426252" cy="426250"/>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圆: 空心 29"/>
            <p:cNvSpPr/>
            <p:nvPr/>
          </p:nvSpPr>
          <p:spPr>
            <a:xfrm flipH="1">
              <a:off x="3310450" y="2444750"/>
              <a:ext cx="579957" cy="579957"/>
            </a:xfrm>
            <a:prstGeom prst="donut">
              <a:avLst>
                <a:gd name="adj" fmla="val 16712"/>
              </a:avLst>
            </a:pr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9" name="椭圆 48"/>
          <p:cNvSpPr/>
          <p:nvPr/>
        </p:nvSpPr>
        <p:spPr>
          <a:xfrm>
            <a:off x="3809727" y="3085740"/>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464610" y="1345288"/>
            <a:ext cx="905504"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图例</a:t>
            </a:r>
          </a:p>
        </p:txBody>
      </p:sp>
      <p:sp>
        <p:nvSpPr>
          <p:cNvPr id="51" name="文本框 50"/>
          <p:cNvSpPr txBox="1"/>
          <p:nvPr/>
        </p:nvSpPr>
        <p:spPr>
          <a:xfrm>
            <a:off x="1032240" y="2196442"/>
            <a:ext cx="2294260" cy="515526"/>
          </a:xfrm>
          <a:prstGeom prst="rect">
            <a:avLst/>
          </a:prstGeom>
          <a:noFill/>
        </p:spPr>
        <p:txBody>
          <a:bodyPr vert="horz" wrap="square" rtlCol="0">
            <a:spAutoFit/>
          </a:bodyPr>
          <a:lstStyle/>
          <a:p>
            <a:pPr algn="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图例一名称</a:t>
            </a:r>
          </a:p>
        </p:txBody>
      </p:sp>
      <p:sp>
        <p:nvSpPr>
          <p:cNvPr id="55" name="文本框 54"/>
          <p:cNvSpPr txBox="1"/>
          <p:nvPr/>
        </p:nvSpPr>
        <p:spPr>
          <a:xfrm>
            <a:off x="1032240" y="2901718"/>
            <a:ext cx="2294260" cy="515526"/>
          </a:xfrm>
          <a:prstGeom prst="rect">
            <a:avLst/>
          </a:prstGeom>
          <a:noFill/>
        </p:spPr>
        <p:txBody>
          <a:bodyPr vert="horz" wrap="square" rtlCol="0">
            <a:spAutoFit/>
          </a:bodyPr>
          <a:lstStyle/>
          <a:p>
            <a:pPr algn="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图例二名称</a:t>
            </a:r>
          </a:p>
        </p:txBody>
      </p:sp>
      <p:sp>
        <p:nvSpPr>
          <p:cNvPr id="33" name="文本框 32"/>
          <p:cNvSpPr txBox="1"/>
          <p:nvPr/>
        </p:nvSpPr>
        <p:spPr>
          <a:xfrm>
            <a:off x="5108144" y="1354814"/>
            <a:ext cx="2042396" cy="400110"/>
          </a:xfrm>
          <a:prstGeom prst="rect">
            <a:avLst/>
          </a:prstGeom>
          <a:noFill/>
        </p:spPr>
        <p:txBody>
          <a:bodyPr vert="horz" wrap="square" rtlCol="0">
            <a:spAutoFit/>
          </a:bodyPr>
          <a:lstStyle/>
          <a:p>
            <a:r>
              <a:rPr lang="zh-CN" altLang="en-US" sz="2000" dirty="0">
                <a:solidFill>
                  <a:srgbClr val="FEEA74"/>
                </a:solidFill>
                <a:latin typeface="方正正黑简体" panose="02000000000000000000" pitchFamily="2" charset="-122"/>
                <a:ea typeface="方正正黑简体" panose="02000000000000000000" pitchFamily="2" charset="-122"/>
              </a:rPr>
              <a:t>单位</a:t>
            </a:r>
            <a:r>
              <a:rPr lang="en-US" altLang="zh-CN" sz="2000" dirty="0">
                <a:solidFill>
                  <a:srgbClr val="FEEA74"/>
                </a:solidFill>
                <a:latin typeface="方正正黑简体" panose="02000000000000000000" pitchFamily="2" charset="-122"/>
                <a:ea typeface="方正正黑简体" panose="02000000000000000000" pitchFamily="2" charset="-122"/>
              </a:rPr>
              <a:t>:</a:t>
            </a:r>
            <a:r>
              <a:rPr lang="en-US" altLang="zh-CN" sz="2000" dirty="0">
                <a:solidFill>
                  <a:schemeClr val="bg1"/>
                </a:solidFill>
                <a:latin typeface="方正正黑简体" panose="02000000000000000000" pitchFamily="2" charset="-122"/>
                <a:ea typeface="方正正黑简体" panose="02000000000000000000" pitchFamily="2" charset="-122"/>
              </a:rPr>
              <a:t>10</a:t>
            </a:r>
            <a:r>
              <a:rPr lang="zh-CN" altLang="en-US" sz="2000" dirty="0">
                <a:solidFill>
                  <a:srgbClr val="FEEA74"/>
                </a:solidFill>
                <a:latin typeface="方正正黑简体" panose="02000000000000000000" pitchFamily="2" charset="-122"/>
                <a:ea typeface="方正正黑简体" panose="02000000000000000000" pitchFamily="2" charset="-122"/>
              </a:rPr>
              <a:t>万元</a:t>
            </a:r>
          </a:p>
        </p:txBody>
      </p:sp>
      <p:sp>
        <p:nvSpPr>
          <p:cNvPr id="39" name="椭圆 38"/>
          <p:cNvSpPr/>
          <p:nvPr/>
        </p:nvSpPr>
        <p:spPr>
          <a:xfrm>
            <a:off x="3809727" y="5295037"/>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707804" y="5186057"/>
            <a:ext cx="423244" cy="42324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4602" y="6216457"/>
            <a:ext cx="232589" cy="23258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13377" y="6646513"/>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78917" y="6382995"/>
            <a:ext cx="329571" cy="32957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97373" y="6483733"/>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20972" y="6388034"/>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500590" y="6687192"/>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6770" y="6689751"/>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028872" y="4036321"/>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179370" y="3869491"/>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809364" y="398442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950956" y="383950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321420" y="396493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98781" y="3788460"/>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555369" y="396493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36146" y="390037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200937" y="405378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257684" y="389317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072678" y="405378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344881" y="379922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81626" y="406498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81434" y="398442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766314" y="6692929"/>
            <a:ext cx="172274" cy="17227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110135" y="6462435"/>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096817" y="6702838"/>
            <a:ext cx="151450" cy="15145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5314403"/>
      </p:ext>
    </p:extLst>
  </p:cSld>
  <p:clrMapOvr>
    <a:masterClrMapping/>
  </p:clrMapOvr>
  <mc:AlternateContent xmlns:mc="http://schemas.openxmlformats.org/markup-compatibility/2006" xmlns:p14="http://schemas.microsoft.com/office/powerpoint/2010/main">
    <mc:Choice Requires="p14">
      <p:transition spd="slow"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strips(upRight)">
                                      <p:cBhvr>
                                        <p:cTn id="7" dur="1000"/>
                                        <p:tgtEl>
                                          <p:spTgt spid="7">
                                            <p:graphicEl>
                                              <a:chart seriesIdx="-3" categoryIdx="-3" bldStep="gridLegend"/>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3" dur="2000"/>
                                        <p:tgtEl>
                                          <p:spTgt spid="7">
                                            <p:graphicEl>
                                              <a:chart seriesIdx="0" categoryIdx="-4" bldStep="series"/>
                                            </p:graphicEl>
                                          </p:spTgt>
                                        </p:tgtEl>
                                      </p:cBhvr>
                                    </p:animEffect>
                                  </p:childTnLst>
                                </p:cTn>
                              </p:par>
                              <p:par>
                                <p:cTn id="14" presetID="22" presetClass="entr" presetSubtype="8" fill="hold" grpId="0" nodeType="withEffect">
                                  <p:stCondLst>
                                    <p:cond delay="6000"/>
                                  </p:stCondLst>
                                  <p:childTnLst>
                                    <p:set>
                                      <p:cBhvr>
                                        <p:cTn id="15"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6" dur="2000"/>
                                        <p:tgtEl>
                                          <p:spTgt spid="7">
                                            <p:graphicEl>
                                              <a:chart seriesIdx="1" categoryIdx="-4" bldStep="series"/>
                                            </p:graphicEl>
                                          </p:spTgt>
                                        </p:tgtEl>
                                      </p:cBhvr>
                                    </p:animEffect>
                                  </p:childTnLst>
                                </p:cTn>
                              </p:par>
                              <p:par>
                                <p:cTn id="17" presetID="1" presetClass="entr" presetSubtype="0" fill="hold" grpId="4"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42" presetClass="path" presetSubtype="0" accel="25000" decel="75000" fill="hold" grpId="0" nodeType="withEffect">
                                  <p:stCondLst>
                                    <p:cond delay="0"/>
                                  </p:stCondLst>
                                  <p:childTnLst>
                                    <p:animMotion origin="layout" path="M -3.95833E-6 2.96296E-6 L -0.27669 -0.30834 " pathEditMode="relative" rAng="0" ptsTypes="AA">
                                      <p:cBhvr>
                                        <p:cTn id="20" dur="1000" spd="-100000" fill="hold"/>
                                        <p:tgtEl>
                                          <p:spTgt spid="46"/>
                                        </p:tgtEl>
                                        <p:attrNameLst>
                                          <p:attrName>ppt_x</p:attrName>
                                          <p:attrName>ppt_y</p:attrName>
                                        </p:attrNameLst>
                                      </p:cBhvr>
                                      <p:rCtr x="-13841" y="-15417"/>
                                    </p:animMotion>
                                  </p:childTnLst>
                                </p:cTn>
                              </p:par>
                              <p:par>
                                <p:cTn id="21" presetID="6" presetClass="emph" presetSubtype="0" fill="hold" grpId="5" nodeType="withEffect">
                                  <p:stCondLst>
                                    <p:cond delay="750"/>
                                  </p:stCondLst>
                                  <p:childTnLst>
                                    <p:animScale>
                                      <p:cBhvr>
                                        <p:cTn id="22" dur="250" fill="hold"/>
                                        <p:tgtEl>
                                          <p:spTgt spid="46"/>
                                        </p:tgtEl>
                                      </p:cBhvr>
                                      <p:by x="200000" y="200000"/>
                                    </p:animScale>
                                  </p:childTnLst>
                                </p:cTn>
                              </p:par>
                              <p:par>
                                <p:cTn id="23" presetID="6" presetClass="emph" presetSubtype="0" fill="hold" grpId="6" nodeType="withEffect">
                                  <p:stCondLst>
                                    <p:cond delay="1000"/>
                                  </p:stCondLst>
                                  <p:childTnLst>
                                    <p:animScale>
                                      <p:cBhvr>
                                        <p:cTn id="24" dur="250" fill="hold"/>
                                        <p:tgtEl>
                                          <p:spTgt spid="46"/>
                                        </p:tgtEl>
                                      </p:cBhvr>
                                      <p:by x="50000" y="50000"/>
                                    </p:animScale>
                                  </p:childTnLst>
                                </p:cTn>
                              </p:par>
                              <p:par>
                                <p:cTn id="25" presetID="21" presetClass="entr" presetSubtype="1" fill="hold" nodeType="withEffect">
                                  <p:stCondLst>
                                    <p:cond delay="125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1000"/>
                                        <p:tgtEl>
                                          <p:spTgt spid="2"/>
                                        </p:tgtEl>
                                      </p:cBhvr>
                                    </p:animEffect>
                                  </p:childTnLst>
                                </p:cTn>
                              </p:par>
                              <p:par>
                                <p:cTn id="28" presetID="42" presetClass="path" presetSubtype="0" accel="50000" decel="50000" fill="hold" grpId="1" nodeType="withEffect">
                                  <p:stCondLst>
                                    <p:cond delay="1250"/>
                                  </p:stCondLst>
                                  <p:childTnLst>
                                    <p:animMotion origin="layout" path="M -3.95833E-6 2.96296E-6 L 0.17253 0.04143 " pathEditMode="relative" rAng="0" ptsTypes="AA">
                                      <p:cBhvr>
                                        <p:cTn id="29" dur="500" fill="hold"/>
                                        <p:tgtEl>
                                          <p:spTgt spid="46"/>
                                        </p:tgtEl>
                                        <p:attrNameLst>
                                          <p:attrName>ppt_x</p:attrName>
                                          <p:attrName>ppt_y</p:attrName>
                                        </p:attrNameLst>
                                      </p:cBhvr>
                                      <p:rCtr x="8620" y="2060"/>
                                    </p:animMotion>
                                  </p:childTnLst>
                                </p:cTn>
                              </p:par>
                              <p:par>
                                <p:cTn id="30" presetID="22" presetClass="entr" presetSubtype="2" fill="hold" grpId="0" nodeType="withEffect">
                                  <p:stCondLst>
                                    <p:cond delay="1750"/>
                                  </p:stCondLst>
                                  <p:childTnLst>
                                    <p:set>
                                      <p:cBhvr>
                                        <p:cTn id="31" dur="1" fill="hold">
                                          <p:stCondLst>
                                            <p:cond delay="0"/>
                                          </p:stCondLst>
                                        </p:cTn>
                                        <p:tgtEl>
                                          <p:spTgt spid="51"/>
                                        </p:tgtEl>
                                        <p:attrNameLst>
                                          <p:attrName>style.visibility</p:attrName>
                                        </p:attrNameLst>
                                      </p:cBhvr>
                                      <p:to>
                                        <p:strVal val="visible"/>
                                      </p:to>
                                    </p:set>
                                    <p:animEffect transition="in" filter="wipe(right)">
                                      <p:cBhvr>
                                        <p:cTn id="32" dur="500"/>
                                        <p:tgtEl>
                                          <p:spTgt spid="51"/>
                                        </p:tgtEl>
                                      </p:cBhvr>
                                    </p:animEffect>
                                  </p:childTnLst>
                                </p:cTn>
                              </p:par>
                              <p:par>
                                <p:cTn id="33" presetID="42" presetClass="entr" presetSubtype="0" fill="hold" grpId="0" nodeType="withEffect">
                                  <p:stCondLst>
                                    <p:cond delay="125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1" presetClass="entr" presetSubtype="0" fill="hold" grpId="1" nodeType="withEffect">
                                  <p:stCondLst>
                                    <p:cond delay="1250"/>
                                  </p:stCondLst>
                                  <p:childTnLst>
                                    <p:set>
                                      <p:cBhvr>
                                        <p:cTn id="39" dur="1" fill="hold">
                                          <p:stCondLst>
                                            <p:cond delay="0"/>
                                          </p:stCondLst>
                                        </p:cTn>
                                        <p:tgtEl>
                                          <p:spTgt spid="49"/>
                                        </p:tgtEl>
                                        <p:attrNameLst>
                                          <p:attrName>style.visibility</p:attrName>
                                        </p:attrNameLst>
                                      </p:cBhvr>
                                      <p:to>
                                        <p:strVal val="visible"/>
                                      </p:to>
                                    </p:set>
                                  </p:childTnLst>
                                </p:cTn>
                              </p:par>
                              <p:par>
                                <p:cTn id="40" presetID="42" presetClass="path" presetSubtype="0" accel="50000" decel="50000" fill="hold" grpId="0" nodeType="withEffect">
                                  <p:stCondLst>
                                    <p:cond delay="1250"/>
                                  </p:stCondLst>
                                  <p:childTnLst>
                                    <p:animMotion origin="layout" path="M -3.95833E-6 7.40741E-7 L -3.95833E-6 -0.10347 " pathEditMode="relative" rAng="0" ptsTypes="AA">
                                      <p:cBhvr>
                                        <p:cTn id="41" dur="1000" spd="-100000" fill="hold"/>
                                        <p:tgtEl>
                                          <p:spTgt spid="49"/>
                                        </p:tgtEl>
                                        <p:attrNameLst>
                                          <p:attrName>ppt_x</p:attrName>
                                          <p:attrName>ppt_y</p:attrName>
                                        </p:attrNameLst>
                                      </p:cBhvr>
                                      <p:rCtr x="0" y="-5116"/>
                                    </p:animMotion>
                                  </p:childTnLst>
                                </p:cTn>
                              </p:par>
                              <p:par>
                                <p:cTn id="42" presetID="21" presetClass="entr" presetSubtype="1" fill="hold" nodeType="withEffect">
                                  <p:stCondLst>
                                    <p:cond delay="2000"/>
                                  </p:stCondLst>
                                  <p:childTnLst>
                                    <p:set>
                                      <p:cBhvr>
                                        <p:cTn id="43" dur="1" fill="hold">
                                          <p:stCondLst>
                                            <p:cond delay="0"/>
                                          </p:stCondLst>
                                        </p:cTn>
                                        <p:tgtEl>
                                          <p:spTgt spid="3"/>
                                        </p:tgtEl>
                                        <p:attrNameLst>
                                          <p:attrName>style.visibility</p:attrName>
                                        </p:attrNameLst>
                                      </p:cBhvr>
                                      <p:to>
                                        <p:strVal val="visible"/>
                                      </p:to>
                                    </p:set>
                                    <p:animEffect transition="in" filter="wheel(1)">
                                      <p:cBhvr>
                                        <p:cTn id="44" dur="1000"/>
                                        <p:tgtEl>
                                          <p:spTgt spid="3"/>
                                        </p:tgtEl>
                                      </p:cBhvr>
                                    </p:animEffect>
                                  </p:childTnLst>
                                </p:cTn>
                              </p:par>
                              <p:par>
                                <p:cTn id="45" presetID="22" presetClass="entr" presetSubtype="2" fill="hold" grpId="0" nodeType="withEffect">
                                  <p:stCondLst>
                                    <p:cond delay="2500"/>
                                  </p:stCondLst>
                                  <p:childTnLst>
                                    <p:set>
                                      <p:cBhvr>
                                        <p:cTn id="46" dur="1" fill="hold">
                                          <p:stCondLst>
                                            <p:cond delay="0"/>
                                          </p:stCondLst>
                                        </p:cTn>
                                        <p:tgtEl>
                                          <p:spTgt spid="55"/>
                                        </p:tgtEl>
                                        <p:attrNameLst>
                                          <p:attrName>style.visibility</p:attrName>
                                        </p:attrNameLst>
                                      </p:cBhvr>
                                      <p:to>
                                        <p:strVal val="visible"/>
                                      </p:to>
                                    </p:set>
                                    <p:animEffect transition="in" filter="wipe(right)">
                                      <p:cBhvr>
                                        <p:cTn id="47" dur="500"/>
                                        <p:tgtEl>
                                          <p:spTgt spid="55"/>
                                        </p:tgtEl>
                                      </p:cBhvr>
                                    </p:animEffect>
                                  </p:childTnLst>
                                </p:cTn>
                              </p:par>
                              <p:par>
                                <p:cTn id="48" presetID="6" presetClass="emph" presetSubtype="0" fill="hold" grpId="2" nodeType="withEffect">
                                  <p:stCondLst>
                                    <p:cond delay="1750"/>
                                  </p:stCondLst>
                                  <p:childTnLst>
                                    <p:animScale>
                                      <p:cBhvr>
                                        <p:cTn id="49" dur="250" fill="hold"/>
                                        <p:tgtEl>
                                          <p:spTgt spid="46"/>
                                        </p:tgtEl>
                                      </p:cBhvr>
                                      <p:by x="200000" y="200000"/>
                                    </p:animScale>
                                  </p:childTnLst>
                                </p:cTn>
                              </p:par>
                              <p:par>
                                <p:cTn id="50" presetID="6" presetClass="emph" presetSubtype="0" fill="hold" grpId="3" nodeType="withEffect">
                                  <p:stCondLst>
                                    <p:cond delay="2000"/>
                                  </p:stCondLst>
                                  <p:childTnLst>
                                    <p:animScale>
                                      <p:cBhvr>
                                        <p:cTn id="51" dur="250" fill="hold"/>
                                        <p:tgtEl>
                                          <p:spTgt spid="46"/>
                                        </p:tgtEl>
                                      </p:cBhvr>
                                      <p:by x="0" y="0"/>
                                    </p:animScale>
                                  </p:childTnLst>
                                </p:cTn>
                              </p:par>
                              <p:par>
                                <p:cTn id="52" presetID="6" presetClass="emph" presetSubtype="0" fill="hold" grpId="5" nodeType="withEffect">
                                  <p:stCondLst>
                                    <p:cond delay="4500"/>
                                  </p:stCondLst>
                                  <p:childTnLst>
                                    <p:animScale>
                                      <p:cBhvr>
                                        <p:cTn id="53" dur="250" fill="hold"/>
                                        <p:tgtEl>
                                          <p:spTgt spid="49"/>
                                        </p:tgtEl>
                                      </p:cBhvr>
                                      <p:by x="200000" y="200000"/>
                                    </p:animScale>
                                  </p:childTnLst>
                                </p:cTn>
                              </p:par>
                              <p:par>
                                <p:cTn id="54" presetID="6" presetClass="emph" presetSubtype="0" fill="hold" grpId="6" nodeType="withEffect">
                                  <p:stCondLst>
                                    <p:cond delay="4750"/>
                                  </p:stCondLst>
                                  <p:childTnLst>
                                    <p:animScale>
                                      <p:cBhvr>
                                        <p:cTn id="55" dur="250" fill="hold"/>
                                        <p:tgtEl>
                                          <p:spTgt spid="49"/>
                                        </p:tgtEl>
                                      </p:cBhvr>
                                      <p:by x="50000" y="50000"/>
                                    </p:animScale>
                                  </p:childTnLst>
                                </p:cTn>
                              </p:par>
                              <p:par>
                                <p:cTn id="56" presetID="42" presetClass="path" presetSubtype="0" accel="50000" decel="50000" fill="hold" grpId="2" nodeType="withEffect">
                                  <p:stCondLst>
                                    <p:cond delay="5000"/>
                                  </p:stCondLst>
                                  <p:childTnLst>
                                    <p:animMotion origin="layout" path="M -3.95833E-6 7.40741E-7 L 0.17305 0.14097 " pathEditMode="relative" rAng="0" ptsTypes="AA">
                                      <p:cBhvr>
                                        <p:cTn id="57" dur="1000" fill="hold"/>
                                        <p:tgtEl>
                                          <p:spTgt spid="49"/>
                                        </p:tgtEl>
                                        <p:attrNameLst>
                                          <p:attrName>ppt_x</p:attrName>
                                          <p:attrName>ppt_y</p:attrName>
                                        </p:attrNameLst>
                                      </p:cBhvr>
                                      <p:rCtr x="8646" y="7037"/>
                                    </p:animMotion>
                                  </p:childTnLst>
                                </p:cTn>
                              </p:par>
                              <p:par>
                                <p:cTn id="58" presetID="1" presetClass="entr" presetSubtype="0" fill="hold" grpId="1" nodeType="withEffect">
                                  <p:stCondLst>
                                    <p:cond delay="5000"/>
                                  </p:stCondLst>
                                  <p:childTnLst>
                                    <p:set>
                                      <p:cBhvr>
                                        <p:cTn id="59" dur="1" fill="hold">
                                          <p:stCondLst>
                                            <p:cond delay="0"/>
                                          </p:stCondLst>
                                        </p:cTn>
                                        <p:tgtEl>
                                          <p:spTgt spid="39"/>
                                        </p:tgtEl>
                                        <p:attrNameLst>
                                          <p:attrName>style.visibility</p:attrName>
                                        </p:attrNameLst>
                                      </p:cBhvr>
                                      <p:to>
                                        <p:strVal val="visible"/>
                                      </p:to>
                                    </p:set>
                                  </p:childTnLst>
                                </p:cTn>
                              </p:par>
                              <p:par>
                                <p:cTn id="60" presetID="42" presetClass="path" presetSubtype="0" accel="50000" decel="50000" fill="hold" grpId="0" nodeType="withEffect">
                                  <p:stCondLst>
                                    <p:cond delay="5000"/>
                                  </p:stCondLst>
                                  <p:childTnLst>
                                    <p:animMotion origin="layout" path="M -3.95833E-6 -1.48148E-6 L -3.95833E-6 -0.32222 " pathEditMode="relative" rAng="0" ptsTypes="AA">
                                      <p:cBhvr>
                                        <p:cTn id="61" dur="1000" spd="-100000" fill="hold"/>
                                        <p:tgtEl>
                                          <p:spTgt spid="39"/>
                                        </p:tgtEl>
                                        <p:attrNameLst>
                                          <p:attrName>ppt_x</p:attrName>
                                          <p:attrName>ppt_y</p:attrName>
                                        </p:attrNameLst>
                                      </p:cBhvr>
                                      <p:rCtr x="0" y="-15324"/>
                                    </p:animMotion>
                                  </p:childTnLst>
                                </p:cTn>
                              </p:par>
                              <p:par>
                                <p:cTn id="62" presetID="6" presetClass="emph" presetSubtype="0" fill="hold" grpId="3" nodeType="withEffect">
                                  <p:stCondLst>
                                    <p:cond delay="5500"/>
                                  </p:stCondLst>
                                  <p:childTnLst>
                                    <p:animScale>
                                      <p:cBhvr>
                                        <p:cTn id="63" dur="250" fill="hold"/>
                                        <p:tgtEl>
                                          <p:spTgt spid="49"/>
                                        </p:tgtEl>
                                      </p:cBhvr>
                                      <p:by x="200000" y="200000"/>
                                    </p:animScale>
                                  </p:childTnLst>
                                </p:cTn>
                              </p:par>
                              <p:par>
                                <p:cTn id="64" presetID="6" presetClass="emph" presetSubtype="0" fill="hold" grpId="4" nodeType="withEffect">
                                  <p:stCondLst>
                                    <p:cond delay="5750"/>
                                  </p:stCondLst>
                                  <p:childTnLst>
                                    <p:animScale>
                                      <p:cBhvr>
                                        <p:cTn id="65" dur="250" fill="hold"/>
                                        <p:tgtEl>
                                          <p:spTgt spid="49"/>
                                        </p:tgtEl>
                                      </p:cBhvr>
                                      <p:by x="0" y="0"/>
                                    </p:animScale>
                                  </p:childTnLst>
                                </p:cTn>
                              </p:par>
                              <p:par>
                                <p:cTn id="66" presetID="10" presetClass="exit" presetSubtype="0" fill="hold" grpId="2" nodeType="withEffect">
                                  <p:stCondLst>
                                    <p:cond delay="5850"/>
                                  </p:stCondLst>
                                  <p:childTnLst>
                                    <p:animEffect transition="out" filter="fade">
                                      <p:cBhvr>
                                        <p:cTn id="67" dur="150"/>
                                        <p:tgtEl>
                                          <p:spTgt spid="39"/>
                                        </p:tgtEl>
                                      </p:cBhvr>
                                    </p:animEffect>
                                    <p:set>
                                      <p:cBhvr>
                                        <p:cTn id="68" dur="1" fill="hold">
                                          <p:stCondLst>
                                            <p:cond delay="149"/>
                                          </p:stCondLst>
                                        </p:cTn>
                                        <p:tgtEl>
                                          <p:spTgt spid="39"/>
                                        </p:tgtEl>
                                        <p:attrNameLst>
                                          <p:attrName>style.visibility</p:attrName>
                                        </p:attrNameLst>
                                      </p:cBhvr>
                                      <p:to>
                                        <p:strVal val="hidden"/>
                                      </p:to>
                                    </p:set>
                                  </p:childTnLst>
                                </p:cTn>
                              </p:par>
                              <p:par>
                                <p:cTn id="69" presetID="10" presetClass="entr" presetSubtype="0" fill="hold" grpId="0" nodeType="withEffect">
                                  <p:stCondLst>
                                    <p:cond delay="585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250"/>
                                        <p:tgtEl>
                                          <p:spTgt spid="57"/>
                                        </p:tgtEl>
                                      </p:cBhvr>
                                    </p:animEffect>
                                  </p:childTnLst>
                                </p:cTn>
                              </p:par>
                              <p:par>
                                <p:cTn id="72" presetID="6" presetClass="emph" presetSubtype="0" autoRev="1" fill="hold" grpId="1" nodeType="withEffect">
                                  <p:stCondLst>
                                    <p:cond delay="7500"/>
                                  </p:stCondLst>
                                  <p:childTnLst>
                                    <p:animScale>
                                      <p:cBhvr>
                                        <p:cTn id="73" dur="250" fill="hold"/>
                                        <p:tgtEl>
                                          <p:spTgt spid="57"/>
                                        </p:tgtEl>
                                      </p:cBhvr>
                                      <p:by x="165000" y="165000"/>
                                    </p:animScale>
                                  </p:childTnLst>
                                </p:cTn>
                              </p:par>
                              <p:par>
                                <p:cTn id="74" presetID="1" presetClass="entr" presetSubtype="0" fill="hold" grpId="1" nodeType="withEffect">
                                  <p:stCondLst>
                                    <p:cond delay="7650"/>
                                  </p:stCondLst>
                                  <p:childTnLst>
                                    <p:set>
                                      <p:cBhvr>
                                        <p:cTn id="75" dur="1" fill="hold">
                                          <p:stCondLst>
                                            <p:cond delay="0"/>
                                          </p:stCondLst>
                                        </p:cTn>
                                        <p:tgtEl>
                                          <p:spTgt spid="45"/>
                                        </p:tgtEl>
                                        <p:attrNameLst>
                                          <p:attrName>style.visibility</p:attrName>
                                        </p:attrNameLst>
                                      </p:cBhvr>
                                      <p:to>
                                        <p:strVal val="visible"/>
                                      </p:to>
                                    </p:set>
                                  </p:childTnLst>
                                </p:cTn>
                              </p:par>
                              <p:par>
                                <p:cTn id="76" presetID="0" presetClass="path" presetSubtype="0" accel="30000" decel="70000" fill="hold" grpId="0" nodeType="withEffect">
                                  <p:stCondLst>
                                    <p:cond delay="7650"/>
                                  </p:stCondLst>
                                  <p:childTnLst>
                                    <p:animMotion origin="layout" path="M -0.00117 0.00394 C 0.18372 0.03172 0.22279 -0.1456 0.19128 -0.19953 " pathEditMode="relative" rAng="0" ptsTypes="AA">
                                      <p:cBhvr>
                                        <p:cTn id="77" dur="1000" spd="-100000" fill="hold"/>
                                        <p:tgtEl>
                                          <p:spTgt spid="45"/>
                                        </p:tgtEl>
                                        <p:attrNameLst>
                                          <p:attrName>ppt_x</p:attrName>
                                          <p:attrName>ppt_y</p:attrName>
                                        </p:attrNameLst>
                                      </p:cBhvr>
                                      <p:rCtr x="10117" y="-10023"/>
                                    </p:animMotion>
                                  </p:childTnLst>
                                </p:cTn>
                              </p:par>
                              <p:par>
                                <p:cTn id="78" presetID="1" presetClass="entr" presetSubtype="0" fill="hold" grpId="1" nodeType="withEffect">
                                  <p:stCondLst>
                                    <p:cond delay="7700"/>
                                  </p:stCondLst>
                                  <p:childTnLst>
                                    <p:set>
                                      <p:cBhvr>
                                        <p:cTn id="79" dur="1" fill="hold">
                                          <p:stCondLst>
                                            <p:cond delay="0"/>
                                          </p:stCondLst>
                                        </p:cTn>
                                        <p:tgtEl>
                                          <p:spTgt spid="40"/>
                                        </p:tgtEl>
                                        <p:attrNameLst>
                                          <p:attrName>style.visibility</p:attrName>
                                        </p:attrNameLst>
                                      </p:cBhvr>
                                      <p:to>
                                        <p:strVal val="visible"/>
                                      </p:to>
                                    </p:set>
                                  </p:childTnLst>
                                </p:cTn>
                              </p:par>
                              <p:par>
                                <p:cTn id="80" presetID="0" presetClass="path" presetSubtype="0" accel="30000" decel="70000" fill="hold" grpId="0" nodeType="withEffect">
                                  <p:stCondLst>
                                    <p:cond delay="7700"/>
                                  </p:stCondLst>
                                  <p:childTnLst>
                                    <p:animMotion origin="layout" path="M -0.00131 0.00278 C 0.15911 0.07685 0.34309 0.01412 0.30638 -0.13565 " pathEditMode="relative" rAng="0" ptsTypes="AA">
                                      <p:cBhvr>
                                        <p:cTn id="81" dur="1000" spd="-100000" fill="hold"/>
                                        <p:tgtEl>
                                          <p:spTgt spid="40"/>
                                        </p:tgtEl>
                                        <p:attrNameLst>
                                          <p:attrName>ppt_x</p:attrName>
                                          <p:attrName>ppt_y</p:attrName>
                                        </p:attrNameLst>
                                      </p:cBhvr>
                                      <p:rCtr x="15625" y="-5370"/>
                                    </p:animMotion>
                                  </p:childTnLst>
                                </p:cTn>
                              </p:par>
                              <p:par>
                                <p:cTn id="82" presetID="1" presetClass="entr" presetSubtype="0" fill="hold" grpId="1" nodeType="withEffect">
                                  <p:stCondLst>
                                    <p:cond delay="7700"/>
                                  </p:stCondLst>
                                  <p:childTnLst>
                                    <p:set>
                                      <p:cBhvr>
                                        <p:cTn id="83" dur="1" fill="hold">
                                          <p:stCondLst>
                                            <p:cond delay="0"/>
                                          </p:stCondLst>
                                        </p:cTn>
                                        <p:tgtEl>
                                          <p:spTgt spid="42"/>
                                        </p:tgtEl>
                                        <p:attrNameLst>
                                          <p:attrName>style.visibility</p:attrName>
                                        </p:attrNameLst>
                                      </p:cBhvr>
                                      <p:to>
                                        <p:strVal val="visible"/>
                                      </p:to>
                                    </p:set>
                                  </p:childTnLst>
                                </p:cTn>
                              </p:par>
                              <p:par>
                                <p:cTn id="84" presetID="0" presetClass="path" presetSubtype="0" accel="30000" decel="70000" fill="hold" grpId="0" nodeType="withEffect">
                                  <p:stCondLst>
                                    <p:cond delay="7700"/>
                                  </p:stCondLst>
                                  <p:childTnLst>
                                    <p:animMotion origin="layout" path="M 1.875E-6 0.00394 C 0.20846 0.125 0.3164 -0.11342 0.28489 -0.1669 " pathEditMode="relative" rAng="0" ptsTypes="AA">
                                      <p:cBhvr>
                                        <p:cTn id="85" dur="1000" spd="-100000" fill="hold"/>
                                        <p:tgtEl>
                                          <p:spTgt spid="42"/>
                                        </p:tgtEl>
                                        <p:attrNameLst>
                                          <p:attrName>ppt_x</p:attrName>
                                          <p:attrName>ppt_y</p:attrName>
                                        </p:attrNameLst>
                                      </p:cBhvr>
                                      <p:rCtr x="14518" y="-6852"/>
                                    </p:animMotion>
                                  </p:childTnLst>
                                </p:cTn>
                              </p:par>
                              <p:par>
                                <p:cTn id="86" presetID="1" presetClass="entr" presetSubtype="0" fill="hold" grpId="1" nodeType="withEffect">
                                  <p:stCondLst>
                                    <p:cond delay="7750"/>
                                  </p:stCondLst>
                                  <p:childTnLst>
                                    <p:set>
                                      <p:cBhvr>
                                        <p:cTn id="87" dur="1" fill="hold">
                                          <p:stCondLst>
                                            <p:cond delay="0"/>
                                          </p:stCondLst>
                                        </p:cTn>
                                        <p:tgtEl>
                                          <p:spTgt spid="43"/>
                                        </p:tgtEl>
                                        <p:attrNameLst>
                                          <p:attrName>style.visibility</p:attrName>
                                        </p:attrNameLst>
                                      </p:cBhvr>
                                      <p:to>
                                        <p:strVal val="visible"/>
                                      </p:to>
                                    </p:set>
                                  </p:childTnLst>
                                </p:cTn>
                              </p:par>
                              <p:par>
                                <p:cTn id="88" presetID="0" presetClass="path" presetSubtype="0" accel="30000" decel="70000" fill="hold" grpId="0" nodeType="withEffect">
                                  <p:stCondLst>
                                    <p:cond delay="7750"/>
                                  </p:stCondLst>
                                  <p:childTnLst>
                                    <p:animMotion origin="layout" path="M -2.08333E-6 -4.44444E-6 C 0.18477 0.02778 0.23581 -0.08078 0.21354 -0.17546 " pathEditMode="relative" rAng="0" ptsTypes="AA">
                                      <p:cBhvr>
                                        <p:cTn id="89" dur="1000" spd="-100000" fill="hold"/>
                                        <p:tgtEl>
                                          <p:spTgt spid="43"/>
                                        </p:tgtEl>
                                        <p:attrNameLst>
                                          <p:attrName>ppt_x</p:attrName>
                                          <p:attrName>ppt_y</p:attrName>
                                        </p:attrNameLst>
                                      </p:cBhvr>
                                      <p:rCtr x="10924" y="-8542"/>
                                    </p:animMotion>
                                  </p:childTnLst>
                                </p:cTn>
                              </p:par>
                              <p:par>
                                <p:cTn id="90" presetID="1" presetClass="entr" presetSubtype="0" fill="hold" grpId="1" nodeType="withEffect">
                                  <p:stCondLst>
                                    <p:cond delay="7770"/>
                                  </p:stCondLst>
                                  <p:childTnLst>
                                    <p:set>
                                      <p:cBhvr>
                                        <p:cTn id="91" dur="1" fill="hold">
                                          <p:stCondLst>
                                            <p:cond delay="0"/>
                                          </p:stCondLst>
                                        </p:cTn>
                                        <p:tgtEl>
                                          <p:spTgt spid="44"/>
                                        </p:tgtEl>
                                        <p:attrNameLst>
                                          <p:attrName>style.visibility</p:attrName>
                                        </p:attrNameLst>
                                      </p:cBhvr>
                                      <p:to>
                                        <p:strVal val="visible"/>
                                      </p:to>
                                    </p:set>
                                  </p:childTnLst>
                                </p:cTn>
                              </p:par>
                              <p:par>
                                <p:cTn id="92" presetID="0" presetClass="path" presetSubtype="0" accel="30000" decel="70000" fill="hold" grpId="0" nodeType="withEffect">
                                  <p:stCondLst>
                                    <p:cond delay="7770"/>
                                  </p:stCondLst>
                                  <p:childTnLst>
                                    <p:animMotion origin="layout" path="M 0.00104 0.00232 C 0.16758 0.05672 0.27669 -0.075 0.247 -0.15601 " pathEditMode="relative" rAng="0" ptsTypes="AA">
                                      <p:cBhvr>
                                        <p:cTn id="93" dur="1000" spd="-100000" fill="hold"/>
                                        <p:tgtEl>
                                          <p:spTgt spid="44"/>
                                        </p:tgtEl>
                                        <p:attrNameLst>
                                          <p:attrName>ppt_x</p:attrName>
                                          <p:attrName>ppt_y</p:attrName>
                                        </p:attrNameLst>
                                      </p:cBhvr>
                                      <p:rCtr x="12539" y="-7269"/>
                                    </p:animMotion>
                                  </p:childTnLst>
                                </p:cTn>
                              </p:par>
                              <p:par>
                                <p:cTn id="94" presetID="1" presetClass="entr" presetSubtype="0" fill="hold" grpId="1" nodeType="withEffect">
                                  <p:stCondLst>
                                    <p:cond delay="7800"/>
                                  </p:stCondLst>
                                  <p:childTnLst>
                                    <p:set>
                                      <p:cBhvr>
                                        <p:cTn id="95" dur="1" fill="hold">
                                          <p:stCondLst>
                                            <p:cond delay="0"/>
                                          </p:stCondLst>
                                        </p:cTn>
                                        <p:tgtEl>
                                          <p:spTgt spid="41"/>
                                        </p:tgtEl>
                                        <p:attrNameLst>
                                          <p:attrName>style.visibility</p:attrName>
                                        </p:attrNameLst>
                                      </p:cBhvr>
                                      <p:to>
                                        <p:strVal val="visible"/>
                                      </p:to>
                                    </p:set>
                                  </p:childTnLst>
                                </p:cTn>
                              </p:par>
                              <p:par>
                                <p:cTn id="96" presetID="0" presetClass="path" presetSubtype="0" accel="30000" decel="70000" fill="hold" grpId="0" nodeType="withEffect">
                                  <p:stCondLst>
                                    <p:cond delay="7800"/>
                                  </p:stCondLst>
                                  <p:childTnLst>
                                    <p:animMotion origin="layout" path="M 0.0013 -0.0007 C 0.18229 0.02152 0.27187 -0.1257 0.26406 -0.19375 " pathEditMode="relative" rAng="0" ptsTypes="AA">
                                      <p:cBhvr>
                                        <p:cTn id="97" dur="1000" spd="-100000" fill="hold"/>
                                        <p:tgtEl>
                                          <p:spTgt spid="41"/>
                                        </p:tgtEl>
                                        <p:attrNameLst>
                                          <p:attrName>ppt_x</p:attrName>
                                          <p:attrName>ppt_y</p:attrName>
                                        </p:attrNameLst>
                                      </p:cBhvr>
                                      <p:rCtr x="13164" y="-9537"/>
                                    </p:animMotion>
                                  </p:childTnLst>
                                </p:cTn>
                              </p:par>
                              <p:par>
                                <p:cTn id="98" presetID="1" presetClass="entr" presetSubtype="0" fill="hold" grpId="1" nodeType="withEffect">
                                  <p:stCondLst>
                                    <p:cond delay="7900"/>
                                  </p:stCondLst>
                                  <p:childTnLst>
                                    <p:set>
                                      <p:cBhvr>
                                        <p:cTn id="99" dur="1" fill="hold">
                                          <p:stCondLst>
                                            <p:cond delay="0"/>
                                          </p:stCondLst>
                                        </p:cTn>
                                        <p:tgtEl>
                                          <p:spTgt spid="47"/>
                                        </p:tgtEl>
                                        <p:attrNameLst>
                                          <p:attrName>style.visibility</p:attrName>
                                        </p:attrNameLst>
                                      </p:cBhvr>
                                      <p:to>
                                        <p:strVal val="visible"/>
                                      </p:to>
                                    </p:set>
                                  </p:childTnLst>
                                </p:cTn>
                              </p:par>
                              <p:par>
                                <p:cTn id="100" presetID="0" presetClass="path" presetSubtype="0" accel="30000" decel="70000" fill="hold" grpId="0" nodeType="withEffect">
                                  <p:stCondLst>
                                    <p:cond delay="7900"/>
                                  </p:stCondLst>
                                  <p:childTnLst>
                                    <p:animMotion origin="layout" path="M 0.00117 0.00324 C 0.19766 0.04676 0.35938 -0.09745 0.31211 -0.2 " pathEditMode="relative" rAng="0" ptsTypes="AA">
                                      <p:cBhvr>
                                        <p:cTn id="101" dur="1000" spd="-100000" fill="hold"/>
                                        <p:tgtEl>
                                          <p:spTgt spid="47"/>
                                        </p:tgtEl>
                                        <p:attrNameLst>
                                          <p:attrName>ppt_x</p:attrName>
                                          <p:attrName>ppt_y</p:attrName>
                                        </p:attrNameLst>
                                      </p:cBhvr>
                                      <p:rCtr x="15964" y="-9769"/>
                                    </p:animMotion>
                                  </p:childTnLst>
                                </p:cTn>
                              </p:par>
                              <p:par>
                                <p:cTn id="102" presetID="53" presetClass="entr" presetSubtype="16" fill="hold" grpId="0" nodeType="withEffect">
                                  <p:stCondLst>
                                    <p:cond delay="8400"/>
                                  </p:stCondLst>
                                  <p:childTnLst>
                                    <p:set>
                                      <p:cBhvr>
                                        <p:cTn id="103" dur="1" fill="hold">
                                          <p:stCondLst>
                                            <p:cond delay="0"/>
                                          </p:stCondLst>
                                        </p:cTn>
                                        <p:tgtEl>
                                          <p:spTgt spid="58"/>
                                        </p:tgtEl>
                                        <p:attrNameLst>
                                          <p:attrName>style.visibility</p:attrName>
                                        </p:attrNameLst>
                                      </p:cBhvr>
                                      <p:to>
                                        <p:strVal val="visible"/>
                                      </p:to>
                                    </p:set>
                                    <p:anim calcmode="lin" valueType="num">
                                      <p:cBhvr>
                                        <p:cTn id="104" dur="500" fill="hold"/>
                                        <p:tgtEl>
                                          <p:spTgt spid="58"/>
                                        </p:tgtEl>
                                        <p:attrNameLst>
                                          <p:attrName>ppt_w</p:attrName>
                                        </p:attrNameLst>
                                      </p:cBhvr>
                                      <p:tavLst>
                                        <p:tav tm="0">
                                          <p:val>
                                            <p:fltVal val="0"/>
                                          </p:val>
                                        </p:tav>
                                        <p:tav tm="100000">
                                          <p:val>
                                            <p:strVal val="#ppt_w"/>
                                          </p:val>
                                        </p:tav>
                                      </p:tavLst>
                                    </p:anim>
                                    <p:anim calcmode="lin" valueType="num">
                                      <p:cBhvr>
                                        <p:cTn id="105" dur="500" fill="hold"/>
                                        <p:tgtEl>
                                          <p:spTgt spid="58"/>
                                        </p:tgtEl>
                                        <p:attrNameLst>
                                          <p:attrName>ppt_h</p:attrName>
                                        </p:attrNameLst>
                                      </p:cBhvr>
                                      <p:tavLst>
                                        <p:tav tm="0">
                                          <p:val>
                                            <p:fltVal val="0"/>
                                          </p:val>
                                        </p:tav>
                                        <p:tav tm="100000">
                                          <p:val>
                                            <p:strVal val="#ppt_h"/>
                                          </p:val>
                                        </p:tav>
                                      </p:tavLst>
                                    </p:anim>
                                    <p:animEffect transition="in" filter="fade">
                                      <p:cBhvr>
                                        <p:cTn id="106" dur="500"/>
                                        <p:tgtEl>
                                          <p:spTgt spid="58"/>
                                        </p:tgtEl>
                                      </p:cBhvr>
                                    </p:animEffect>
                                  </p:childTnLst>
                                </p:cTn>
                              </p:par>
                              <p:par>
                                <p:cTn id="107" presetID="42" presetClass="path" presetSubtype="0" accel="50000" decel="50000" fill="hold" grpId="1" nodeType="withEffect">
                                  <p:stCondLst>
                                    <p:cond delay="8400"/>
                                  </p:stCondLst>
                                  <p:childTnLst>
                                    <p:animMotion origin="layout" path="M 2.5E-6 7.40741E-7 L 2.5E-6 0.15185 " pathEditMode="relative" rAng="0" ptsTypes="AA">
                                      <p:cBhvr>
                                        <p:cTn id="108" dur="500" spd="-100000" fill="hold"/>
                                        <p:tgtEl>
                                          <p:spTgt spid="58"/>
                                        </p:tgtEl>
                                        <p:attrNameLst>
                                          <p:attrName>ppt_x</p:attrName>
                                          <p:attrName>ppt_y</p:attrName>
                                        </p:attrNameLst>
                                      </p:cBhvr>
                                      <p:rCtr x="0" y="7593"/>
                                    </p:animMotion>
                                  </p:childTnLst>
                                </p:cTn>
                              </p:par>
                              <p:par>
                                <p:cTn id="109" presetID="10" presetClass="entr" presetSubtype="0" fill="hold" grpId="0" nodeType="withEffect">
                                  <p:stCondLst>
                                    <p:cond delay="8650"/>
                                  </p:stCondLst>
                                  <p:childTnLst>
                                    <p:set>
                                      <p:cBhvr>
                                        <p:cTn id="110" dur="1" fill="hold">
                                          <p:stCondLst>
                                            <p:cond delay="0"/>
                                          </p:stCondLst>
                                        </p:cTn>
                                        <p:tgtEl>
                                          <p:spTgt spid="72"/>
                                        </p:tgtEl>
                                        <p:attrNameLst>
                                          <p:attrName>style.visibility</p:attrName>
                                        </p:attrNameLst>
                                      </p:cBhvr>
                                      <p:to>
                                        <p:strVal val="visible"/>
                                      </p:to>
                                    </p:set>
                                    <p:animEffect transition="in" filter="fade">
                                      <p:cBhvr>
                                        <p:cTn id="111" dur="250"/>
                                        <p:tgtEl>
                                          <p:spTgt spid="72"/>
                                        </p:tgtEl>
                                      </p:cBhvr>
                                    </p:animEffect>
                                  </p:childTnLst>
                                </p:cTn>
                              </p:par>
                              <p:par>
                                <p:cTn id="112" presetID="10" presetClass="entr" presetSubtype="0" fill="hold" grpId="0" nodeType="withEffect">
                                  <p:stCondLst>
                                    <p:cond delay="8750"/>
                                  </p:stCondLst>
                                  <p:childTnLst>
                                    <p:set>
                                      <p:cBhvr>
                                        <p:cTn id="113" dur="1" fill="hold">
                                          <p:stCondLst>
                                            <p:cond delay="0"/>
                                          </p:stCondLst>
                                        </p:cTn>
                                        <p:tgtEl>
                                          <p:spTgt spid="71"/>
                                        </p:tgtEl>
                                        <p:attrNameLst>
                                          <p:attrName>style.visibility</p:attrName>
                                        </p:attrNameLst>
                                      </p:cBhvr>
                                      <p:to>
                                        <p:strVal val="visible"/>
                                      </p:to>
                                    </p:set>
                                    <p:animEffect transition="in" filter="fade">
                                      <p:cBhvr>
                                        <p:cTn id="114" dur="250"/>
                                        <p:tgtEl>
                                          <p:spTgt spid="71"/>
                                        </p:tgtEl>
                                      </p:cBhvr>
                                    </p:animEffect>
                                  </p:childTnLst>
                                </p:cTn>
                              </p:par>
                              <p:par>
                                <p:cTn id="115" presetID="10" presetClass="entr" presetSubtype="0" fill="hold" grpId="0" nodeType="withEffect">
                                  <p:stCondLst>
                                    <p:cond delay="8850"/>
                                  </p:stCondLst>
                                  <p:childTnLst>
                                    <p:set>
                                      <p:cBhvr>
                                        <p:cTn id="116" dur="1" fill="hold">
                                          <p:stCondLst>
                                            <p:cond delay="0"/>
                                          </p:stCondLst>
                                        </p:cTn>
                                        <p:tgtEl>
                                          <p:spTgt spid="68"/>
                                        </p:tgtEl>
                                        <p:attrNameLst>
                                          <p:attrName>style.visibility</p:attrName>
                                        </p:attrNameLst>
                                      </p:cBhvr>
                                      <p:to>
                                        <p:strVal val="visible"/>
                                      </p:to>
                                    </p:set>
                                    <p:animEffect transition="in" filter="fade">
                                      <p:cBhvr>
                                        <p:cTn id="117" dur="250"/>
                                        <p:tgtEl>
                                          <p:spTgt spid="68"/>
                                        </p:tgtEl>
                                      </p:cBhvr>
                                    </p:animEffect>
                                  </p:childTnLst>
                                </p:cTn>
                              </p:par>
                              <p:par>
                                <p:cTn id="118" presetID="37" presetClass="path" presetSubtype="0" accel="50000" decel="50000" fill="hold" grpId="2" nodeType="withEffect">
                                  <p:stCondLst>
                                    <p:cond delay="8850"/>
                                  </p:stCondLst>
                                  <p:childTnLst>
                                    <p:animMotion origin="layout" path="M -0.00026 0.00069 C -0.01002 -0.07269 -0.07304 -0.19468 -0.15169 -0.20903 C -0.21875 -0.2176 -0.24479 -0.18866 -0.27825 -0.15371 " pathEditMode="relative" rAng="0" ptsTypes="AAA">
                                      <p:cBhvr>
                                        <p:cTn id="119" dur="1000" fill="hold"/>
                                        <p:tgtEl>
                                          <p:spTgt spid="57"/>
                                        </p:tgtEl>
                                        <p:attrNameLst>
                                          <p:attrName>ppt_x</p:attrName>
                                          <p:attrName>ppt_y</p:attrName>
                                        </p:attrNameLst>
                                      </p:cBhvr>
                                      <p:rCtr x="-13906" y="-10556"/>
                                    </p:animMotion>
                                  </p:childTnLst>
                                </p:cTn>
                              </p:par>
                              <p:par>
                                <p:cTn id="120" presetID="42" presetClass="entr" presetSubtype="0" fill="hold" grpId="0" nodeType="withEffect">
                                  <p:stCondLst>
                                    <p:cond delay="8900"/>
                                  </p:stCondLst>
                                  <p:childTnLst>
                                    <p:set>
                                      <p:cBhvr>
                                        <p:cTn id="121" dur="1" fill="hold">
                                          <p:stCondLst>
                                            <p:cond delay="0"/>
                                          </p:stCondLst>
                                        </p:cTn>
                                        <p:tgtEl>
                                          <p:spTgt spid="69"/>
                                        </p:tgtEl>
                                        <p:attrNameLst>
                                          <p:attrName>style.visibility</p:attrName>
                                        </p:attrNameLst>
                                      </p:cBhvr>
                                      <p:to>
                                        <p:strVal val="visible"/>
                                      </p:to>
                                    </p:set>
                                    <p:animEffect transition="in" filter="fade">
                                      <p:cBhvr>
                                        <p:cTn id="122" dur="500"/>
                                        <p:tgtEl>
                                          <p:spTgt spid="69"/>
                                        </p:tgtEl>
                                      </p:cBhvr>
                                    </p:animEffect>
                                    <p:anim calcmode="lin" valueType="num">
                                      <p:cBhvr>
                                        <p:cTn id="123" dur="500" fill="hold"/>
                                        <p:tgtEl>
                                          <p:spTgt spid="69"/>
                                        </p:tgtEl>
                                        <p:attrNameLst>
                                          <p:attrName>ppt_x</p:attrName>
                                        </p:attrNameLst>
                                      </p:cBhvr>
                                      <p:tavLst>
                                        <p:tav tm="0">
                                          <p:val>
                                            <p:strVal val="#ppt_x"/>
                                          </p:val>
                                        </p:tav>
                                        <p:tav tm="100000">
                                          <p:val>
                                            <p:strVal val="#ppt_x"/>
                                          </p:val>
                                        </p:tav>
                                      </p:tavLst>
                                    </p:anim>
                                    <p:anim calcmode="lin" valueType="num">
                                      <p:cBhvr>
                                        <p:cTn id="124" dur="500" fill="hold"/>
                                        <p:tgtEl>
                                          <p:spTgt spid="69"/>
                                        </p:tgtEl>
                                        <p:attrNameLst>
                                          <p:attrName>ppt_y</p:attrName>
                                        </p:attrNameLst>
                                      </p:cBhvr>
                                      <p:tavLst>
                                        <p:tav tm="0">
                                          <p:val>
                                            <p:strVal val="#ppt_y+.1"/>
                                          </p:val>
                                        </p:tav>
                                        <p:tav tm="100000">
                                          <p:val>
                                            <p:strVal val="#ppt_y"/>
                                          </p:val>
                                        </p:tav>
                                      </p:tavLst>
                                    </p:anim>
                                  </p:childTnLst>
                                </p:cTn>
                              </p:par>
                              <p:par>
                                <p:cTn id="125" presetID="37" presetClass="path" presetSubtype="0" accel="50000" decel="50000" fill="hold" grpId="3" nodeType="withEffect">
                                  <p:stCondLst>
                                    <p:cond delay="9850"/>
                                  </p:stCondLst>
                                  <p:childTnLst>
                                    <p:animMotion origin="layout" path="M -0.00026 0.00069 C -0.01692 -0.09908 -0.07317 -0.16713 -0.12291 -0.19908 C -0.17291 -0.23102 -0.26132 -0.18565 -0.27552 -0.15672 " pathEditMode="relative" rAng="0" ptsTypes="AAA">
                                      <p:cBhvr>
                                        <p:cTn id="126" dur="1000" spd="-100000" fill="hold"/>
                                        <p:tgtEl>
                                          <p:spTgt spid="57"/>
                                        </p:tgtEl>
                                        <p:attrNameLst>
                                          <p:attrName>ppt_x</p:attrName>
                                          <p:attrName>ppt_y</p:attrName>
                                        </p:attrNameLst>
                                      </p:cBhvr>
                                      <p:rCtr x="-13763" y="-10532"/>
                                    </p:animMotion>
                                  </p:childTnLst>
                                </p:cTn>
                              </p:par>
                              <p:par>
                                <p:cTn id="127" presetID="10" presetClass="entr" presetSubtype="0" fill="hold" grpId="0" nodeType="withEffect">
                                  <p:stCondLst>
                                    <p:cond delay="1005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200"/>
                                        <p:tgtEl>
                                          <p:spTgt spid="66"/>
                                        </p:tgtEl>
                                      </p:cBhvr>
                                    </p:animEffect>
                                  </p:childTnLst>
                                </p:cTn>
                              </p:par>
                              <p:par>
                                <p:cTn id="130" presetID="10" presetClass="entr" presetSubtype="0" fill="hold" grpId="0" nodeType="withEffect">
                                  <p:stCondLst>
                                    <p:cond delay="1007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200"/>
                                        <p:tgtEl>
                                          <p:spTgt spid="67"/>
                                        </p:tgtEl>
                                      </p:cBhvr>
                                    </p:animEffect>
                                  </p:childTnLst>
                                </p:cTn>
                              </p:par>
                              <p:par>
                                <p:cTn id="133" presetID="10" presetClass="entr" presetSubtype="0" fill="hold" grpId="0" nodeType="withEffect">
                                  <p:stCondLst>
                                    <p:cond delay="10090"/>
                                  </p:stCondLst>
                                  <p:childTnLst>
                                    <p:set>
                                      <p:cBhvr>
                                        <p:cTn id="134" dur="1" fill="hold">
                                          <p:stCondLst>
                                            <p:cond delay="0"/>
                                          </p:stCondLst>
                                        </p:cTn>
                                        <p:tgtEl>
                                          <p:spTgt spid="64"/>
                                        </p:tgtEl>
                                        <p:attrNameLst>
                                          <p:attrName>style.visibility</p:attrName>
                                        </p:attrNameLst>
                                      </p:cBhvr>
                                      <p:to>
                                        <p:strVal val="visible"/>
                                      </p:to>
                                    </p:set>
                                    <p:animEffect transition="in" filter="fade">
                                      <p:cBhvr>
                                        <p:cTn id="135" dur="200"/>
                                        <p:tgtEl>
                                          <p:spTgt spid="64"/>
                                        </p:tgtEl>
                                      </p:cBhvr>
                                    </p:animEffect>
                                  </p:childTnLst>
                                </p:cTn>
                              </p:par>
                              <p:par>
                                <p:cTn id="136" presetID="10" presetClass="entr" presetSubtype="0" fill="hold" grpId="0" nodeType="withEffect">
                                  <p:stCondLst>
                                    <p:cond delay="10110"/>
                                  </p:stCondLst>
                                  <p:childTnLst>
                                    <p:set>
                                      <p:cBhvr>
                                        <p:cTn id="137" dur="1" fill="hold">
                                          <p:stCondLst>
                                            <p:cond delay="0"/>
                                          </p:stCondLst>
                                        </p:cTn>
                                        <p:tgtEl>
                                          <p:spTgt spid="62"/>
                                        </p:tgtEl>
                                        <p:attrNameLst>
                                          <p:attrName>style.visibility</p:attrName>
                                        </p:attrNameLst>
                                      </p:cBhvr>
                                      <p:to>
                                        <p:strVal val="visible"/>
                                      </p:to>
                                    </p:set>
                                    <p:animEffect transition="in" filter="fade">
                                      <p:cBhvr>
                                        <p:cTn id="138" dur="200"/>
                                        <p:tgtEl>
                                          <p:spTgt spid="62"/>
                                        </p:tgtEl>
                                      </p:cBhvr>
                                    </p:animEffect>
                                  </p:childTnLst>
                                </p:cTn>
                              </p:par>
                              <p:par>
                                <p:cTn id="139" presetID="10" presetClass="entr" presetSubtype="0" fill="hold" grpId="0" nodeType="withEffect">
                                  <p:stCondLst>
                                    <p:cond delay="1013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200"/>
                                        <p:tgtEl>
                                          <p:spTgt spid="63"/>
                                        </p:tgtEl>
                                      </p:cBhvr>
                                    </p:animEffect>
                                  </p:childTnLst>
                                </p:cTn>
                              </p:par>
                              <p:par>
                                <p:cTn id="142" presetID="10" presetClass="entr" presetSubtype="0" fill="hold" grpId="0" nodeType="withEffect">
                                  <p:stCondLst>
                                    <p:cond delay="10150"/>
                                  </p:stCondLst>
                                  <p:childTnLst>
                                    <p:set>
                                      <p:cBhvr>
                                        <p:cTn id="143" dur="1" fill="hold">
                                          <p:stCondLst>
                                            <p:cond delay="0"/>
                                          </p:stCondLst>
                                        </p:cTn>
                                        <p:tgtEl>
                                          <p:spTgt spid="65"/>
                                        </p:tgtEl>
                                        <p:attrNameLst>
                                          <p:attrName>style.visibility</p:attrName>
                                        </p:attrNameLst>
                                      </p:cBhvr>
                                      <p:to>
                                        <p:strVal val="visible"/>
                                      </p:to>
                                    </p:set>
                                    <p:animEffect transition="in" filter="fade">
                                      <p:cBhvr>
                                        <p:cTn id="144" dur="200"/>
                                        <p:tgtEl>
                                          <p:spTgt spid="65"/>
                                        </p:tgtEl>
                                      </p:cBhvr>
                                    </p:animEffect>
                                  </p:childTnLst>
                                </p:cTn>
                              </p:par>
                              <p:par>
                                <p:cTn id="145" presetID="10" presetClass="entr" presetSubtype="0" fill="hold" grpId="0" nodeType="withEffect">
                                  <p:stCondLst>
                                    <p:cond delay="10170"/>
                                  </p:stCondLst>
                                  <p:childTnLst>
                                    <p:set>
                                      <p:cBhvr>
                                        <p:cTn id="146" dur="1" fill="hold">
                                          <p:stCondLst>
                                            <p:cond delay="0"/>
                                          </p:stCondLst>
                                        </p:cTn>
                                        <p:tgtEl>
                                          <p:spTgt spid="61"/>
                                        </p:tgtEl>
                                        <p:attrNameLst>
                                          <p:attrName>style.visibility</p:attrName>
                                        </p:attrNameLst>
                                      </p:cBhvr>
                                      <p:to>
                                        <p:strVal val="visible"/>
                                      </p:to>
                                    </p:set>
                                    <p:animEffect transition="in" filter="fade">
                                      <p:cBhvr>
                                        <p:cTn id="147" dur="200"/>
                                        <p:tgtEl>
                                          <p:spTgt spid="61"/>
                                        </p:tgtEl>
                                      </p:cBhvr>
                                    </p:animEffect>
                                  </p:childTnLst>
                                </p:cTn>
                              </p:par>
                              <p:par>
                                <p:cTn id="148" presetID="10" presetClass="entr" presetSubtype="0" fill="hold" grpId="0" nodeType="withEffect">
                                  <p:stCondLst>
                                    <p:cond delay="10190"/>
                                  </p:stCondLst>
                                  <p:childTnLst>
                                    <p:set>
                                      <p:cBhvr>
                                        <p:cTn id="149" dur="1" fill="hold">
                                          <p:stCondLst>
                                            <p:cond delay="0"/>
                                          </p:stCondLst>
                                        </p:cTn>
                                        <p:tgtEl>
                                          <p:spTgt spid="60"/>
                                        </p:tgtEl>
                                        <p:attrNameLst>
                                          <p:attrName>style.visibility</p:attrName>
                                        </p:attrNameLst>
                                      </p:cBhvr>
                                      <p:to>
                                        <p:strVal val="visible"/>
                                      </p:to>
                                    </p:set>
                                    <p:animEffect transition="in" filter="fade">
                                      <p:cBhvr>
                                        <p:cTn id="150" dur="200"/>
                                        <p:tgtEl>
                                          <p:spTgt spid="60"/>
                                        </p:tgtEl>
                                      </p:cBhvr>
                                    </p:animEffect>
                                  </p:childTnLst>
                                </p:cTn>
                              </p:par>
                              <p:par>
                                <p:cTn id="151" presetID="10" presetClass="entr" presetSubtype="0" fill="hold" grpId="0" nodeType="withEffect">
                                  <p:stCondLst>
                                    <p:cond delay="10210"/>
                                  </p:stCondLst>
                                  <p:childTnLst>
                                    <p:set>
                                      <p:cBhvr>
                                        <p:cTn id="152" dur="1" fill="hold">
                                          <p:stCondLst>
                                            <p:cond delay="0"/>
                                          </p:stCondLst>
                                        </p:cTn>
                                        <p:tgtEl>
                                          <p:spTgt spid="59"/>
                                        </p:tgtEl>
                                        <p:attrNameLst>
                                          <p:attrName>style.visibility</p:attrName>
                                        </p:attrNameLst>
                                      </p:cBhvr>
                                      <p:to>
                                        <p:strVal val="visible"/>
                                      </p:to>
                                    </p:set>
                                    <p:animEffect transition="in" filter="fade">
                                      <p:cBhvr>
                                        <p:cTn id="153" dur="200"/>
                                        <p:tgtEl>
                                          <p:spTgt spid="59"/>
                                        </p:tgtEl>
                                      </p:cBhvr>
                                    </p:animEffect>
                                  </p:childTnLst>
                                </p:cTn>
                              </p:par>
                              <p:par>
                                <p:cTn id="154" presetID="10" presetClass="entr" presetSubtype="0" fill="hold" grpId="0" nodeType="withEffect">
                                  <p:stCondLst>
                                    <p:cond delay="10230"/>
                                  </p:stCondLst>
                                  <p:childTnLst>
                                    <p:set>
                                      <p:cBhvr>
                                        <p:cTn id="155" dur="1" fill="hold">
                                          <p:stCondLst>
                                            <p:cond delay="0"/>
                                          </p:stCondLst>
                                        </p:cTn>
                                        <p:tgtEl>
                                          <p:spTgt spid="53"/>
                                        </p:tgtEl>
                                        <p:attrNameLst>
                                          <p:attrName>style.visibility</p:attrName>
                                        </p:attrNameLst>
                                      </p:cBhvr>
                                      <p:to>
                                        <p:strVal val="visible"/>
                                      </p:to>
                                    </p:set>
                                    <p:animEffect transition="in" filter="fade">
                                      <p:cBhvr>
                                        <p:cTn id="156" dur="200"/>
                                        <p:tgtEl>
                                          <p:spTgt spid="53"/>
                                        </p:tgtEl>
                                      </p:cBhvr>
                                    </p:animEffect>
                                  </p:childTnLst>
                                </p:cTn>
                              </p:par>
                              <p:par>
                                <p:cTn id="157" presetID="10" presetClass="entr" presetSubtype="0" fill="hold" grpId="0" nodeType="withEffect">
                                  <p:stCondLst>
                                    <p:cond delay="10250"/>
                                  </p:stCondLst>
                                  <p:childTnLst>
                                    <p:set>
                                      <p:cBhvr>
                                        <p:cTn id="158" dur="1" fill="hold">
                                          <p:stCondLst>
                                            <p:cond delay="0"/>
                                          </p:stCondLst>
                                        </p:cTn>
                                        <p:tgtEl>
                                          <p:spTgt spid="54"/>
                                        </p:tgtEl>
                                        <p:attrNameLst>
                                          <p:attrName>style.visibility</p:attrName>
                                        </p:attrNameLst>
                                      </p:cBhvr>
                                      <p:to>
                                        <p:strVal val="visible"/>
                                      </p:to>
                                    </p:set>
                                    <p:animEffect transition="in" filter="fade">
                                      <p:cBhvr>
                                        <p:cTn id="159" dur="200"/>
                                        <p:tgtEl>
                                          <p:spTgt spid="54"/>
                                        </p:tgtEl>
                                      </p:cBhvr>
                                    </p:animEffect>
                                  </p:childTnLst>
                                </p:cTn>
                              </p:par>
                              <p:par>
                                <p:cTn id="160" presetID="10" presetClass="entr" presetSubtype="0" fill="hold" grpId="0" nodeType="withEffect">
                                  <p:stCondLst>
                                    <p:cond delay="10270"/>
                                  </p:stCondLst>
                                  <p:childTnLst>
                                    <p:set>
                                      <p:cBhvr>
                                        <p:cTn id="161" dur="1" fill="hold">
                                          <p:stCondLst>
                                            <p:cond delay="0"/>
                                          </p:stCondLst>
                                        </p:cTn>
                                        <p:tgtEl>
                                          <p:spTgt spid="48"/>
                                        </p:tgtEl>
                                        <p:attrNameLst>
                                          <p:attrName>style.visibility</p:attrName>
                                        </p:attrNameLst>
                                      </p:cBhvr>
                                      <p:to>
                                        <p:strVal val="visible"/>
                                      </p:to>
                                    </p:set>
                                    <p:animEffect transition="in" filter="fade">
                                      <p:cBhvr>
                                        <p:cTn id="162" dur="200"/>
                                        <p:tgtEl>
                                          <p:spTgt spid="48"/>
                                        </p:tgtEl>
                                      </p:cBhvr>
                                    </p:animEffect>
                                  </p:childTnLst>
                                </p:cTn>
                              </p:par>
                              <p:par>
                                <p:cTn id="163" presetID="10" presetClass="entr" presetSubtype="0" fill="hold" grpId="0" nodeType="withEffect">
                                  <p:stCondLst>
                                    <p:cond delay="10290"/>
                                  </p:stCondLst>
                                  <p:childTnLst>
                                    <p:set>
                                      <p:cBhvr>
                                        <p:cTn id="164" dur="1" fill="hold">
                                          <p:stCondLst>
                                            <p:cond delay="0"/>
                                          </p:stCondLst>
                                        </p:cTn>
                                        <p:tgtEl>
                                          <p:spTgt spid="52"/>
                                        </p:tgtEl>
                                        <p:attrNameLst>
                                          <p:attrName>style.visibility</p:attrName>
                                        </p:attrNameLst>
                                      </p:cBhvr>
                                      <p:to>
                                        <p:strVal val="visible"/>
                                      </p:to>
                                    </p:set>
                                    <p:animEffect transition="in" filter="fade">
                                      <p:cBhvr>
                                        <p:cTn id="165" dur="200"/>
                                        <p:tgtEl>
                                          <p:spTgt spid="52"/>
                                        </p:tgtEl>
                                      </p:cBhvr>
                                    </p:animEffect>
                                  </p:childTnLst>
                                </p:cTn>
                              </p:par>
                              <p:par>
                                <p:cTn id="166" presetID="10" presetClass="entr" presetSubtype="0" fill="hold" grpId="0" nodeType="withEffect">
                                  <p:stCondLst>
                                    <p:cond delay="10310"/>
                                  </p:stCondLst>
                                  <p:childTnLst>
                                    <p:set>
                                      <p:cBhvr>
                                        <p:cTn id="167" dur="1" fill="hold">
                                          <p:stCondLst>
                                            <p:cond delay="0"/>
                                          </p:stCondLst>
                                        </p:cTn>
                                        <p:tgtEl>
                                          <p:spTgt spid="56"/>
                                        </p:tgtEl>
                                        <p:attrNameLst>
                                          <p:attrName>style.visibility</p:attrName>
                                        </p:attrNameLst>
                                      </p:cBhvr>
                                      <p:to>
                                        <p:strVal val="visible"/>
                                      </p:to>
                                    </p:set>
                                    <p:animEffect transition="in" filter="fade">
                                      <p:cBhvr>
                                        <p:cTn id="168" dur="200"/>
                                        <p:tgtEl>
                                          <p:spTgt spid="56"/>
                                        </p:tgtEl>
                                      </p:cBhvr>
                                    </p:animEffect>
                                  </p:childTnLst>
                                </p:cTn>
                              </p:par>
                              <p:par>
                                <p:cTn id="169" presetID="10" presetClass="entr" presetSubtype="0" fill="hold" grpId="0" nodeType="withEffect">
                                  <p:stCondLst>
                                    <p:cond delay="10350"/>
                                  </p:stCondLst>
                                  <p:childTnLst>
                                    <p:set>
                                      <p:cBhvr>
                                        <p:cTn id="170" dur="1" fill="hold">
                                          <p:stCondLst>
                                            <p:cond delay="0"/>
                                          </p:stCondLst>
                                        </p:cTn>
                                        <p:tgtEl>
                                          <p:spTgt spid="70"/>
                                        </p:tgtEl>
                                        <p:attrNameLst>
                                          <p:attrName>style.visibility</p:attrName>
                                        </p:attrNameLst>
                                      </p:cBhvr>
                                      <p:to>
                                        <p:strVal val="visible"/>
                                      </p:to>
                                    </p:set>
                                    <p:animEffect transition="in" filter="fade">
                                      <p:cBhvr>
                                        <p:cTn id="171" dur="1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6" grpId="2" animBg="1"/>
      <p:bldP spid="46" grpId="3" animBg="1"/>
      <p:bldP spid="46" grpId="4" animBg="1"/>
      <p:bldP spid="46" grpId="5" animBg="1"/>
      <p:bldP spid="46" grpId="6" animBg="1"/>
      <p:bldP spid="58" grpId="0" animBg="1"/>
      <p:bldP spid="58" grpId="1" animBg="1"/>
      <p:bldP spid="69" grpId="0"/>
      <p:bldGraphic spid="7" grpId="0" uiExpand="1">
        <p:bldSub>
          <a:bldChart bld="series"/>
        </p:bldSub>
      </p:bldGraphic>
      <p:bldP spid="70" grpId="0"/>
      <p:bldP spid="49" grpId="0" animBg="1"/>
      <p:bldP spid="49" grpId="1" animBg="1"/>
      <p:bldP spid="49" grpId="2" animBg="1"/>
      <p:bldP spid="49" grpId="3" animBg="1"/>
      <p:bldP spid="49" grpId="4" animBg="1"/>
      <p:bldP spid="49" grpId="5" animBg="1"/>
      <p:bldP spid="49" grpId="6" animBg="1"/>
      <p:bldP spid="50" grpId="0"/>
      <p:bldP spid="51" grpId="0"/>
      <p:bldP spid="55" grpId="0"/>
      <p:bldP spid="33" grpId="0"/>
      <p:bldP spid="39" grpId="0" animBg="1"/>
      <p:bldP spid="39" grpId="1" animBg="1"/>
      <p:bldP spid="39" grpId="2" animBg="1"/>
      <p:bldP spid="57" grpId="0" animBg="1"/>
      <p:bldP spid="57" grpId="1" animBg="1"/>
      <p:bldP spid="57" grpId="2" animBg="1"/>
      <p:bldP spid="57" grpId="3"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7" grpId="0" animBg="1"/>
      <p:bldP spid="47" grpId="1" animBg="1"/>
      <p:bldP spid="48" grpId="0" animBg="1"/>
      <p:bldP spid="52" grpId="0" animBg="1"/>
      <p:bldP spid="53" grpId="0" animBg="1"/>
      <p:bldP spid="54" grpId="0" animBg="1"/>
      <p:bldP spid="56"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1" grpId="0" animBg="1"/>
      <p:bldP spid="7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005330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621703865"/>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128426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99" name="椭圆 938"/>
          <p:cNvSpPr/>
          <p:nvPr/>
        </p:nvSpPr>
        <p:spPr>
          <a:xfrm>
            <a:off x="4351382" y="153411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2" name="直接连接符 101"/>
          <p:cNvCxnSpPr/>
          <p:nvPr/>
        </p:nvCxnSpPr>
        <p:spPr>
          <a:xfrm>
            <a:off x="5232312" y="3047999"/>
            <a:ext cx="1777277"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109" name="椭圆 938"/>
          <p:cNvSpPr/>
          <p:nvPr/>
        </p:nvSpPr>
        <p:spPr>
          <a:xfrm>
            <a:off x="7202717" y="153411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直接连接符 111"/>
          <p:cNvCxnSpPr/>
          <p:nvPr/>
        </p:nvCxnSpPr>
        <p:spPr>
          <a:xfrm>
            <a:off x="2718105" y="4005942"/>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41" idx="0"/>
          </p:cNvCxnSpPr>
          <p:nvPr/>
        </p:nvCxnSpPr>
        <p:spPr>
          <a:xfrm>
            <a:off x="4693366" y="3996103"/>
            <a:ext cx="27877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64" idx="0"/>
          </p:cNvCxnSpPr>
          <p:nvPr/>
        </p:nvCxnSpPr>
        <p:spPr>
          <a:xfrm>
            <a:off x="8094066" y="4005215"/>
            <a:ext cx="1548111" cy="728"/>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41" name="椭圆 938"/>
          <p:cNvSpPr/>
          <p:nvPr/>
        </p:nvSpPr>
        <p:spPr>
          <a:xfrm>
            <a:off x="4305179" y="461903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2570103" y="2869518"/>
            <a:ext cx="356958" cy="356958"/>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396389" y="2865770"/>
            <a:ext cx="364454" cy="364454"/>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396389" y="3822988"/>
            <a:ext cx="364454" cy="364454"/>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938"/>
          <p:cNvSpPr/>
          <p:nvPr/>
        </p:nvSpPr>
        <p:spPr>
          <a:xfrm>
            <a:off x="7397964" y="4609505"/>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2570103" y="3826736"/>
            <a:ext cx="356958" cy="356958"/>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952493" y="1362073"/>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项目一标题</a:t>
            </a:r>
          </a:p>
        </p:txBody>
      </p:sp>
      <p:sp>
        <p:nvSpPr>
          <p:cNvPr id="91" name="文本框 90"/>
          <p:cNvSpPr txBox="1"/>
          <p:nvPr/>
        </p:nvSpPr>
        <p:spPr>
          <a:xfrm>
            <a:off x="952493" y="1882341"/>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93" name="文本框 92"/>
          <p:cNvSpPr txBox="1"/>
          <p:nvPr/>
        </p:nvSpPr>
        <p:spPr>
          <a:xfrm>
            <a:off x="8466264" y="1362073"/>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项目二标题</a:t>
            </a:r>
          </a:p>
        </p:txBody>
      </p:sp>
      <p:sp>
        <p:nvSpPr>
          <p:cNvPr id="94" name="文本框 93"/>
          <p:cNvSpPr txBox="1"/>
          <p:nvPr/>
        </p:nvSpPr>
        <p:spPr>
          <a:xfrm>
            <a:off x="8466264" y="1882341"/>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96" name="文本框 95"/>
          <p:cNvSpPr txBox="1"/>
          <p:nvPr/>
        </p:nvSpPr>
        <p:spPr>
          <a:xfrm>
            <a:off x="952493" y="427476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项目四标题</a:t>
            </a:r>
          </a:p>
        </p:txBody>
      </p:sp>
      <p:sp>
        <p:nvSpPr>
          <p:cNvPr id="97" name="文本框 96"/>
          <p:cNvSpPr txBox="1"/>
          <p:nvPr/>
        </p:nvSpPr>
        <p:spPr>
          <a:xfrm>
            <a:off x="952493" y="4795028"/>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103" name="文本框 102"/>
          <p:cNvSpPr txBox="1"/>
          <p:nvPr/>
        </p:nvSpPr>
        <p:spPr>
          <a:xfrm>
            <a:off x="8466264" y="427476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项目三标题</a:t>
            </a:r>
          </a:p>
        </p:txBody>
      </p:sp>
      <p:sp>
        <p:nvSpPr>
          <p:cNvPr id="108" name="文本框 107"/>
          <p:cNvSpPr txBox="1"/>
          <p:nvPr/>
        </p:nvSpPr>
        <p:spPr>
          <a:xfrm>
            <a:off x="8466264" y="4795028"/>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grpSp>
        <p:nvGrpSpPr>
          <p:cNvPr id="4" name="组合 3"/>
          <p:cNvGrpSpPr/>
          <p:nvPr/>
        </p:nvGrpSpPr>
        <p:grpSpPr>
          <a:xfrm>
            <a:off x="4158254" y="1362074"/>
            <a:ext cx="1074058" cy="3372803"/>
            <a:chOff x="4090655" y="1362074"/>
            <a:chExt cx="1074058" cy="3372803"/>
          </a:xfrm>
        </p:grpSpPr>
        <p:grpSp>
          <p:nvGrpSpPr>
            <p:cNvPr id="2" name="组合 1"/>
            <p:cNvGrpSpPr/>
            <p:nvPr/>
          </p:nvGrpSpPr>
          <p:grpSpPr>
            <a:xfrm>
              <a:off x="4090655" y="1362074"/>
              <a:ext cx="1074058" cy="1686880"/>
              <a:chOff x="4090655" y="1362074"/>
              <a:chExt cx="1074058" cy="1686880"/>
            </a:xfrm>
          </p:grpSpPr>
          <p:sp>
            <p:nvSpPr>
              <p:cNvPr id="100" name="自由: 形状 99"/>
              <p:cNvSpPr/>
              <p:nvPr/>
            </p:nvSpPr>
            <p:spPr>
              <a:xfrm>
                <a:off x="4090655" y="1362074"/>
                <a:ext cx="1074058"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自由: 形状 100"/>
              <p:cNvSpPr/>
              <p:nvPr/>
            </p:nvSpPr>
            <p:spPr>
              <a:xfrm>
                <a:off x="4283070" y="2393950"/>
                <a:ext cx="689229" cy="65500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537029 h 1686878"/>
                  <a:gd name="connsiteX1" fmla="*/ 537029 w 1074058"/>
                  <a:gd name="connsiteY1" fmla="*/ 0 h 1686878"/>
                  <a:gd name="connsiteX2" fmla="*/ 1074058 w 1074058"/>
                  <a:gd name="connsiteY2" fmla="*/ 537029 h 1686878"/>
                  <a:gd name="connsiteX3" fmla="*/ 1074057 w 1074058"/>
                  <a:gd name="connsiteY3" fmla="*/ 1685925 h 1686878"/>
                  <a:gd name="connsiteX4" fmla="*/ 880929 w 1074058"/>
                  <a:gd name="connsiteY4" fmla="*/ 1685925 h 1686878"/>
                  <a:gd name="connsiteX5" fmla="*/ 880929 w 1074058"/>
                  <a:gd name="connsiteY5" fmla="*/ 1031874 h 1686878"/>
                  <a:gd name="connsiteX6" fmla="*/ 193129 w 1074058"/>
                  <a:gd name="connsiteY6" fmla="*/ 1031874 h 1686878"/>
                  <a:gd name="connsiteX7" fmla="*/ 191700 w 1074058"/>
                  <a:gd name="connsiteY7" fmla="*/ 1686878 h 1686878"/>
                  <a:gd name="connsiteX0" fmla="*/ 345329 w 882358"/>
                  <a:gd name="connsiteY0" fmla="*/ 0 h 1686878"/>
                  <a:gd name="connsiteX1" fmla="*/ 882358 w 882358"/>
                  <a:gd name="connsiteY1" fmla="*/ 537029 h 1686878"/>
                  <a:gd name="connsiteX2" fmla="*/ 882357 w 882358"/>
                  <a:gd name="connsiteY2" fmla="*/ 1685925 h 1686878"/>
                  <a:gd name="connsiteX3" fmla="*/ 689229 w 882358"/>
                  <a:gd name="connsiteY3" fmla="*/ 1685925 h 1686878"/>
                  <a:gd name="connsiteX4" fmla="*/ 689229 w 882358"/>
                  <a:gd name="connsiteY4" fmla="*/ 1031874 h 1686878"/>
                  <a:gd name="connsiteX5" fmla="*/ 1429 w 882358"/>
                  <a:gd name="connsiteY5" fmla="*/ 1031874 h 1686878"/>
                  <a:gd name="connsiteX6" fmla="*/ 0 w 882358"/>
                  <a:gd name="connsiteY6" fmla="*/ 1686878 h 1686878"/>
                  <a:gd name="connsiteX0" fmla="*/ 882358 w 882358"/>
                  <a:gd name="connsiteY0" fmla="*/ 0 h 1149849"/>
                  <a:gd name="connsiteX1" fmla="*/ 882357 w 882358"/>
                  <a:gd name="connsiteY1" fmla="*/ 1148896 h 1149849"/>
                  <a:gd name="connsiteX2" fmla="*/ 689229 w 882358"/>
                  <a:gd name="connsiteY2" fmla="*/ 1148896 h 1149849"/>
                  <a:gd name="connsiteX3" fmla="*/ 689229 w 882358"/>
                  <a:gd name="connsiteY3" fmla="*/ 494845 h 1149849"/>
                  <a:gd name="connsiteX4" fmla="*/ 1429 w 882358"/>
                  <a:gd name="connsiteY4" fmla="*/ 494845 h 1149849"/>
                  <a:gd name="connsiteX5" fmla="*/ 0 w 882358"/>
                  <a:gd name="connsiteY5" fmla="*/ 1149849 h 1149849"/>
                  <a:gd name="connsiteX0" fmla="*/ 882357 w 882357"/>
                  <a:gd name="connsiteY0" fmla="*/ 654051 h 655004"/>
                  <a:gd name="connsiteX1" fmla="*/ 689229 w 882357"/>
                  <a:gd name="connsiteY1" fmla="*/ 654051 h 655004"/>
                  <a:gd name="connsiteX2" fmla="*/ 689229 w 882357"/>
                  <a:gd name="connsiteY2" fmla="*/ 0 h 655004"/>
                  <a:gd name="connsiteX3" fmla="*/ 1429 w 882357"/>
                  <a:gd name="connsiteY3" fmla="*/ 0 h 655004"/>
                  <a:gd name="connsiteX4" fmla="*/ 0 w 882357"/>
                  <a:gd name="connsiteY4" fmla="*/ 655004 h 655004"/>
                  <a:gd name="connsiteX0" fmla="*/ 689229 w 689229"/>
                  <a:gd name="connsiteY0" fmla="*/ 654051 h 655004"/>
                  <a:gd name="connsiteX1" fmla="*/ 689229 w 689229"/>
                  <a:gd name="connsiteY1" fmla="*/ 0 h 655004"/>
                  <a:gd name="connsiteX2" fmla="*/ 1429 w 689229"/>
                  <a:gd name="connsiteY2" fmla="*/ 0 h 655004"/>
                  <a:gd name="connsiteX3" fmla="*/ 0 w 689229"/>
                  <a:gd name="connsiteY3" fmla="*/ 655004 h 655004"/>
                </a:gdLst>
                <a:ahLst/>
                <a:cxnLst>
                  <a:cxn ang="0">
                    <a:pos x="connsiteX0" y="connsiteY0"/>
                  </a:cxn>
                  <a:cxn ang="0">
                    <a:pos x="connsiteX1" y="connsiteY1"/>
                  </a:cxn>
                  <a:cxn ang="0">
                    <a:pos x="connsiteX2" y="connsiteY2"/>
                  </a:cxn>
                  <a:cxn ang="0">
                    <a:pos x="connsiteX3" y="connsiteY3"/>
                  </a:cxn>
                </a:cxnLst>
                <a:rect l="l" t="t" r="r" b="b"/>
                <a:pathLst>
                  <a:path w="689229" h="655004">
                    <a:moveTo>
                      <a:pt x="689229" y="654051"/>
                    </a:moveTo>
                    <a:lnTo>
                      <a:pt x="689229" y="0"/>
                    </a:lnTo>
                    <a:lnTo>
                      <a:pt x="1429" y="0"/>
                    </a:lnTo>
                    <a:cubicBezTo>
                      <a:pt x="1429" y="218017"/>
                      <a:pt x="0" y="655004"/>
                      <a:pt x="0" y="655004"/>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10800000">
              <a:off x="4090655" y="3047997"/>
              <a:ext cx="1074058" cy="1686880"/>
              <a:chOff x="4090655" y="1362074"/>
              <a:chExt cx="1074058" cy="1686880"/>
            </a:xfrm>
          </p:grpSpPr>
          <p:sp>
            <p:nvSpPr>
              <p:cNvPr id="53" name="自由: 形状 52"/>
              <p:cNvSpPr/>
              <p:nvPr/>
            </p:nvSpPr>
            <p:spPr>
              <a:xfrm>
                <a:off x="4090655" y="1362074"/>
                <a:ext cx="1074058"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自由: 形状 53"/>
              <p:cNvSpPr/>
              <p:nvPr/>
            </p:nvSpPr>
            <p:spPr>
              <a:xfrm>
                <a:off x="4283070" y="2393950"/>
                <a:ext cx="689229" cy="65500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537029 h 1686878"/>
                  <a:gd name="connsiteX1" fmla="*/ 537029 w 1074058"/>
                  <a:gd name="connsiteY1" fmla="*/ 0 h 1686878"/>
                  <a:gd name="connsiteX2" fmla="*/ 1074058 w 1074058"/>
                  <a:gd name="connsiteY2" fmla="*/ 537029 h 1686878"/>
                  <a:gd name="connsiteX3" fmla="*/ 1074057 w 1074058"/>
                  <a:gd name="connsiteY3" fmla="*/ 1685925 h 1686878"/>
                  <a:gd name="connsiteX4" fmla="*/ 880929 w 1074058"/>
                  <a:gd name="connsiteY4" fmla="*/ 1685925 h 1686878"/>
                  <a:gd name="connsiteX5" fmla="*/ 880929 w 1074058"/>
                  <a:gd name="connsiteY5" fmla="*/ 1031874 h 1686878"/>
                  <a:gd name="connsiteX6" fmla="*/ 193129 w 1074058"/>
                  <a:gd name="connsiteY6" fmla="*/ 1031874 h 1686878"/>
                  <a:gd name="connsiteX7" fmla="*/ 191700 w 1074058"/>
                  <a:gd name="connsiteY7" fmla="*/ 1686878 h 1686878"/>
                  <a:gd name="connsiteX0" fmla="*/ 345329 w 882358"/>
                  <a:gd name="connsiteY0" fmla="*/ 0 h 1686878"/>
                  <a:gd name="connsiteX1" fmla="*/ 882358 w 882358"/>
                  <a:gd name="connsiteY1" fmla="*/ 537029 h 1686878"/>
                  <a:gd name="connsiteX2" fmla="*/ 882357 w 882358"/>
                  <a:gd name="connsiteY2" fmla="*/ 1685925 h 1686878"/>
                  <a:gd name="connsiteX3" fmla="*/ 689229 w 882358"/>
                  <a:gd name="connsiteY3" fmla="*/ 1685925 h 1686878"/>
                  <a:gd name="connsiteX4" fmla="*/ 689229 w 882358"/>
                  <a:gd name="connsiteY4" fmla="*/ 1031874 h 1686878"/>
                  <a:gd name="connsiteX5" fmla="*/ 1429 w 882358"/>
                  <a:gd name="connsiteY5" fmla="*/ 1031874 h 1686878"/>
                  <a:gd name="connsiteX6" fmla="*/ 0 w 882358"/>
                  <a:gd name="connsiteY6" fmla="*/ 1686878 h 1686878"/>
                  <a:gd name="connsiteX0" fmla="*/ 882358 w 882358"/>
                  <a:gd name="connsiteY0" fmla="*/ 0 h 1149849"/>
                  <a:gd name="connsiteX1" fmla="*/ 882357 w 882358"/>
                  <a:gd name="connsiteY1" fmla="*/ 1148896 h 1149849"/>
                  <a:gd name="connsiteX2" fmla="*/ 689229 w 882358"/>
                  <a:gd name="connsiteY2" fmla="*/ 1148896 h 1149849"/>
                  <a:gd name="connsiteX3" fmla="*/ 689229 w 882358"/>
                  <a:gd name="connsiteY3" fmla="*/ 494845 h 1149849"/>
                  <a:gd name="connsiteX4" fmla="*/ 1429 w 882358"/>
                  <a:gd name="connsiteY4" fmla="*/ 494845 h 1149849"/>
                  <a:gd name="connsiteX5" fmla="*/ 0 w 882358"/>
                  <a:gd name="connsiteY5" fmla="*/ 1149849 h 1149849"/>
                  <a:gd name="connsiteX0" fmla="*/ 882357 w 882357"/>
                  <a:gd name="connsiteY0" fmla="*/ 654051 h 655004"/>
                  <a:gd name="connsiteX1" fmla="*/ 689229 w 882357"/>
                  <a:gd name="connsiteY1" fmla="*/ 654051 h 655004"/>
                  <a:gd name="connsiteX2" fmla="*/ 689229 w 882357"/>
                  <a:gd name="connsiteY2" fmla="*/ 0 h 655004"/>
                  <a:gd name="connsiteX3" fmla="*/ 1429 w 882357"/>
                  <a:gd name="connsiteY3" fmla="*/ 0 h 655004"/>
                  <a:gd name="connsiteX4" fmla="*/ 0 w 882357"/>
                  <a:gd name="connsiteY4" fmla="*/ 655004 h 655004"/>
                  <a:gd name="connsiteX0" fmla="*/ 689229 w 689229"/>
                  <a:gd name="connsiteY0" fmla="*/ 654051 h 655004"/>
                  <a:gd name="connsiteX1" fmla="*/ 689229 w 689229"/>
                  <a:gd name="connsiteY1" fmla="*/ 0 h 655004"/>
                  <a:gd name="connsiteX2" fmla="*/ 1429 w 689229"/>
                  <a:gd name="connsiteY2" fmla="*/ 0 h 655004"/>
                  <a:gd name="connsiteX3" fmla="*/ 0 w 689229"/>
                  <a:gd name="connsiteY3" fmla="*/ 655004 h 655004"/>
                </a:gdLst>
                <a:ahLst/>
                <a:cxnLst>
                  <a:cxn ang="0">
                    <a:pos x="connsiteX0" y="connsiteY0"/>
                  </a:cxn>
                  <a:cxn ang="0">
                    <a:pos x="connsiteX1" y="connsiteY1"/>
                  </a:cxn>
                  <a:cxn ang="0">
                    <a:pos x="connsiteX2" y="connsiteY2"/>
                  </a:cxn>
                  <a:cxn ang="0">
                    <a:pos x="connsiteX3" y="connsiteY3"/>
                  </a:cxn>
                </a:cxnLst>
                <a:rect l="l" t="t" r="r" b="b"/>
                <a:pathLst>
                  <a:path w="689229" h="655004">
                    <a:moveTo>
                      <a:pt x="689229" y="654051"/>
                    </a:moveTo>
                    <a:lnTo>
                      <a:pt x="689229" y="0"/>
                    </a:lnTo>
                    <a:lnTo>
                      <a:pt x="1429" y="0"/>
                    </a:lnTo>
                    <a:cubicBezTo>
                      <a:pt x="1429" y="218017"/>
                      <a:pt x="0" y="655004"/>
                      <a:pt x="0" y="655004"/>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 name="组合 5"/>
          <p:cNvGrpSpPr/>
          <p:nvPr/>
        </p:nvGrpSpPr>
        <p:grpSpPr>
          <a:xfrm>
            <a:off x="7009588" y="1362073"/>
            <a:ext cx="1195674" cy="3373119"/>
            <a:chOff x="6941989" y="1362073"/>
            <a:chExt cx="1195674" cy="3373119"/>
          </a:xfrm>
        </p:grpSpPr>
        <p:grpSp>
          <p:nvGrpSpPr>
            <p:cNvPr id="5" name="组合 4"/>
            <p:cNvGrpSpPr/>
            <p:nvPr/>
          </p:nvGrpSpPr>
          <p:grpSpPr>
            <a:xfrm>
              <a:off x="6941989" y="1362073"/>
              <a:ext cx="1195674" cy="1712917"/>
              <a:chOff x="6941989" y="1362073"/>
              <a:chExt cx="1195674" cy="1712917"/>
            </a:xfrm>
          </p:grpSpPr>
          <p:sp>
            <p:nvSpPr>
              <p:cNvPr id="104" name="自由: 形状 103"/>
              <p:cNvSpPr/>
              <p:nvPr/>
            </p:nvSpPr>
            <p:spPr>
              <a:xfrm>
                <a:off x="6941989" y="1362074"/>
                <a:ext cx="537029"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537029"/>
                  <a:gd name="connsiteY0" fmla="*/ 1685925 h 1685925"/>
                  <a:gd name="connsiteX1" fmla="*/ 0 w 537029"/>
                  <a:gd name="connsiteY1" fmla="*/ 537029 h 1685925"/>
                  <a:gd name="connsiteX2" fmla="*/ 537029 w 537029"/>
                  <a:gd name="connsiteY2" fmla="*/ 0 h 1685925"/>
                </a:gdLst>
                <a:ahLst/>
                <a:cxnLst>
                  <a:cxn ang="0">
                    <a:pos x="connsiteX0" y="connsiteY0"/>
                  </a:cxn>
                  <a:cxn ang="0">
                    <a:pos x="connsiteX1" y="connsiteY1"/>
                  </a:cxn>
                  <a:cxn ang="0">
                    <a:pos x="connsiteX2" y="connsiteY2"/>
                  </a:cxn>
                </a:cxnLst>
                <a:rect l="l" t="t" r="r" b="b"/>
                <a:pathLst>
                  <a:path w="537029" h="1685925">
                    <a:moveTo>
                      <a:pt x="0" y="1685925"/>
                    </a:moveTo>
                    <a:lnTo>
                      <a:pt x="0" y="537029"/>
                    </a:lnTo>
                    <a:cubicBezTo>
                      <a:pt x="0" y="240436"/>
                      <a:pt x="240436" y="0"/>
                      <a:pt x="537029" y="0"/>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自由: 形状 104"/>
              <p:cNvSpPr/>
              <p:nvPr/>
            </p:nvSpPr>
            <p:spPr>
              <a:xfrm rot="16200000" flipV="1">
                <a:off x="7220709" y="1620042"/>
                <a:ext cx="1031877" cy="515939"/>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自由: 形状 105"/>
              <p:cNvSpPr/>
              <p:nvPr/>
            </p:nvSpPr>
            <p:spPr>
              <a:xfrm rot="16200000" flipV="1">
                <a:off x="7482252" y="2392586"/>
                <a:ext cx="655411" cy="655411"/>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 name="connsiteX0" fmla="*/ 0 w 537029"/>
                  <a:gd name="connsiteY0" fmla="*/ 0 h 537029"/>
                  <a:gd name="connsiteX1" fmla="*/ 537029 w 537029"/>
                  <a:gd name="connsiteY1" fmla="*/ 537029 h 537029"/>
                </a:gdLst>
                <a:ahLst/>
                <a:cxnLst>
                  <a:cxn ang="0">
                    <a:pos x="connsiteX0" y="connsiteY0"/>
                  </a:cxn>
                  <a:cxn ang="0">
                    <a:pos x="connsiteX1" y="connsiteY1"/>
                  </a:cxn>
                </a:cxnLst>
                <a:rect l="l" t="t" r="r" b="b"/>
                <a:pathLst>
                  <a:path w="537029" h="537029">
                    <a:moveTo>
                      <a:pt x="0" y="0"/>
                    </a:moveTo>
                    <a:cubicBezTo>
                      <a:pt x="296593" y="0"/>
                      <a:pt x="537029" y="240436"/>
                      <a:pt x="537029"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自由: 形状 41"/>
              <p:cNvSpPr/>
              <p:nvPr/>
            </p:nvSpPr>
            <p:spPr>
              <a:xfrm rot="10800000" flipV="1">
                <a:off x="7155488" y="2751460"/>
                <a:ext cx="647062" cy="323530"/>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0800000">
              <a:off x="6941989" y="3022275"/>
              <a:ext cx="1195674" cy="1712917"/>
              <a:chOff x="6941989" y="1362073"/>
              <a:chExt cx="1195674" cy="1712917"/>
            </a:xfrm>
          </p:grpSpPr>
          <p:sp>
            <p:nvSpPr>
              <p:cNvPr id="57" name="自由: 形状 56"/>
              <p:cNvSpPr/>
              <p:nvPr/>
            </p:nvSpPr>
            <p:spPr>
              <a:xfrm>
                <a:off x="6941989" y="1362074"/>
                <a:ext cx="537029"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537029"/>
                  <a:gd name="connsiteY0" fmla="*/ 1685925 h 1685925"/>
                  <a:gd name="connsiteX1" fmla="*/ 0 w 537029"/>
                  <a:gd name="connsiteY1" fmla="*/ 537029 h 1685925"/>
                  <a:gd name="connsiteX2" fmla="*/ 537029 w 537029"/>
                  <a:gd name="connsiteY2" fmla="*/ 0 h 1685925"/>
                </a:gdLst>
                <a:ahLst/>
                <a:cxnLst>
                  <a:cxn ang="0">
                    <a:pos x="connsiteX0" y="connsiteY0"/>
                  </a:cxn>
                  <a:cxn ang="0">
                    <a:pos x="connsiteX1" y="connsiteY1"/>
                  </a:cxn>
                  <a:cxn ang="0">
                    <a:pos x="connsiteX2" y="connsiteY2"/>
                  </a:cxn>
                </a:cxnLst>
                <a:rect l="l" t="t" r="r" b="b"/>
                <a:pathLst>
                  <a:path w="537029" h="1685925">
                    <a:moveTo>
                      <a:pt x="0" y="1685925"/>
                    </a:moveTo>
                    <a:lnTo>
                      <a:pt x="0" y="537029"/>
                    </a:lnTo>
                    <a:cubicBezTo>
                      <a:pt x="0" y="240436"/>
                      <a:pt x="240436" y="0"/>
                      <a:pt x="537029" y="0"/>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自由: 形状 57"/>
              <p:cNvSpPr/>
              <p:nvPr/>
            </p:nvSpPr>
            <p:spPr>
              <a:xfrm rot="16200000" flipV="1">
                <a:off x="7220709" y="1620042"/>
                <a:ext cx="1031877" cy="515939"/>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自由: 形状 58"/>
              <p:cNvSpPr/>
              <p:nvPr/>
            </p:nvSpPr>
            <p:spPr>
              <a:xfrm rot="16200000" flipV="1">
                <a:off x="7482252" y="2392586"/>
                <a:ext cx="655411" cy="655411"/>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 name="connsiteX0" fmla="*/ 0 w 537029"/>
                  <a:gd name="connsiteY0" fmla="*/ 0 h 537029"/>
                  <a:gd name="connsiteX1" fmla="*/ 537029 w 537029"/>
                  <a:gd name="connsiteY1" fmla="*/ 537029 h 537029"/>
                </a:gdLst>
                <a:ahLst/>
                <a:cxnLst>
                  <a:cxn ang="0">
                    <a:pos x="connsiteX0" y="connsiteY0"/>
                  </a:cxn>
                  <a:cxn ang="0">
                    <a:pos x="connsiteX1" y="connsiteY1"/>
                  </a:cxn>
                </a:cxnLst>
                <a:rect l="l" t="t" r="r" b="b"/>
                <a:pathLst>
                  <a:path w="537029" h="537029">
                    <a:moveTo>
                      <a:pt x="0" y="0"/>
                    </a:moveTo>
                    <a:cubicBezTo>
                      <a:pt x="296593" y="0"/>
                      <a:pt x="537029" y="240436"/>
                      <a:pt x="537029"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自由: 形状 59"/>
              <p:cNvSpPr/>
              <p:nvPr/>
            </p:nvSpPr>
            <p:spPr>
              <a:xfrm rot="10800000" flipV="1">
                <a:off x="7155488" y="2751460"/>
                <a:ext cx="647062" cy="323530"/>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 name="line01"/>
          <p:cNvCxnSpPr/>
          <p:nvPr/>
        </p:nvCxnSpPr>
        <p:spPr>
          <a:xfrm>
            <a:off x="6120950" y="3047999"/>
            <a:ext cx="0"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05262" y="3047999"/>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718105" y="3047997"/>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7" name="椭圆 76"/>
          <p:cNvSpPr/>
          <p:nvPr/>
        </p:nvSpPr>
        <p:spPr>
          <a:xfrm>
            <a:off x="4443581" y="1802862"/>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656223" y="1789533"/>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629061" y="1578886"/>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415214" y="1629519"/>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670816" y="1639190"/>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684888" y="2084128"/>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382249" y="187801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569098" y="196754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616577" y="157021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4908576" y="176092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448558" y="1802862"/>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7506585" y="1789533"/>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7326607" y="1593335"/>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543339" y="1603334"/>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7310850" y="1730144"/>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7535250" y="2084128"/>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232611" y="187801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7419460" y="196754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466939" y="157021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758938" y="176092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4141974" y="2321921"/>
            <a:ext cx="1022887" cy="3373439"/>
            <a:chOff x="4141974" y="2321921"/>
            <a:chExt cx="1022887" cy="3373439"/>
          </a:xfrm>
        </p:grpSpPr>
        <p:grpSp>
          <p:nvGrpSpPr>
            <p:cNvPr id="32" name="组合 31"/>
            <p:cNvGrpSpPr/>
            <p:nvPr/>
          </p:nvGrpSpPr>
          <p:grpSpPr>
            <a:xfrm>
              <a:off x="4158255" y="4009433"/>
              <a:ext cx="1006606" cy="1685927"/>
              <a:chOff x="4158255" y="4009433"/>
              <a:chExt cx="1006606" cy="1685927"/>
            </a:xfrm>
          </p:grpSpPr>
          <p:cxnSp>
            <p:nvCxnSpPr>
              <p:cNvPr id="124" name="直接连接符 123"/>
              <p:cNvCxnSpPr/>
              <p:nvPr/>
            </p:nvCxnSpPr>
            <p:spPr>
              <a:xfrm flipV="1">
                <a:off x="4158255" y="4015467"/>
                <a:ext cx="0" cy="1679892"/>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27" name="矩形: 圆角 26"/>
              <p:cNvSpPr/>
              <p:nvPr/>
            </p:nvSpPr>
            <p:spPr>
              <a:xfrm>
                <a:off x="4693367" y="400943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4167791" y="5695359"/>
                <a:ext cx="52557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grpSp>
        <p:grpSp>
          <p:nvGrpSpPr>
            <p:cNvPr id="136" name="组合 135"/>
            <p:cNvGrpSpPr/>
            <p:nvPr/>
          </p:nvGrpSpPr>
          <p:grpSpPr>
            <a:xfrm rot="10800000">
              <a:off x="4141974" y="2321921"/>
              <a:ext cx="1006606" cy="1685927"/>
              <a:chOff x="4158255" y="4009433"/>
              <a:chExt cx="1006606" cy="1685927"/>
            </a:xfrm>
          </p:grpSpPr>
          <p:cxnSp>
            <p:nvCxnSpPr>
              <p:cNvPr id="137" name="直接连接符 136"/>
              <p:cNvCxnSpPr/>
              <p:nvPr/>
            </p:nvCxnSpPr>
            <p:spPr>
              <a:xfrm flipV="1">
                <a:off x="4158255" y="4015467"/>
                <a:ext cx="0" cy="1679892"/>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39" name="矩形: 圆角 26"/>
              <p:cNvSpPr/>
              <p:nvPr/>
            </p:nvSpPr>
            <p:spPr>
              <a:xfrm>
                <a:off x="4693367" y="400943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p:nvPr/>
            </p:nvCxnSpPr>
            <p:spPr>
              <a:xfrm>
                <a:off x="4167791" y="5695359"/>
                <a:ext cx="525575"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grpSp>
      </p:grpSp>
      <p:grpSp>
        <p:nvGrpSpPr>
          <p:cNvPr id="36" name="组合 35"/>
          <p:cNvGrpSpPr/>
          <p:nvPr/>
        </p:nvGrpSpPr>
        <p:grpSpPr>
          <a:xfrm>
            <a:off x="7009588" y="2326005"/>
            <a:ext cx="1268704" cy="3356026"/>
            <a:chOff x="7009588" y="2326005"/>
            <a:chExt cx="1268704" cy="3356026"/>
          </a:xfrm>
        </p:grpSpPr>
        <p:grpSp>
          <p:nvGrpSpPr>
            <p:cNvPr id="35" name="组合 34"/>
            <p:cNvGrpSpPr/>
            <p:nvPr/>
          </p:nvGrpSpPr>
          <p:grpSpPr>
            <a:xfrm>
              <a:off x="7009588" y="3996103"/>
              <a:ext cx="1084478" cy="1685928"/>
              <a:chOff x="7009588" y="3996103"/>
              <a:chExt cx="1084478" cy="1685928"/>
            </a:xfrm>
          </p:grpSpPr>
          <p:cxnSp>
            <p:nvCxnSpPr>
              <p:cNvPr id="120" name="直接连接符 119"/>
              <p:cNvCxnSpPr>
                <a:stCxn id="141" idx="3"/>
              </p:cNvCxnSpPr>
              <p:nvPr/>
            </p:nvCxnSpPr>
            <p:spPr>
              <a:xfrm>
                <a:off x="7481082" y="5682030"/>
                <a:ext cx="546530"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141" name="矩形: 圆角 26"/>
              <p:cNvSpPr/>
              <p:nvPr/>
            </p:nvSpPr>
            <p:spPr>
              <a:xfrm flipH="1">
                <a:off x="7009588" y="399610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flipV="1">
                <a:off x="8027612" y="5297308"/>
                <a:ext cx="0" cy="384723"/>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741524" y="5297308"/>
                <a:ext cx="286088"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64" name="矩形: 圆角 26"/>
              <p:cNvSpPr/>
              <p:nvPr/>
            </p:nvSpPr>
            <p:spPr>
              <a:xfrm flipH="1">
                <a:off x="7621655" y="4005215"/>
                <a:ext cx="472411" cy="648923"/>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0" fmla="*/ 0 w 471493"/>
                  <a:gd name="connsiteY0" fmla="*/ 0 h 1214434"/>
                  <a:gd name="connsiteX1" fmla="*/ 471493 w 471493"/>
                  <a:gd name="connsiteY1" fmla="*/ 471493 h 1214434"/>
                  <a:gd name="connsiteX2" fmla="*/ 471492 w 471493"/>
                  <a:gd name="connsiteY2" fmla="*/ 1214434 h 1214434"/>
                  <a:gd name="connsiteX0" fmla="*/ 0 w 506266"/>
                  <a:gd name="connsiteY0" fmla="*/ 0 h 1214434"/>
                  <a:gd name="connsiteX1" fmla="*/ 471493 w 506266"/>
                  <a:gd name="connsiteY1" fmla="*/ 471493 h 1214434"/>
                  <a:gd name="connsiteX2" fmla="*/ 471037 w 506266"/>
                  <a:gd name="connsiteY2" fmla="*/ 648923 h 1214434"/>
                  <a:gd name="connsiteX3" fmla="*/ 471492 w 506266"/>
                  <a:gd name="connsiteY3" fmla="*/ 1214434 h 1214434"/>
                  <a:gd name="connsiteX0" fmla="*/ 0 w 506266"/>
                  <a:gd name="connsiteY0" fmla="*/ 0 h 648923"/>
                  <a:gd name="connsiteX1" fmla="*/ 471493 w 506266"/>
                  <a:gd name="connsiteY1" fmla="*/ 471493 h 648923"/>
                  <a:gd name="connsiteX2" fmla="*/ 471037 w 506266"/>
                  <a:gd name="connsiteY2" fmla="*/ 648923 h 648923"/>
                  <a:gd name="connsiteX0" fmla="*/ 0 w 506266"/>
                  <a:gd name="connsiteY0" fmla="*/ 0 h 648923"/>
                  <a:gd name="connsiteX1" fmla="*/ 471493 w 506266"/>
                  <a:gd name="connsiteY1" fmla="*/ 471493 h 648923"/>
                  <a:gd name="connsiteX2" fmla="*/ 471037 w 506266"/>
                  <a:gd name="connsiteY2" fmla="*/ 648923 h 648923"/>
                  <a:gd name="connsiteX0" fmla="*/ 0 w 472411"/>
                  <a:gd name="connsiteY0" fmla="*/ 0 h 648923"/>
                  <a:gd name="connsiteX1" fmla="*/ 471493 w 472411"/>
                  <a:gd name="connsiteY1" fmla="*/ 471493 h 648923"/>
                  <a:gd name="connsiteX2" fmla="*/ 471037 w 472411"/>
                  <a:gd name="connsiteY2" fmla="*/ 648923 h 648923"/>
                </a:gdLst>
                <a:ahLst/>
                <a:cxnLst>
                  <a:cxn ang="0">
                    <a:pos x="connsiteX0" y="connsiteY0"/>
                  </a:cxn>
                  <a:cxn ang="0">
                    <a:pos x="connsiteX1" y="connsiteY1"/>
                  </a:cxn>
                  <a:cxn ang="0">
                    <a:pos x="connsiteX2" y="connsiteY2"/>
                  </a:cxn>
                </a:cxnLst>
                <a:rect l="l" t="t" r="r" b="b"/>
                <a:pathLst>
                  <a:path w="472411" h="648923">
                    <a:moveTo>
                      <a:pt x="0" y="0"/>
                    </a:moveTo>
                    <a:cubicBezTo>
                      <a:pt x="260398" y="0"/>
                      <a:pt x="471493" y="211095"/>
                      <a:pt x="471493" y="471493"/>
                    </a:cubicBezTo>
                    <a:cubicBezTo>
                      <a:pt x="473799" y="605047"/>
                      <a:pt x="471037" y="525100"/>
                      <a:pt x="471037" y="648923"/>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p:cNvGrpSpPr/>
            <p:nvPr/>
          </p:nvGrpSpPr>
          <p:grpSpPr>
            <a:xfrm rot="10800000">
              <a:off x="7193814" y="2326005"/>
              <a:ext cx="1084478" cy="1685928"/>
              <a:chOff x="7009588" y="3996103"/>
              <a:chExt cx="1084478" cy="1685928"/>
            </a:xfrm>
          </p:grpSpPr>
          <p:cxnSp>
            <p:nvCxnSpPr>
              <p:cNvPr id="143" name="直接连接符 142"/>
              <p:cNvCxnSpPr>
                <a:stCxn id="144" idx="3"/>
              </p:cNvCxnSpPr>
              <p:nvPr/>
            </p:nvCxnSpPr>
            <p:spPr>
              <a:xfrm>
                <a:off x="7481082" y="5682030"/>
                <a:ext cx="546530"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44" name="矩形: 圆角 26"/>
              <p:cNvSpPr/>
              <p:nvPr/>
            </p:nvSpPr>
            <p:spPr>
              <a:xfrm flipH="1">
                <a:off x="7009588" y="399610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p:nvPr/>
            </p:nvCxnSpPr>
            <p:spPr>
              <a:xfrm flipV="1">
                <a:off x="8027612" y="5297308"/>
                <a:ext cx="0" cy="384723"/>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7741524" y="5297308"/>
                <a:ext cx="286088"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47" name="矩形: 圆角 26"/>
              <p:cNvSpPr/>
              <p:nvPr/>
            </p:nvSpPr>
            <p:spPr>
              <a:xfrm flipH="1">
                <a:off x="7621655" y="4005215"/>
                <a:ext cx="472411" cy="648923"/>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0" fmla="*/ 0 w 471493"/>
                  <a:gd name="connsiteY0" fmla="*/ 0 h 1214434"/>
                  <a:gd name="connsiteX1" fmla="*/ 471493 w 471493"/>
                  <a:gd name="connsiteY1" fmla="*/ 471493 h 1214434"/>
                  <a:gd name="connsiteX2" fmla="*/ 471492 w 471493"/>
                  <a:gd name="connsiteY2" fmla="*/ 1214434 h 1214434"/>
                  <a:gd name="connsiteX0" fmla="*/ 0 w 506266"/>
                  <a:gd name="connsiteY0" fmla="*/ 0 h 1214434"/>
                  <a:gd name="connsiteX1" fmla="*/ 471493 w 506266"/>
                  <a:gd name="connsiteY1" fmla="*/ 471493 h 1214434"/>
                  <a:gd name="connsiteX2" fmla="*/ 471037 w 506266"/>
                  <a:gd name="connsiteY2" fmla="*/ 648923 h 1214434"/>
                  <a:gd name="connsiteX3" fmla="*/ 471492 w 506266"/>
                  <a:gd name="connsiteY3" fmla="*/ 1214434 h 1214434"/>
                  <a:gd name="connsiteX0" fmla="*/ 0 w 506266"/>
                  <a:gd name="connsiteY0" fmla="*/ 0 h 648923"/>
                  <a:gd name="connsiteX1" fmla="*/ 471493 w 506266"/>
                  <a:gd name="connsiteY1" fmla="*/ 471493 h 648923"/>
                  <a:gd name="connsiteX2" fmla="*/ 471037 w 506266"/>
                  <a:gd name="connsiteY2" fmla="*/ 648923 h 648923"/>
                  <a:gd name="connsiteX0" fmla="*/ 0 w 506266"/>
                  <a:gd name="connsiteY0" fmla="*/ 0 h 648923"/>
                  <a:gd name="connsiteX1" fmla="*/ 471493 w 506266"/>
                  <a:gd name="connsiteY1" fmla="*/ 471493 h 648923"/>
                  <a:gd name="connsiteX2" fmla="*/ 471037 w 506266"/>
                  <a:gd name="connsiteY2" fmla="*/ 648923 h 648923"/>
                  <a:gd name="connsiteX0" fmla="*/ 0 w 472411"/>
                  <a:gd name="connsiteY0" fmla="*/ 0 h 648923"/>
                  <a:gd name="connsiteX1" fmla="*/ 471493 w 472411"/>
                  <a:gd name="connsiteY1" fmla="*/ 471493 h 648923"/>
                  <a:gd name="connsiteX2" fmla="*/ 471037 w 472411"/>
                  <a:gd name="connsiteY2" fmla="*/ 648923 h 648923"/>
                </a:gdLst>
                <a:ahLst/>
                <a:cxnLst>
                  <a:cxn ang="0">
                    <a:pos x="connsiteX0" y="connsiteY0"/>
                  </a:cxn>
                  <a:cxn ang="0">
                    <a:pos x="connsiteX1" y="connsiteY1"/>
                  </a:cxn>
                  <a:cxn ang="0">
                    <a:pos x="connsiteX2" y="connsiteY2"/>
                  </a:cxn>
                </a:cxnLst>
                <a:rect l="l" t="t" r="r" b="b"/>
                <a:pathLst>
                  <a:path w="472411" h="648923">
                    <a:moveTo>
                      <a:pt x="0" y="0"/>
                    </a:moveTo>
                    <a:cubicBezTo>
                      <a:pt x="260398" y="0"/>
                      <a:pt x="471493" y="211095"/>
                      <a:pt x="471493" y="471493"/>
                    </a:cubicBezTo>
                    <a:cubicBezTo>
                      <a:pt x="473799" y="605047"/>
                      <a:pt x="471037" y="525100"/>
                      <a:pt x="471037" y="648923"/>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椭圆 148"/>
          <p:cNvSpPr/>
          <p:nvPr/>
        </p:nvSpPr>
        <p:spPr>
          <a:xfrm>
            <a:off x="4398445" y="4889417"/>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4611087" y="4876088"/>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4583925" y="4665441"/>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370078" y="4716074"/>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625680" y="4725745"/>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639752" y="5170683"/>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4337113" y="496456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4523962" y="505409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571441" y="465677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4863440" y="484748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7632874" y="4875928"/>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690901" y="4862599"/>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7510923" y="4666401"/>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7727655" y="4676400"/>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495166" y="4803210"/>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7719566" y="5157194"/>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7416927" y="4951077"/>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7603776" y="504060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7651255" y="4643282"/>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7943254" y="483399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6682364"/>
      </p:ext>
    </p:extLst>
  </p:cSld>
  <p:clrMapOvr>
    <a:masterClrMapping/>
  </p:clrMapOvr>
  <mc:AlternateContent xmlns:mc="http://schemas.openxmlformats.org/markup-compatibility/2006" xmlns:p14="http://schemas.microsoft.com/office/powerpoint/2010/main">
    <mc:Choice Requires="p14">
      <p:transition spd="slow" p14:dur="2000" advClick="0" advTm="26000"/>
    </mc:Choice>
    <mc:Fallback xmlns="">
      <p:transition spd="slow" advClick="0" advTm="26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2" nodeType="withEffect">
                                      <p:stCondLst>
                                        <p:cond delay="130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2" nodeType="withEffect">
                                      <p:stCondLst>
                                        <p:cond delay="1300"/>
                                      </p:stCondLst>
                                      <p:childTnLst>
                                        <p:set>
                                          <p:cBhvr>
                                            <p:cTn id="18" dur="1" fill="hold">
                                              <p:stCondLst>
                                                <p:cond delay="0"/>
                                              </p:stCondLst>
                                            </p:cTn>
                                            <p:tgtEl>
                                              <p:spTgt spid="69"/>
                                            </p:tgtEl>
                                            <p:attrNameLst>
                                              <p:attrName>style.visibility</p:attrName>
                                            </p:attrNameLst>
                                          </p:cBhvr>
                                          <p:to>
                                            <p:strVal val="visible"/>
                                          </p:to>
                                        </p:set>
                                      </p:childTnLst>
                                    </p:cTn>
                                  </p:par>
                                  <p:par>
                                    <p:cTn id="19" presetID="42" presetClass="path" presetSubtype="0" accel="25000" decel="75000" fill="hold" grpId="0" nodeType="withEffect">
                                      <p:stCondLst>
                                        <p:cond delay="1300"/>
                                      </p:stCondLst>
                                      <p:childTnLst>
                                        <p:animMotion origin="layout" path="M 0.27708 -0.00046 L -0.17799 -0.38796 " pathEditMode="relative" rAng="0" ptsTypes="AA">
                                          <p:cBhvr>
                                            <p:cTn id="20" dur="750" spd="-100000" fill="hold"/>
                                            <p:tgtEl>
                                              <p:spTgt spid="68"/>
                                            </p:tgtEl>
                                            <p:attrNameLst>
                                              <p:attrName>ppt_x</p:attrName>
                                              <p:attrName>ppt_y</p:attrName>
                                            </p:attrNameLst>
                                          </p:cBhvr>
                                          <p:rCtr x="-22760" y="-19375"/>
                                        </p:animMotion>
                                      </p:childTnLst>
                                    </p:cTn>
                                  </p:par>
                                  <p:par>
                                    <p:cTn id="21" presetID="42" presetClass="path" presetSubtype="0" accel="25000" decel="75000" fill="hold" grpId="0" nodeType="withEffect">
                                      <p:stCondLst>
                                        <p:cond delay="1300"/>
                                      </p:stCondLst>
                                      <p:childTnLst>
                                        <p:animMotion origin="layout" path="M -0.28321 -0.00069 L -0.73711 -0.3868 " pathEditMode="relative" rAng="0" ptsTypes="AA">
                                          <p:cBhvr>
                                            <p:cTn id="22" dur="750" spd="-100000" fill="hold"/>
                                            <p:tgtEl>
                                              <p:spTgt spid="69"/>
                                            </p:tgtEl>
                                            <p:attrNameLst>
                                              <p:attrName>ppt_x</p:attrName>
                                              <p:attrName>ppt_y</p:attrName>
                                            </p:attrNameLst>
                                          </p:cBhvr>
                                          <p:rCtr x="-22695" y="-19306"/>
                                        </p:animMotion>
                                      </p:childTnLst>
                                    </p:cTn>
                                  </p:par>
                                  <p:par>
                                    <p:cTn id="23" presetID="63" presetClass="path" presetSubtype="0" accel="40000" decel="60000" fill="hold" grpId="1" nodeType="withEffect">
                                      <p:stCondLst>
                                        <p:cond delay="2000"/>
                                      </p:stCondLst>
                                      <p:childTnLst>
                                        <p:animMotion origin="layout" path="M -6.25E-7 -4.44444E-6 L 0.27708 -0.00046 " pathEditMode="relative" rAng="0" ptsTypes="AA">
                                          <p:cBhvr>
                                            <p:cTn id="24" dur="750" spd="-100000" fill="hold"/>
                                            <p:tgtEl>
                                              <p:spTgt spid="68"/>
                                            </p:tgtEl>
                                            <p:attrNameLst>
                                              <p:attrName>ppt_x</p:attrName>
                                              <p:attrName>ppt_y</p:attrName>
                                            </p:attrNameLst>
                                          </p:cBhvr>
                                          <p:rCtr x="13854" y="-23"/>
                                        </p:animMotion>
                                      </p:childTnLst>
                                    </p:cTn>
                                  </p:par>
                                  <p:par>
                                    <p:cTn id="25" presetID="35" presetClass="path" presetSubtype="0" accel="40000" decel="60000" fill="hold" grpId="1" nodeType="withEffect">
                                      <p:stCondLst>
                                        <p:cond delay="2000"/>
                                      </p:stCondLst>
                                      <p:childTnLst>
                                        <p:animMotion origin="layout" path="M 2.91667E-6 -4.44444E-6 L -0.28321 -0.00046 " pathEditMode="relative" rAng="0" ptsTypes="AA">
                                          <p:cBhvr>
                                            <p:cTn id="26" dur="750" spd="-100000" fill="hold"/>
                                            <p:tgtEl>
                                              <p:spTgt spid="69"/>
                                            </p:tgtEl>
                                            <p:attrNameLst>
                                              <p:attrName>ppt_x</p:attrName>
                                              <p:attrName>ppt_y</p:attrName>
                                            </p:attrNameLst>
                                          </p:cBhvr>
                                          <p:rCtr x="-14167" y="-23"/>
                                        </p:animMotion>
                                      </p:childTnLst>
                                    </p:cTn>
                                  </p:par>
                                  <p:par>
                                    <p:cTn id="27" presetID="16" presetClass="entr" presetSubtype="37" fill="hold" nodeType="withEffect">
                                      <p:stCondLst>
                                        <p:cond delay="2000"/>
                                      </p:stCondLst>
                                      <p:childTnLst>
                                        <p:set>
                                          <p:cBhvr>
                                            <p:cTn id="28" dur="1" fill="hold">
                                              <p:stCondLst>
                                                <p:cond delay="0"/>
                                              </p:stCondLst>
                                            </p:cTn>
                                            <p:tgtEl>
                                              <p:spTgt spid="102"/>
                                            </p:tgtEl>
                                            <p:attrNameLst>
                                              <p:attrName>style.visibility</p:attrName>
                                            </p:attrNameLst>
                                          </p:cBhvr>
                                          <p:to>
                                            <p:strVal val="visible"/>
                                          </p:to>
                                        </p:set>
                                        <p:animEffect transition="in" filter="barn(outVertical)">
                                          <p:cBhvr>
                                            <p:cTn id="29" dur="380"/>
                                            <p:tgtEl>
                                              <p:spTgt spid="102"/>
                                            </p:tgtEl>
                                          </p:cBhvr>
                                        </p:animEffect>
                                      </p:childTnLst>
                                    </p:cTn>
                                  </p:par>
                                  <p:par>
                                    <p:cTn id="30" presetID="22" presetClass="entr" presetSubtype="2" fill="hold" nodeType="withEffect">
                                      <p:stCondLst>
                                        <p:cond delay="240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300"/>
                                            <p:tgtEl>
                                              <p:spTgt spid="3"/>
                                            </p:tgtEl>
                                          </p:cBhvr>
                                        </p:animEffect>
                                      </p:childTnLst>
                                    </p:cTn>
                                  </p:par>
                                  <p:par>
                                    <p:cTn id="33" presetID="22" presetClass="entr" presetSubtype="8" fill="hold" nodeType="withEffect">
                                      <p:stCondLst>
                                        <p:cond delay="240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300"/>
                                            <p:tgtEl>
                                              <p:spTgt spid="107"/>
                                            </p:tgtEl>
                                          </p:cBhvr>
                                        </p:animEffect>
                                      </p:childTnLst>
                                    </p:cTn>
                                  </p:par>
                                  <p:par>
                                    <p:cTn id="36" presetID="63" presetClass="path" presetSubtype="0" accel="50000" decel="50000" fill="hold" grpId="3" nodeType="withEffect">
                                      <p:stCondLst>
                                        <p:cond delay="2700"/>
                                      </p:stCondLst>
                                      <p:childTnLst>
                                        <p:animMotion origin="layout" path="M -6.25E-7 -4.44444E-6 L 0.15951 -4.44444E-6 " pathEditMode="relative" rAng="0" ptsTypes="AA">
                                          <p:cBhvr>
                                            <p:cTn id="37" dur="750" fill="hold"/>
                                            <p:tgtEl>
                                              <p:spTgt spid="68"/>
                                            </p:tgtEl>
                                            <p:attrNameLst>
                                              <p:attrName>ppt_x</p:attrName>
                                              <p:attrName>ppt_y</p:attrName>
                                            </p:attrNameLst>
                                          </p:cBhvr>
                                          <p:rCtr x="7969" y="0"/>
                                        </p:animMotion>
                                      </p:childTnLst>
                                    </p:cTn>
                                  </p:par>
                                  <p:par>
                                    <p:cTn id="38" presetID="35" presetClass="path" presetSubtype="0" accel="50000" decel="50000" fill="hold" grpId="3" nodeType="withEffect">
                                      <p:stCondLst>
                                        <p:cond delay="2700"/>
                                      </p:stCondLst>
                                      <p:childTnLst>
                                        <p:animMotion origin="layout" path="M 2.91667E-6 -4.44444E-6 L -0.40065 -4.44444E-6 " pathEditMode="relative" rAng="0" ptsTypes="AA">
                                          <p:cBhvr>
                                            <p:cTn id="39" dur="750" fill="hold"/>
                                            <p:tgtEl>
                                              <p:spTgt spid="69"/>
                                            </p:tgtEl>
                                            <p:attrNameLst>
                                              <p:attrName>ppt_x</p:attrName>
                                              <p:attrName>ppt_y</p:attrName>
                                            </p:attrNameLst>
                                          </p:cBhvr>
                                          <p:rCtr x="-20039" y="0"/>
                                        </p:animMotion>
                                      </p:childTnLst>
                                    </p:cTn>
                                  </p:par>
                                  <p:par>
                                    <p:cTn id="40" presetID="2" presetClass="entr" presetSubtype="4" fill="hold" grpId="0" nodeType="withEffect" p14:presetBounceEnd="70000">
                                      <p:stCondLst>
                                        <p:cond delay="3250"/>
                                      </p:stCondLst>
                                      <p:childTnLst>
                                        <p:set>
                                          <p:cBhvr>
                                            <p:cTn id="41" dur="1" fill="hold">
                                              <p:stCondLst>
                                                <p:cond delay="0"/>
                                              </p:stCondLst>
                                            </p:cTn>
                                            <p:tgtEl>
                                              <p:spTgt spid="99"/>
                                            </p:tgtEl>
                                            <p:attrNameLst>
                                              <p:attrName>style.visibility</p:attrName>
                                            </p:attrNameLst>
                                          </p:cBhvr>
                                          <p:to>
                                            <p:strVal val="visible"/>
                                          </p:to>
                                        </p:set>
                                        <p:anim calcmode="lin" valueType="num" p14:bounceEnd="70000">
                                          <p:cBhvr additive="base">
                                            <p:cTn id="42" dur="500" fill="hold"/>
                                            <p:tgtEl>
                                              <p:spTgt spid="99"/>
                                            </p:tgtEl>
                                            <p:attrNameLst>
                                              <p:attrName>ppt_x</p:attrName>
                                            </p:attrNameLst>
                                          </p:cBhvr>
                                          <p:tavLst>
                                            <p:tav tm="0">
                                              <p:val>
                                                <p:strVal val="#ppt_x"/>
                                              </p:val>
                                            </p:tav>
                                            <p:tav tm="100000">
                                              <p:val>
                                                <p:strVal val="#ppt_x"/>
                                              </p:val>
                                            </p:tav>
                                          </p:tavLst>
                                        </p:anim>
                                        <p:anim calcmode="lin" valueType="num" p14:bounceEnd="70000">
                                          <p:cBhvr additive="base">
                                            <p:cTn id="43" dur="500" fill="hold"/>
                                            <p:tgtEl>
                                              <p:spTgt spid="99"/>
                                            </p:tgtEl>
                                            <p:attrNameLst>
                                              <p:attrName>ppt_y</p:attrName>
                                            </p:attrNameLst>
                                          </p:cBhvr>
                                          <p:tavLst>
                                            <p:tav tm="0">
                                              <p:val>
                                                <p:strVal val="1+#ppt_h/2"/>
                                              </p:val>
                                            </p:tav>
                                            <p:tav tm="100000">
                                              <p:val>
                                                <p:strVal val="#ppt_y"/>
                                              </p:val>
                                            </p:tav>
                                          </p:tavLst>
                                        </p:anim>
                                      </p:childTnLst>
                                    </p:cTn>
                                  </p:par>
                                  <p:par>
                                    <p:cTn id="44" presetID="53" presetClass="entr" presetSubtype="16" fill="hold" nodeType="withEffect">
                                      <p:stCondLst>
                                        <p:cond delay="32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8" presetClass="emph" presetSubtype="0" fill="hold" nodeType="withEffect">
                                      <p:stCondLst>
                                        <p:cond delay="3200"/>
                                      </p:stCondLst>
                                      <p:childTnLst>
                                        <p:animRot by="21600000">
                                          <p:cBhvr>
                                            <p:cTn id="50" dur="500" fill="hold"/>
                                            <p:tgtEl>
                                              <p:spTgt spid="4"/>
                                            </p:tgtEl>
                                            <p:attrNameLst>
                                              <p:attrName>r</p:attrName>
                                            </p:attrNameLst>
                                          </p:cBhvr>
                                        </p:animRot>
                                      </p:childTnLst>
                                    </p:cTn>
                                  </p:par>
                                  <p:par>
                                    <p:cTn id="51" presetID="63" presetClass="path" presetSubtype="0" decel="100000" fill="hold" grpId="4" nodeType="withEffect">
                                      <p:stCondLst>
                                        <p:cond delay="3400"/>
                                      </p:stCondLst>
                                      <p:childTnLst>
                                        <p:animMotion origin="layout" path="M -6.25E-7 -4.44444E-6 L 0.15951 -4.44444E-6 " pathEditMode="relative" rAng="0" ptsTypes="AA">
                                          <p:cBhvr>
                                            <p:cTn id="52" dur="750" spd="-100000" fill="hold"/>
                                            <p:tgtEl>
                                              <p:spTgt spid="68"/>
                                            </p:tgtEl>
                                            <p:attrNameLst>
                                              <p:attrName>ppt_x</p:attrName>
                                              <p:attrName>ppt_y</p:attrName>
                                            </p:attrNameLst>
                                          </p:cBhvr>
                                          <p:rCtr x="7969" y="0"/>
                                        </p:animMotion>
                                      </p:childTnLst>
                                    </p:cTn>
                                  </p:par>
                                  <p:par>
                                    <p:cTn id="53" presetID="35" presetClass="path" presetSubtype="0" decel="100000" fill="hold" grpId="4" nodeType="withEffect">
                                      <p:stCondLst>
                                        <p:cond delay="3400"/>
                                      </p:stCondLst>
                                      <p:childTnLst>
                                        <p:animMotion origin="layout" path="M 2.91667E-6 -4.44444E-6 L -0.40065 -4.44444E-6 " pathEditMode="relative" rAng="0" ptsTypes="AA">
                                          <p:cBhvr>
                                            <p:cTn id="54" dur="750" spd="-100000" fill="hold"/>
                                            <p:tgtEl>
                                              <p:spTgt spid="69"/>
                                            </p:tgtEl>
                                            <p:attrNameLst>
                                              <p:attrName>ppt_x</p:attrName>
                                              <p:attrName>ppt_y</p:attrName>
                                            </p:attrNameLst>
                                          </p:cBhvr>
                                          <p:rCtr x="-20039" y="0"/>
                                        </p:animMotion>
                                      </p:childTnLst>
                                    </p:cTn>
                                  </p:par>
                                  <p:par>
                                    <p:cTn id="55" presetID="42" presetClass="entr" presetSubtype="0" fill="hold" grpId="0" nodeType="withEffect">
                                      <p:stCondLst>
                                        <p:cond delay="38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350"/>
                                            <p:tgtEl>
                                              <p:spTgt spid="77"/>
                                            </p:tgtEl>
                                          </p:cBhvr>
                                        </p:animEffect>
                                        <p:anim calcmode="lin" valueType="num">
                                          <p:cBhvr>
                                            <p:cTn id="58" dur="350" fill="hold"/>
                                            <p:tgtEl>
                                              <p:spTgt spid="77"/>
                                            </p:tgtEl>
                                            <p:attrNameLst>
                                              <p:attrName>ppt_x</p:attrName>
                                            </p:attrNameLst>
                                          </p:cBhvr>
                                          <p:tavLst>
                                            <p:tav tm="0">
                                              <p:val>
                                                <p:strVal val="#ppt_x"/>
                                              </p:val>
                                            </p:tav>
                                            <p:tav tm="100000">
                                              <p:val>
                                                <p:strVal val="#ppt_x"/>
                                              </p:val>
                                            </p:tav>
                                          </p:tavLst>
                                        </p:anim>
                                        <p:anim calcmode="lin" valueType="num">
                                          <p:cBhvr>
                                            <p:cTn id="59" dur="35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80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400"/>
                                            <p:tgtEl>
                                              <p:spTgt spid="83"/>
                                            </p:tgtEl>
                                          </p:cBhvr>
                                        </p:animEffect>
                                        <p:anim calcmode="lin" valueType="num">
                                          <p:cBhvr>
                                            <p:cTn id="63" dur="400" fill="hold"/>
                                            <p:tgtEl>
                                              <p:spTgt spid="83"/>
                                            </p:tgtEl>
                                            <p:attrNameLst>
                                              <p:attrName>ppt_x</p:attrName>
                                            </p:attrNameLst>
                                          </p:cBhvr>
                                          <p:tavLst>
                                            <p:tav tm="0">
                                              <p:val>
                                                <p:strVal val="#ppt_x"/>
                                              </p:val>
                                            </p:tav>
                                            <p:tav tm="100000">
                                              <p:val>
                                                <p:strVal val="#ppt_x"/>
                                              </p:val>
                                            </p:tav>
                                          </p:tavLst>
                                        </p:anim>
                                        <p:anim calcmode="lin" valueType="num">
                                          <p:cBhvr>
                                            <p:cTn id="64" dur="400" fill="hold"/>
                                            <p:tgtEl>
                                              <p:spTgt spid="8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80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anim calcmode="lin" valueType="num">
                                          <p:cBhvr>
                                            <p:cTn id="68" dur="500" fill="hold"/>
                                            <p:tgtEl>
                                              <p:spTgt spid="78"/>
                                            </p:tgtEl>
                                            <p:attrNameLst>
                                              <p:attrName>ppt_x</p:attrName>
                                            </p:attrNameLst>
                                          </p:cBhvr>
                                          <p:tavLst>
                                            <p:tav tm="0">
                                              <p:val>
                                                <p:strVal val="#ppt_x"/>
                                              </p:val>
                                            </p:tav>
                                            <p:tav tm="100000">
                                              <p:val>
                                                <p:strVal val="#ppt_x"/>
                                              </p:val>
                                            </p:tav>
                                          </p:tavLst>
                                        </p:anim>
                                        <p:anim calcmode="lin" valueType="num">
                                          <p:cBhvr>
                                            <p:cTn id="69" dur="500" fill="hold"/>
                                            <p:tgtEl>
                                              <p:spTgt spid="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85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450"/>
                                            <p:tgtEl>
                                              <p:spTgt spid="79"/>
                                            </p:tgtEl>
                                          </p:cBhvr>
                                        </p:animEffect>
                                        <p:anim calcmode="lin" valueType="num">
                                          <p:cBhvr>
                                            <p:cTn id="73" dur="450" fill="hold"/>
                                            <p:tgtEl>
                                              <p:spTgt spid="79"/>
                                            </p:tgtEl>
                                            <p:attrNameLst>
                                              <p:attrName>ppt_x</p:attrName>
                                            </p:attrNameLst>
                                          </p:cBhvr>
                                          <p:tavLst>
                                            <p:tav tm="0">
                                              <p:val>
                                                <p:strVal val="#ppt_x"/>
                                              </p:val>
                                            </p:tav>
                                            <p:tav tm="100000">
                                              <p:val>
                                                <p:strVal val="#ppt_x"/>
                                              </p:val>
                                            </p:tav>
                                          </p:tavLst>
                                        </p:anim>
                                        <p:anim calcmode="lin" valueType="num">
                                          <p:cBhvr>
                                            <p:cTn id="74" dur="450" fill="hold"/>
                                            <p:tgtEl>
                                              <p:spTgt spid="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85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450"/>
                                            <p:tgtEl>
                                              <p:spTgt spid="80"/>
                                            </p:tgtEl>
                                          </p:cBhvr>
                                        </p:animEffect>
                                        <p:anim calcmode="lin" valueType="num">
                                          <p:cBhvr>
                                            <p:cTn id="78" dur="450" fill="hold"/>
                                            <p:tgtEl>
                                              <p:spTgt spid="80"/>
                                            </p:tgtEl>
                                            <p:attrNameLst>
                                              <p:attrName>ppt_x</p:attrName>
                                            </p:attrNameLst>
                                          </p:cBhvr>
                                          <p:tavLst>
                                            <p:tav tm="0">
                                              <p:val>
                                                <p:strVal val="#ppt_x"/>
                                              </p:val>
                                            </p:tav>
                                            <p:tav tm="100000">
                                              <p:val>
                                                <p:strVal val="#ppt_x"/>
                                              </p:val>
                                            </p:tav>
                                          </p:tavLst>
                                        </p:anim>
                                        <p:anim calcmode="lin" valueType="num">
                                          <p:cBhvr>
                                            <p:cTn id="79" dur="450" fill="hold"/>
                                            <p:tgtEl>
                                              <p:spTgt spid="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90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400"/>
                                            <p:tgtEl>
                                              <p:spTgt spid="81"/>
                                            </p:tgtEl>
                                          </p:cBhvr>
                                        </p:animEffect>
                                        <p:anim calcmode="lin" valueType="num">
                                          <p:cBhvr>
                                            <p:cTn id="83" dur="400" fill="hold"/>
                                            <p:tgtEl>
                                              <p:spTgt spid="81"/>
                                            </p:tgtEl>
                                            <p:attrNameLst>
                                              <p:attrName>ppt_x</p:attrName>
                                            </p:attrNameLst>
                                          </p:cBhvr>
                                          <p:tavLst>
                                            <p:tav tm="0">
                                              <p:val>
                                                <p:strVal val="#ppt_x"/>
                                              </p:val>
                                            </p:tav>
                                            <p:tav tm="100000">
                                              <p:val>
                                                <p:strVal val="#ppt_x"/>
                                              </p:val>
                                            </p:tav>
                                          </p:tavLst>
                                        </p:anim>
                                        <p:anim calcmode="lin" valueType="num">
                                          <p:cBhvr>
                                            <p:cTn id="84" dur="400" fill="hold"/>
                                            <p:tgtEl>
                                              <p:spTgt spid="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90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300"/>
                                            <p:tgtEl>
                                              <p:spTgt spid="82"/>
                                            </p:tgtEl>
                                          </p:cBhvr>
                                        </p:animEffect>
                                        <p:anim calcmode="lin" valueType="num">
                                          <p:cBhvr>
                                            <p:cTn id="88" dur="300" fill="hold"/>
                                            <p:tgtEl>
                                              <p:spTgt spid="82"/>
                                            </p:tgtEl>
                                            <p:attrNameLst>
                                              <p:attrName>ppt_x</p:attrName>
                                            </p:attrNameLst>
                                          </p:cBhvr>
                                          <p:tavLst>
                                            <p:tav tm="0">
                                              <p:val>
                                                <p:strVal val="#ppt_x"/>
                                              </p:val>
                                            </p:tav>
                                            <p:tav tm="100000">
                                              <p:val>
                                                <p:strVal val="#ppt_x"/>
                                              </p:val>
                                            </p:tav>
                                          </p:tavLst>
                                        </p:anim>
                                        <p:anim calcmode="lin" valueType="num">
                                          <p:cBhvr>
                                            <p:cTn id="89" dur="300" fill="hold"/>
                                            <p:tgtEl>
                                              <p:spTgt spid="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395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350"/>
                                            <p:tgtEl>
                                              <p:spTgt spid="84"/>
                                            </p:tgtEl>
                                          </p:cBhvr>
                                        </p:animEffect>
                                        <p:anim calcmode="lin" valueType="num">
                                          <p:cBhvr>
                                            <p:cTn id="93" dur="350" fill="hold"/>
                                            <p:tgtEl>
                                              <p:spTgt spid="84"/>
                                            </p:tgtEl>
                                            <p:attrNameLst>
                                              <p:attrName>ppt_x</p:attrName>
                                            </p:attrNameLst>
                                          </p:cBhvr>
                                          <p:tavLst>
                                            <p:tav tm="0">
                                              <p:val>
                                                <p:strVal val="#ppt_x"/>
                                              </p:val>
                                            </p:tav>
                                            <p:tav tm="100000">
                                              <p:val>
                                                <p:strVal val="#ppt_x"/>
                                              </p:val>
                                            </p:tav>
                                          </p:tavLst>
                                        </p:anim>
                                        <p:anim calcmode="lin" valueType="num">
                                          <p:cBhvr>
                                            <p:cTn id="94" dur="350" fill="hold"/>
                                            <p:tgtEl>
                                              <p:spTgt spid="8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395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350"/>
                                            <p:tgtEl>
                                              <p:spTgt spid="86"/>
                                            </p:tgtEl>
                                          </p:cBhvr>
                                        </p:animEffect>
                                        <p:anim calcmode="lin" valueType="num">
                                          <p:cBhvr>
                                            <p:cTn id="98" dur="350" fill="hold"/>
                                            <p:tgtEl>
                                              <p:spTgt spid="86"/>
                                            </p:tgtEl>
                                            <p:attrNameLst>
                                              <p:attrName>ppt_x</p:attrName>
                                            </p:attrNameLst>
                                          </p:cBhvr>
                                          <p:tavLst>
                                            <p:tav tm="0">
                                              <p:val>
                                                <p:strVal val="#ppt_x"/>
                                              </p:val>
                                            </p:tav>
                                            <p:tav tm="100000">
                                              <p:val>
                                                <p:strVal val="#ppt_x"/>
                                              </p:val>
                                            </p:tav>
                                          </p:tavLst>
                                        </p:anim>
                                        <p:anim calcmode="lin" valueType="num">
                                          <p:cBhvr>
                                            <p:cTn id="99" dur="350" fill="hold"/>
                                            <p:tgtEl>
                                              <p:spTgt spid="8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300"/>
                                            <p:tgtEl>
                                              <p:spTgt spid="87"/>
                                            </p:tgtEl>
                                          </p:cBhvr>
                                        </p:animEffect>
                                        <p:anim calcmode="lin" valueType="num">
                                          <p:cBhvr>
                                            <p:cTn id="103" dur="300" fill="hold"/>
                                            <p:tgtEl>
                                              <p:spTgt spid="87"/>
                                            </p:tgtEl>
                                            <p:attrNameLst>
                                              <p:attrName>ppt_x</p:attrName>
                                            </p:attrNameLst>
                                          </p:cBhvr>
                                          <p:tavLst>
                                            <p:tav tm="0">
                                              <p:val>
                                                <p:strVal val="#ppt_x"/>
                                              </p:val>
                                            </p:tav>
                                            <p:tav tm="100000">
                                              <p:val>
                                                <p:strVal val="#ppt_x"/>
                                              </p:val>
                                            </p:tav>
                                          </p:tavLst>
                                        </p:anim>
                                        <p:anim calcmode="lin" valueType="num">
                                          <p:cBhvr>
                                            <p:cTn id="104" dur="300" fill="hold"/>
                                            <p:tgtEl>
                                              <p:spTgt spid="87"/>
                                            </p:tgtEl>
                                            <p:attrNameLst>
                                              <p:attrName>ppt_y</p:attrName>
                                            </p:attrNameLst>
                                          </p:cBhvr>
                                          <p:tavLst>
                                            <p:tav tm="0">
                                              <p:val>
                                                <p:strVal val="#ppt_y+.1"/>
                                              </p:val>
                                            </p:tav>
                                            <p:tav tm="100000">
                                              <p:val>
                                                <p:strVal val="#ppt_y"/>
                                              </p:val>
                                            </p:tav>
                                          </p:tavLst>
                                        </p:anim>
                                      </p:childTnLst>
                                    </p:cTn>
                                  </p:par>
                                  <p:par>
                                    <p:cTn id="105" presetID="0" presetClass="path" presetSubtype="0" accel="50000" decel="50000" fill="hold" grpId="1" nodeType="withEffect">
                                      <p:stCondLst>
                                        <p:cond delay="4300"/>
                                      </p:stCondLst>
                                      <p:childTnLst>
                                        <p:animMotion origin="layout" path="M 1.875E-6 -7.40741E-7 C -0.04271 0.01574 -0.09636 -0.00255 -0.12604 -0.0088 C -0.15573 -0.01505 -0.16302 -0.02292 -0.18112 -0.02824 C -0.19935 -0.0338 -0.21328 -0.01782 -0.23607 -0.01643 C -0.25899 -0.01505 -0.27149 -0.025 -0.2849 -0.03218 " pathEditMode="relative" rAng="0" ptsTypes="AAAAA">
                                          <p:cBhvr>
                                            <p:cTn id="106" dur="2000" fill="hold"/>
                                            <p:tgtEl>
                                              <p:spTgt spid="79"/>
                                            </p:tgtEl>
                                            <p:attrNameLst>
                                              <p:attrName>ppt_x</p:attrName>
                                              <p:attrName>ppt_y</p:attrName>
                                            </p:attrNameLst>
                                          </p:cBhvr>
                                          <p:rCtr x="-14245" y="-1296"/>
                                        </p:animMotion>
                                      </p:childTnLst>
                                    </p:cTn>
                                  </p:par>
                                  <p:par>
                                    <p:cTn id="107" presetID="0" presetClass="path" presetSubtype="0" accel="50000" decel="50000" fill="hold" grpId="1" nodeType="withEffect">
                                      <p:stCondLst>
                                        <p:cond delay="4400"/>
                                      </p:stCondLst>
                                      <p:childTnLst>
                                        <p:animMotion origin="layout" path="M 3.75E-6 2.59259E-6 C -0.04349 -0.00371 -0.07422 -0.06597 -0.10235 -0.07269 C -0.1306 -0.07963 -0.14909 -0.03959 -0.16927 -0.04121 C -0.18959 -0.0426 -0.20456 -0.08102 -0.22383 -0.08195 C -0.24349 -0.0831 -0.2806 -0.0331 -0.2974 -0.04931 " pathEditMode="relative" rAng="0" ptsTypes="AAAAA">
                                          <p:cBhvr>
                                            <p:cTn id="108" dur="1900" fill="hold"/>
                                            <p:tgtEl>
                                              <p:spTgt spid="77"/>
                                            </p:tgtEl>
                                            <p:attrNameLst>
                                              <p:attrName>ppt_x</p:attrName>
                                              <p:attrName>ppt_y</p:attrName>
                                            </p:attrNameLst>
                                          </p:cBhvr>
                                          <p:rCtr x="-14870" y="-4097"/>
                                        </p:animMotion>
                                      </p:childTnLst>
                                    </p:cTn>
                                  </p:par>
                                  <p:par>
                                    <p:cTn id="109" presetID="10" presetClass="exit" presetSubtype="0" fill="hold" grpId="2" nodeType="withEffect">
                                      <p:stCondLst>
                                        <p:cond delay="6050"/>
                                      </p:stCondLst>
                                      <p:childTnLst>
                                        <p:animEffect transition="out" filter="fade">
                                          <p:cBhvr>
                                            <p:cTn id="110" dur="250"/>
                                            <p:tgtEl>
                                              <p:spTgt spid="79"/>
                                            </p:tgtEl>
                                          </p:cBhvr>
                                        </p:animEffect>
                                        <p:set>
                                          <p:cBhvr>
                                            <p:cTn id="111" dur="1" fill="hold">
                                              <p:stCondLst>
                                                <p:cond delay="249"/>
                                              </p:stCondLst>
                                            </p:cTn>
                                            <p:tgtEl>
                                              <p:spTgt spid="79"/>
                                            </p:tgtEl>
                                            <p:attrNameLst>
                                              <p:attrName>style.visibility</p:attrName>
                                            </p:attrNameLst>
                                          </p:cBhvr>
                                          <p:to>
                                            <p:strVal val="hidden"/>
                                          </p:to>
                                        </p:set>
                                      </p:childTnLst>
                                    </p:cTn>
                                  </p:par>
                                  <p:par>
                                    <p:cTn id="112" presetID="10" presetClass="exit" presetSubtype="0" fill="hold" grpId="2" nodeType="withEffect">
                                      <p:stCondLst>
                                        <p:cond delay="5800"/>
                                      </p:stCondLst>
                                      <p:childTnLst>
                                        <p:animEffect transition="out" filter="fade">
                                          <p:cBhvr>
                                            <p:cTn id="113" dur="500"/>
                                            <p:tgtEl>
                                              <p:spTgt spid="77"/>
                                            </p:tgtEl>
                                          </p:cBhvr>
                                        </p:animEffect>
                                        <p:set>
                                          <p:cBhvr>
                                            <p:cTn id="114" dur="1" fill="hold">
                                              <p:stCondLst>
                                                <p:cond delay="499"/>
                                              </p:stCondLst>
                                            </p:cTn>
                                            <p:tgtEl>
                                              <p:spTgt spid="77"/>
                                            </p:tgtEl>
                                            <p:attrNameLst>
                                              <p:attrName>style.visibility</p:attrName>
                                            </p:attrNameLst>
                                          </p:cBhvr>
                                          <p:to>
                                            <p:strVal val="hidden"/>
                                          </p:to>
                                        </p:set>
                                      </p:childTnLst>
                                    </p:cTn>
                                  </p:par>
                                  <p:par>
                                    <p:cTn id="115" presetID="22" presetClass="entr" presetSubtype="2" fill="hold" grpId="0" nodeType="withEffect">
                                      <p:stCondLst>
                                        <p:cond delay="5250"/>
                                      </p:stCondLst>
                                      <p:childTnLst>
                                        <p:set>
                                          <p:cBhvr>
                                            <p:cTn id="116" dur="1" fill="hold">
                                              <p:stCondLst>
                                                <p:cond delay="0"/>
                                              </p:stCondLst>
                                            </p:cTn>
                                            <p:tgtEl>
                                              <p:spTgt spid="90"/>
                                            </p:tgtEl>
                                            <p:attrNameLst>
                                              <p:attrName>style.visibility</p:attrName>
                                            </p:attrNameLst>
                                          </p:cBhvr>
                                          <p:to>
                                            <p:strVal val="visible"/>
                                          </p:to>
                                        </p:set>
                                        <p:animEffect transition="in" filter="wipe(right)">
                                          <p:cBhvr>
                                            <p:cTn id="117" dur="1000"/>
                                            <p:tgtEl>
                                              <p:spTgt spid="90"/>
                                            </p:tgtEl>
                                          </p:cBhvr>
                                        </p:animEffect>
                                      </p:childTnLst>
                                    </p:cTn>
                                  </p:par>
                                  <p:par>
                                    <p:cTn id="118" presetID="0" presetClass="path" presetSubtype="0" accel="50000" decel="50000" fill="hold" grpId="1" nodeType="withEffect">
                                      <p:stCondLst>
                                        <p:cond delay="6250"/>
                                      </p:stCondLst>
                                      <p:childTnLst>
                                        <p:animMotion origin="layout" path="M 0.00065 2.96296E-6 L -0.23841 0.09537 " pathEditMode="relative" ptsTypes="AA">
                                          <p:cBhvr>
                                            <p:cTn id="119" dur="1000" fill="hold"/>
                                            <p:tgtEl>
                                              <p:spTgt spid="86"/>
                                            </p:tgtEl>
                                            <p:attrNameLst>
                                              <p:attrName>ppt_x</p:attrName>
                                              <p:attrName>ppt_y</p:attrName>
                                            </p:attrNameLst>
                                          </p:cBhvr>
                                        </p:animMotion>
                                      </p:childTnLst>
                                    </p:cTn>
                                  </p:par>
                                  <p:par>
                                    <p:cTn id="120" presetID="10" presetClass="exit" presetSubtype="0" fill="hold" grpId="2" nodeType="withEffect">
                                      <p:stCondLst>
                                        <p:cond delay="6800"/>
                                      </p:stCondLst>
                                      <p:childTnLst>
                                        <p:animEffect transition="out" filter="fade">
                                          <p:cBhvr>
                                            <p:cTn id="121" dur="500"/>
                                            <p:tgtEl>
                                              <p:spTgt spid="86"/>
                                            </p:tgtEl>
                                          </p:cBhvr>
                                        </p:animEffect>
                                        <p:set>
                                          <p:cBhvr>
                                            <p:cTn id="122" dur="1" fill="hold">
                                              <p:stCondLst>
                                                <p:cond delay="499"/>
                                              </p:stCondLst>
                                            </p:cTn>
                                            <p:tgtEl>
                                              <p:spTgt spid="86"/>
                                            </p:tgtEl>
                                            <p:attrNameLst>
                                              <p:attrName>style.visibility</p:attrName>
                                            </p:attrNameLst>
                                          </p:cBhvr>
                                          <p:to>
                                            <p:strVal val="hidden"/>
                                          </p:to>
                                        </p:set>
                                      </p:childTnLst>
                                    </p:cTn>
                                  </p:par>
                                  <p:par>
                                    <p:cTn id="123" presetID="42" presetClass="path" presetSubtype="0" accel="50000" decel="50000" fill="hold" grpId="1" nodeType="withEffect">
                                      <p:stCondLst>
                                        <p:cond delay="6300"/>
                                      </p:stCondLst>
                                      <p:childTnLst>
                                        <p:animMotion origin="layout" path="M -1.45833E-6 -4.81481E-6 L -0.2306 0.08102 " pathEditMode="relative" rAng="0" ptsTypes="AA">
                                          <p:cBhvr>
                                            <p:cTn id="124" dur="1000" fill="hold"/>
                                            <p:tgtEl>
                                              <p:spTgt spid="87"/>
                                            </p:tgtEl>
                                            <p:attrNameLst>
                                              <p:attrName>ppt_x</p:attrName>
                                              <p:attrName>ppt_y</p:attrName>
                                            </p:attrNameLst>
                                          </p:cBhvr>
                                          <p:rCtr x="-11536" y="4051"/>
                                        </p:animMotion>
                                      </p:childTnLst>
                                    </p:cTn>
                                  </p:par>
                                  <p:par>
                                    <p:cTn id="125" presetID="10" presetClass="exit" presetSubtype="0" fill="hold" grpId="2" nodeType="withEffect">
                                      <p:stCondLst>
                                        <p:cond delay="6800"/>
                                      </p:stCondLst>
                                      <p:childTnLst>
                                        <p:animEffect transition="out" filter="fade">
                                          <p:cBhvr>
                                            <p:cTn id="126" dur="500"/>
                                            <p:tgtEl>
                                              <p:spTgt spid="87"/>
                                            </p:tgtEl>
                                          </p:cBhvr>
                                        </p:animEffect>
                                        <p:set>
                                          <p:cBhvr>
                                            <p:cTn id="127" dur="1" fill="hold">
                                              <p:stCondLst>
                                                <p:cond delay="499"/>
                                              </p:stCondLst>
                                            </p:cTn>
                                            <p:tgtEl>
                                              <p:spTgt spid="87"/>
                                            </p:tgtEl>
                                            <p:attrNameLst>
                                              <p:attrName>style.visibility</p:attrName>
                                            </p:attrNameLst>
                                          </p:cBhvr>
                                          <p:to>
                                            <p:strVal val="hidden"/>
                                          </p:to>
                                        </p:set>
                                      </p:childTnLst>
                                    </p:cTn>
                                  </p:par>
                                  <p:par>
                                    <p:cTn id="128" presetID="42" presetClass="path" presetSubtype="0" accel="50000" decel="50000" fill="hold" grpId="1" nodeType="withEffect">
                                      <p:stCondLst>
                                        <p:cond delay="6400"/>
                                      </p:stCondLst>
                                      <p:childTnLst>
                                        <p:animMotion origin="layout" path="M -3.95833E-6 -2.59259E-6 L -0.24179 0.08519 " pathEditMode="relative" rAng="0" ptsTypes="AA">
                                          <p:cBhvr>
                                            <p:cTn id="129" dur="1000" fill="hold"/>
                                            <p:tgtEl>
                                              <p:spTgt spid="78"/>
                                            </p:tgtEl>
                                            <p:attrNameLst>
                                              <p:attrName>ppt_x</p:attrName>
                                              <p:attrName>ppt_y</p:attrName>
                                            </p:attrNameLst>
                                          </p:cBhvr>
                                          <p:rCtr x="-12096" y="4259"/>
                                        </p:animMotion>
                                      </p:childTnLst>
                                    </p:cTn>
                                  </p:par>
                                  <p:par>
                                    <p:cTn id="130" presetID="10" presetClass="exit" presetSubtype="0" fill="hold" grpId="2" nodeType="withEffect">
                                      <p:stCondLst>
                                        <p:cond delay="6900"/>
                                      </p:stCondLst>
                                      <p:childTnLst>
                                        <p:animEffect transition="out" filter="fade">
                                          <p:cBhvr>
                                            <p:cTn id="131" dur="500"/>
                                            <p:tgtEl>
                                              <p:spTgt spid="78"/>
                                            </p:tgtEl>
                                          </p:cBhvr>
                                        </p:animEffect>
                                        <p:set>
                                          <p:cBhvr>
                                            <p:cTn id="132" dur="1" fill="hold">
                                              <p:stCondLst>
                                                <p:cond delay="499"/>
                                              </p:stCondLst>
                                            </p:cTn>
                                            <p:tgtEl>
                                              <p:spTgt spid="78"/>
                                            </p:tgtEl>
                                            <p:attrNameLst>
                                              <p:attrName>style.visibility</p:attrName>
                                            </p:attrNameLst>
                                          </p:cBhvr>
                                          <p:to>
                                            <p:strVal val="hidden"/>
                                          </p:to>
                                        </p:set>
                                      </p:childTnLst>
                                    </p:cTn>
                                  </p:par>
                                  <p:par>
                                    <p:cTn id="133" presetID="42" presetClass="path" presetSubtype="0" accel="50000" decel="50000" fill="hold" grpId="1" nodeType="withEffect">
                                      <p:stCondLst>
                                        <p:cond delay="6500"/>
                                      </p:stCondLst>
                                      <p:childTnLst>
                                        <p:animMotion origin="layout" path="M 3.125E-6 2.59259E-6 L -0.20951 0.02916 " pathEditMode="relative" rAng="0" ptsTypes="AA">
                                          <p:cBhvr>
                                            <p:cTn id="134" dur="1000" fill="hold"/>
                                            <p:tgtEl>
                                              <p:spTgt spid="84"/>
                                            </p:tgtEl>
                                            <p:attrNameLst>
                                              <p:attrName>ppt_x</p:attrName>
                                              <p:attrName>ppt_y</p:attrName>
                                            </p:attrNameLst>
                                          </p:cBhvr>
                                          <p:rCtr x="-10482" y="1458"/>
                                        </p:animMotion>
                                      </p:childTnLst>
                                    </p:cTn>
                                  </p:par>
                                  <p:par>
                                    <p:cTn id="135" presetID="10" presetClass="exit" presetSubtype="0" fill="hold" grpId="2" nodeType="withEffect">
                                      <p:stCondLst>
                                        <p:cond delay="7000"/>
                                      </p:stCondLst>
                                      <p:childTnLst>
                                        <p:animEffect transition="out" filter="fade">
                                          <p:cBhvr>
                                            <p:cTn id="136" dur="500"/>
                                            <p:tgtEl>
                                              <p:spTgt spid="84"/>
                                            </p:tgtEl>
                                          </p:cBhvr>
                                        </p:animEffect>
                                        <p:set>
                                          <p:cBhvr>
                                            <p:cTn id="137" dur="1" fill="hold">
                                              <p:stCondLst>
                                                <p:cond delay="499"/>
                                              </p:stCondLst>
                                            </p:cTn>
                                            <p:tgtEl>
                                              <p:spTgt spid="84"/>
                                            </p:tgtEl>
                                            <p:attrNameLst>
                                              <p:attrName>style.visibility</p:attrName>
                                            </p:attrNameLst>
                                          </p:cBhvr>
                                          <p:to>
                                            <p:strVal val="hidden"/>
                                          </p:to>
                                        </p:set>
                                      </p:childTnLst>
                                    </p:cTn>
                                  </p:par>
                                  <p:par>
                                    <p:cTn id="138" presetID="42" presetClass="path" presetSubtype="0" accel="50000" decel="50000" fill="hold" grpId="1" nodeType="withEffect">
                                      <p:stCondLst>
                                        <p:cond delay="6600"/>
                                      </p:stCondLst>
                                      <p:childTnLst>
                                        <p:animMotion origin="layout" path="M 0.0043 -0.00995 L -0.15078 0.07153 " pathEditMode="relative" rAng="0" ptsTypes="AA">
                                          <p:cBhvr>
                                            <p:cTn id="139" dur="1000" fill="hold"/>
                                            <p:tgtEl>
                                              <p:spTgt spid="83"/>
                                            </p:tgtEl>
                                            <p:attrNameLst>
                                              <p:attrName>ppt_x</p:attrName>
                                              <p:attrName>ppt_y</p:attrName>
                                            </p:attrNameLst>
                                          </p:cBhvr>
                                          <p:rCtr x="-7760" y="4074"/>
                                        </p:animMotion>
                                      </p:childTnLst>
                                    </p:cTn>
                                  </p:par>
                                  <p:par>
                                    <p:cTn id="140" presetID="10" presetClass="exit" presetSubtype="0" fill="hold" grpId="2" nodeType="withEffect">
                                      <p:stCondLst>
                                        <p:cond delay="7100"/>
                                      </p:stCondLst>
                                      <p:childTnLst>
                                        <p:animEffect transition="out" filter="fade">
                                          <p:cBhvr>
                                            <p:cTn id="141" dur="500"/>
                                            <p:tgtEl>
                                              <p:spTgt spid="83"/>
                                            </p:tgtEl>
                                          </p:cBhvr>
                                        </p:animEffect>
                                        <p:set>
                                          <p:cBhvr>
                                            <p:cTn id="142" dur="1" fill="hold">
                                              <p:stCondLst>
                                                <p:cond delay="499"/>
                                              </p:stCondLst>
                                            </p:cTn>
                                            <p:tgtEl>
                                              <p:spTgt spid="83"/>
                                            </p:tgtEl>
                                            <p:attrNameLst>
                                              <p:attrName>style.visibility</p:attrName>
                                            </p:attrNameLst>
                                          </p:cBhvr>
                                          <p:to>
                                            <p:strVal val="hidden"/>
                                          </p:to>
                                        </p:set>
                                      </p:childTnLst>
                                    </p:cTn>
                                  </p:par>
                                  <p:par>
                                    <p:cTn id="143" presetID="42" presetClass="path" presetSubtype="0" accel="50000" decel="50000" fill="hold" grpId="1" nodeType="withEffect">
                                      <p:stCondLst>
                                        <p:cond delay="6600"/>
                                      </p:stCondLst>
                                      <p:childTnLst>
                                        <p:animMotion origin="layout" path="M -2.08333E-6 2.96296E-6 L -0.18646 -0.00579 " pathEditMode="relative" rAng="0" ptsTypes="AA">
                                          <p:cBhvr>
                                            <p:cTn id="144" dur="1000" fill="hold"/>
                                            <p:tgtEl>
                                              <p:spTgt spid="82"/>
                                            </p:tgtEl>
                                            <p:attrNameLst>
                                              <p:attrName>ppt_x</p:attrName>
                                              <p:attrName>ppt_y</p:attrName>
                                            </p:attrNameLst>
                                          </p:cBhvr>
                                          <p:rCtr x="-9323" y="-301"/>
                                        </p:animMotion>
                                      </p:childTnLst>
                                    </p:cTn>
                                  </p:par>
                                  <p:par>
                                    <p:cTn id="145" presetID="10" presetClass="exit" presetSubtype="0" fill="hold" grpId="2" nodeType="withEffect">
                                      <p:stCondLst>
                                        <p:cond delay="7100"/>
                                      </p:stCondLst>
                                      <p:childTnLst>
                                        <p:animEffect transition="out" filter="fade">
                                          <p:cBhvr>
                                            <p:cTn id="146" dur="500"/>
                                            <p:tgtEl>
                                              <p:spTgt spid="82"/>
                                            </p:tgtEl>
                                          </p:cBhvr>
                                        </p:animEffect>
                                        <p:set>
                                          <p:cBhvr>
                                            <p:cTn id="147" dur="1" fill="hold">
                                              <p:stCondLst>
                                                <p:cond delay="499"/>
                                              </p:stCondLst>
                                            </p:cTn>
                                            <p:tgtEl>
                                              <p:spTgt spid="82"/>
                                            </p:tgtEl>
                                            <p:attrNameLst>
                                              <p:attrName>style.visibility</p:attrName>
                                            </p:attrNameLst>
                                          </p:cBhvr>
                                          <p:to>
                                            <p:strVal val="hidden"/>
                                          </p:to>
                                        </p:set>
                                      </p:childTnLst>
                                    </p:cTn>
                                  </p:par>
                                  <p:par>
                                    <p:cTn id="148" presetID="42" presetClass="path" presetSubtype="0" accel="50000" decel="50000" fill="hold" grpId="1" nodeType="withEffect">
                                      <p:stCondLst>
                                        <p:cond delay="6500"/>
                                      </p:stCondLst>
                                      <p:childTnLst>
                                        <p:animMotion origin="layout" path="M 3.95833E-6 1.48148E-6 L -0.14987 0.07477 " pathEditMode="relative" rAng="0" ptsTypes="AA">
                                          <p:cBhvr>
                                            <p:cTn id="149" dur="1000" fill="hold"/>
                                            <p:tgtEl>
                                              <p:spTgt spid="80"/>
                                            </p:tgtEl>
                                            <p:attrNameLst>
                                              <p:attrName>ppt_x</p:attrName>
                                              <p:attrName>ppt_y</p:attrName>
                                            </p:attrNameLst>
                                          </p:cBhvr>
                                          <p:rCtr x="-7500" y="3727"/>
                                        </p:animMotion>
                                      </p:childTnLst>
                                    </p:cTn>
                                  </p:par>
                                  <p:par>
                                    <p:cTn id="150" presetID="10" presetClass="exit" presetSubtype="0" fill="hold" grpId="2" nodeType="withEffect">
                                      <p:stCondLst>
                                        <p:cond delay="7000"/>
                                      </p:stCondLst>
                                      <p:childTnLst>
                                        <p:animEffect transition="out" filter="fade">
                                          <p:cBhvr>
                                            <p:cTn id="151" dur="500"/>
                                            <p:tgtEl>
                                              <p:spTgt spid="80"/>
                                            </p:tgtEl>
                                          </p:cBhvr>
                                        </p:animEffect>
                                        <p:set>
                                          <p:cBhvr>
                                            <p:cTn id="152" dur="1" fill="hold">
                                              <p:stCondLst>
                                                <p:cond delay="499"/>
                                              </p:stCondLst>
                                            </p:cTn>
                                            <p:tgtEl>
                                              <p:spTgt spid="80"/>
                                            </p:tgtEl>
                                            <p:attrNameLst>
                                              <p:attrName>style.visibility</p:attrName>
                                            </p:attrNameLst>
                                          </p:cBhvr>
                                          <p:to>
                                            <p:strVal val="hidden"/>
                                          </p:to>
                                        </p:set>
                                      </p:childTnLst>
                                    </p:cTn>
                                  </p:par>
                                  <p:par>
                                    <p:cTn id="153" presetID="42" presetClass="path" presetSubtype="0" accel="50000" decel="50000" fill="hold" grpId="1" nodeType="withEffect">
                                      <p:stCondLst>
                                        <p:cond delay="6400"/>
                                      </p:stCondLst>
                                      <p:childTnLst>
                                        <p:animMotion origin="layout" path="M 2.08333E-7 -3.7037E-7 L -0.15977 0.10718 " pathEditMode="relative" rAng="0" ptsTypes="AA">
                                          <p:cBhvr>
                                            <p:cTn id="154" dur="1000" fill="hold"/>
                                            <p:tgtEl>
                                              <p:spTgt spid="81"/>
                                            </p:tgtEl>
                                            <p:attrNameLst>
                                              <p:attrName>ppt_x</p:attrName>
                                              <p:attrName>ppt_y</p:attrName>
                                            </p:attrNameLst>
                                          </p:cBhvr>
                                          <p:rCtr x="-7995" y="5347"/>
                                        </p:animMotion>
                                      </p:childTnLst>
                                    </p:cTn>
                                  </p:par>
                                  <p:par>
                                    <p:cTn id="155" presetID="10" presetClass="exit" presetSubtype="0" fill="hold" grpId="2" nodeType="withEffect">
                                      <p:stCondLst>
                                        <p:cond delay="6900"/>
                                      </p:stCondLst>
                                      <p:childTnLst>
                                        <p:animEffect transition="out" filter="fade">
                                          <p:cBhvr>
                                            <p:cTn id="156" dur="500"/>
                                            <p:tgtEl>
                                              <p:spTgt spid="81"/>
                                            </p:tgtEl>
                                          </p:cBhvr>
                                        </p:animEffect>
                                        <p:set>
                                          <p:cBhvr>
                                            <p:cTn id="157" dur="1" fill="hold">
                                              <p:stCondLst>
                                                <p:cond delay="499"/>
                                              </p:stCondLst>
                                            </p:cTn>
                                            <p:tgtEl>
                                              <p:spTgt spid="81"/>
                                            </p:tgtEl>
                                            <p:attrNameLst>
                                              <p:attrName>style.visibility</p:attrName>
                                            </p:attrNameLst>
                                          </p:cBhvr>
                                          <p:to>
                                            <p:strVal val="hidden"/>
                                          </p:to>
                                        </p:set>
                                      </p:childTnLst>
                                    </p:cTn>
                                  </p:par>
                                  <p:par>
                                    <p:cTn id="158" presetID="10" presetClass="entr" presetSubtype="0" fill="hold" grpId="0" nodeType="withEffect">
                                      <p:stCondLst>
                                        <p:cond delay="7100"/>
                                      </p:stCondLst>
                                      <p:childTnLst>
                                        <p:set>
                                          <p:cBhvr>
                                            <p:cTn id="159" dur="1" fill="hold">
                                              <p:stCondLst>
                                                <p:cond delay="0"/>
                                              </p:stCondLst>
                                            </p:cTn>
                                            <p:tgtEl>
                                              <p:spTgt spid="91"/>
                                            </p:tgtEl>
                                            <p:attrNameLst>
                                              <p:attrName>style.visibility</p:attrName>
                                            </p:attrNameLst>
                                          </p:cBhvr>
                                          <p:to>
                                            <p:strVal val="visible"/>
                                          </p:to>
                                        </p:set>
                                        <p:animEffect transition="in" filter="fade">
                                          <p:cBhvr>
                                            <p:cTn id="160" dur="500"/>
                                            <p:tgtEl>
                                              <p:spTgt spid="91"/>
                                            </p:tgtEl>
                                          </p:cBhvr>
                                        </p:animEffect>
                                      </p:childTnLst>
                                    </p:cTn>
                                  </p:par>
                                  <p:par>
                                    <p:cTn id="161" presetID="63" presetClass="path" presetSubtype="0" accel="50000" decel="50000" fill="hold" grpId="5" nodeType="withEffect">
                                      <p:stCondLst>
                                        <p:cond delay="8000"/>
                                      </p:stCondLst>
                                      <p:childTnLst>
                                        <p:animMotion origin="layout" path="M -6.25E-7 -4.44444E-6 L 0.39362 -4.44444E-6 " pathEditMode="relative" rAng="0" ptsTypes="AA">
                                          <p:cBhvr>
                                            <p:cTn id="162" dur="750" fill="hold"/>
                                            <p:tgtEl>
                                              <p:spTgt spid="68"/>
                                            </p:tgtEl>
                                            <p:attrNameLst>
                                              <p:attrName>ppt_x</p:attrName>
                                              <p:attrName>ppt_y</p:attrName>
                                            </p:attrNameLst>
                                          </p:cBhvr>
                                          <p:rCtr x="19674" y="0"/>
                                        </p:animMotion>
                                      </p:childTnLst>
                                    </p:cTn>
                                  </p:par>
                                  <p:par>
                                    <p:cTn id="163" presetID="35" presetClass="path" presetSubtype="0" accel="50000" decel="50000" fill="hold" grpId="5" nodeType="withEffect">
                                      <p:stCondLst>
                                        <p:cond delay="8000"/>
                                      </p:stCondLst>
                                      <p:childTnLst>
                                        <p:animMotion origin="layout" path="M 2.91667E-6 -4.44444E-6 L -0.16667 -4.44444E-6 " pathEditMode="relative" rAng="0" ptsTypes="AA">
                                          <p:cBhvr>
                                            <p:cTn id="164" dur="750" fill="hold"/>
                                            <p:tgtEl>
                                              <p:spTgt spid="69"/>
                                            </p:tgtEl>
                                            <p:attrNameLst>
                                              <p:attrName>ppt_x</p:attrName>
                                              <p:attrName>ppt_y</p:attrName>
                                            </p:attrNameLst>
                                          </p:cBhvr>
                                          <p:rCtr x="-8333" y="0"/>
                                        </p:animMotion>
                                      </p:childTnLst>
                                    </p:cTn>
                                  </p:par>
                                  <p:par>
                                    <p:cTn id="165" presetID="53" presetClass="entr" presetSubtype="16" fill="hold" nodeType="withEffect">
                                      <p:stCondLst>
                                        <p:cond delay="8550"/>
                                      </p:stCondLst>
                                      <p:childTnLst>
                                        <p:set>
                                          <p:cBhvr>
                                            <p:cTn id="166" dur="1" fill="hold">
                                              <p:stCondLst>
                                                <p:cond delay="0"/>
                                              </p:stCondLst>
                                            </p:cTn>
                                            <p:tgtEl>
                                              <p:spTgt spid="6"/>
                                            </p:tgtEl>
                                            <p:attrNameLst>
                                              <p:attrName>style.visibility</p:attrName>
                                            </p:attrNameLst>
                                          </p:cBhvr>
                                          <p:to>
                                            <p:strVal val="visible"/>
                                          </p:to>
                                        </p:set>
                                        <p:anim calcmode="lin" valueType="num">
                                          <p:cBhvr>
                                            <p:cTn id="167" dur="500" fill="hold"/>
                                            <p:tgtEl>
                                              <p:spTgt spid="6"/>
                                            </p:tgtEl>
                                            <p:attrNameLst>
                                              <p:attrName>ppt_w</p:attrName>
                                            </p:attrNameLst>
                                          </p:cBhvr>
                                          <p:tavLst>
                                            <p:tav tm="0">
                                              <p:val>
                                                <p:fltVal val="0"/>
                                              </p:val>
                                            </p:tav>
                                            <p:tav tm="100000">
                                              <p:val>
                                                <p:strVal val="#ppt_w"/>
                                              </p:val>
                                            </p:tav>
                                          </p:tavLst>
                                        </p:anim>
                                        <p:anim calcmode="lin" valueType="num">
                                          <p:cBhvr>
                                            <p:cTn id="168" dur="500" fill="hold"/>
                                            <p:tgtEl>
                                              <p:spTgt spid="6"/>
                                            </p:tgtEl>
                                            <p:attrNameLst>
                                              <p:attrName>ppt_h</p:attrName>
                                            </p:attrNameLst>
                                          </p:cBhvr>
                                          <p:tavLst>
                                            <p:tav tm="0">
                                              <p:val>
                                                <p:fltVal val="0"/>
                                              </p:val>
                                            </p:tav>
                                            <p:tav tm="100000">
                                              <p:val>
                                                <p:strVal val="#ppt_h"/>
                                              </p:val>
                                            </p:tav>
                                          </p:tavLst>
                                        </p:anim>
                                        <p:animEffect transition="in" filter="fade">
                                          <p:cBhvr>
                                            <p:cTn id="169" dur="500"/>
                                            <p:tgtEl>
                                              <p:spTgt spid="6"/>
                                            </p:tgtEl>
                                          </p:cBhvr>
                                        </p:animEffect>
                                      </p:childTnLst>
                                    </p:cTn>
                                  </p:par>
                                  <p:par>
                                    <p:cTn id="170" presetID="8" presetClass="emph" presetSubtype="0" fill="hold" nodeType="withEffect">
                                      <p:stCondLst>
                                        <p:cond delay="8500"/>
                                      </p:stCondLst>
                                      <p:childTnLst>
                                        <p:animRot by="21600000">
                                          <p:cBhvr>
                                            <p:cTn id="171" dur="500" fill="hold"/>
                                            <p:tgtEl>
                                              <p:spTgt spid="6"/>
                                            </p:tgtEl>
                                            <p:attrNameLst>
                                              <p:attrName>r</p:attrName>
                                            </p:attrNameLst>
                                          </p:cBhvr>
                                        </p:animRot>
                                      </p:childTnLst>
                                    </p:cTn>
                                  </p:par>
                                  <p:par>
                                    <p:cTn id="172" presetID="2" presetClass="entr" presetSubtype="4" fill="hold" grpId="0" nodeType="withEffect" p14:presetBounceEnd="70000">
                                      <p:stCondLst>
                                        <p:cond delay="8550"/>
                                      </p:stCondLst>
                                      <p:childTnLst>
                                        <p:set>
                                          <p:cBhvr>
                                            <p:cTn id="173" dur="1" fill="hold">
                                              <p:stCondLst>
                                                <p:cond delay="0"/>
                                              </p:stCondLst>
                                            </p:cTn>
                                            <p:tgtEl>
                                              <p:spTgt spid="109"/>
                                            </p:tgtEl>
                                            <p:attrNameLst>
                                              <p:attrName>style.visibility</p:attrName>
                                            </p:attrNameLst>
                                          </p:cBhvr>
                                          <p:to>
                                            <p:strVal val="visible"/>
                                          </p:to>
                                        </p:set>
                                        <p:anim calcmode="lin" valueType="num" p14:bounceEnd="70000">
                                          <p:cBhvr additive="base">
                                            <p:cTn id="174" dur="500" fill="hold"/>
                                            <p:tgtEl>
                                              <p:spTgt spid="109"/>
                                            </p:tgtEl>
                                            <p:attrNameLst>
                                              <p:attrName>ppt_x</p:attrName>
                                            </p:attrNameLst>
                                          </p:cBhvr>
                                          <p:tavLst>
                                            <p:tav tm="0">
                                              <p:val>
                                                <p:strVal val="#ppt_x"/>
                                              </p:val>
                                            </p:tav>
                                            <p:tav tm="100000">
                                              <p:val>
                                                <p:strVal val="#ppt_x"/>
                                              </p:val>
                                            </p:tav>
                                          </p:tavLst>
                                        </p:anim>
                                        <p:anim calcmode="lin" valueType="num" p14:bounceEnd="70000">
                                          <p:cBhvr additive="base">
                                            <p:cTn id="175" dur="500" fill="hold"/>
                                            <p:tgtEl>
                                              <p:spTgt spid="109"/>
                                            </p:tgtEl>
                                            <p:attrNameLst>
                                              <p:attrName>ppt_y</p:attrName>
                                            </p:attrNameLst>
                                          </p:cBhvr>
                                          <p:tavLst>
                                            <p:tav tm="0">
                                              <p:val>
                                                <p:strVal val="1+#ppt_h/2"/>
                                              </p:val>
                                            </p:tav>
                                            <p:tav tm="100000">
                                              <p:val>
                                                <p:strVal val="#ppt_y"/>
                                              </p:val>
                                            </p:tav>
                                          </p:tavLst>
                                        </p:anim>
                                      </p:childTnLst>
                                    </p:cTn>
                                  </p:par>
                                  <p:par>
                                    <p:cTn id="176" presetID="63" presetClass="path" presetSubtype="0" decel="100000" fill="hold" grpId="6" nodeType="withEffect">
                                      <p:stCondLst>
                                        <p:cond delay="8700"/>
                                      </p:stCondLst>
                                      <p:childTnLst>
                                        <p:animMotion origin="layout" path="M -6.25E-7 -4.44444E-6 L 0.39362 -4.44444E-6 " pathEditMode="relative" rAng="0" ptsTypes="AA">
                                          <p:cBhvr>
                                            <p:cTn id="177" dur="750" spd="-100000" fill="hold"/>
                                            <p:tgtEl>
                                              <p:spTgt spid="68"/>
                                            </p:tgtEl>
                                            <p:attrNameLst>
                                              <p:attrName>ppt_x</p:attrName>
                                              <p:attrName>ppt_y</p:attrName>
                                            </p:attrNameLst>
                                          </p:cBhvr>
                                          <p:rCtr x="19674" y="0"/>
                                        </p:animMotion>
                                      </p:childTnLst>
                                    </p:cTn>
                                  </p:par>
                                  <p:par>
                                    <p:cTn id="178" presetID="35" presetClass="path" presetSubtype="0" decel="100000" fill="hold" grpId="6" nodeType="withEffect">
                                      <p:stCondLst>
                                        <p:cond delay="8700"/>
                                      </p:stCondLst>
                                      <p:childTnLst>
                                        <p:animMotion origin="layout" path="M 2.91667E-6 -4.44444E-6 L -0.16667 -4.44444E-6 " pathEditMode="relative" rAng="0" ptsTypes="AA">
                                          <p:cBhvr>
                                            <p:cTn id="179" dur="750" spd="-100000" fill="hold"/>
                                            <p:tgtEl>
                                              <p:spTgt spid="69"/>
                                            </p:tgtEl>
                                            <p:attrNameLst>
                                              <p:attrName>ppt_x</p:attrName>
                                              <p:attrName>ppt_y</p:attrName>
                                            </p:attrNameLst>
                                          </p:cBhvr>
                                          <p:rCtr x="-8333" y="0"/>
                                        </p:animMotion>
                                      </p:childTnLst>
                                    </p:cTn>
                                  </p:par>
                                  <p:par>
                                    <p:cTn id="180" presetID="42" presetClass="entr" presetSubtype="0" fill="hold" grpId="0" nodeType="withEffect">
                                      <p:stCondLst>
                                        <p:cond delay="9100"/>
                                      </p:stCondLst>
                                      <p:childTnLst>
                                        <p:set>
                                          <p:cBhvr>
                                            <p:cTn id="181" dur="1" fill="hold">
                                              <p:stCondLst>
                                                <p:cond delay="0"/>
                                              </p:stCondLst>
                                            </p:cTn>
                                            <p:tgtEl>
                                              <p:spTgt spid="110"/>
                                            </p:tgtEl>
                                            <p:attrNameLst>
                                              <p:attrName>style.visibility</p:attrName>
                                            </p:attrNameLst>
                                          </p:cBhvr>
                                          <p:to>
                                            <p:strVal val="visible"/>
                                          </p:to>
                                        </p:set>
                                        <p:animEffect transition="in" filter="fade">
                                          <p:cBhvr>
                                            <p:cTn id="182" dur="350"/>
                                            <p:tgtEl>
                                              <p:spTgt spid="110"/>
                                            </p:tgtEl>
                                          </p:cBhvr>
                                        </p:animEffect>
                                        <p:anim calcmode="lin" valueType="num">
                                          <p:cBhvr>
                                            <p:cTn id="183" dur="350" fill="hold"/>
                                            <p:tgtEl>
                                              <p:spTgt spid="110"/>
                                            </p:tgtEl>
                                            <p:attrNameLst>
                                              <p:attrName>ppt_x</p:attrName>
                                            </p:attrNameLst>
                                          </p:cBhvr>
                                          <p:tavLst>
                                            <p:tav tm="0">
                                              <p:val>
                                                <p:strVal val="#ppt_x"/>
                                              </p:val>
                                            </p:tav>
                                            <p:tav tm="100000">
                                              <p:val>
                                                <p:strVal val="#ppt_x"/>
                                              </p:val>
                                            </p:tav>
                                          </p:tavLst>
                                        </p:anim>
                                        <p:anim calcmode="lin" valueType="num">
                                          <p:cBhvr>
                                            <p:cTn id="184" dur="350" fill="hold"/>
                                            <p:tgtEl>
                                              <p:spTgt spid="11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9100"/>
                                      </p:stCondLst>
                                      <p:childTnLst>
                                        <p:set>
                                          <p:cBhvr>
                                            <p:cTn id="186" dur="1" fill="hold">
                                              <p:stCondLst>
                                                <p:cond delay="0"/>
                                              </p:stCondLst>
                                            </p:cTn>
                                            <p:tgtEl>
                                              <p:spTgt spid="119"/>
                                            </p:tgtEl>
                                            <p:attrNameLst>
                                              <p:attrName>style.visibility</p:attrName>
                                            </p:attrNameLst>
                                          </p:cBhvr>
                                          <p:to>
                                            <p:strVal val="visible"/>
                                          </p:to>
                                        </p:set>
                                        <p:animEffect transition="in" filter="fade">
                                          <p:cBhvr>
                                            <p:cTn id="187" dur="400"/>
                                            <p:tgtEl>
                                              <p:spTgt spid="119"/>
                                            </p:tgtEl>
                                          </p:cBhvr>
                                        </p:animEffect>
                                        <p:anim calcmode="lin" valueType="num">
                                          <p:cBhvr>
                                            <p:cTn id="188" dur="400" fill="hold"/>
                                            <p:tgtEl>
                                              <p:spTgt spid="119"/>
                                            </p:tgtEl>
                                            <p:attrNameLst>
                                              <p:attrName>ppt_x</p:attrName>
                                            </p:attrNameLst>
                                          </p:cBhvr>
                                          <p:tavLst>
                                            <p:tav tm="0">
                                              <p:val>
                                                <p:strVal val="#ppt_x"/>
                                              </p:val>
                                            </p:tav>
                                            <p:tav tm="100000">
                                              <p:val>
                                                <p:strVal val="#ppt_x"/>
                                              </p:val>
                                            </p:tav>
                                          </p:tavLst>
                                        </p:anim>
                                        <p:anim calcmode="lin" valueType="num">
                                          <p:cBhvr>
                                            <p:cTn id="189" dur="400" fill="hold"/>
                                            <p:tgtEl>
                                              <p:spTgt spid="1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9100"/>
                                      </p:stCondLst>
                                      <p:childTnLst>
                                        <p:set>
                                          <p:cBhvr>
                                            <p:cTn id="191" dur="1" fill="hold">
                                              <p:stCondLst>
                                                <p:cond delay="0"/>
                                              </p:stCondLst>
                                            </p:cTn>
                                            <p:tgtEl>
                                              <p:spTgt spid="111"/>
                                            </p:tgtEl>
                                            <p:attrNameLst>
                                              <p:attrName>style.visibility</p:attrName>
                                            </p:attrNameLst>
                                          </p:cBhvr>
                                          <p:to>
                                            <p:strVal val="visible"/>
                                          </p:to>
                                        </p:set>
                                        <p:animEffect transition="in" filter="fade">
                                          <p:cBhvr>
                                            <p:cTn id="192" dur="500"/>
                                            <p:tgtEl>
                                              <p:spTgt spid="111"/>
                                            </p:tgtEl>
                                          </p:cBhvr>
                                        </p:animEffect>
                                        <p:anim calcmode="lin" valueType="num">
                                          <p:cBhvr>
                                            <p:cTn id="193" dur="500" fill="hold"/>
                                            <p:tgtEl>
                                              <p:spTgt spid="111"/>
                                            </p:tgtEl>
                                            <p:attrNameLst>
                                              <p:attrName>ppt_x</p:attrName>
                                            </p:attrNameLst>
                                          </p:cBhvr>
                                          <p:tavLst>
                                            <p:tav tm="0">
                                              <p:val>
                                                <p:strVal val="#ppt_x"/>
                                              </p:val>
                                            </p:tav>
                                            <p:tav tm="100000">
                                              <p:val>
                                                <p:strVal val="#ppt_x"/>
                                              </p:val>
                                            </p:tav>
                                          </p:tavLst>
                                        </p:anim>
                                        <p:anim calcmode="lin" valueType="num">
                                          <p:cBhvr>
                                            <p:cTn id="194" dur="500" fill="hold"/>
                                            <p:tgtEl>
                                              <p:spTgt spid="11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9150"/>
                                      </p:stCondLst>
                                      <p:childTnLst>
                                        <p:set>
                                          <p:cBhvr>
                                            <p:cTn id="196" dur="1" fill="hold">
                                              <p:stCondLst>
                                                <p:cond delay="0"/>
                                              </p:stCondLst>
                                            </p:cTn>
                                            <p:tgtEl>
                                              <p:spTgt spid="115"/>
                                            </p:tgtEl>
                                            <p:attrNameLst>
                                              <p:attrName>style.visibility</p:attrName>
                                            </p:attrNameLst>
                                          </p:cBhvr>
                                          <p:to>
                                            <p:strVal val="visible"/>
                                          </p:to>
                                        </p:set>
                                        <p:animEffect transition="in" filter="fade">
                                          <p:cBhvr>
                                            <p:cTn id="197" dur="450"/>
                                            <p:tgtEl>
                                              <p:spTgt spid="115"/>
                                            </p:tgtEl>
                                          </p:cBhvr>
                                        </p:animEffect>
                                        <p:anim calcmode="lin" valueType="num">
                                          <p:cBhvr>
                                            <p:cTn id="198" dur="450" fill="hold"/>
                                            <p:tgtEl>
                                              <p:spTgt spid="115"/>
                                            </p:tgtEl>
                                            <p:attrNameLst>
                                              <p:attrName>ppt_x</p:attrName>
                                            </p:attrNameLst>
                                          </p:cBhvr>
                                          <p:tavLst>
                                            <p:tav tm="0">
                                              <p:val>
                                                <p:strVal val="#ppt_x"/>
                                              </p:val>
                                            </p:tav>
                                            <p:tav tm="100000">
                                              <p:val>
                                                <p:strVal val="#ppt_x"/>
                                              </p:val>
                                            </p:tav>
                                          </p:tavLst>
                                        </p:anim>
                                        <p:anim calcmode="lin" valueType="num">
                                          <p:cBhvr>
                                            <p:cTn id="199" dur="450" fill="hold"/>
                                            <p:tgtEl>
                                              <p:spTgt spid="115"/>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9150"/>
                                      </p:stCondLst>
                                      <p:childTnLst>
                                        <p:set>
                                          <p:cBhvr>
                                            <p:cTn id="201" dur="1" fill="hold">
                                              <p:stCondLst>
                                                <p:cond delay="0"/>
                                              </p:stCondLst>
                                            </p:cTn>
                                            <p:tgtEl>
                                              <p:spTgt spid="116"/>
                                            </p:tgtEl>
                                            <p:attrNameLst>
                                              <p:attrName>style.visibility</p:attrName>
                                            </p:attrNameLst>
                                          </p:cBhvr>
                                          <p:to>
                                            <p:strVal val="visible"/>
                                          </p:to>
                                        </p:set>
                                        <p:animEffect transition="in" filter="fade">
                                          <p:cBhvr>
                                            <p:cTn id="202" dur="450"/>
                                            <p:tgtEl>
                                              <p:spTgt spid="116"/>
                                            </p:tgtEl>
                                          </p:cBhvr>
                                        </p:animEffect>
                                        <p:anim calcmode="lin" valueType="num">
                                          <p:cBhvr>
                                            <p:cTn id="203" dur="450" fill="hold"/>
                                            <p:tgtEl>
                                              <p:spTgt spid="116"/>
                                            </p:tgtEl>
                                            <p:attrNameLst>
                                              <p:attrName>ppt_x</p:attrName>
                                            </p:attrNameLst>
                                          </p:cBhvr>
                                          <p:tavLst>
                                            <p:tav tm="0">
                                              <p:val>
                                                <p:strVal val="#ppt_x"/>
                                              </p:val>
                                            </p:tav>
                                            <p:tav tm="100000">
                                              <p:val>
                                                <p:strVal val="#ppt_x"/>
                                              </p:val>
                                            </p:tav>
                                          </p:tavLst>
                                        </p:anim>
                                        <p:anim calcmode="lin" valueType="num">
                                          <p:cBhvr>
                                            <p:cTn id="204" dur="450" fill="hold"/>
                                            <p:tgtEl>
                                              <p:spTgt spid="116"/>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9200"/>
                                      </p:stCondLst>
                                      <p:childTnLst>
                                        <p:set>
                                          <p:cBhvr>
                                            <p:cTn id="206" dur="1" fill="hold">
                                              <p:stCondLst>
                                                <p:cond delay="0"/>
                                              </p:stCondLst>
                                            </p:cTn>
                                            <p:tgtEl>
                                              <p:spTgt spid="117"/>
                                            </p:tgtEl>
                                            <p:attrNameLst>
                                              <p:attrName>style.visibility</p:attrName>
                                            </p:attrNameLst>
                                          </p:cBhvr>
                                          <p:to>
                                            <p:strVal val="visible"/>
                                          </p:to>
                                        </p:set>
                                        <p:animEffect transition="in" filter="fade">
                                          <p:cBhvr>
                                            <p:cTn id="207" dur="400"/>
                                            <p:tgtEl>
                                              <p:spTgt spid="117"/>
                                            </p:tgtEl>
                                          </p:cBhvr>
                                        </p:animEffect>
                                        <p:anim calcmode="lin" valueType="num">
                                          <p:cBhvr>
                                            <p:cTn id="208" dur="400" fill="hold"/>
                                            <p:tgtEl>
                                              <p:spTgt spid="117"/>
                                            </p:tgtEl>
                                            <p:attrNameLst>
                                              <p:attrName>ppt_x</p:attrName>
                                            </p:attrNameLst>
                                          </p:cBhvr>
                                          <p:tavLst>
                                            <p:tav tm="0">
                                              <p:val>
                                                <p:strVal val="#ppt_x"/>
                                              </p:val>
                                            </p:tav>
                                            <p:tav tm="100000">
                                              <p:val>
                                                <p:strVal val="#ppt_x"/>
                                              </p:val>
                                            </p:tav>
                                          </p:tavLst>
                                        </p:anim>
                                        <p:anim calcmode="lin" valueType="num">
                                          <p:cBhvr>
                                            <p:cTn id="209" dur="400" fill="hold"/>
                                            <p:tgtEl>
                                              <p:spTgt spid="117"/>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9200"/>
                                      </p:stCondLst>
                                      <p:childTnLst>
                                        <p:set>
                                          <p:cBhvr>
                                            <p:cTn id="211" dur="1" fill="hold">
                                              <p:stCondLst>
                                                <p:cond delay="0"/>
                                              </p:stCondLst>
                                            </p:cTn>
                                            <p:tgtEl>
                                              <p:spTgt spid="118"/>
                                            </p:tgtEl>
                                            <p:attrNameLst>
                                              <p:attrName>style.visibility</p:attrName>
                                            </p:attrNameLst>
                                          </p:cBhvr>
                                          <p:to>
                                            <p:strVal val="visible"/>
                                          </p:to>
                                        </p:set>
                                        <p:animEffect transition="in" filter="fade">
                                          <p:cBhvr>
                                            <p:cTn id="212" dur="300"/>
                                            <p:tgtEl>
                                              <p:spTgt spid="118"/>
                                            </p:tgtEl>
                                          </p:cBhvr>
                                        </p:animEffect>
                                        <p:anim calcmode="lin" valueType="num">
                                          <p:cBhvr>
                                            <p:cTn id="213" dur="300" fill="hold"/>
                                            <p:tgtEl>
                                              <p:spTgt spid="118"/>
                                            </p:tgtEl>
                                            <p:attrNameLst>
                                              <p:attrName>ppt_x</p:attrName>
                                            </p:attrNameLst>
                                          </p:cBhvr>
                                          <p:tavLst>
                                            <p:tav tm="0">
                                              <p:val>
                                                <p:strVal val="#ppt_x"/>
                                              </p:val>
                                            </p:tav>
                                            <p:tav tm="100000">
                                              <p:val>
                                                <p:strVal val="#ppt_x"/>
                                              </p:val>
                                            </p:tav>
                                          </p:tavLst>
                                        </p:anim>
                                        <p:anim calcmode="lin" valueType="num">
                                          <p:cBhvr>
                                            <p:cTn id="214" dur="300" fill="hold"/>
                                            <p:tgtEl>
                                              <p:spTgt spid="118"/>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9250"/>
                                      </p:stCondLst>
                                      <p:childTnLst>
                                        <p:set>
                                          <p:cBhvr>
                                            <p:cTn id="216" dur="1" fill="hold">
                                              <p:stCondLst>
                                                <p:cond delay="0"/>
                                              </p:stCondLst>
                                            </p:cTn>
                                            <p:tgtEl>
                                              <p:spTgt spid="121"/>
                                            </p:tgtEl>
                                            <p:attrNameLst>
                                              <p:attrName>style.visibility</p:attrName>
                                            </p:attrNameLst>
                                          </p:cBhvr>
                                          <p:to>
                                            <p:strVal val="visible"/>
                                          </p:to>
                                        </p:set>
                                        <p:animEffect transition="in" filter="fade">
                                          <p:cBhvr>
                                            <p:cTn id="217" dur="350"/>
                                            <p:tgtEl>
                                              <p:spTgt spid="121"/>
                                            </p:tgtEl>
                                          </p:cBhvr>
                                        </p:animEffect>
                                        <p:anim calcmode="lin" valueType="num">
                                          <p:cBhvr>
                                            <p:cTn id="218" dur="350" fill="hold"/>
                                            <p:tgtEl>
                                              <p:spTgt spid="121"/>
                                            </p:tgtEl>
                                            <p:attrNameLst>
                                              <p:attrName>ppt_x</p:attrName>
                                            </p:attrNameLst>
                                          </p:cBhvr>
                                          <p:tavLst>
                                            <p:tav tm="0">
                                              <p:val>
                                                <p:strVal val="#ppt_x"/>
                                              </p:val>
                                            </p:tav>
                                            <p:tav tm="100000">
                                              <p:val>
                                                <p:strVal val="#ppt_x"/>
                                              </p:val>
                                            </p:tav>
                                          </p:tavLst>
                                        </p:anim>
                                        <p:anim calcmode="lin" valueType="num">
                                          <p:cBhvr>
                                            <p:cTn id="219" dur="350" fill="hold"/>
                                            <p:tgtEl>
                                              <p:spTgt spid="121"/>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9250"/>
                                      </p:stCondLst>
                                      <p:childTnLst>
                                        <p:set>
                                          <p:cBhvr>
                                            <p:cTn id="221" dur="1" fill="hold">
                                              <p:stCondLst>
                                                <p:cond delay="0"/>
                                              </p:stCondLst>
                                            </p:cTn>
                                            <p:tgtEl>
                                              <p:spTgt spid="122"/>
                                            </p:tgtEl>
                                            <p:attrNameLst>
                                              <p:attrName>style.visibility</p:attrName>
                                            </p:attrNameLst>
                                          </p:cBhvr>
                                          <p:to>
                                            <p:strVal val="visible"/>
                                          </p:to>
                                        </p:set>
                                        <p:animEffect transition="in" filter="fade">
                                          <p:cBhvr>
                                            <p:cTn id="222" dur="350"/>
                                            <p:tgtEl>
                                              <p:spTgt spid="122"/>
                                            </p:tgtEl>
                                          </p:cBhvr>
                                        </p:animEffect>
                                        <p:anim calcmode="lin" valueType="num">
                                          <p:cBhvr>
                                            <p:cTn id="223" dur="350" fill="hold"/>
                                            <p:tgtEl>
                                              <p:spTgt spid="122"/>
                                            </p:tgtEl>
                                            <p:attrNameLst>
                                              <p:attrName>ppt_x</p:attrName>
                                            </p:attrNameLst>
                                          </p:cBhvr>
                                          <p:tavLst>
                                            <p:tav tm="0">
                                              <p:val>
                                                <p:strVal val="#ppt_x"/>
                                              </p:val>
                                            </p:tav>
                                            <p:tav tm="100000">
                                              <p:val>
                                                <p:strVal val="#ppt_x"/>
                                              </p:val>
                                            </p:tav>
                                          </p:tavLst>
                                        </p:anim>
                                        <p:anim calcmode="lin" valueType="num">
                                          <p:cBhvr>
                                            <p:cTn id="224" dur="350" fill="hold"/>
                                            <p:tgtEl>
                                              <p:spTgt spid="122"/>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9300"/>
                                      </p:stCondLst>
                                      <p:childTnLst>
                                        <p:set>
                                          <p:cBhvr>
                                            <p:cTn id="226" dur="1" fill="hold">
                                              <p:stCondLst>
                                                <p:cond delay="0"/>
                                              </p:stCondLst>
                                            </p:cTn>
                                            <p:tgtEl>
                                              <p:spTgt spid="123"/>
                                            </p:tgtEl>
                                            <p:attrNameLst>
                                              <p:attrName>style.visibility</p:attrName>
                                            </p:attrNameLst>
                                          </p:cBhvr>
                                          <p:to>
                                            <p:strVal val="visible"/>
                                          </p:to>
                                        </p:set>
                                        <p:animEffect transition="in" filter="fade">
                                          <p:cBhvr>
                                            <p:cTn id="227" dur="300"/>
                                            <p:tgtEl>
                                              <p:spTgt spid="123"/>
                                            </p:tgtEl>
                                          </p:cBhvr>
                                        </p:animEffect>
                                        <p:anim calcmode="lin" valueType="num">
                                          <p:cBhvr>
                                            <p:cTn id="228" dur="300" fill="hold"/>
                                            <p:tgtEl>
                                              <p:spTgt spid="123"/>
                                            </p:tgtEl>
                                            <p:attrNameLst>
                                              <p:attrName>ppt_x</p:attrName>
                                            </p:attrNameLst>
                                          </p:cBhvr>
                                          <p:tavLst>
                                            <p:tav tm="0">
                                              <p:val>
                                                <p:strVal val="#ppt_x"/>
                                              </p:val>
                                            </p:tav>
                                            <p:tav tm="100000">
                                              <p:val>
                                                <p:strVal val="#ppt_x"/>
                                              </p:val>
                                            </p:tav>
                                          </p:tavLst>
                                        </p:anim>
                                        <p:anim calcmode="lin" valueType="num">
                                          <p:cBhvr>
                                            <p:cTn id="229" dur="300" fill="hold"/>
                                            <p:tgtEl>
                                              <p:spTgt spid="123"/>
                                            </p:tgtEl>
                                            <p:attrNameLst>
                                              <p:attrName>ppt_y</p:attrName>
                                            </p:attrNameLst>
                                          </p:cBhvr>
                                          <p:tavLst>
                                            <p:tav tm="0">
                                              <p:val>
                                                <p:strVal val="#ppt_y+.1"/>
                                              </p:val>
                                            </p:tav>
                                            <p:tav tm="100000">
                                              <p:val>
                                                <p:strVal val="#ppt_y"/>
                                              </p:val>
                                            </p:tav>
                                          </p:tavLst>
                                        </p:anim>
                                      </p:childTnLst>
                                    </p:cTn>
                                  </p:par>
                                  <p:par>
                                    <p:cTn id="230" presetID="0" presetClass="path" presetSubtype="0" accel="50000" decel="50000" fill="hold" grpId="1" nodeType="withEffect">
                                      <p:stCondLst>
                                        <p:cond delay="9600"/>
                                      </p:stCondLst>
                                      <p:childTnLst>
                                        <p:animMotion origin="layout" path="M -2.08333E-6 -0.00069 C 0.0668 0.01042 0.13412 -0.0368 0.18073 -0.03611 C 0.22709 -0.03564 0.21888 -0.01921 0.23998 -0.01782 C 0.26094 -0.01643 0.27774 -0.02037 0.29011 -0.03125 " pathEditMode="relative" rAng="0" ptsTypes="AAAA">
                                          <p:cBhvr>
                                            <p:cTn id="231" dur="2000" fill="hold"/>
                                            <p:tgtEl>
                                              <p:spTgt spid="115"/>
                                            </p:tgtEl>
                                            <p:attrNameLst>
                                              <p:attrName>ppt_x</p:attrName>
                                              <p:attrName>ppt_y</p:attrName>
                                            </p:attrNameLst>
                                          </p:cBhvr>
                                          <p:rCtr x="14505" y="-1713"/>
                                        </p:animMotion>
                                      </p:childTnLst>
                                    </p:cTn>
                                  </p:par>
                                  <p:par>
                                    <p:cTn id="232" presetID="0" presetClass="path" presetSubtype="0" accel="50000" decel="50000" fill="hold" grpId="1" nodeType="withEffect">
                                      <p:stCondLst>
                                        <p:cond delay="9700"/>
                                      </p:stCondLst>
                                      <p:childTnLst>
                                        <p:animMotion origin="layout" path="M -6.25E-7 2.59259E-6 C 0.04414 -0.00417 0.07526 -0.06366 0.10391 -0.07084 C 0.13268 -0.07801 0.15156 -0.04121 0.17279 -0.04352 C 0.19375 -0.04584 0.21055 -0.08334 0.23034 -0.08426 C 0.25013 -0.08565 0.28685 -0.03496 0.3043 -0.05209 " pathEditMode="relative" rAng="0" ptsTypes="AAAAA">
                                          <p:cBhvr>
                                            <p:cTn id="233" dur="1900" fill="hold"/>
                                            <p:tgtEl>
                                              <p:spTgt spid="110"/>
                                            </p:tgtEl>
                                            <p:attrNameLst>
                                              <p:attrName>ppt_x</p:attrName>
                                              <p:attrName>ppt_y</p:attrName>
                                            </p:attrNameLst>
                                          </p:cBhvr>
                                          <p:rCtr x="15208" y="-4236"/>
                                        </p:animMotion>
                                      </p:childTnLst>
                                    </p:cTn>
                                  </p:par>
                                  <p:par>
                                    <p:cTn id="234" presetID="10" presetClass="exit" presetSubtype="0" fill="hold" grpId="2" nodeType="withEffect">
                                      <p:stCondLst>
                                        <p:cond delay="11350"/>
                                      </p:stCondLst>
                                      <p:childTnLst>
                                        <p:animEffect transition="out" filter="fade">
                                          <p:cBhvr>
                                            <p:cTn id="235" dur="250"/>
                                            <p:tgtEl>
                                              <p:spTgt spid="115"/>
                                            </p:tgtEl>
                                          </p:cBhvr>
                                        </p:animEffect>
                                        <p:set>
                                          <p:cBhvr>
                                            <p:cTn id="236" dur="1" fill="hold">
                                              <p:stCondLst>
                                                <p:cond delay="249"/>
                                              </p:stCondLst>
                                            </p:cTn>
                                            <p:tgtEl>
                                              <p:spTgt spid="115"/>
                                            </p:tgtEl>
                                            <p:attrNameLst>
                                              <p:attrName>style.visibility</p:attrName>
                                            </p:attrNameLst>
                                          </p:cBhvr>
                                          <p:to>
                                            <p:strVal val="hidden"/>
                                          </p:to>
                                        </p:set>
                                      </p:childTnLst>
                                    </p:cTn>
                                  </p:par>
                                  <p:par>
                                    <p:cTn id="237" presetID="10" presetClass="exit" presetSubtype="0" fill="hold" grpId="2" nodeType="withEffect">
                                      <p:stCondLst>
                                        <p:cond delay="11100"/>
                                      </p:stCondLst>
                                      <p:childTnLst>
                                        <p:animEffect transition="out" filter="fade">
                                          <p:cBhvr>
                                            <p:cTn id="238" dur="500"/>
                                            <p:tgtEl>
                                              <p:spTgt spid="110"/>
                                            </p:tgtEl>
                                          </p:cBhvr>
                                        </p:animEffect>
                                        <p:set>
                                          <p:cBhvr>
                                            <p:cTn id="239" dur="1" fill="hold">
                                              <p:stCondLst>
                                                <p:cond delay="499"/>
                                              </p:stCondLst>
                                            </p:cTn>
                                            <p:tgtEl>
                                              <p:spTgt spid="110"/>
                                            </p:tgtEl>
                                            <p:attrNameLst>
                                              <p:attrName>style.visibility</p:attrName>
                                            </p:attrNameLst>
                                          </p:cBhvr>
                                          <p:to>
                                            <p:strVal val="hidden"/>
                                          </p:to>
                                        </p:set>
                                      </p:childTnLst>
                                    </p:cTn>
                                  </p:par>
                                  <p:par>
                                    <p:cTn id="240" presetID="22" presetClass="entr" presetSubtype="8" fill="hold" grpId="0" nodeType="withEffect">
                                      <p:stCondLst>
                                        <p:cond delay="10600"/>
                                      </p:stCondLst>
                                      <p:childTnLst>
                                        <p:set>
                                          <p:cBhvr>
                                            <p:cTn id="241" dur="1" fill="hold">
                                              <p:stCondLst>
                                                <p:cond delay="0"/>
                                              </p:stCondLst>
                                            </p:cTn>
                                            <p:tgtEl>
                                              <p:spTgt spid="93"/>
                                            </p:tgtEl>
                                            <p:attrNameLst>
                                              <p:attrName>style.visibility</p:attrName>
                                            </p:attrNameLst>
                                          </p:cBhvr>
                                          <p:to>
                                            <p:strVal val="visible"/>
                                          </p:to>
                                        </p:set>
                                        <p:animEffect transition="in" filter="wipe(left)">
                                          <p:cBhvr>
                                            <p:cTn id="242" dur="900"/>
                                            <p:tgtEl>
                                              <p:spTgt spid="93"/>
                                            </p:tgtEl>
                                          </p:cBhvr>
                                        </p:animEffect>
                                      </p:childTnLst>
                                    </p:cTn>
                                  </p:par>
                                  <p:par>
                                    <p:cTn id="243" presetID="0" presetClass="path" presetSubtype="0" accel="50000" decel="50000" fill="hold" grpId="1" nodeType="withEffect">
                                      <p:stCondLst>
                                        <p:cond delay="11550"/>
                                      </p:stCondLst>
                                      <p:childTnLst>
                                        <p:animMotion origin="layout" path="M 0.00065 2.96296E-6 L 0.18359 0.09236 " pathEditMode="relative" rAng="0" ptsTypes="AA">
                                          <p:cBhvr>
                                            <p:cTn id="244" dur="1000" fill="hold"/>
                                            <p:tgtEl>
                                              <p:spTgt spid="122"/>
                                            </p:tgtEl>
                                            <p:attrNameLst>
                                              <p:attrName>ppt_x</p:attrName>
                                              <p:attrName>ppt_y</p:attrName>
                                            </p:attrNameLst>
                                          </p:cBhvr>
                                          <p:rCtr x="9141" y="4606"/>
                                        </p:animMotion>
                                      </p:childTnLst>
                                    </p:cTn>
                                  </p:par>
                                  <p:par>
                                    <p:cTn id="245" presetID="10" presetClass="exit" presetSubtype="0" fill="hold" grpId="2" nodeType="withEffect">
                                      <p:stCondLst>
                                        <p:cond delay="12100"/>
                                      </p:stCondLst>
                                      <p:childTnLst>
                                        <p:animEffect transition="out" filter="fade">
                                          <p:cBhvr>
                                            <p:cTn id="246" dur="500"/>
                                            <p:tgtEl>
                                              <p:spTgt spid="122"/>
                                            </p:tgtEl>
                                          </p:cBhvr>
                                        </p:animEffect>
                                        <p:set>
                                          <p:cBhvr>
                                            <p:cTn id="247" dur="1" fill="hold">
                                              <p:stCondLst>
                                                <p:cond delay="499"/>
                                              </p:stCondLst>
                                            </p:cTn>
                                            <p:tgtEl>
                                              <p:spTgt spid="122"/>
                                            </p:tgtEl>
                                            <p:attrNameLst>
                                              <p:attrName>style.visibility</p:attrName>
                                            </p:attrNameLst>
                                          </p:cBhvr>
                                          <p:to>
                                            <p:strVal val="hidden"/>
                                          </p:to>
                                        </p:set>
                                      </p:childTnLst>
                                    </p:cTn>
                                  </p:par>
                                  <p:par>
                                    <p:cTn id="248" presetID="42" presetClass="path" presetSubtype="0" accel="50000" decel="50000" fill="hold" grpId="1" nodeType="withEffect">
                                      <p:stCondLst>
                                        <p:cond delay="11600"/>
                                      </p:stCondLst>
                                      <p:childTnLst>
                                        <p:animMotion origin="layout" path="M 4.375E-6 -4.81481E-6 L 0.09895 0.08843 " pathEditMode="relative" rAng="0" ptsTypes="AA">
                                          <p:cBhvr>
                                            <p:cTn id="249" dur="1000" fill="hold"/>
                                            <p:tgtEl>
                                              <p:spTgt spid="123"/>
                                            </p:tgtEl>
                                            <p:attrNameLst>
                                              <p:attrName>ppt_x</p:attrName>
                                              <p:attrName>ppt_y</p:attrName>
                                            </p:attrNameLst>
                                          </p:cBhvr>
                                          <p:rCtr x="4948" y="4421"/>
                                        </p:animMotion>
                                      </p:childTnLst>
                                    </p:cTn>
                                  </p:par>
                                  <p:par>
                                    <p:cTn id="250" presetID="10" presetClass="exit" presetSubtype="0" fill="hold" grpId="2" nodeType="withEffect">
                                      <p:stCondLst>
                                        <p:cond delay="12100"/>
                                      </p:stCondLst>
                                      <p:childTnLst>
                                        <p:animEffect transition="out" filter="fade">
                                          <p:cBhvr>
                                            <p:cTn id="251" dur="500"/>
                                            <p:tgtEl>
                                              <p:spTgt spid="123"/>
                                            </p:tgtEl>
                                          </p:cBhvr>
                                        </p:animEffect>
                                        <p:set>
                                          <p:cBhvr>
                                            <p:cTn id="252" dur="1" fill="hold">
                                              <p:stCondLst>
                                                <p:cond delay="499"/>
                                              </p:stCondLst>
                                            </p:cTn>
                                            <p:tgtEl>
                                              <p:spTgt spid="123"/>
                                            </p:tgtEl>
                                            <p:attrNameLst>
                                              <p:attrName>style.visibility</p:attrName>
                                            </p:attrNameLst>
                                          </p:cBhvr>
                                          <p:to>
                                            <p:strVal val="hidden"/>
                                          </p:to>
                                        </p:set>
                                      </p:childTnLst>
                                    </p:cTn>
                                  </p:par>
                                  <p:par>
                                    <p:cTn id="253" presetID="42" presetClass="path" presetSubtype="0" accel="50000" decel="50000" fill="hold" grpId="1" nodeType="withEffect">
                                      <p:stCondLst>
                                        <p:cond delay="11700"/>
                                      </p:stCondLst>
                                      <p:childTnLst>
                                        <p:animMotion origin="layout" path="M 1.875E-6 -2.59259E-6 L 0.24596 0.06713 " pathEditMode="relative" rAng="0" ptsTypes="AA">
                                          <p:cBhvr>
                                            <p:cTn id="254" dur="1000" fill="hold"/>
                                            <p:tgtEl>
                                              <p:spTgt spid="111"/>
                                            </p:tgtEl>
                                            <p:attrNameLst>
                                              <p:attrName>ppt_x</p:attrName>
                                              <p:attrName>ppt_y</p:attrName>
                                            </p:attrNameLst>
                                          </p:cBhvr>
                                          <p:rCtr x="12292" y="3356"/>
                                        </p:animMotion>
                                      </p:childTnLst>
                                    </p:cTn>
                                  </p:par>
                                  <p:par>
                                    <p:cTn id="255" presetID="10" presetClass="exit" presetSubtype="0" fill="hold" grpId="2" nodeType="withEffect">
                                      <p:stCondLst>
                                        <p:cond delay="12200"/>
                                      </p:stCondLst>
                                      <p:childTnLst>
                                        <p:animEffect transition="out" filter="fade">
                                          <p:cBhvr>
                                            <p:cTn id="256" dur="500"/>
                                            <p:tgtEl>
                                              <p:spTgt spid="111"/>
                                            </p:tgtEl>
                                          </p:cBhvr>
                                        </p:animEffect>
                                        <p:set>
                                          <p:cBhvr>
                                            <p:cTn id="257" dur="1" fill="hold">
                                              <p:stCondLst>
                                                <p:cond delay="499"/>
                                              </p:stCondLst>
                                            </p:cTn>
                                            <p:tgtEl>
                                              <p:spTgt spid="111"/>
                                            </p:tgtEl>
                                            <p:attrNameLst>
                                              <p:attrName>style.visibility</p:attrName>
                                            </p:attrNameLst>
                                          </p:cBhvr>
                                          <p:to>
                                            <p:strVal val="hidden"/>
                                          </p:to>
                                        </p:set>
                                      </p:childTnLst>
                                    </p:cTn>
                                  </p:par>
                                  <p:par>
                                    <p:cTn id="258" presetID="42" presetClass="path" presetSubtype="0" accel="50000" decel="50000" fill="hold" grpId="1" nodeType="withEffect">
                                      <p:stCondLst>
                                        <p:cond delay="11800"/>
                                      </p:stCondLst>
                                      <p:childTnLst>
                                        <p:animMotion origin="layout" path="M -1.04167E-6 2.59259E-6 L 0.15755 0.04421 " pathEditMode="relative" rAng="0" ptsTypes="AA">
                                          <p:cBhvr>
                                            <p:cTn id="259" dur="1000" fill="hold"/>
                                            <p:tgtEl>
                                              <p:spTgt spid="121"/>
                                            </p:tgtEl>
                                            <p:attrNameLst>
                                              <p:attrName>ppt_x</p:attrName>
                                              <p:attrName>ppt_y</p:attrName>
                                            </p:attrNameLst>
                                          </p:cBhvr>
                                          <p:rCtr x="7878" y="2199"/>
                                        </p:animMotion>
                                      </p:childTnLst>
                                    </p:cTn>
                                  </p:par>
                                  <p:par>
                                    <p:cTn id="260" presetID="10" presetClass="exit" presetSubtype="0" fill="hold" grpId="2" nodeType="withEffect">
                                      <p:stCondLst>
                                        <p:cond delay="12300"/>
                                      </p:stCondLst>
                                      <p:childTnLst>
                                        <p:animEffect transition="out" filter="fade">
                                          <p:cBhvr>
                                            <p:cTn id="261" dur="500"/>
                                            <p:tgtEl>
                                              <p:spTgt spid="121"/>
                                            </p:tgtEl>
                                          </p:cBhvr>
                                        </p:animEffect>
                                        <p:set>
                                          <p:cBhvr>
                                            <p:cTn id="262" dur="1" fill="hold">
                                              <p:stCondLst>
                                                <p:cond delay="499"/>
                                              </p:stCondLst>
                                            </p:cTn>
                                            <p:tgtEl>
                                              <p:spTgt spid="121"/>
                                            </p:tgtEl>
                                            <p:attrNameLst>
                                              <p:attrName>style.visibility</p:attrName>
                                            </p:attrNameLst>
                                          </p:cBhvr>
                                          <p:to>
                                            <p:strVal val="hidden"/>
                                          </p:to>
                                        </p:set>
                                      </p:childTnLst>
                                    </p:cTn>
                                  </p:par>
                                  <p:par>
                                    <p:cTn id="263" presetID="42" presetClass="path" presetSubtype="0" accel="50000" decel="50000" fill="hold" grpId="1" nodeType="withEffect">
                                      <p:stCondLst>
                                        <p:cond delay="11900"/>
                                      </p:stCondLst>
                                      <p:childTnLst>
                                        <p:animMotion origin="layout" path="M 0.00429 -0.00995 L 0.24778 0.03982 " pathEditMode="relative" rAng="0" ptsTypes="AA">
                                          <p:cBhvr>
                                            <p:cTn id="264" dur="1000" fill="hold"/>
                                            <p:tgtEl>
                                              <p:spTgt spid="119"/>
                                            </p:tgtEl>
                                            <p:attrNameLst>
                                              <p:attrName>ppt_x</p:attrName>
                                              <p:attrName>ppt_y</p:attrName>
                                            </p:attrNameLst>
                                          </p:cBhvr>
                                          <p:rCtr x="12174" y="2477"/>
                                        </p:animMotion>
                                      </p:childTnLst>
                                    </p:cTn>
                                  </p:par>
                                  <p:par>
                                    <p:cTn id="265" presetID="10" presetClass="exit" presetSubtype="0" fill="hold" grpId="2" nodeType="withEffect">
                                      <p:stCondLst>
                                        <p:cond delay="12400"/>
                                      </p:stCondLst>
                                      <p:childTnLst>
                                        <p:animEffect transition="out" filter="fade">
                                          <p:cBhvr>
                                            <p:cTn id="266" dur="500"/>
                                            <p:tgtEl>
                                              <p:spTgt spid="119"/>
                                            </p:tgtEl>
                                          </p:cBhvr>
                                        </p:animEffect>
                                        <p:set>
                                          <p:cBhvr>
                                            <p:cTn id="267" dur="1" fill="hold">
                                              <p:stCondLst>
                                                <p:cond delay="499"/>
                                              </p:stCondLst>
                                            </p:cTn>
                                            <p:tgtEl>
                                              <p:spTgt spid="119"/>
                                            </p:tgtEl>
                                            <p:attrNameLst>
                                              <p:attrName>style.visibility</p:attrName>
                                            </p:attrNameLst>
                                          </p:cBhvr>
                                          <p:to>
                                            <p:strVal val="hidden"/>
                                          </p:to>
                                        </p:set>
                                      </p:childTnLst>
                                    </p:cTn>
                                  </p:par>
                                  <p:par>
                                    <p:cTn id="268" presetID="42" presetClass="path" presetSubtype="0" accel="50000" decel="50000" fill="hold" grpId="1" nodeType="withEffect">
                                      <p:stCondLst>
                                        <p:cond delay="11900"/>
                                      </p:stCondLst>
                                      <p:childTnLst>
                                        <p:animMotion origin="layout" path="M 3.75E-6 2.96296E-6 L 0.17799 0.06203 " pathEditMode="relative" rAng="0" ptsTypes="AA">
                                          <p:cBhvr>
                                            <p:cTn id="269" dur="1000" fill="hold"/>
                                            <p:tgtEl>
                                              <p:spTgt spid="118"/>
                                            </p:tgtEl>
                                            <p:attrNameLst>
                                              <p:attrName>ppt_x</p:attrName>
                                              <p:attrName>ppt_y</p:attrName>
                                            </p:attrNameLst>
                                          </p:cBhvr>
                                          <p:rCtr x="8893" y="3102"/>
                                        </p:animMotion>
                                      </p:childTnLst>
                                    </p:cTn>
                                  </p:par>
                                  <p:par>
                                    <p:cTn id="270" presetID="10" presetClass="exit" presetSubtype="0" fill="hold" grpId="2" nodeType="withEffect">
                                      <p:stCondLst>
                                        <p:cond delay="12400"/>
                                      </p:stCondLst>
                                      <p:childTnLst>
                                        <p:animEffect transition="out" filter="fade">
                                          <p:cBhvr>
                                            <p:cTn id="271" dur="500"/>
                                            <p:tgtEl>
                                              <p:spTgt spid="118"/>
                                            </p:tgtEl>
                                          </p:cBhvr>
                                        </p:animEffect>
                                        <p:set>
                                          <p:cBhvr>
                                            <p:cTn id="272" dur="1" fill="hold">
                                              <p:stCondLst>
                                                <p:cond delay="499"/>
                                              </p:stCondLst>
                                            </p:cTn>
                                            <p:tgtEl>
                                              <p:spTgt spid="118"/>
                                            </p:tgtEl>
                                            <p:attrNameLst>
                                              <p:attrName>style.visibility</p:attrName>
                                            </p:attrNameLst>
                                          </p:cBhvr>
                                          <p:to>
                                            <p:strVal val="hidden"/>
                                          </p:to>
                                        </p:set>
                                      </p:childTnLst>
                                    </p:cTn>
                                  </p:par>
                                  <p:par>
                                    <p:cTn id="273" presetID="42" presetClass="path" presetSubtype="0" accel="50000" decel="50000" fill="hold" grpId="1" nodeType="withEffect">
                                      <p:stCondLst>
                                        <p:cond delay="11800"/>
                                      </p:stCondLst>
                                      <p:childTnLst>
                                        <p:animMotion origin="layout" path="M 3.33333E-6 -4.81481E-6 L 0.22174 0.08195 " pathEditMode="relative" rAng="0" ptsTypes="AA">
                                          <p:cBhvr>
                                            <p:cTn id="274" dur="1000" fill="hold"/>
                                            <p:tgtEl>
                                              <p:spTgt spid="116"/>
                                            </p:tgtEl>
                                            <p:attrNameLst>
                                              <p:attrName>ppt_x</p:attrName>
                                              <p:attrName>ppt_y</p:attrName>
                                            </p:attrNameLst>
                                          </p:cBhvr>
                                          <p:rCtr x="11081" y="4097"/>
                                        </p:animMotion>
                                      </p:childTnLst>
                                    </p:cTn>
                                  </p:par>
                                  <p:par>
                                    <p:cTn id="275" presetID="10" presetClass="exit" presetSubtype="0" fill="hold" grpId="2" nodeType="withEffect">
                                      <p:stCondLst>
                                        <p:cond delay="12300"/>
                                      </p:stCondLst>
                                      <p:childTnLst>
                                        <p:animEffect transition="out" filter="fade">
                                          <p:cBhvr>
                                            <p:cTn id="276" dur="500"/>
                                            <p:tgtEl>
                                              <p:spTgt spid="116"/>
                                            </p:tgtEl>
                                          </p:cBhvr>
                                        </p:animEffect>
                                        <p:set>
                                          <p:cBhvr>
                                            <p:cTn id="277" dur="1" fill="hold">
                                              <p:stCondLst>
                                                <p:cond delay="499"/>
                                              </p:stCondLst>
                                            </p:cTn>
                                            <p:tgtEl>
                                              <p:spTgt spid="116"/>
                                            </p:tgtEl>
                                            <p:attrNameLst>
                                              <p:attrName>style.visibility</p:attrName>
                                            </p:attrNameLst>
                                          </p:cBhvr>
                                          <p:to>
                                            <p:strVal val="hidden"/>
                                          </p:to>
                                        </p:set>
                                      </p:childTnLst>
                                    </p:cTn>
                                  </p:par>
                                  <p:par>
                                    <p:cTn id="278" presetID="42" presetClass="path" presetSubtype="0" accel="50000" decel="50000" fill="hold" grpId="1" nodeType="withEffect">
                                      <p:stCondLst>
                                        <p:cond delay="11700"/>
                                      </p:stCondLst>
                                      <p:childTnLst>
                                        <p:animMotion origin="layout" path="M 3.75E-6 -4.81481E-6 L 0.2181 0.10093 " pathEditMode="relative" rAng="0" ptsTypes="AA">
                                          <p:cBhvr>
                                            <p:cTn id="279" dur="1000" fill="hold"/>
                                            <p:tgtEl>
                                              <p:spTgt spid="117"/>
                                            </p:tgtEl>
                                            <p:attrNameLst>
                                              <p:attrName>ppt_x</p:attrName>
                                              <p:attrName>ppt_y</p:attrName>
                                            </p:attrNameLst>
                                          </p:cBhvr>
                                          <p:rCtr x="10898" y="5046"/>
                                        </p:animMotion>
                                      </p:childTnLst>
                                    </p:cTn>
                                  </p:par>
                                  <p:par>
                                    <p:cTn id="280" presetID="10" presetClass="exit" presetSubtype="0" fill="hold" grpId="2" nodeType="withEffect">
                                      <p:stCondLst>
                                        <p:cond delay="12200"/>
                                      </p:stCondLst>
                                      <p:childTnLst>
                                        <p:animEffect transition="out" filter="fade">
                                          <p:cBhvr>
                                            <p:cTn id="281" dur="500"/>
                                            <p:tgtEl>
                                              <p:spTgt spid="117"/>
                                            </p:tgtEl>
                                          </p:cBhvr>
                                        </p:animEffect>
                                        <p:set>
                                          <p:cBhvr>
                                            <p:cTn id="282" dur="1" fill="hold">
                                              <p:stCondLst>
                                                <p:cond delay="499"/>
                                              </p:stCondLst>
                                            </p:cTn>
                                            <p:tgtEl>
                                              <p:spTgt spid="117"/>
                                            </p:tgtEl>
                                            <p:attrNameLst>
                                              <p:attrName>style.visibility</p:attrName>
                                            </p:attrNameLst>
                                          </p:cBhvr>
                                          <p:to>
                                            <p:strVal val="hidden"/>
                                          </p:to>
                                        </p:set>
                                      </p:childTnLst>
                                    </p:cTn>
                                  </p:par>
                                  <p:par>
                                    <p:cTn id="283" presetID="10" presetClass="entr" presetSubtype="0" fill="hold" grpId="0" nodeType="withEffect">
                                      <p:stCondLst>
                                        <p:cond delay="1240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500"/>
                                            <p:tgtEl>
                                              <p:spTgt spid="94"/>
                                            </p:tgtEl>
                                          </p:cBhvr>
                                        </p:animEffect>
                                      </p:childTnLst>
                                    </p:cTn>
                                  </p:par>
                                  <p:par>
                                    <p:cTn id="286" presetID="1" presetClass="entr" presetSubtype="0" fill="hold" grpId="0" nodeType="withEffect">
                                      <p:stCondLst>
                                        <p:cond delay="13500"/>
                                      </p:stCondLst>
                                      <p:childTnLst>
                                        <p:set>
                                          <p:cBhvr>
                                            <p:cTn id="287" dur="1" fill="hold">
                                              <p:stCondLst>
                                                <p:cond delay="0"/>
                                              </p:stCondLst>
                                            </p:cTn>
                                            <p:tgtEl>
                                              <p:spTgt spid="85"/>
                                            </p:tgtEl>
                                            <p:attrNameLst>
                                              <p:attrName>style.visibility</p:attrName>
                                            </p:attrNameLst>
                                          </p:cBhvr>
                                          <p:to>
                                            <p:strVal val="visible"/>
                                          </p:to>
                                        </p:set>
                                      </p:childTnLst>
                                    </p:cTn>
                                  </p:par>
                                  <p:par>
                                    <p:cTn id="288" presetID="42" presetClass="path" presetSubtype="0" accel="25000" decel="75000" fill="hold" grpId="1" nodeType="withEffect">
                                      <p:stCondLst>
                                        <p:cond delay="13500"/>
                                      </p:stCondLst>
                                      <p:childTnLst>
                                        <p:animMotion origin="layout" path="M 0.27708 -0.00047 L 0.56029 -0.13958 " pathEditMode="relative" rAng="0" ptsTypes="AA">
                                          <p:cBhvr>
                                            <p:cTn id="289" dur="750" spd="-100000" fill="hold"/>
                                            <p:tgtEl>
                                              <p:spTgt spid="85"/>
                                            </p:tgtEl>
                                            <p:attrNameLst>
                                              <p:attrName>ppt_x</p:attrName>
                                              <p:attrName>ppt_y</p:attrName>
                                            </p:attrNameLst>
                                          </p:cBhvr>
                                          <p:rCtr x="14128" y="-6944"/>
                                        </p:animMotion>
                                      </p:childTnLst>
                                    </p:cTn>
                                  </p:par>
                                  <p:par>
                                    <p:cTn id="290" presetID="1" presetClass="entr" presetSubtype="0" fill="hold" grpId="0" nodeType="withEffect">
                                      <p:stCondLst>
                                        <p:cond delay="13500"/>
                                      </p:stCondLst>
                                      <p:childTnLst>
                                        <p:set>
                                          <p:cBhvr>
                                            <p:cTn id="291" dur="1" fill="hold">
                                              <p:stCondLst>
                                                <p:cond delay="0"/>
                                              </p:stCondLst>
                                            </p:cTn>
                                            <p:tgtEl>
                                              <p:spTgt spid="70"/>
                                            </p:tgtEl>
                                            <p:attrNameLst>
                                              <p:attrName>style.visibility</p:attrName>
                                            </p:attrNameLst>
                                          </p:cBhvr>
                                          <p:to>
                                            <p:strVal val="visible"/>
                                          </p:to>
                                        </p:set>
                                      </p:childTnLst>
                                    </p:cTn>
                                  </p:par>
                                  <p:par>
                                    <p:cTn id="292" presetID="42" presetClass="path" presetSubtype="0" accel="25000" decel="75000" fill="hold" grpId="1" nodeType="withEffect">
                                      <p:stCondLst>
                                        <p:cond delay="13500"/>
                                      </p:stCondLst>
                                      <p:childTnLst>
                                        <p:animMotion origin="layout" path="M -0.28321 -0.0007 L -0.56029 -0.13959 " pathEditMode="relative" rAng="0" ptsTypes="AA">
                                          <p:cBhvr>
                                            <p:cTn id="293" dur="750" spd="-100000" fill="hold"/>
                                            <p:tgtEl>
                                              <p:spTgt spid="70"/>
                                            </p:tgtEl>
                                            <p:attrNameLst>
                                              <p:attrName>ppt_x</p:attrName>
                                              <p:attrName>ppt_y</p:attrName>
                                            </p:attrNameLst>
                                          </p:cBhvr>
                                          <p:rCtr x="-13750" y="-6968"/>
                                        </p:animMotion>
                                      </p:childTnLst>
                                    </p:cTn>
                                  </p:par>
                                  <p:par>
                                    <p:cTn id="294" presetID="63" presetClass="path" presetSubtype="0" accel="40000" decel="60000" fill="hold" grpId="2" nodeType="withEffect">
                                      <p:stCondLst>
                                        <p:cond delay="14200"/>
                                      </p:stCondLst>
                                      <p:childTnLst>
                                        <p:animMotion origin="layout" path="M -6.25E-7 -4.44444E-6 L 0.27708 -0.00046 " pathEditMode="relative" rAng="0" ptsTypes="AA">
                                          <p:cBhvr>
                                            <p:cTn id="295" dur="750" spd="-100000" fill="hold"/>
                                            <p:tgtEl>
                                              <p:spTgt spid="85"/>
                                            </p:tgtEl>
                                            <p:attrNameLst>
                                              <p:attrName>ppt_x</p:attrName>
                                              <p:attrName>ppt_y</p:attrName>
                                            </p:attrNameLst>
                                          </p:cBhvr>
                                          <p:rCtr x="13854" y="-23"/>
                                        </p:animMotion>
                                      </p:childTnLst>
                                    </p:cTn>
                                  </p:par>
                                  <p:par>
                                    <p:cTn id="296" presetID="35" presetClass="path" presetSubtype="0" accel="40000" decel="60000" fill="hold" grpId="2" nodeType="withEffect">
                                      <p:stCondLst>
                                        <p:cond delay="14200"/>
                                      </p:stCondLst>
                                      <p:childTnLst>
                                        <p:animMotion origin="layout" path="M 2.91667E-6 -4.44444E-6 L -0.28321 -0.00046 " pathEditMode="relative" rAng="0" ptsTypes="AA">
                                          <p:cBhvr>
                                            <p:cTn id="297" dur="750" spd="-100000" fill="hold"/>
                                            <p:tgtEl>
                                              <p:spTgt spid="70"/>
                                            </p:tgtEl>
                                            <p:attrNameLst>
                                              <p:attrName>ppt_x</p:attrName>
                                              <p:attrName>ppt_y</p:attrName>
                                            </p:attrNameLst>
                                          </p:cBhvr>
                                          <p:rCtr x="-14167" y="-23"/>
                                        </p:animMotion>
                                      </p:childTnLst>
                                    </p:cTn>
                                  </p:par>
                                  <p:par>
                                    <p:cTn id="298" presetID="16" presetClass="entr" presetSubtype="37" fill="hold" nodeType="withEffect">
                                      <p:stCondLst>
                                        <p:cond delay="14200"/>
                                      </p:stCondLst>
                                      <p:childTnLst>
                                        <p:set>
                                          <p:cBhvr>
                                            <p:cTn id="299" dur="1" fill="hold">
                                              <p:stCondLst>
                                                <p:cond delay="0"/>
                                              </p:stCondLst>
                                            </p:cTn>
                                            <p:tgtEl>
                                              <p:spTgt spid="113"/>
                                            </p:tgtEl>
                                            <p:attrNameLst>
                                              <p:attrName>style.visibility</p:attrName>
                                            </p:attrNameLst>
                                          </p:cBhvr>
                                          <p:to>
                                            <p:strVal val="visible"/>
                                          </p:to>
                                        </p:set>
                                        <p:animEffect transition="in" filter="barn(outVertical)">
                                          <p:cBhvr>
                                            <p:cTn id="300" dur="380"/>
                                            <p:tgtEl>
                                              <p:spTgt spid="113"/>
                                            </p:tgtEl>
                                          </p:cBhvr>
                                        </p:animEffect>
                                      </p:childTnLst>
                                    </p:cTn>
                                  </p:par>
                                  <p:par>
                                    <p:cTn id="301" presetID="22" presetClass="entr" presetSubtype="2" fill="hold" nodeType="withEffect">
                                      <p:stCondLst>
                                        <p:cond delay="14600"/>
                                      </p:stCondLst>
                                      <p:childTnLst>
                                        <p:set>
                                          <p:cBhvr>
                                            <p:cTn id="302" dur="1" fill="hold">
                                              <p:stCondLst>
                                                <p:cond delay="0"/>
                                              </p:stCondLst>
                                            </p:cTn>
                                            <p:tgtEl>
                                              <p:spTgt spid="112"/>
                                            </p:tgtEl>
                                            <p:attrNameLst>
                                              <p:attrName>style.visibility</p:attrName>
                                            </p:attrNameLst>
                                          </p:cBhvr>
                                          <p:to>
                                            <p:strVal val="visible"/>
                                          </p:to>
                                        </p:set>
                                        <p:animEffect transition="in" filter="wipe(right)">
                                          <p:cBhvr>
                                            <p:cTn id="303" dur="300"/>
                                            <p:tgtEl>
                                              <p:spTgt spid="112"/>
                                            </p:tgtEl>
                                          </p:cBhvr>
                                        </p:animEffect>
                                      </p:childTnLst>
                                    </p:cTn>
                                  </p:par>
                                  <p:par>
                                    <p:cTn id="304" presetID="22" presetClass="entr" presetSubtype="8" fill="hold" nodeType="withEffect">
                                      <p:stCondLst>
                                        <p:cond delay="14600"/>
                                      </p:stCondLst>
                                      <p:childTnLst>
                                        <p:set>
                                          <p:cBhvr>
                                            <p:cTn id="305" dur="1" fill="hold">
                                              <p:stCondLst>
                                                <p:cond delay="0"/>
                                              </p:stCondLst>
                                            </p:cTn>
                                            <p:tgtEl>
                                              <p:spTgt spid="114"/>
                                            </p:tgtEl>
                                            <p:attrNameLst>
                                              <p:attrName>style.visibility</p:attrName>
                                            </p:attrNameLst>
                                          </p:cBhvr>
                                          <p:to>
                                            <p:strVal val="visible"/>
                                          </p:to>
                                        </p:set>
                                        <p:animEffect transition="in" filter="wipe(left)">
                                          <p:cBhvr>
                                            <p:cTn id="306" dur="300"/>
                                            <p:tgtEl>
                                              <p:spTgt spid="114"/>
                                            </p:tgtEl>
                                          </p:cBhvr>
                                        </p:animEffect>
                                      </p:childTnLst>
                                    </p:cTn>
                                  </p:par>
                                  <p:par>
                                    <p:cTn id="307" presetID="63" presetClass="path" presetSubtype="0" accel="50000" decel="50000" fill="hold" grpId="5" nodeType="withEffect">
                                      <p:stCondLst>
                                        <p:cond delay="14900"/>
                                      </p:stCondLst>
                                      <p:childTnLst>
                                        <p:animMotion origin="layout" path="M -6.25E-7 -4.44444E-6 L 0.39362 -4.44444E-6 " pathEditMode="relative" rAng="0" ptsTypes="AA">
                                          <p:cBhvr>
                                            <p:cTn id="308" dur="750" fill="hold"/>
                                            <p:tgtEl>
                                              <p:spTgt spid="85"/>
                                            </p:tgtEl>
                                            <p:attrNameLst>
                                              <p:attrName>ppt_x</p:attrName>
                                              <p:attrName>ppt_y</p:attrName>
                                            </p:attrNameLst>
                                          </p:cBhvr>
                                          <p:rCtr x="19674" y="0"/>
                                        </p:animMotion>
                                      </p:childTnLst>
                                    </p:cTn>
                                  </p:par>
                                  <p:par>
                                    <p:cTn id="309" presetID="35" presetClass="path" presetSubtype="0" accel="50000" decel="50000" fill="hold" grpId="5" nodeType="withEffect">
                                      <p:stCondLst>
                                        <p:cond delay="14900"/>
                                      </p:stCondLst>
                                      <p:childTnLst>
                                        <p:animMotion origin="layout" path="M 2.91667E-6 -4.44444E-6 L -0.16667 -4.44444E-6 " pathEditMode="relative" rAng="0" ptsTypes="AA">
                                          <p:cBhvr>
                                            <p:cTn id="310" dur="750" fill="hold"/>
                                            <p:tgtEl>
                                              <p:spTgt spid="70"/>
                                            </p:tgtEl>
                                            <p:attrNameLst>
                                              <p:attrName>ppt_x</p:attrName>
                                              <p:attrName>ppt_y</p:attrName>
                                            </p:attrNameLst>
                                          </p:cBhvr>
                                          <p:rCtr x="-8333" y="0"/>
                                        </p:animMotion>
                                      </p:childTnLst>
                                    </p:cTn>
                                  </p:par>
                                  <p:par>
                                    <p:cTn id="311" presetID="63" presetClass="path" presetSubtype="0" decel="100000" fill="hold" grpId="6" nodeType="withEffect">
                                      <p:stCondLst>
                                        <p:cond delay="15600"/>
                                      </p:stCondLst>
                                      <p:childTnLst>
                                        <p:animMotion origin="layout" path="M -6.25E-7 -4.44444E-6 L 0.39362 -4.44444E-6 " pathEditMode="relative" rAng="0" ptsTypes="AA">
                                          <p:cBhvr>
                                            <p:cTn id="312" dur="750" spd="-100000" fill="hold"/>
                                            <p:tgtEl>
                                              <p:spTgt spid="85"/>
                                            </p:tgtEl>
                                            <p:attrNameLst>
                                              <p:attrName>ppt_x</p:attrName>
                                              <p:attrName>ppt_y</p:attrName>
                                            </p:attrNameLst>
                                          </p:cBhvr>
                                          <p:rCtr x="19674" y="0"/>
                                        </p:animMotion>
                                      </p:childTnLst>
                                    </p:cTn>
                                  </p:par>
                                  <p:par>
                                    <p:cTn id="313" presetID="35" presetClass="path" presetSubtype="0" decel="100000" fill="hold" grpId="6" nodeType="withEffect">
                                      <p:stCondLst>
                                        <p:cond delay="15600"/>
                                      </p:stCondLst>
                                      <p:childTnLst>
                                        <p:animMotion origin="layout" path="M 2.91667E-6 -4.44444E-6 L -0.16667 -4.44444E-6 " pathEditMode="relative" rAng="0" ptsTypes="AA">
                                          <p:cBhvr>
                                            <p:cTn id="314" dur="750" spd="-100000" fill="hold"/>
                                            <p:tgtEl>
                                              <p:spTgt spid="70"/>
                                            </p:tgtEl>
                                            <p:attrNameLst>
                                              <p:attrName>ppt_x</p:attrName>
                                              <p:attrName>ppt_y</p:attrName>
                                            </p:attrNameLst>
                                          </p:cBhvr>
                                          <p:rCtr x="-8333" y="0"/>
                                        </p:animMotion>
                                      </p:childTnLst>
                                    </p:cTn>
                                  </p:par>
                                  <p:par>
                                    <p:cTn id="315" presetID="53" presetClass="entr" presetSubtype="16" fill="hold" nodeType="withEffect">
                                      <p:stCondLst>
                                        <p:cond delay="1545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500" fill="hold"/>
                                            <p:tgtEl>
                                              <p:spTgt spid="36"/>
                                            </p:tgtEl>
                                            <p:attrNameLst>
                                              <p:attrName>ppt_w</p:attrName>
                                            </p:attrNameLst>
                                          </p:cBhvr>
                                          <p:tavLst>
                                            <p:tav tm="0">
                                              <p:val>
                                                <p:fltVal val="0"/>
                                              </p:val>
                                            </p:tav>
                                            <p:tav tm="100000">
                                              <p:val>
                                                <p:strVal val="#ppt_w"/>
                                              </p:val>
                                            </p:tav>
                                          </p:tavLst>
                                        </p:anim>
                                        <p:anim calcmode="lin" valueType="num">
                                          <p:cBhvr>
                                            <p:cTn id="318" dur="500" fill="hold"/>
                                            <p:tgtEl>
                                              <p:spTgt spid="36"/>
                                            </p:tgtEl>
                                            <p:attrNameLst>
                                              <p:attrName>ppt_h</p:attrName>
                                            </p:attrNameLst>
                                          </p:cBhvr>
                                          <p:tavLst>
                                            <p:tav tm="0">
                                              <p:val>
                                                <p:fltVal val="0"/>
                                              </p:val>
                                            </p:tav>
                                            <p:tav tm="100000">
                                              <p:val>
                                                <p:strVal val="#ppt_h"/>
                                              </p:val>
                                            </p:tav>
                                          </p:tavLst>
                                        </p:anim>
                                        <p:animEffect transition="in" filter="fade">
                                          <p:cBhvr>
                                            <p:cTn id="319" dur="500"/>
                                            <p:tgtEl>
                                              <p:spTgt spid="36"/>
                                            </p:tgtEl>
                                          </p:cBhvr>
                                        </p:animEffect>
                                      </p:childTnLst>
                                    </p:cTn>
                                  </p:par>
                                  <p:par>
                                    <p:cTn id="320" presetID="8" presetClass="emph" presetSubtype="0" fill="hold" nodeType="withEffect">
                                      <p:stCondLst>
                                        <p:cond delay="15400"/>
                                      </p:stCondLst>
                                      <p:childTnLst>
                                        <p:animRot by="-21600000">
                                          <p:cBhvr>
                                            <p:cTn id="321" dur="500" fill="hold"/>
                                            <p:tgtEl>
                                              <p:spTgt spid="36"/>
                                            </p:tgtEl>
                                            <p:attrNameLst>
                                              <p:attrName>r</p:attrName>
                                            </p:attrNameLst>
                                          </p:cBhvr>
                                        </p:animRot>
                                      </p:childTnLst>
                                    </p:cTn>
                                  </p:par>
                                  <p:par>
                                    <p:cTn id="322" presetID="2" presetClass="entr" presetSubtype="1" fill="hold" grpId="0" nodeType="withEffect" p14:presetBounceEnd="70000">
                                      <p:stCondLst>
                                        <p:cond delay="15450"/>
                                      </p:stCondLst>
                                      <p:childTnLst>
                                        <p:set>
                                          <p:cBhvr>
                                            <p:cTn id="323" dur="1" fill="hold">
                                              <p:stCondLst>
                                                <p:cond delay="0"/>
                                              </p:stCondLst>
                                            </p:cTn>
                                            <p:tgtEl>
                                              <p:spTgt spid="148"/>
                                            </p:tgtEl>
                                            <p:attrNameLst>
                                              <p:attrName>style.visibility</p:attrName>
                                            </p:attrNameLst>
                                          </p:cBhvr>
                                          <p:to>
                                            <p:strVal val="visible"/>
                                          </p:to>
                                        </p:set>
                                        <p:anim calcmode="lin" valueType="num" p14:bounceEnd="70000">
                                          <p:cBhvr additive="base">
                                            <p:cTn id="324" dur="500" fill="hold"/>
                                            <p:tgtEl>
                                              <p:spTgt spid="148"/>
                                            </p:tgtEl>
                                            <p:attrNameLst>
                                              <p:attrName>ppt_x</p:attrName>
                                            </p:attrNameLst>
                                          </p:cBhvr>
                                          <p:tavLst>
                                            <p:tav tm="0">
                                              <p:val>
                                                <p:strVal val="#ppt_x"/>
                                              </p:val>
                                            </p:tav>
                                            <p:tav tm="100000">
                                              <p:val>
                                                <p:strVal val="#ppt_x"/>
                                              </p:val>
                                            </p:tav>
                                          </p:tavLst>
                                        </p:anim>
                                        <p:anim calcmode="lin" valueType="num" p14:bounceEnd="70000">
                                          <p:cBhvr additive="base">
                                            <p:cTn id="325" dur="500" fill="hold"/>
                                            <p:tgtEl>
                                              <p:spTgt spid="148"/>
                                            </p:tgtEl>
                                            <p:attrNameLst>
                                              <p:attrName>ppt_y</p:attrName>
                                            </p:attrNameLst>
                                          </p:cBhvr>
                                          <p:tavLst>
                                            <p:tav tm="0">
                                              <p:val>
                                                <p:strVal val="0-#ppt_h/2"/>
                                              </p:val>
                                            </p:tav>
                                            <p:tav tm="100000">
                                              <p:val>
                                                <p:strVal val="#ppt_y"/>
                                              </p:val>
                                            </p:tav>
                                          </p:tavLst>
                                        </p:anim>
                                      </p:childTnLst>
                                    </p:cTn>
                                  </p:par>
                                  <p:par>
                                    <p:cTn id="326" presetID="47" presetClass="entr" presetSubtype="0" fill="hold" grpId="0" nodeType="withEffect">
                                      <p:stCondLst>
                                        <p:cond delay="16000"/>
                                      </p:stCondLst>
                                      <p:childTnLst>
                                        <p:set>
                                          <p:cBhvr>
                                            <p:cTn id="327" dur="1" fill="hold">
                                              <p:stCondLst>
                                                <p:cond delay="0"/>
                                              </p:stCondLst>
                                            </p:cTn>
                                            <p:tgtEl>
                                              <p:spTgt spid="159"/>
                                            </p:tgtEl>
                                            <p:attrNameLst>
                                              <p:attrName>style.visibility</p:attrName>
                                            </p:attrNameLst>
                                          </p:cBhvr>
                                          <p:to>
                                            <p:strVal val="visible"/>
                                          </p:to>
                                        </p:set>
                                        <p:animEffect transition="in" filter="fade">
                                          <p:cBhvr>
                                            <p:cTn id="328" dur="350"/>
                                            <p:tgtEl>
                                              <p:spTgt spid="159"/>
                                            </p:tgtEl>
                                          </p:cBhvr>
                                        </p:animEffect>
                                        <p:anim calcmode="lin" valueType="num">
                                          <p:cBhvr>
                                            <p:cTn id="329" dur="350" fill="hold"/>
                                            <p:tgtEl>
                                              <p:spTgt spid="159"/>
                                            </p:tgtEl>
                                            <p:attrNameLst>
                                              <p:attrName>ppt_x</p:attrName>
                                            </p:attrNameLst>
                                          </p:cBhvr>
                                          <p:tavLst>
                                            <p:tav tm="0">
                                              <p:val>
                                                <p:strVal val="#ppt_x"/>
                                              </p:val>
                                            </p:tav>
                                            <p:tav tm="100000">
                                              <p:val>
                                                <p:strVal val="#ppt_x"/>
                                              </p:val>
                                            </p:tav>
                                          </p:tavLst>
                                        </p:anim>
                                        <p:anim calcmode="lin" valueType="num">
                                          <p:cBhvr>
                                            <p:cTn id="330" dur="350" fill="hold"/>
                                            <p:tgtEl>
                                              <p:spTgt spid="159"/>
                                            </p:tgtEl>
                                            <p:attrNameLst>
                                              <p:attrName>ppt_y</p:attrName>
                                            </p:attrNameLst>
                                          </p:cBhvr>
                                          <p:tavLst>
                                            <p:tav tm="0">
                                              <p:val>
                                                <p:strVal val="#ppt_y-.1"/>
                                              </p:val>
                                            </p:tav>
                                            <p:tav tm="100000">
                                              <p:val>
                                                <p:strVal val="#ppt_y"/>
                                              </p:val>
                                            </p:tav>
                                          </p:tavLst>
                                        </p:anim>
                                      </p:childTnLst>
                                    </p:cTn>
                                  </p:par>
                                  <p:par>
                                    <p:cTn id="331" presetID="47" presetClass="entr" presetSubtype="0" fill="hold" grpId="0" nodeType="withEffect">
                                      <p:stCondLst>
                                        <p:cond delay="16000"/>
                                      </p:stCondLst>
                                      <p:childTnLst>
                                        <p:set>
                                          <p:cBhvr>
                                            <p:cTn id="332" dur="1" fill="hold">
                                              <p:stCondLst>
                                                <p:cond delay="0"/>
                                              </p:stCondLst>
                                            </p:cTn>
                                            <p:tgtEl>
                                              <p:spTgt spid="165"/>
                                            </p:tgtEl>
                                            <p:attrNameLst>
                                              <p:attrName>style.visibility</p:attrName>
                                            </p:attrNameLst>
                                          </p:cBhvr>
                                          <p:to>
                                            <p:strVal val="visible"/>
                                          </p:to>
                                        </p:set>
                                        <p:animEffect transition="in" filter="fade">
                                          <p:cBhvr>
                                            <p:cTn id="333" dur="400"/>
                                            <p:tgtEl>
                                              <p:spTgt spid="165"/>
                                            </p:tgtEl>
                                          </p:cBhvr>
                                        </p:animEffect>
                                        <p:anim calcmode="lin" valueType="num">
                                          <p:cBhvr>
                                            <p:cTn id="334" dur="400" fill="hold"/>
                                            <p:tgtEl>
                                              <p:spTgt spid="165"/>
                                            </p:tgtEl>
                                            <p:attrNameLst>
                                              <p:attrName>ppt_x</p:attrName>
                                            </p:attrNameLst>
                                          </p:cBhvr>
                                          <p:tavLst>
                                            <p:tav tm="0">
                                              <p:val>
                                                <p:strVal val="#ppt_x"/>
                                              </p:val>
                                            </p:tav>
                                            <p:tav tm="100000">
                                              <p:val>
                                                <p:strVal val="#ppt_x"/>
                                              </p:val>
                                            </p:tav>
                                          </p:tavLst>
                                        </p:anim>
                                        <p:anim calcmode="lin" valueType="num">
                                          <p:cBhvr>
                                            <p:cTn id="335" dur="400" fill="hold"/>
                                            <p:tgtEl>
                                              <p:spTgt spid="165"/>
                                            </p:tgtEl>
                                            <p:attrNameLst>
                                              <p:attrName>ppt_y</p:attrName>
                                            </p:attrNameLst>
                                          </p:cBhvr>
                                          <p:tavLst>
                                            <p:tav tm="0">
                                              <p:val>
                                                <p:strVal val="#ppt_y-.1"/>
                                              </p:val>
                                            </p:tav>
                                            <p:tav tm="100000">
                                              <p:val>
                                                <p:strVal val="#ppt_y"/>
                                              </p:val>
                                            </p:tav>
                                          </p:tavLst>
                                        </p:anim>
                                      </p:childTnLst>
                                    </p:cTn>
                                  </p:par>
                                  <p:par>
                                    <p:cTn id="336" presetID="47" presetClass="entr" presetSubtype="0" fill="hold" grpId="0" nodeType="withEffect">
                                      <p:stCondLst>
                                        <p:cond delay="16000"/>
                                      </p:stCondLst>
                                      <p:childTnLst>
                                        <p:set>
                                          <p:cBhvr>
                                            <p:cTn id="337" dur="1" fill="hold">
                                              <p:stCondLst>
                                                <p:cond delay="0"/>
                                              </p:stCondLst>
                                            </p:cTn>
                                            <p:tgtEl>
                                              <p:spTgt spid="160"/>
                                            </p:tgtEl>
                                            <p:attrNameLst>
                                              <p:attrName>style.visibility</p:attrName>
                                            </p:attrNameLst>
                                          </p:cBhvr>
                                          <p:to>
                                            <p:strVal val="visible"/>
                                          </p:to>
                                        </p:set>
                                        <p:animEffect transition="in" filter="fade">
                                          <p:cBhvr>
                                            <p:cTn id="338" dur="500"/>
                                            <p:tgtEl>
                                              <p:spTgt spid="160"/>
                                            </p:tgtEl>
                                          </p:cBhvr>
                                        </p:animEffect>
                                        <p:anim calcmode="lin" valueType="num">
                                          <p:cBhvr>
                                            <p:cTn id="339" dur="500" fill="hold"/>
                                            <p:tgtEl>
                                              <p:spTgt spid="160"/>
                                            </p:tgtEl>
                                            <p:attrNameLst>
                                              <p:attrName>ppt_x</p:attrName>
                                            </p:attrNameLst>
                                          </p:cBhvr>
                                          <p:tavLst>
                                            <p:tav tm="0">
                                              <p:val>
                                                <p:strVal val="#ppt_x"/>
                                              </p:val>
                                            </p:tav>
                                            <p:tav tm="100000">
                                              <p:val>
                                                <p:strVal val="#ppt_x"/>
                                              </p:val>
                                            </p:tav>
                                          </p:tavLst>
                                        </p:anim>
                                        <p:anim calcmode="lin" valueType="num">
                                          <p:cBhvr>
                                            <p:cTn id="340" dur="500" fill="hold"/>
                                            <p:tgtEl>
                                              <p:spTgt spid="160"/>
                                            </p:tgtEl>
                                            <p:attrNameLst>
                                              <p:attrName>ppt_y</p:attrName>
                                            </p:attrNameLst>
                                          </p:cBhvr>
                                          <p:tavLst>
                                            <p:tav tm="0">
                                              <p:val>
                                                <p:strVal val="#ppt_y-.1"/>
                                              </p:val>
                                            </p:tav>
                                            <p:tav tm="100000">
                                              <p:val>
                                                <p:strVal val="#ppt_y"/>
                                              </p:val>
                                            </p:tav>
                                          </p:tavLst>
                                        </p:anim>
                                      </p:childTnLst>
                                    </p:cTn>
                                  </p:par>
                                  <p:par>
                                    <p:cTn id="341" presetID="47" presetClass="entr" presetSubtype="0" fill="hold" grpId="0" nodeType="withEffect">
                                      <p:stCondLst>
                                        <p:cond delay="16050"/>
                                      </p:stCondLst>
                                      <p:childTnLst>
                                        <p:set>
                                          <p:cBhvr>
                                            <p:cTn id="342" dur="1" fill="hold">
                                              <p:stCondLst>
                                                <p:cond delay="0"/>
                                              </p:stCondLst>
                                            </p:cTn>
                                            <p:tgtEl>
                                              <p:spTgt spid="161"/>
                                            </p:tgtEl>
                                            <p:attrNameLst>
                                              <p:attrName>style.visibility</p:attrName>
                                            </p:attrNameLst>
                                          </p:cBhvr>
                                          <p:to>
                                            <p:strVal val="visible"/>
                                          </p:to>
                                        </p:set>
                                        <p:animEffect transition="in" filter="fade">
                                          <p:cBhvr>
                                            <p:cTn id="343" dur="450"/>
                                            <p:tgtEl>
                                              <p:spTgt spid="161"/>
                                            </p:tgtEl>
                                          </p:cBhvr>
                                        </p:animEffect>
                                        <p:anim calcmode="lin" valueType="num">
                                          <p:cBhvr>
                                            <p:cTn id="344" dur="450" fill="hold"/>
                                            <p:tgtEl>
                                              <p:spTgt spid="161"/>
                                            </p:tgtEl>
                                            <p:attrNameLst>
                                              <p:attrName>ppt_x</p:attrName>
                                            </p:attrNameLst>
                                          </p:cBhvr>
                                          <p:tavLst>
                                            <p:tav tm="0">
                                              <p:val>
                                                <p:strVal val="#ppt_x"/>
                                              </p:val>
                                            </p:tav>
                                            <p:tav tm="100000">
                                              <p:val>
                                                <p:strVal val="#ppt_x"/>
                                              </p:val>
                                            </p:tav>
                                          </p:tavLst>
                                        </p:anim>
                                        <p:anim calcmode="lin" valueType="num">
                                          <p:cBhvr>
                                            <p:cTn id="345" dur="450" fill="hold"/>
                                            <p:tgtEl>
                                              <p:spTgt spid="161"/>
                                            </p:tgtEl>
                                            <p:attrNameLst>
                                              <p:attrName>ppt_y</p:attrName>
                                            </p:attrNameLst>
                                          </p:cBhvr>
                                          <p:tavLst>
                                            <p:tav tm="0">
                                              <p:val>
                                                <p:strVal val="#ppt_y-.1"/>
                                              </p:val>
                                            </p:tav>
                                            <p:tav tm="100000">
                                              <p:val>
                                                <p:strVal val="#ppt_y"/>
                                              </p:val>
                                            </p:tav>
                                          </p:tavLst>
                                        </p:anim>
                                      </p:childTnLst>
                                    </p:cTn>
                                  </p:par>
                                  <p:par>
                                    <p:cTn id="346" presetID="47" presetClass="entr" presetSubtype="0" fill="hold" grpId="0" nodeType="withEffect">
                                      <p:stCondLst>
                                        <p:cond delay="16050"/>
                                      </p:stCondLst>
                                      <p:childTnLst>
                                        <p:set>
                                          <p:cBhvr>
                                            <p:cTn id="347" dur="1" fill="hold">
                                              <p:stCondLst>
                                                <p:cond delay="0"/>
                                              </p:stCondLst>
                                            </p:cTn>
                                            <p:tgtEl>
                                              <p:spTgt spid="162"/>
                                            </p:tgtEl>
                                            <p:attrNameLst>
                                              <p:attrName>style.visibility</p:attrName>
                                            </p:attrNameLst>
                                          </p:cBhvr>
                                          <p:to>
                                            <p:strVal val="visible"/>
                                          </p:to>
                                        </p:set>
                                        <p:animEffect transition="in" filter="fade">
                                          <p:cBhvr>
                                            <p:cTn id="348" dur="450"/>
                                            <p:tgtEl>
                                              <p:spTgt spid="162"/>
                                            </p:tgtEl>
                                          </p:cBhvr>
                                        </p:animEffect>
                                        <p:anim calcmode="lin" valueType="num">
                                          <p:cBhvr>
                                            <p:cTn id="349" dur="450" fill="hold"/>
                                            <p:tgtEl>
                                              <p:spTgt spid="162"/>
                                            </p:tgtEl>
                                            <p:attrNameLst>
                                              <p:attrName>ppt_x</p:attrName>
                                            </p:attrNameLst>
                                          </p:cBhvr>
                                          <p:tavLst>
                                            <p:tav tm="0">
                                              <p:val>
                                                <p:strVal val="#ppt_x"/>
                                              </p:val>
                                            </p:tav>
                                            <p:tav tm="100000">
                                              <p:val>
                                                <p:strVal val="#ppt_x"/>
                                              </p:val>
                                            </p:tav>
                                          </p:tavLst>
                                        </p:anim>
                                        <p:anim calcmode="lin" valueType="num">
                                          <p:cBhvr>
                                            <p:cTn id="350" dur="450" fill="hold"/>
                                            <p:tgtEl>
                                              <p:spTgt spid="162"/>
                                            </p:tgtEl>
                                            <p:attrNameLst>
                                              <p:attrName>ppt_y</p:attrName>
                                            </p:attrNameLst>
                                          </p:cBhvr>
                                          <p:tavLst>
                                            <p:tav tm="0">
                                              <p:val>
                                                <p:strVal val="#ppt_y-.1"/>
                                              </p:val>
                                            </p:tav>
                                            <p:tav tm="100000">
                                              <p:val>
                                                <p:strVal val="#ppt_y"/>
                                              </p:val>
                                            </p:tav>
                                          </p:tavLst>
                                        </p:anim>
                                      </p:childTnLst>
                                    </p:cTn>
                                  </p:par>
                                  <p:par>
                                    <p:cTn id="351" presetID="47" presetClass="entr" presetSubtype="0" fill="hold" grpId="0" nodeType="withEffect">
                                      <p:stCondLst>
                                        <p:cond delay="16100"/>
                                      </p:stCondLst>
                                      <p:childTnLst>
                                        <p:set>
                                          <p:cBhvr>
                                            <p:cTn id="352" dur="1" fill="hold">
                                              <p:stCondLst>
                                                <p:cond delay="0"/>
                                              </p:stCondLst>
                                            </p:cTn>
                                            <p:tgtEl>
                                              <p:spTgt spid="163"/>
                                            </p:tgtEl>
                                            <p:attrNameLst>
                                              <p:attrName>style.visibility</p:attrName>
                                            </p:attrNameLst>
                                          </p:cBhvr>
                                          <p:to>
                                            <p:strVal val="visible"/>
                                          </p:to>
                                        </p:set>
                                        <p:animEffect transition="in" filter="fade">
                                          <p:cBhvr>
                                            <p:cTn id="353" dur="450"/>
                                            <p:tgtEl>
                                              <p:spTgt spid="163"/>
                                            </p:tgtEl>
                                          </p:cBhvr>
                                        </p:animEffect>
                                        <p:anim calcmode="lin" valueType="num">
                                          <p:cBhvr>
                                            <p:cTn id="354" dur="450" fill="hold"/>
                                            <p:tgtEl>
                                              <p:spTgt spid="163"/>
                                            </p:tgtEl>
                                            <p:attrNameLst>
                                              <p:attrName>ppt_x</p:attrName>
                                            </p:attrNameLst>
                                          </p:cBhvr>
                                          <p:tavLst>
                                            <p:tav tm="0">
                                              <p:val>
                                                <p:strVal val="#ppt_x"/>
                                              </p:val>
                                            </p:tav>
                                            <p:tav tm="100000">
                                              <p:val>
                                                <p:strVal val="#ppt_x"/>
                                              </p:val>
                                            </p:tav>
                                          </p:tavLst>
                                        </p:anim>
                                        <p:anim calcmode="lin" valueType="num">
                                          <p:cBhvr>
                                            <p:cTn id="355" dur="450" fill="hold"/>
                                            <p:tgtEl>
                                              <p:spTgt spid="163"/>
                                            </p:tgtEl>
                                            <p:attrNameLst>
                                              <p:attrName>ppt_y</p:attrName>
                                            </p:attrNameLst>
                                          </p:cBhvr>
                                          <p:tavLst>
                                            <p:tav tm="0">
                                              <p:val>
                                                <p:strVal val="#ppt_y-.1"/>
                                              </p:val>
                                            </p:tav>
                                            <p:tav tm="100000">
                                              <p:val>
                                                <p:strVal val="#ppt_y"/>
                                              </p:val>
                                            </p:tav>
                                          </p:tavLst>
                                        </p:anim>
                                      </p:childTnLst>
                                    </p:cTn>
                                  </p:par>
                                  <p:par>
                                    <p:cTn id="356" presetID="47" presetClass="entr" presetSubtype="0" fill="hold" grpId="0" nodeType="withEffect">
                                      <p:stCondLst>
                                        <p:cond delay="16100"/>
                                      </p:stCondLst>
                                      <p:childTnLst>
                                        <p:set>
                                          <p:cBhvr>
                                            <p:cTn id="357" dur="1" fill="hold">
                                              <p:stCondLst>
                                                <p:cond delay="0"/>
                                              </p:stCondLst>
                                            </p:cTn>
                                            <p:tgtEl>
                                              <p:spTgt spid="164"/>
                                            </p:tgtEl>
                                            <p:attrNameLst>
                                              <p:attrName>style.visibility</p:attrName>
                                            </p:attrNameLst>
                                          </p:cBhvr>
                                          <p:to>
                                            <p:strVal val="visible"/>
                                          </p:to>
                                        </p:set>
                                        <p:animEffect transition="in" filter="fade">
                                          <p:cBhvr>
                                            <p:cTn id="358" dur="300"/>
                                            <p:tgtEl>
                                              <p:spTgt spid="164"/>
                                            </p:tgtEl>
                                          </p:cBhvr>
                                        </p:animEffect>
                                        <p:anim calcmode="lin" valueType="num">
                                          <p:cBhvr>
                                            <p:cTn id="359" dur="300" fill="hold"/>
                                            <p:tgtEl>
                                              <p:spTgt spid="164"/>
                                            </p:tgtEl>
                                            <p:attrNameLst>
                                              <p:attrName>ppt_x</p:attrName>
                                            </p:attrNameLst>
                                          </p:cBhvr>
                                          <p:tavLst>
                                            <p:tav tm="0">
                                              <p:val>
                                                <p:strVal val="#ppt_x"/>
                                              </p:val>
                                            </p:tav>
                                            <p:tav tm="100000">
                                              <p:val>
                                                <p:strVal val="#ppt_x"/>
                                              </p:val>
                                            </p:tav>
                                          </p:tavLst>
                                        </p:anim>
                                        <p:anim calcmode="lin" valueType="num">
                                          <p:cBhvr>
                                            <p:cTn id="360" dur="300" fill="hold"/>
                                            <p:tgtEl>
                                              <p:spTgt spid="164"/>
                                            </p:tgtEl>
                                            <p:attrNameLst>
                                              <p:attrName>ppt_y</p:attrName>
                                            </p:attrNameLst>
                                          </p:cBhvr>
                                          <p:tavLst>
                                            <p:tav tm="0">
                                              <p:val>
                                                <p:strVal val="#ppt_y-.1"/>
                                              </p:val>
                                            </p:tav>
                                            <p:tav tm="100000">
                                              <p:val>
                                                <p:strVal val="#ppt_y"/>
                                              </p:val>
                                            </p:tav>
                                          </p:tavLst>
                                        </p:anim>
                                      </p:childTnLst>
                                    </p:cTn>
                                  </p:par>
                                  <p:par>
                                    <p:cTn id="361" presetID="47" presetClass="entr" presetSubtype="0" fill="hold" grpId="0" nodeType="withEffect">
                                      <p:stCondLst>
                                        <p:cond delay="16150"/>
                                      </p:stCondLst>
                                      <p:childTnLst>
                                        <p:set>
                                          <p:cBhvr>
                                            <p:cTn id="362" dur="1" fill="hold">
                                              <p:stCondLst>
                                                <p:cond delay="0"/>
                                              </p:stCondLst>
                                            </p:cTn>
                                            <p:tgtEl>
                                              <p:spTgt spid="166"/>
                                            </p:tgtEl>
                                            <p:attrNameLst>
                                              <p:attrName>style.visibility</p:attrName>
                                            </p:attrNameLst>
                                          </p:cBhvr>
                                          <p:to>
                                            <p:strVal val="visible"/>
                                          </p:to>
                                        </p:set>
                                        <p:animEffect transition="in" filter="fade">
                                          <p:cBhvr>
                                            <p:cTn id="363" dur="350"/>
                                            <p:tgtEl>
                                              <p:spTgt spid="166"/>
                                            </p:tgtEl>
                                          </p:cBhvr>
                                        </p:animEffect>
                                        <p:anim calcmode="lin" valueType="num">
                                          <p:cBhvr>
                                            <p:cTn id="364" dur="350" fill="hold"/>
                                            <p:tgtEl>
                                              <p:spTgt spid="166"/>
                                            </p:tgtEl>
                                            <p:attrNameLst>
                                              <p:attrName>ppt_x</p:attrName>
                                            </p:attrNameLst>
                                          </p:cBhvr>
                                          <p:tavLst>
                                            <p:tav tm="0">
                                              <p:val>
                                                <p:strVal val="#ppt_x"/>
                                              </p:val>
                                            </p:tav>
                                            <p:tav tm="100000">
                                              <p:val>
                                                <p:strVal val="#ppt_x"/>
                                              </p:val>
                                            </p:tav>
                                          </p:tavLst>
                                        </p:anim>
                                        <p:anim calcmode="lin" valueType="num">
                                          <p:cBhvr>
                                            <p:cTn id="365" dur="350" fill="hold"/>
                                            <p:tgtEl>
                                              <p:spTgt spid="166"/>
                                            </p:tgtEl>
                                            <p:attrNameLst>
                                              <p:attrName>ppt_y</p:attrName>
                                            </p:attrNameLst>
                                          </p:cBhvr>
                                          <p:tavLst>
                                            <p:tav tm="0">
                                              <p:val>
                                                <p:strVal val="#ppt_y-.1"/>
                                              </p:val>
                                            </p:tav>
                                            <p:tav tm="100000">
                                              <p:val>
                                                <p:strVal val="#ppt_y"/>
                                              </p:val>
                                            </p:tav>
                                          </p:tavLst>
                                        </p:anim>
                                      </p:childTnLst>
                                    </p:cTn>
                                  </p:par>
                                  <p:par>
                                    <p:cTn id="366" presetID="47" presetClass="entr" presetSubtype="0" fill="hold" grpId="0" nodeType="withEffect">
                                      <p:stCondLst>
                                        <p:cond delay="16150"/>
                                      </p:stCondLst>
                                      <p:childTnLst>
                                        <p:set>
                                          <p:cBhvr>
                                            <p:cTn id="367" dur="1" fill="hold">
                                              <p:stCondLst>
                                                <p:cond delay="0"/>
                                              </p:stCondLst>
                                            </p:cTn>
                                            <p:tgtEl>
                                              <p:spTgt spid="167"/>
                                            </p:tgtEl>
                                            <p:attrNameLst>
                                              <p:attrName>style.visibility</p:attrName>
                                            </p:attrNameLst>
                                          </p:cBhvr>
                                          <p:to>
                                            <p:strVal val="visible"/>
                                          </p:to>
                                        </p:set>
                                        <p:animEffect transition="in" filter="fade">
                                          <p:cBhvr>
                                            <p:cTn id="368" dur="350"/>
                                            <p:tgtEl>
                                              <p:spTgt spid="167"/>
                                            </p:tgtEl>
                                          </p:cBhvr>
                                        </p:animEffect>
                                        <p:anim calcmode="lin" valueType="num">
                                          <p:cBhvr>
                                            <p:cTn id="369" dur="350" fill="hold"/>
                                            <p:tgtEl>
                                              <p:spTgt spid="167"/>
                                            </p:tgtEl>
                                            <p:attrNameLst>
                                              <p:attrName>ppt_x</p:attrName>
                                            </p:attrNameLst>
                                          </p:cBhvr>
                                          <p:tavLst>
                                            <p:tav tm="0">
                                              <p:val>
                                                <p:strVal val="#ppt_x"/>
                                              </p:val>
                                            </p:tav>
                                            <p:tav tm="100000">
                                              <p:val>
                                                <p:strVal val="#ppt_x"/>
                                              </p:val>
                                            </p:tav>
                                          </p:tavLst>
                                        </p:anim>
                                        <p:anim calcmode="lin" valueType="num">
                                          <p:cBhvr>
                                            <p:cTn id="370" dur="350" fill="hold"/>
                                            <p:tgtEl>
                                              <p:spTgt spid="167"/>
                                            </p:tgtEl>
                                            <p:attrNameLst>
                                              <p:attrName>ppt_y</p:attrName>
                                            </p:attrNameLst>
                                          </p:cBhvr>
                                          <p:tavLst>
                                            <p:tav tm="0">
                                              <p:val>
                                                <p:strVal val="#ppt_y-.1"/>
                                              </p:val>
                                            </p:tav>
                                            <p:tav tm="100000">
                                              <p:val>
                                                <p:strVal val="#ppt_y"/>
                                              </p:val>
                                            </p:tav>
                                          </p:tavLst>
                                        </p:anim>
                                      </p:childTnLst>
                                    </p:cTn>
                                  </p:par>
                                  <p:par>
                                    <p:cTn id="371" presetID="47" presetClass="entr" presetSubtype="0" fill="hold" grpId="0" nodeType="withEffect">
                                      <p:stCondLst>
                                        <p:cond delay="16200"/>
                                      </p:stCondLst>
                                      <p:childTnLst>
                                        <p:set>
                                          <p:cBhvr>
                                            <p:cTn id="372" dur="1" fill="hold">
                                              <p:stCondLst>
                                                <p:cond delay="0"/>
                                              </p:stCondLst>
                                            </p:cTn>
                                            <p:tgtEl>
                                              <p:spTgt spid="168"/>
                                            </p:tgtEl>
                                            <p:attrNameLst>
                                              <p:attrName>style.visibility</p:attrName>
                                            </p:attrNameLst>
                                          </p:cBhvr>
                                          <p:to>
                                            <p:strVal val="visible"/>
                                          </p:to>
                                        </p:set>
                                        <p:animEffect transition="in" filter="fade">
                                          <p:cBhvr>
                                            <p:cTn id="373" dur="300"/>
                                            <p:tgtEl>
                                              <p:spTgt spid="168"/>
                                            </p:tgtEl>
                                          </p:cBhvr>
                                        </p:animEffect>
                                        <p:anim calcmode="lin" valueType="num">
                                          <p:cBhvr>
                                            <p:cTn id="374" dur="300" fill="hold"/>
                                            <p:tgtEl>
                                              <p:spTgt spid="168"/>
                                            </p:tgtEl>
                                            <p:attrNameLst>
                                              <p:attrName>ppt_x</p:attrName>
                                            </p:attrNameLst>
                                          </p:cBhvr>
                                          <p:tavLst>
                                            <p:tav tm="0">
                                              <p:val>
                                                <p:strVal val="#ppt_x"/>
                                              </p:val>
                                            </p:tav>
                                            <p:tav tm="100000">
                                              <p:val>
                                                <p:strVal val="#ppt_x"/>
                                              </p:val>
                                            </p:tav>
                                          </p:tavLst>
                                        </p:anim>
                                        <p:anim calcmode="lin" valueType="num">
                                          <p:cBhvr>
                                            <p:cTn id="375" dur="300" fill="hold"/>
                                            <p:tgtEl>
                                              <p:spTgt spid="168"/>
                                            </p:tgtEl>
                                            <p:attrNameLst>
                                              <p:attrName>ppt_y</p:attrName>
                                            </p:attrNameLst>
                                          </p:cBhvr>
                                          <p:tavLst>
                                            <p:tav tm="0">
                                              <p:val>
                                                <p:strVal val="#ppt_y-.1"/>
                                              </p:val>
                                            </p:tav>
                                            <p:tav tm="100000">
                                              <p:val>
                                                <p:strVal val="#ppt_y"/>
                                              </p:val>
                                            </p:tav>
                                          </p:tavLst>
                                        </p:anim>
                                      </p:childTnLst>
                                    </p:cTn>
                                  </p:par>
                                  <p:par>
                                    <p:cTn id="376" presetID="0" presetClass="path" presetSubtype="0" accel="50000" decel="50000" fill="hold" grpId="1" nodeType="withEffect">
                                      <p:stCondLst>
                                        <p:cond delay="16500"/>
                                      </p:stCondLst>
                                      <p:childTnLst>
                                        <p:animMotion origin="layout" path="M 3.75E-6 -0.00069 C 0.06666 0.01042 0.11471 -0.05995 0.15299 -0.06597 C 0.19101 -0.07222 0.20768 -0.03819 0.22877 -0.03704 C 0.24987 -0.03565 0.27382 -0.05648 0.28619 -0.06667 " pathEditMode="relative" rAng="0" ptsTypes="AAAA">
                                          <p:cBhvr>
                                            <p:cTn id="377" dur="2000" fill="hold"/>
                                            <p:tgtEl>
                                              <p:spTgt spid="161"/>
                                            </p:tgtEl>
                                            <p:attrNameLst>
                                              <p:attrName>ppt_x</p:attrName>
                                              <p:attrName>ppt_y</p:attrName>
                                            </p:attrNameLst>
                                          </p:cBhvr>
                                          <p:rCtr x="14310" y="-3241"/>
                                        </p:animMotion>
                                      </p:childTnLst>
                                    </p:cTn>
                                  </p:par>
                                  <p:par>
                                    <p:cTn id="378" presetID="0" presetClass="path" presetSubtype="0" accel="50000" decel="50000" fill="hold" grpId="1" nodeType="withEffect">
                                      <p:stCondLst>
                                        <p:cond delay="16600"/>
                                      </p:stCondLst>
                                      <p:childTnLst>
                                        <p:animMotion origin="layout" path="M -4.79167E-6 -4.07407E-6 C 0.04336 -0.00463 0.07422 -0.0743 0.10209 -0.08634 C 0.12982 -0.09861 0.14597 -0.07083 0.16654 -0.07291 C 0.1875 -0.07523 0.2073 -0.09884 0.22644 -0.09976 C 0.24623 -0.10115 0.27904 -0.06851 0.29636 -0.08564 " pathEditMode="relative" rAng="0" ptsTypes="AAAAA">
                                          <p:cBhvr>
                                            <p:cTn id="379" dur="1900" fill="hold"/>
                                            <p:tgtEl>
                                              <p:spTgt spid="159"/>
                                            </p:tgtEl>
                                            <p:attrNameLst>
                                              <p:attrName>ppt_x</p:attrName>
                                              <p:attrName>ppt_y</p:attrName>
                                            </p:attrNameLst>
                                          </p:cBhvr>
                                          <p:rCtr x="14818" y="-5000"/>
                                        </p:animMotion>
                                      </p:childTnLst>
                                    </p:cTn>
                                  </p:par>
                                  <p:par>
                                    <p:cTn id="380" presetID="10" presetClass="exit" presetSubtype="0" fill="hold" grpId="2" nodeType="withEffect">
                                      <p:stCondLst>
                                        <p:cond delay="18250"/>
                                      </p:stCondLst>
                                      <p:childTnLst>
                                        <p:animEffect transition="out" filter="fade">
                                          <p:cBhvr>
                                            <p:cTn id="381" dur="250"/>
                                            <p:tgtEl>
                                              <p:spTgt spid="161"/>
                                            </p:tgtEl>
                                          </p:cBhvr>
                                        </p:animEffect>
                                        <p:set>
                                          <p:cBhvr>
                                            <p:cTn id="382" dur="1" fill="hold">
                                              <p:stCondLst>
                                                <p:cond delay="249"/>
                                              </p:stCondLst>
                                            </p:cTn>
                                            <p:tgtEl>
                                              <p:spTgt spid="161"/>
                                            </p:tgtEl>
                                            <p:attrNameLst>
                                              <p:attrName>style.visibility</p:attrName>
                                            </p:attrNameLst>
                                          </p:cBhvr>
                                          <p:to>
                                            <p:strVal val="hidden"/>
                                          </p:to>
                                        </p:set>
                                      </p:childTnLst>
                                    </p:cTn>
                                  </p:par>
                                  <p:par>
                                    <p:cTn id="383" presetID="10" presetClass="exit" presetSubtype="0" fill="hold" grpId="2" nodeType="withEffect">
                                      <p:stCondLst>
                                        <p:cond delay="18000"/>
                                      </p:stCondLst>
                                      <p:childTnLst>
                                        <p:animEffect transition="out" filter="fade">
                                          <p:cBhvr>
                                            <p:cTn id="384" dur="500"/>
                                            <p:tgtEl>
                                              <p:spTgt spid="159"/>
                                            </p:tgtEl>
                                          </p:cBhvr>
                                        </p:animEffect>
                                        <p:set>
                                          <p:cBhvr>
                                            <p:cTn id="385" dur="1" fill="hold">
                                              <p:stCondLst>
                                                <p:cond delay="499"/>
                                              </p:stCondLst>
                                            </p:cTn>
                                            <p:tgtEl>
                                              <p:spTgt spid="159"/>
                                            </p:tgtEl>
                                            <p:attrNameLst>
                                              <p:attrName>style.visibility</p:attrName>
                                            </p:attrNameLst>
                                          </p:cBhvr>
                                          <p:to>
                                            <p:strVal val="hidden"/>
                                          </p:to>
                                        </p:set>
                                      </p:childTnLst>
                                    </p:cTn>
                                  </p:par>
                                  <p:par>
                                    <p:cTn id="386" presetID="22" presetClass="entr" presetSubtype="8" fill="hold" grpId="0" nodeType="withEffect">
                                      <p:stCondLst>
                                        <p:cond delay="17450"/>
                                      </p:stCondLst>
                                      <p:childTnLst>
                                        <p:set>
                                          <p:cBhvr>
                                            <p:cTn id="387" dur="1" fill="hold">
                                              <p:stCondLst>
                                                <p:cond delay="0"/>
                                              </p:stCondLst>
                                            </p:cTn>
                                            <p:tgtEl>
                                              <p:spTgt spid="103"/>
                                            </p:tgtEl>
                                            <p:attrNameLst>
                                              <p:attrName>style.visibility</p:attrName>
                                            </p:attrNameLst>
                                          </p:cBhvr>
                                          <p:to>
                                            <p:strVal val="visible"/>
                                          </p:to>
                                        </p:set>
                                        <p:animEffect transition="in" filter="wipe(left)">
                                          <p:cBhvr>
                                            <p:cTn id="388" dur="1000"/>
                                            <p:tgtEl>
                                              <p:spTgt spid="103"/>
                                            </p:tgtEl>
                                          </p:cBhvr>
                                        </p:animEffect>
                                      </p:childTnLst>
                                    </p:cTn>
                                  </p:par>
                                  <p:par>
                                    <p:cTn id="389" presetID="0" presetClass="path" presetSubtype="0" accel="50000" decel="50000" fill="hold" grpId="1" nodeType="withEffect">
                                      <p:stCondLst>
                                        <p:cond delay="18450"/>
                                      </p:stCondLst>
                                      <p:childTnLst>
                                        <p:animMotion origin="layout" path="M 0.00065 4.81481E-6 L 0.18112 0.04907 " pathEditMode="relative" rAng="0" ptsTypes="AA">
                                          <p:cBhvr>
                                            <p:cTn id="390" dur="1000" fill="hold"/>
                                            <p:tgtEl>
                                              <p:spTgt spid="167"/>
                                            </p:tgtEl>
                                            <p:attrNameLst>
                                              <p:attrName>ppt_x</p:attrName>
                                              <p:attrName>ppt_y</p:attrName>
                                            </p:attrNameLst>
                                          </p:cBhvr>
                                          <p:rCtr x="9023" y="2454"/>
                                        </p:animMotion>
                                      </p:childTnLst>
                                    </p:cTn>
                                  </p:par>
                                  <p:par>
                                    <p:cTn id="391" presetID="10" presetClass="exit" presetSubtype="0" fill="hold" grpId="2" nodeType="withEffect">
                                      <p:stCondLst>
                                        <p:cond delay="19000"/>
                                      </p:stCondLst>
                                      <p:childTnLst>
                                        <p:animEffect transition="out" filter="fade">
                                          <p:cBhvr>
                                            <p:cTn id="392" dur="500"/>
                                            <p:tgtEl>
                                              <p:spTgt spid="167"/>
                                            </p:tgtEl>
                                          </p:cBhvr>
                                        </p:animEffect>
                                        <p:set>
                                          <p:cBhvr>
                                            <p:cTn id="393" dur="1" fill="hold">
                                              <p:stCondLst>
                                                <p:cond delay="499"/>
                                              </p:stCondLst>
                                            </p:cTn>
                                            <p:tgtEl>
                                              <p:spTgt spid="167"/>
                                            </p:tgtEl>
                                            <p:attrNameLst>
                                              <p:attrName>style.visibility</p:attrName>
                                            </p:attrNameLst>
                                          </p:cBhvr>
                                          <p:to>
                                            <p:strVal val="hidden"/>
                                          </p:to>
                                        </p:set>
                                      </p:childTnLst>
                                    </p:cTn>
                                  </p:par>
                                  <p:par>
                                    <p:cTn id="394" presetID="42" presetClass="path" presetSubtype="0" accel="50000" decel="50000" fill="hold" grpId="1" nodeType="withEffect">
                                      <p:stCondLst>
                                        <p:cond delay="18500"/>
                                      </p:stCondLst>
                                      <p:childTnLst>
                                        <p:animMotion origin="layout" path="M 2.08333E-7 -2.96296E-6 L 0.10885 0.06412 " pathEditMode="relative" rAng="0" ptsTypes="AA">
                                          <p:cBhvr>
                                            <p:cTn id="395" dur="1000" fill="hold"/>
                                            <p:tgtEl>
                                              <p:spTgt spid="168"/>
                                            </p:tgtEl>
                                            <p:attrNameLst>
                                              <p:attrName>ppt_x</p:attrName>
                                              <p:attrName>ppt_y</p:attrName>
                                            </p:attrNameLst>
                                          </p:cBhvr>
                                          <p:rCtr x="5443" y="3194"/>
                                        </p:animMotion>
                                      </p:childTnLst>
                                    </p:cTn>
                                  </p:par>
                                  <p:par>
                                    <p:cTn id="396" presetID="10" presetClass="exit" presetSubtype="0" fill="hold" grpId="2" nodeType="withEffect">
                                      <p:stCondLst>
                                        <p:cond delay="19000"/>
                                      </p:stCondLst>
                                      <p:childTnLst>
                                        <p:animEffect transition="out" filter="fade">
                                          <p:cBhvr>
                                            <p:cTn id="397" dur="500"/>
                                            <p:tgtEl>
                                              <p:spTgt spid="168"/>
                                            </p:tgtEl>
                                          </p:cBhvr>
                                        </p:animEffect>
                                        <p:set>
                                          <p:cBhvr>
                                            <p:cTn id="398" dur="1" fill="hold">
                                              <p:stCondLst>
                                                <p:cond delay="499"/>
                                              </p:stCondLst>
                                            </p:cTn>
                                            <p:tgtEl>
                                              <p:spTgt spid="168"/>
                                            </p:tgtEl>
                                            <p:attrNameLst>
                                              <p:attrName>style.visibility</p:attrName>
                                            </p:attrNameLst>
                                          </p:cBhvr>
                                          <p:to>
                                            <p:strVal val="hidden"/>
                                          </p:to>
                                        </p:set>
                                      </p:childTnLst>
                                    </p:cTn>
                                  </p:par>
                                  <p:par>
                                    <p:cTn id="399" presetID="42" presetClass="path" presetSubtype="0" accel="50000" decel="50000" fill="hold" grpId="1" nodeType="withEffect">
                                      <p:stCondLst>
                                        <p:cond delay="18600"/>
                                      </p:stCondLst>
                                      <p:childTnLst>
                                        <p:animMotion origin="layout" path="M -2.29167E-6 -7.40741E-7 L 0.22748 0.02755 " pathEditMode="relative" rAng="0" ptsTypes="AA">
                                          <p:cBhvr>
                                            <p:cTn id="400" dur="1000" fill="hold"/>
                                            <p:tgtEl>
                                              <p:spTgt spid="160"/>
                                            </p:tgtEl>
                                            <p:attrNameLst>
                                              <p:attrName>ppt_x</p:attrName>
                                              <p:attrName>ppt_y</p:attrName>
                                            </p:attrNameLst>
                                          </p:cBhvr>
                                          <p:rCtr x="11367" y="1366"/>
                                        </p:animMotion>
                                      </p:childTnLst>
                                    </p:cTn>
                                  </p:par>
                                  <p:par>
                                    <p:cTn id="401" presetID="10" presetClass="exit" presetSubtype="0" fill="hold" grpId="2" nodeType="withEffect">
                                      <p:stCondLst>
                                        <p:cond delay="19100"/>
                                      </p:stCondLst>
                                      <p:childTnLst>
                                        <p:animEffect transition="out" filter="fade">
                                          <p:cBhvr>
                                            <p:cTn id="402" dur="500"/>
                                            <p:tgtEl>
                                              <p:spTgt spid="160"/>
                                            </p:tgtEl>
                                          </p:cBhvr>
                                        </p:animEffect>
                                        <p:set>
                                          <p:cBhvr>
                                            <p:cTn id="403" dur="1" fill="hold">
                                              <p:stCondLst>
                                                <p:cond delay="499"/>
                                              </p:stCondLst>
                                            </p:cTn>
                                            <p:tgtEl>
                                              <p:spTgt spid="160"/>
                                            </p:tgtEl>
                                            <p:attrNameLst>
                                              <p:attrName>style.visibility</p:attrName>
                                            </p:attrNameLst>
                                          </p:cBhvr>
                                          <p:to>
                                            <p:strVal val="hidden"/>
                                          </p:to>
                                        </p:set>
                                      </p:childTnLst>
                                    </p:cTn>
                                  </p:par>
                                  <p:par>
                                    <p:cTn id="404" presetID="42" presetClass="path" presetSubtype="0" accel="50000" decel="50000" fill="hold" grpId="1" nodeType="withEffect">
                                      <p:stCondLst>
                                        <p:cond delay="18700"/>
                                      </p:stCondLst>
                                      <p:childTnLst>
                                        <p:animMotion origin="layout" path="M 4.79167E-6 4.44444E-6 L 0.16263 0.01574 " pathEditMode="relative" rAng="0" ptsTypes="AA">
                                          <p:cBhvr>
                                            <p:cTn id="405" dur="1000" fill="hold"/>
                                            <p:tgtEl>
                                              <p:spTgt spid="166"/>
                                            </p:tgtEl>
                                            <p:attrNameLst>
                                              <p:attrName>ppt_x</p:attrName>
                                              <p:attrName>ppt_y</p:attrName>
                                            </p:attrNameLst>
                                          </p:cBhvr>
                                          <p:rCtr x="8125" y="787"/>
                                        </p:animMotion>
                                      </p:childTnLst>
                                    </p:cTn>
                                  </p:par>
                                  <p:par>
                                    <p:cTn id="406" presetID="10" presetClass="exit" presetSubtype="0" fill="hold" grpId="2" nodeType="withEffect">
                                      <p:stCondLst>
                                        <p:cond delay="19200"/>
                                      </p:stCondLst>
                                      <p:childTnLst>
                                        <p:animEffect transition="out" filter="fade">
                                          <p:cBhvr>
                                            <p:cTn id="407" dur="500"/>
                                            <p:tgtEl>
                                              <p:spTgt spid="166"/>
                                            </p:tgtEl>
                                          </p:cBhvr>
                                        </p:animEffect>
                                        <p:set>
                                          <p:cBhvr>
                                            <p:cTn id="408" dur="1" fill="hold">
                                              <p:stCondLst>
                                                <p:cond delay="499"/>
                                              </p:stCondLst>
                                            </p:cTn>
                                            <p:tgtEl>
                                              <p:spTgt spid="166"/>
                                            </p:tgtEl>
                                            <p:attrNameLst>
                                              <p:attrName>style.visibility</p:attrName>
                                            </p:attrNameLst>
                                          </p:cBhvr>
                                          <p:to>
                                            <p:strVal val="hidden"/>
                                          </p:to>
                                        </p:set>
                                      </p:childTnLst>
                                    </p:cTn>
                                  </p:par>
                                  <p:par>
                                    <p:cTn id="409" presetID="42" presetClass="path" presetSubtype="0" accel="50000" decel="50000" fill="hold" grpId="1" nodeType="withEffect">
                                      <p:stCondLst>
                                        <p:cond delay="18800"/>
                                      </p:stCondLst>
                                      <p:childTnLst>
                                        <p:animMotion origin="layout" path="M 0.0043 -0.00995 L 0.25039 0.00047 " pathEditMode="relative" rAng="0" ptsTypes="AA">
                                          <p:cBhvr>
                                            <p:cTn id="410" dur="1000" fill="hold"/>
                                            <p:tgtEl>
                                              <p:spTgt spid="165"/>
                                            </p:tgtEl>
                                            <p:attrNameLst>
                                              <p:attrName>ppt_x</p:attrName>
                                              <p:attrName>ppt_y</p:attrName>
                                            </p:attrNameLst>
                                          </p:cBhvr>
                                          <p:rCtr x="12305" y="509"/>
                                        </p:animMotion>
                                      </p:childTnLst>
                                    </p:cTn>
                                  </p:par>
                                  <p:par>
                                    <p:cTn id="411" presetID="10" presetClass="exit" presetSubtype="0" fill="hold" grpId="2" nodeType="withEffect">
                                      <p:stCondLst>
                                        <p:cond delay="19300"/>
                                      </p:stCondLst>
                                      <p:childTnLst>
                                        <p:animEffect transition="out" filter="fade">
                                          <p:cBhvr>
                                            <p:cTn id="412" dur="500"/>
                                            <p:tgtEl>
                                              <p:spTgt spid="165"/>
                                            </p:tgtEl>
                                          </p:cBhvr>
                                        </p:animEffect>
                                        <p:set>
                                          <p:cBhvr>
                                            <p:cTn id="413" dur="1" fill="hold">
                                              <p:stCondLst>
                                                <p:cond delay="499"/>
                                              </p:stCondLst>
                                            </p:cTn>
                                            <p:tgtEl>
                                              <p:spTgt spid="165"/>
                                            </p:tgtEl>
                                            <p:attrNameLst>
                                              <p:attrName>style.visibility</p:attrName>
                                            </p:attrNameLst>
                                          </p:cBhvr>
                                          <p:to>
                                            <p:strVal val="hidden"/>
                                          </p:to>
                                        </p:set>
                                      </p:childTnLst>
                                    </p:cTn>
                                  </p:par>
                                  <p:par>
                                    <p:cTn id="414" presetID="42" presetClass="path" presetSubtype="0" accel="50000" decel="50000" fill="hold" grpId="1" nodeType="withEffect">
                                      <p:stCondLst>
                                        <p:cond delay="18800"/>
                                      </p:stCondLst>
                                      <p:childTnLst>
                                        <p:animMotion origin="layout" path="M -4.16667E-7 4.81481E-6 L 0.16289 0.02754 " pathEditMode="relative" rAng="0" ptsTypes="AA">
                                          <p:cBhvr>
                                            <p:cTn id="415" dur="1000" fill="hold"/>
                                            <p:tgtEl>
                                              <p:spTgt spid="164"/>
                                            </p:tgtEl>
                                            <p:attrNameLst>
                                              <p:attrName>ppt_x</p:attrName>
                                              <p:attrName>ppt_y</p:attrName>
                                            </p:attrNameLst>
                                          </p:cBhvr>
                                          <p:rCtr x="8138" y="1366"/>
                                        </p:animMotion>
                                      </p:childTnLst>
                                    </p:cTn>
                                  </p:par>
                                  <p:par>
                                    <p:cTn id="416" presetID="10" presetClass="exit" presetSubtype="0" fill="hold" grpId="2" nodeType="withEffect">
                                      <p:stCondLst>
                                        <p:cond delay="19300"/>
                                      </p:stCondLst>
                                      <p:childTnLst>
                                        <p:animEffect transition="out" filter="fade">
                                          <p:cBhvr>
                                            <p:cTn id="417" dur="500"/>
                                            <p:tgtEl>
                                              <p:spTgt spid="164"/>
                                            </p:tgtEl>
                                          </p:cBhvr>
                                        </p:animEffect>
                                        <p:set>
                                          <p:cBhvr>
                                            <p:cTn id="418" dur="1" fill="hold">
                                              <p:stCondLst>
                                                <p:cond delay="499"/>
                                              </p:stCondLst>
                                            </p:cTn>
                                            <p:tgtEl>
                                              <p:spTgt spid="164"/>
                                            </p:tgtEl>
                                            <p:attrNameLst>
                                              <p:attrName>style.visibility</p:attrName>
                                            </p:attrNameLst>
                                          </p:cBhvr>
                                          <p:to>
                                            <p:strVal val="hidden"/>
                                          </p:to>
                                        </p:set>
                                      </p:childTnLst>
                                    </p:cTn>
                                  </p:par>
                                  <p:par>
                                    <p:cTn id="419" presetID="42" presetClass="path" presetSubtype="0" accel="50000" decel="50000" fill="hold" grpId="1" nodeType="withEffect">
                                      <p:stCondLst>
                                        <p:cond delay="18700"/>
                                      </p:stCondLst>
                                      <p:childTnLst>
                                        <p:animMotion origin="layout" path="M -8.33333E-7 -2.96296E-6 L 0.2013 0.06158 " pathEditMode="relative" rAng="0" ptsTypes="AA">
                                          <p:cBhvr>
                                            <p:cTn id="420" dur="1000" fill="hold"/>
                                            <p:tgtEl>
                                              <p:spTgt spid="162"/>
                                            </p:tgtEl>
                                            <p:attrNameLst>
                                              <p:attrName>ppt_x</p:attrName>
                                              <p:attrName>ppt_y</p:attrName>
                                            </p:attrNameLst>
                                          </p:cBhvr>
                                          <p:rCtr x="10065" y="3079"/>
                                        </p:animMotion>
                                      </p:childTnLst>
                                    </p:cTn>
                                  </p:par>
                                  <p:par>
                                    <p:cTn id="421" presetID="10" presetClass="exit" presetSubtype="0" fill="hold" grpId="2" nodeType="withEffect">
                                      <p:stCondLst>
                                        <p:cond delay="19200"/>
                                      </p:stCondLst>
                                      <p:childTnLst>
                                        <p:animEffect transition="out" filter="fade">
                                          <p:cBhvr>
                                            <p:cTn id="422" dur="500"/>
                                            <p:tgtEl>
                                              <p:spTgt spid="162"/>
                                            </p:tgtEl>
                                          </p:cBhvr>
                                        </p:animEffect>
                                        <p:set>
                                          <p:cBhvr>
                                            <p:cTn id="423" dur="1" fill="hold">
                                              <p:stCondLst>
                                                <p:cond delay="499"/>
                                              </p:stCondLst>
                                            </p:cTn>
                                            <p:tgtEl>
                                              <p:spTgt spid="162"/>
                                            </p:tgtEl>
                                            <p:attrNameLst>
                                              <p:attrName>style.visibility</p:attrName>
                                            </p:attrNameLst>
                                          </p:cBhvr>
                                          <p:to>
                                            <p:strVal val="hidden"/>
                                          </p:to>
                                        </p:set>
                                      </p:childTnLst>
                                    </p:cTn>
                                  </p:par>
                                  <p:par>
                                    <p:cTn id="424" presetID="42" presetClass="path" presetSubtype="0" accel="50000" decel="50000" fill="hold" grpId="1" nodeType="withEffect">
                                      <p:stCondLst>
                                        <p:cond delay="18600"/>
                                      </p:stCondLst>
                                      <p:childTnLst>
                                        <p:animMotion origin="layout" path="M -4.16667E-7 -2.96296E-6 L 0.20521 0.06898 " pathEditMode="relative" rAng="0" ptsTypes="AA">
                                          <p:cBhvr>
                                            <p:cTn id="425" dur="1000" fill="hold"/>
                                            <p:tgtEl>
                                              <p:spTgt spid="163"/>
                                            </p:tgtEl>
                                            <p:attrNameLst>
                                              <p:attrName>ppt_x</p:attrName>
                                              <p:attrName>ppt_y</p:attrName>
                                            </p:attrNameLst>
                                          </p:cBhvr>
                                          <p:rCtr x="10260" y="3449"/>
                                        </p:animMotion>
                                      </p:childTnLst>
                                    </p:cTn>
                                  </p:par>
                                  <p:par>
                                    <p:cTn id="426" presetID="10" presetClass="exit" presetSubtype="0" fill="hold" grpId="2" nodeType="withEffect">
                                      <p:stCondLst>
                                        <p:cond delay="19100"/>
                                      </p:stCondLst>
                                      <p:childTnLst>
                                        <p:animEffect transition="out" filter="fade">
                                          <p:cBhvr>
                                            <p:cTn id="427" dur="500"/>
                                            <p:tgtEl>
                                              <p:spTgt spid="163"/>
                                            </p:tgtEl>
                                          </p:cBhvr>
                                        </p:animEffect>
                                        <p:set>
                                          <p:cBhvr>
                                            <p:cTn id="428" dur="1" fill="hold">
                                              <p:stCondLst>
                                                <p:cond delay="499"/>
                                              </p:stCondLst>
                                            </p:cTn>
                                            <p:tgtEl>
                                              <p:spTgt spid="163"/>
                                            </p:tgtEl>
                                            <p:attrNameLst>
                                              <p:attrName>style.visibility</p:attrName>
                                            </p:attrNameLst>
                                          </p:cBhvr>
                                          <p:to>
                                            <p:strVal val="hidden"/>
                                          </p:to>
                                        </p:set>
                                      </p:childTnLst>
                                    </p:cTn>
                                  </p:par>
                                  <p:par>
                                    <p:cTn id="429" presetID="10" presetClass="entr" presetSubtype="0" fill="hold" grpId="0" nodeType="withEffect">
                                      <p:stCondLst>
                                        <p:cond delay="19300"/>
                                      </p:stCondLst>
                                      <p:childTnLst>
                                        <p:set>
                                          <p:cBhvr>
                                            <p:cTn id="430" dur="1" fill="hold">
                                              <p:stCondLst>
                                                <p:cond delay="0"/>
                                              </p:stCondLst>
                                            </p:cTn>
                                            <p:tgtEl>
                                              <p:spTgt spid="108"/>
                                            </p:tgtEl>
                                            <p:attrNameLst>
                                              <p:attrName>style.visibility</p:attrName>
                                            </p:attrNameLst>
                                          </p:cBhvr>
                                          <p:to>
                                            <p:strVal val="visible"/>
                                          </p:to>
                                        </p:set>
                                        <p:animEffect transition="in" filter="fade">
                                          <p:cBhvr>
                                            <p:cTn id="431" dur="500"/>
                                            <p:tgtEl>
                                              <p:spTgt spid="108"/>
                                            </p:tgtEl>
                                          </p:cBhvr>
                                        </p:animEffect>
                                      </p:childTnLst>
                                    </p:cTn>
                                  </p:par>
                                  <p:par>
                                    <p:cTn id="432" presetID="63" presetClass="path" presetSubtype="0" accel="50000" decel="50000" fill="hold" grpId="3" nodeType="withEffect">
                                      <p:stCondLst>
                                        <p:cond delay="20000"/>
                                      </p:stCondLst>
                                      <p:childTnLst>
                                        <p:animMotion origin="layout" path="M -6.25E-7 -4.44444E-6 L 0.15951 -4.44444E-6 " pathEditMode="relative" rAng="0" ptsTypes="AA">
                                          <p:cBhvr>
                                            <p:cTn id="433" dur="750" fill="hold"/>
                                            <p:tgtEl>
                                              <p:spTgt spid="85"/>
                                            </p:tgtEl>
                                            <p:attrNameLst>
                                              <p:attrName>ppt_x</p:attrName>
                                              <p:attrName>ppt_y</p:attrName>
                                            </p:attrNameLst>
                                          </p:cBhvr>
                                          <p:rCtr x="7969" y="0"/>
                                        </p:animMotion>
                                      </p:childTnLst>
                                    </p:cTn>
                                  </p:par>
                                  <p:par>
                                    <p:cTn id="434" presetID="35" presetClass="path" presetSubtype="0" accel="50000" decel="50000" fill="hold" grpId="3" nodeType="withEffect">
                                      <p:stCondLst>
                                        <p:cond delay="20000"/>
                                      </p:stCondLst>
                                      <p:childTnLst>
                                        <p:animMotion origin="layout" path="M 2.91667E-6 -4.44444E-6 L -0.40065 -4.44444E-6 " pathEditMode="relative" rAng="0" ptsTypes="AA">
                                          <p:cBhvr>
                                            <p:cTn id="435" dur="750" fill="hold"/>
                                            <p:tgtEl>
                                              <p:spTgt spid="70"/>
                                            </p:tgtEl>
                                            <p:attrNameLst>
                                              <p:attrName>ppt_x</p:attrName>
                                              <p:attrName>ppt_y</p:attrName>
                                            </p:attrNameLst>
                                          </p:cBhvr>
                                          <p:rCtr x="-20039" y="0"/>
                                        </p:animMotion>
                                      </p:childTnLst>
                                    </p:cTn>
                                  </p:par>
                                  <p:par>
                                    <p:cTn id="436" presetID="53" presetClass="entr" presetSubtype="16" fill="hold" nodeType="withEffect">
                                      <p:stCondLst>
                                        <p:cond delay="20550"/>
                                      </p:stCondLst>
                                      <p:childTnLst>
                                        <p:set>
                                          <p:cBhvr>
                                            <p:cTn id="437" dur="1" fill="hold">
                                              <p:stCondLst>
                                                <p:cond delay="0"/>
                                              </p:stCondLst>
                                            </p:cTn>
                                            <p:tgtEl>
                                              <p:spTgt spid="34"/>
                                            </p:tgtEl>
                                            <p:attrNameLst>
                                              <p:attrName>style.visibility</p:attrName>
                                            </p:attrNameLst>
                                          </p:cBhvr>
                                          <p:to>
                                            <p:strVal val="visible"/>
                                          </p:to>
                                        </p:set>
                                        <p:anim calcmode="lin" valueType="num">
                                          <p:cBhvr>
                                            <p:cTn id="438" dur="500" fill="hold"/>
                                            <p:tgtEl>
                                              <p:spTgt spid="34"/>
                                            </p:tgtEl>
                                            <p:attrNameLst>
                                              <p:attrName>ppt_w</p:attrName>
                                            </p:attrNameLst>
                                          </p:cBhvr>
                                          <p:tavLst>
                                            <p:tav tm="0">
                                              <p:val>
                                                <p:fltVal val="0"/>
                                              </p:val>
                                            </p:tav>
                                            <p:tav tm="100000">
                                              <p:val>
                                                <p:strVal val="#ppt_w"/>
                                              </p:val>
                                            </p:tav>
                                          </p:tavLst>
                                        </p:anim>
                                        <p:anim calcmode="lin" valueType="num">
                                          <p:cBhvr>
                                            <p:cTn id="439" dur="500" fill="hold"/>
                                            <p:tgtEl>
                                              <p:spTgt spid="34"/>
                                            </p:tgtEl>
                                            <p:attrNameLst>
                                              <p:attrName>ppt_h</p:attrName>
                                            </p:attrNameLst>
                                          </p:cBhvr>
                                          <p:tavLst>
                                            <p:tav tm="0">
                                              <p:val>
                                                <p:fltVal val="0"/>
                                              </p:val>
                                            </p:tav>
                                            <p:tav tm="100000">
                                              <p:val>
                                                <p:strVal val="#ppt_h"/>
                                              </p:val>
                                            </p:tav>
                                          </p:tavLst>
                                        </p:anim>
                                        <p:animEffect transition="in" filter="fade">
                                          <p:cBhvr>
                                            <p:cTn id="440" dur="500"/>
                                            <p:tgtEl>
                                              <p:spTgt spid="34"/>
                                            </p:tgtEl>
                                          </p:cBhvr>
                                        </p:animEffect>
                                      </p:childTnLst>
                                    </p:cTn>
                                  </p:par>
                                  <p:par>
                                    <p:cTn id="441" presetID="8" presetClass="emph" presetSubtype="0" fill="hold" nodeType="withEffect">
                                      <p:stCondLst>
                                        <p:cond delay="20500"/>
                                      </p:stCondLst>
                                      <p:childTnLst>
                                        <p:animRot by="-21600000">
                                          <p:cBhvr>
                                            <p:cTn id="442" dur="500" fill="hold"/>
                                            <p:tgtEl>
                                              <p:spTgt spid="34"/>
                                            </p:tgtEl>
                                            <p:attrNameLst>
                                              <p:attrName>r</p:attrName>
                                            </p:attrNameLst>
                                          </p:cBhvr>
                                        </p:animRot>
                                      </p:childTnLst>
                                    </p:cTn>
                                  </p:par>
                                  <p:par>
                                    <p:cTn id="443" presetID="2" presetClass="entr" presetSubtype="1" fill="hold" grpId="1" nodeType="withEffect" p14:presetBounceEnd="70000">
                                      <p:stCondLst>
                                        <p:cond delay="20550"/>
                                      </p:stCondLst>
                                      <p:childTnLst>
                                        <p:set>
                                          <p:cBhvr>
                                            <p:cTn id="444" dur="1" fill="hold">
                                              <p:stCondLst>
                                                <p:cond delay="0"/>
                                              </p:stCondLst>
                                            </p:cTn>
                                            <p:tgtEl>
                                              <p:spTgt spid="41"/>
                                            </p:tgtEl>
                                            <p:attrNameLst>
                                              <p:attrName>style.visibility</p:attrName>
                                            </p:attrNameLst>
                                          </p:cBhvr>
                                          <p:to>
                                            <p:strVal val="visible"/>
                                          </p:to>
                                        </p:set>
                                        <p:anim calcmode="lin" valueType="num" p14:bounceEnd="70000">
                                          <p:cBhvr additive="base">
                                            <p:cTn id="445" dur="5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446" dur="500" fill="hold"/>
                                            <p:tgtEl>
                                              <p:spTgt spid="41"/>
                                            </p:tgtEl>
                                            <p:attrNameLst>
                                              <p:attrName>ppt_y</p:attrName>
                                            </p:attrNameLst>
                                          </p:cBhvr>
                                          <p:tavLst>
                                            <p:tav tm="0">
                                              <p:val>
                                                <p:strVal val="0-#ppt_h/2"/>
                                              </p:val>
                                            </p:tav>
                                            <p:tav tm="100000">
                                              <p:val>
                                                <p:strVal val="#ppt_y"/>
                                              </p:val>
                                            </p:tav>
                                          </p:tavLst>
                                        </p:anim>
                                      </p:childTnLst>
                                    </p:cTn>
                                  </p:par>
                                  <p:par>
                                    <p:cTn id="447" presetID="63" presetClass="path" presetSubtype="0" decel="100000" fill="hold" grpId="4" nodeType="withEffect">
                                      <p:stCondLst>
                                        <p:cond delay="20700"/>
                                      </p:stCondLst>
                                      <p:childTnLst>
                                        <p:animMotion origin="layout" path="M -6.25E-7 -4.44444E-6 L 0.15951 -4.44444E-6 " pathEditMode="relative" rAng="0" ptsTypes="AA">
                                          <p:cBhvr>
                                            <p:cTn id="448" dur="750" spd="-100000" fill="hold"/>
                                            <p:tgtEl>
                                              <p:spTgt spid="85"/>
                                            </p:tgtEl>
                                            <p:attrNameLst>
                                              <p:attrName>ppt_x</p:attrName>
                                              <p:attrName>ppt_y</p:attrName>
                                            </p:attrNameLst>
                                          </p:cBhvr>
                                          <p:rCtr x="7969" y="0"/>
                                        </p:animMotion>
                                      </p:childTnLst>
                                    </p:cTn>
                                  </p:par>
                                  <p:par>
                                    <p:cTn id="449" presetID="35" presetClass="path" presetSubtype="0" decel="100000" fill="hold" grpId="4" nodeType="withEffect">
                                      <p:stCondLst>
                                        <p:cond delay="20700"/>
                                      </p:stCondLst>
                                      <p:childTnLst>
                                        <p:animMotion origin="layout" path="M 2.91667E-6 -4.44444E-6 L -0.40065 -4.44444E-6 " pathEditMode="relative" rAng="0" ptsTypes="AA">
                                          <p:cBhvr>
                                            <p:cTn id="450" dur="750" spd="-100000" fill="hold"/>
                                            <p:tgtEl>
                                              <p:spTgt spid="70"/>
                                            </p:tgtEl>
                                            <p:attrNameLst>
                                              <p:attrName>ppt_x</p:attrName>
                                              <p:attrName>ppt_y</p:attrName>
                                            </p:attrNameLst>
                                          </p:cBhvr>
                                          <p:rCtr x="-20039" y="0"/>
                                        </p:animMotion>
                                      </p:childTnLst>
                                    </p:cTn>
                                  </p:par>
                                  <p:par>
                                    <p:cTn id="451" presetID="47" presetClass="entr" presetSubtype="0" fill="hold" grpId="0" nodeType="withEffect">
                                      <p:stCondLst>
                                        <p:cond delay="21100"/>
                                      </p:stCondLst>
                                      <p:childTnLst>
                                        <p:set>
                                          <p:cBhvr>
                                            <p:cTn id="452" dur="1" fill="hold">
                                              <p:stCondLst>
                                                <p:cond delay="0"/>
                                              </p:stCondLst>
                                            </p:cTn>
                                            <p:tgtEl>
                                              <p:spTgt spid="149"/>
                                            </p:tgtEl>
                                            <p:attrNameLst>
                                              <p:attrName>style.visibility</p:attrName>
                                            </p:attrNameLst>
                                          </p:cBhvr>
                                          <p:to>
                                            <p:strVal val="visible"/>
                                          </p:to>
                                        </p:set>
                                        <p:animEffect transition="in" filter="fade">
                                          <p:cBhvr>
                                            <p:cTn id="453" dur="350"/>
                                            <p:tgtEl>
                                              <p:spTgt spid="149"/>
                                            </p:tgtEl>
                                          </p:cBhvr>
                                        </p:animEffect>
                                        <p:anim calcmode="lin" valueType="num">
                                          <p:cBhvr>
                                            <p:cTn id="454" dur="350" fill="hold"/>
                                            <p:tgtEl>
                                              <p:spTgt spid="149"/>
                                            </p:tgtEl>
                                            <p:attrNameLst>
                                              <p:attrName>ppt_x</p:attrName>
                                            </p:attrNameLst>
                                          </p:cBhvr>
                                          <p:tavLst>
                                            <p:tav tm="0">
                                              <p:val>
                                                <p:strVal val="#ppt_x"/>
                                              </p:val>
                                            </p:tav>
                                            <p:tav tm="100000">
                                              <p:val>
                                                <p:strVal val="#ppt_x"/>
                                              </p:val>
                                            </p:tav>
                                          </p:tavLst>
                                        </p:anim>
                                        <p:anim calcmode="lin" valueType="num">
                                          <p:cBhvr>
                                            <p:cTn id="455" dur="350" fill="hold"/>
                                            <p:tgtEl>
                                              <p:spTgt spid="149"/>
                                            </p:tgtEl>
                                            <p:attrNameLst>
                                              <p:attrName>ppt_y</p:attrName>
                                            </p:attrNameLst>
                                          </p:cBhvr>
                                          <p:tavLst>
                                            <p:tav tm="0">
                                              <p:val>
                                                <p:strVal val="#ppt_y-.1"/>
                                              </p:val>
                                            </p:tav>
                                            <p:tav tm="100000">
                                              <p:val>
                                                <p:strVal val="#ppt_y"/>
                                              </p:val>
                                            </p:tav>
                                          </p:tavLst>
                                        </p:anim>
                                      </p:childTnLst>
                                    </p:cTn>
                                  </p:par>
                                  <p:par>
                                    <p:cTn id="456" presetID="47" presetClass="entr" presetSubtype="0" fill="hold" grpId="0" nodeType="withEffect">
                                      <p:stCondLst>
                                        <p:cond delay="21100"/>
                                      </p:stCondLst>
                                      <p:childTnLst>
                                        <p:set>
                                          <p:cBhvr>
                                            <p:cTn id="457" dur="1" fill="hold">
                                              <p:stCondLst>
                                                <p:cond delay="0"/>
                                              </p:stCondLst>
                                            </p:cTn>
                                            <p:tgtEl>
                                              <p:spTgt spid="155"/>
                                            </p:tgtEl>
                                            <p:attrNameLst>
                                              <p:attrName>style.visibility</p:attrName>
                                            </p:attrNameLst>
                                          </p:cBhvr>
                                          <p:to>
                                            <p:strVal val="visible"/>
                                          </p:to>
                                        </p:set>
                                        <p:animEffect transition="in" filter="fade">
                                          <p:cBhvr>
                                            <p:cTn id="458" dur="400"/>
                                            <p:tgtEl>
                                              <p:spTgt spid="155"/>
                                            </p:tgtEl>
                                          </p:cBhvr>
                                        </p:animEffect>
                                        <p:anim calcmode="lin" valueType="num">
                                          <p:cBhvr>
                                            <p:cTn id="459" dur="400" fill="hold"/>
                                            <p:tgtEl>
                                              <p:spTgt spid="155"/>
                                            </p:tgtEl>
                                            <p:attrNameLst>
                                              <p:attrName>ppt_x</p:attrName>
                                            </p:attrNameLst>
                                          </p:cBhvr>
                                          <p:tavLst>
                                            <p:tav tm="0">
                                              <p:val>
                                                <p:strVal val="#ppt_x"/>
                                              </p:val>
                                            </p:tav>
                                            <p:tav tm="100000">
                                              <p:val>
                                                <p:strVal val="#ppt_x"/>
                                              </p:val>
                                            </p:tav>
                                          </p:tavLst>
                                        </p:anim>
                                        <p:anim calcmode="lin" valueType="num">
                                          <p:cBhvr>
                                            <p:cTn id="460" dur="400" fill="hold"/>
                                            <p:tgtEl>
                                              <p:spTgt spid="155"/>
                                            </p:tgtEl>
                                            <p:attrNameLst>
                                              <p:attrName>ppt_y</p:attrName>
                                            </p:attrNameLst>
                                          </p:cBhvr>
                                          <p:tavLst>
                                            <p:tav tm="0">
                                              <p:val>
                                                <p:strVal val="#ppt_y-.1"/>
                                              </p:val>
                                            </p:tav>
                                            <p:tav tm="100000">
                                              <p:val>
                                                <p:strVal val="#ppt_y"/>
                                              </p:val>
                                            </p:tav>
                                          </p:tavLst>
                                        </p:anim>
                                      </p:childTnLst>
                                    </p:cTn>
                                  </p:par>
                                  <p:par>
                                    <p:cTn id="461" presetID="47" presetClass="entr" presetSubtype="0" fill="hold" grpId="0" nodeType="withEffect">
                                      <p:stCondLst>
                                        <p:cond delay="21100"/>
                                      </p:stCondLst>
                                      <p:childTnLst>
                                        <p:set>
                                          <p:cBhvr>
                                            <p:cTn id="462" dur="1" fill="hold">
                                              <p:stCondLst>
                                                <p:cond delay="0"/>
                                              </p:stCondLst>
                                            </p:cTn>
                                            <p:tgtEl>
                                              <p:spTgt spid="150"/>
                                            </p:tgtEl>
                                            <p:attrNameLst>
                                              <p:attrName>style.visibility</p:attrName>
                                            </p:attrNameLst>
                                          </p:cBhvr>
                                          <p:to>
                                            <p:strVal val="visible"/>
                                          </p:to>
                                        </p:set>
                                        <p:animEffect transition="in" filter="fade">
                                          <p:cBhvr>
                                            <p:cTn id="463" dur="500"/>
                                            <p:tgtEl>
                                              <p:spTgt spid="150"/>
                                            </p:tgtEl>
                                          </p:cBhvr>
                                        </p:animEffect>
                                        <p:anim calcmode="lin" valueType="num">
                                          <p:cBhvr>
                                            <p:cTn id="464" dur="500" fill="hold"/>
                                            <p:tgtEl>
                                              <p:spTgt spid="150"/>
                                            </p:tgtEl>
                                            <p:attrNameLst>
                                              <p:attrName>ppt_x</p:attrName>
                                            </p:attrNameLst>
                                          </p:cBhvr>
                                          <p:tavLst>
                                            <p:tav tm="0">
                                              <p:val>
                                                <p:strVal val="#ppt_x"/>
                                              </p:val>
                                            </p:tav>
                                            <p:tav tm="100000">
                                              <p:val>
                                                <p:strVal val="#ppt_x"/>
                                              </p:val>
                                            </p:tav>
                                          </p:tavLst>
                                        </p:anim>
                                        <p:anim calcmode="lin" valueType="num">
                                          <p:cBhvr>
                                            <p:cTn id="465" dur="500" fill="hold"/>
                                            <p:tgtEl>
                                              <p:spTgt spid="150"/>
                                            </p:tgtEl>
                                            <p:attrNameLst>
                                              <p:attrName>ppt_y</p:attrName>
                                            </p:attrNameLst>
                                          </p:cBhvr>
                                          <p:tavLst>
                                            <p:tav tm="0">
                                              <p:val>
                                                <p:strVal val="#ppt_y-.1"/>
                                              </p:val>
                                            </p:tav>
                                            <p:tav tm="100000">
                                              <p:val>
                                                <p:strVal val="#ppt_y"/>
                                              </p:val>
                                            </p:tav>
                                          </p:tavLst>
                                        </p:anim>
                                      </p:childTnLst>
                                    </p:cTn>
                                  </p:par>
                                  <p:par>
                                    <p:cTn id="466" presetID="47" presetClass="entr" presetSubtype="0" fill="hold" grpId="0" nodeType="withEffect">
                                      <p:stCondLst>
                                        <p:cond delay="21150"/>
                                      </p:stCondLst>
                                      <p:childTnLst>
                                        <p:set>
                                          <p:cBhvr>
                                            <p:cTn id="467" dur="1" fill="hold">
                                              <p:stCondLst>
                                                <p:cond delay="0"/>
                                              </p:stCondLst>
                                            </p:cTn>
                                            <p:tgtEl>
                                              <p:spTgt spid="151"/>
                                            </p:tgtEl>
                                            <p:attrNameLst>
                                              <p:attrName>style.visibility</p:attrName>
                                            </p:attrNameLst>
                                          </p:cBhvr>
                                          <p:to>
                                            <p:strVal val="visible"/>
                                          </p:to>
                                        </p:set>
                                        <p:animEffect transition="in" filter="fade">
                                          <p:cBhvr>
                                            <p:cTn id="468" dur="450"/>
                                            <p:tgtEl>
                                              <p:spTgt spid="151"/>
                                            </p:tgtEl>
                                          </p:cBhvr>
                                        </p:animEffect>
                                        <p:anim calcmode="lin" valueType="num">
                                          <p:cBhvr>
                                            <p:cTn id="469" dur="450" fill="hold"/>
                                            <p:tgtEl>
                                              <p:spTgt spid="151"/>
                                            </p:tgtEl>
                                            <p:attrNameLst>
                                              <p:attrName>ppt_x</p:attrName>
                                            </p:attrNameLst>
                                          </p:cBhvr>
                                          <p:tavLst>
                                            <p:tav tm="0">
                                              <p:val>
                                                <p:strVal val="#ppt_x"/>
                                              </p:val>
                                            </p:tav>
                                            <p:tav tm="100000">
                                              <p:val>
                                                <p:strVal val="#ppt_x"/>
                                              </p:val>
                                            </p:tav>
                                          </p:tavLst>
                                        </p:anim>
                                        <p:anim calcmode="lin" valueType="num">
                                          <p:cBhvr>
                                            <p:cTn id="470" dur="450" fill="hold"/>
                                            <p:tgtEl>
                                              <p:spTgt spid="151"/>
                                            </p:tgtEl>
                                            <p:attrNameLst>
                                              <p:attrName>ppt_y</p:attrName>
                                            </p:attrNameLst>
                                          </p:cBhvr>
                                          <p:tavLst>
                                            <p:tav tm="0">
                                              <p:val>
                                                <p:strVal val="#ppt_y-.1"/>
                                              </p:val>
                                            </p:tav>
                                            <p:tav tm="100000">
                                              <p:val>
                                                <p:strVal val="#ppt_y"/>
                                              </p:val>
                                            </p:tav>
                                          </p:tavLst>
                                        </p:anim>
                                      </p:childTnLst>
                                    </p:cTn>
                                  </p:par>
                                  <p:par>
                                    <p:cTn id="471" presetID="47" presetClass="entr" presetSubtype="0" fill="hold" grpId="0" nodeType="withEffect">
                                      <p:stCondLst>
                                        <p:cond delay="21200"/>
                                      </p:stCondLst>
                                      <p:childTnLst>
                                        <p:set>
                                          <p:cBhvr>
                                            <p:cTn id="472" dur="1" fill="hold">
                                              <p:stCondLst>
                                                <p:cond delay="0"/>
                                              </p:stCondLst>
                                            </p:cTn>
                                            <p:tgtEl>
                                              <p:spTgt spid="152"/>
                                            </p:tgtEl>
                                            <p:attrNameLst>
                                              <p:attrName>style.visibility</p:attrName>
                                            </p:attrNameLst>
                                          </p:cBhvr>
                                          <p:to>
                                            <p:strVal val="visible"/>
                                          </p:to>
                                        </p:set>
                                        <p:animEffect transition="in" filter="fade">
                                          <p:cBhvr>
                                            <p:cTn id="473" dur="450"/>
                                            <p:tgtEl>
                                              <p:spTgt spid="152"/>
                                            </p:tgtEl>
                                          </p:cBhvr>
                                        </p:animEffect>
                                        <p:anim calcmode="lin" valueType="num">
                                          <p:cBhvr>
                                            <p:cTn id="474" dur="450" fill="hold"/>
                                            <p:tgtEl>
                                              <p:spTgt spid="152"/>
                                            </p:tgtEl>
                                            <p:attrNameLst>
                                              <p:attrName>ppt_x</p:attrName>
                                            </p:attrNameLst>
                                          </p:cBhvr>
                                          <p:tavLst>
                                            <p:tav tm="0">
                                              <p:val>
                                                <p:strVal val="#ppt_x"/>
                                              </p:val>
                                            </p:tav>
                                            <p:tav tm="100000">
                                              <p:val>
                                                <p:strVal val="#ppt_x"/>
                                              </p:val>
                                            </p:tav>
                                          </p:tavLst>
                                        </p:anim>
                                        <p:anim calcmode="lin" valueType="num">
                                          <p:cBhvr>
                                            <p:cTn id="475" dur="450" fill="hold"/>
                                            <p:tgtEl>
                                              <p:spTgt spid="152"/>
                                            </p:tgtEl>
                                            <p:attrNameLst>
                                              <p:attrName>ppt_y</p:attrName>
                                            </p:attrNameLst>
                                          </p:cBhvr>
                                          <p:tavLst>
                                            <p:tav tm="0">
                                              <p:val>
                                                <p:strVal val="#ppt_y-.1"/>
                                              </p:val>
                                            </p:tav>
                                            <p:tav tm="100000">
                                              <p:val>
                                                <p:strVal val="#ppt_y"/>
                                              </p:val>
                                            </p:tav>
                                          </p:tavLst>
                                        </p:anim>
                                      </p:childTnLst>
                                    </p:cTn>
                                  </p:par>
                                  <p:par>
                                    <p:cTn id="476" presetID="47" presetClass="entr" presetSubtype="0" fill="hold" grpId="0" nodeType="withEffect">
                                      <p:stCondLst>
                                        <p:cond delay="21200"/>
                                      </p:stCondLst>
                                      <p:childTnLst>
                                        <p:set>
                                          <p:cBhvr>
                                            <p:cTn id="477" dur="1" fill="hold">
                                              <p:stCondLst>
                                                <p:cond delay="0"/>
                                              </p:stCondLst>
                                            </p:cTn>
                                            <p:tgtEl>
                                              <p:spTgt spid="153"/>
                                            </p:tgtEl>
                                            <p:attrNameLst>
                                              <p:attrName>style.visibility</p:attrName>
                                            </p:attrNameLst>
                                          </p:cBhvr>
                                          <p:to>
                                            <p:strVal val="visible"/>
                                          </p:to>
                                        </p:set>
                                        <p:animEffect transition="in" filter="fade">
                                          <p:cBhvr>
                                            <p:cTn id="478" dur="450"/>
                                            <p:tgtEl>
                                              <p:spTgt spid="153"/>
                                            </p:tgtEl>
                                          </p:cBhvr>
                                        </p:animEffect>
                                        <p:anim calcmode="lin" valueType="num">
                                          <p:cBhvr>
                                            <p:cTn id="479" dur="450" fill="hold"/>
                                            <p:tgtEl>
                                              <p:spTgt spid="153"/>
                                            </p:tgtEl>
                                            <p:attrNameLst>
                                              <p:attrName>ppt_x</p:attrName>
                                            </p:attrNameLst>
                                          </p:cBhvr>
                                          <p:tavLst>
                                            <p:tav tm="0">
                                              <p:val>
                                                <p:strVal val="#ppt_x"/>
                                              </p:val>
                                            </p:tav>
                                            <p:tav tm="100000">
                                              <p:val>
                                                <p:strVal val="#ppt_x"/>
                                              </p:val>
                                            </p:tav>
                                          </p:tavLst>
                                        </p:anim>
                                        <p:anim calcmode="lin" valueType="num">
                                          <p:cBhvr>
                                            <p:cTn id="480" dur="450" fill="hold"/>
                                            <p:tgtEl>
                                              <p:spTgt spid="153"/>
                                            </p:tgtEl>
                                            <p:attrNameLst>
                                              <p:attrName>ppt_y</p:attrName>
                                            </p:attrNameLst>
                                          </p:cBhvr>
                                          <p:tavLst>
                                            <p:tav tm="0">
                                              <p:val>
                                                <p:strVal val="#ppt_y-.1"/>
                                              </p:val>
                                            </p:tav>
                                            <p:tav tm="100000">
                                              <p:val>
                                                <p:strVal val="#ppt_y"/>
                                              </p:val>
                                            </p:tav>
                                          </p:tavLst>
                                        </p:anim>
                                      </p:childTnLst>
                                    </p:cTn>
                                  </p:par>
                                  <p:par>
                                    <p:cTn id="481" presetID="47" presetClass="entr" presetSubtype="0" fill="hold" grpId="0" nodeType="withEffect">
                                      <p:stCondLst>
                                        <p:cond delay="21200"/>
                                      </p:stCondLst>
                                      <p:childTnLst>
                                        <p:set>
                                          <p:cBhvr>
                                            <p:cTn id="482" dur="1" fill="hold">
                                              <p:stCondLst>
                                                <p:cond delay="0"/>
                                              </p:stCondLst>
                                            </p:cTn>
                                            <p:tgtEl>
                                              <p:spTgt spid="154"/>
                                            </p:tgtEl>
                                            <p:attrNameLst>
                                              <p:attrName>style.visibility</p:attrName>
                                            </p:attrNameLst>
                                          </p:cBhvr>
                                          <p:to>
                                            <p:strVal val="visible"/>
                                          </p:to>
                                        </p:set>
                                        <p:animEffect transition="in" filter="fade">
                                          <p:cBhvr>
                                            <p:cTn id="483" dur="300"/>
                                            <p:tgtEl>
                                              <p:spTgt spid="154"/>
                                            </p:tgtEl>
                                          </p:cBhvr>
                                        </p:animEffect>
                                        <p:anim calcmode="lin" valueType="num">
                                          <p:cBhvr>
                                            <p:cTn id="484" dur="300" fill="hold"/>
                                            <p:tgtEl>
                                              <p:spTgt spid="154"/>
                                            </p:tgtEl>
                                            <p:attrNameLst>
                                              <p:attrName>ppt_x</p:attrName>
                                            </p:attrNameLst>
                                          </p:cBhvr>
                                          <p:tavLst>
                                            <p:tav tm="0">
                                              <p:val>
                                                <p:strVal val="#ppt_x"/>
                                              </p:val>
                                            </p:tav>
                                            <p:tav tm="100000">
                                              <p:val>
                                                <p:strVal val="#ppt_x"/>
                                              </p:val>
                                            </p:tav>
                                          </p:tavLst>
                                        </p:anim>
                                        <p:anim calcmode="lin" valueType="num">
                                          <p:cBhvr>
                                            <p:cTn id="485" dur="300" fill="hold"/>
                                            <p:tgtEl>
                                              <p:spTgt spid="154"/>
                                            </p:tgtEl>
                                            <p:attrNameLst>
                                              <p:attrName>ppt_y</p:attrName>
                                            </p:attrNameLst>
                                          </p:cBhvr>
                                          <p:tavLst>
                                            <p:tav tm="0">
                                              <p:val>
                                                <p:strVal val="#ppt_y-.1"/>
                                              </p:val>
                                            </p:tav>
                                            <p:tav tm="100000">
                                              <p:val>
                                                <p:strVal val="#ppt_y"/>
                                              </p:val>
                                            </p:tav>
                                          </p:tavLst>
                                        </p:anim>
                                      </p:childTnLst>
                                    </p:cTn>
                                  </p:par>
                                  <p:par>
                                    <p:cTn id="486" presetID="47" presetClass="entr" presetSubtype="0" fill="hold" grpId="0" nodeType="withEffect">
                                      <p:stCondLst>
                                        <p:cond delay="21250"/>
                                      </p:stCondLst>
                                      <p:childTnLst>
                                        <p:set>
                                          <p:cBhvr>
                                            <p:cTn id="487" dur="1" fill="hold">
                                              <p:stCondLst>
                                                <p:cond delay="0"/>
                                              </p:stCondLst>
                                            </p:cTn>
                                            <p:tgtEl>
                                              <p:spTgt spid="156"/>
                                            </p:tgtEl>
                                            <p:attrNameLst>
                                              <p:attrName>style.visibility</p:attrName>
                                            </p:attrNameLst>
                                          </p:cBhvr>
                                          <p:to>
                                            <p:strVal val="visible"/>
                                          </p:to>
                                        </p:set>
                                        <p:animEffect transition="in" filter="fade">
                                          <p:cBhvr>
                                            <p:cTn id="488" dur="350"/>
                                            <p:tgtEl>
                                              <p:spTgt spid="156"/>
                                            </p:tgtEl>
                                          </p:cBhvr>
                                        </p:animEffect>
                                        <p:anim calcmode="lin" valueType="num">
                                          <p:cBhvr>
                                            <p:cTn id="489" dur="350" fill="hold"/>
                                            <p:tgtEl>
                                              <p:spTgt spid="156"/>
                                            </p:tgtEl>
                                            <p:attrNameLst>
                                              <p:attrName>ppt_x</p:attrName>
                                            </p:attrNameLst>
                                          </p:cBhvr>
                                          <p:tavLst>
                                            <p:tav tm="0">
                                              <p:val>
                                                <p:strVal val="#ppt_x"/>
                                              </p:val>
                                            </p:tav>
                                            <p:tav tm="100000">
                                              <p:val>
                                                <p:strVal val="#ppt_x"/>
                                              </p:val>
                                            </p:tav>
                                          </p:tavLst>
                                        </p:anim>
                                        <p:anim calcmode="lin" valueType="num">
                                          <p:cBhvr>
                                            <p:cTn id="490" dur="350" fill="hold"/>
                                            <p:tgtEl>
                                              <p:spTgt spid="156"/>
                                            </p:tgtEl>
                                            <p:attrNameLst>
                                              <p:attrName>ppt_y</p:attrName>
                                            </p:attrNameLst>
                                          </p:cBhvr>
                                          <p:tavLst>
                                            <p:tav tm="0">
                                              <p:val>
                                                <p:strVal val="#ppt_y-.1"/>
                                              </p:val>
                                            </p:tav>
                                            <p:tav tm="100000">
                                              <p:val>
                                                <p:strVal val="#ppt_y"/>
                                              </p:val>
                                            </p:tav>
                                          </p:tavLst>
                                        </p:anim>
                                      </p:childTnLst>
                                    </p:cTn>
                                  </p:par>
                                  <p:par>
                                    <p:cTn id="491" presetID="47" presetClass="entr" presetSubtype="0" fill="hold" grpId="0" nodeType="withEffect">
                                      <p:stCondLst>
                                        <p:cond delay="21250"/>
                                      </p:stCondLst>
                                      <p:childTnLst>
                                        <p:set>
                                          <p:cBhvr>
                                            <p:cTn id="492" dur="1" fill="hold">
                                              <p:stCondLst>
                                                <p:cond delay="0"/>
                                              </p:stCondLst>
                                            </p:cTn>
                                            <p:tgtEl>
                                              <p:spTgt spid="157"/>
                                            </p:tgtEl>
                                            <p:attrNameLst>
                                              <p:attrName>style.visibility</p:attrName>
                                            </p:attrNameLst>
                                          </p:cBhvr>
                                          <p:to>
                                            <p:strVal val="visible"/>
                                          </p:to>
                                        </p:set>
                                        <p:animEffect transition="in" filter="fade">
                                          <p:cBhvr>
                                            <p:cTn id="493" dur="350"/>
                                            <p:tgtEl>
                                              <p:spTgt spid="157"/>
                                            </p:tgtEl>
                                          </p:cBhvr>
                                        </p:animEffect>
                                        <p:anim calcmode="lin" valueType="num">
                                          <p:cBhvr>
                                            <p:cTn id="494" dur="350" fill="hold"/>
                                            <p:tgtEl>
                                              <p:spTgt spid="157"/>
                                            </p:tgtEl>
                                            <p:attrNameLst>
                                              <p:attrName>ppt_x</p:attrName>
                                            </p:attrNameLst>
                                          </p:cBhvr>
                                          <p:tavLst>
                                            <p:tav tm="0">
                                              <p:val>
                                                <p:strVal val="#ppt_x"/>
                                              </p:val>
                                            </p:tav>
                                            <p:tav tm="100000">
                                              <p:val>
                                                <p:strVal val="#ppt_x"/>
                                              </p:val>
                                            </p:tav>
                                          </p:tavLst>
                                        </p:anim>
                                        <p:anim calcmode="lin" valueType="num">
                                          <p:cBhvr>
                                            <p:cTn id="495" dur="350" fill="hold"/>
                                            <p:tgtEl>
                                              <p:spTgt spid="157"/>
                                            </p:tgtEl>
                                            <p:attrNameLst>
                                              <p:attrName>ppt_y</p:attrName>
                                            </p:attrNameLst>
                                          </p:cBhvr>
                                          <p:tavLst>
                                            <p:tav tm="0">
                                              <p:val>
                                                <p:strVal val="#ppt_y-.1"/>
                                              </p:val>
                                            </p:tav>
                                            <p:tav tm="100000">
                                              <p:val>
                                                <p:strVal val="#ppt_y"/>
                                              </p:val>
                                            </p:tav>
                                          </p:tavLst>
                                        </p:anim>
                                      </p:childTnLst>
                                    </p:cTn>
                                  </p:par>
                                  <p:par>
                                    <p:cTn id="496" presetID="47" presetClass="entr" presetSubtype="0" fill="hold" grpId="0" nodeType="withEffect">
                                      <p:stCondLst>
                                        <p:cond delay="21300"/>
                                      </p:stCondLst>
                                      <p:childTnLst>
                                        <p:set>
                                          <p:cBhvr>
                                            <p:cTn id="497" dur="1" fill="hold">
                                              <p:stCondLst>
                                                <p:cond delay="0"/>
                                              </p:stCondLst>
                                            </p:cTn>
                                            <p:tgtEl>
                                              <p:spTgt spid="158"/>
                                            </p:tgtEl>
                                            <p:attrNameLst>
                                              <p:attrName>style.visibility</p:attrName>
                                            </p:attrNameLst>
                                          </p:cBhvr>
                                          <p:to>
                                            <p:strVal val="visible"/>
                                          </p:to>
                                        </p:set>
                                        <p:animEffect transition="in" filter="fade">
                                          <p:cBhvr>
                                            <p:cTn id="498" dur="300"/>
                                            <p:tgtEl>
                                              <p:spTgt spid="158"/>
                                            </p:tgtEl>
                                          </p:cBhvr>
                                        </p:animEffect>
                                        <p:anim calcmode="lin" valueType="num">
                                          <p:cBhvr>
                                            <p:cTn id="499" dur="300" fill="hold"/>
                                            <p:tgtEl>
                                              <p:spTgt spid="158"/>
                                            </p:tgtEl>
                                            <p:attrNameLst>
                                              <p:attrName>ppt_x</p:attrName>
                                            </p:attrNameLst>
                                          </p:cBhvr>
                                          <p:tavLst>
                                            <p:tav tm="0">
                                              <p:val>
                                                <p:strVal val="#ppt_x"/>
                                              </p:val>
                                            </p:tav>
                                            <p:tav tm="100000">
                                              <p:val>
                                                <p:strVal val="#ppt_x"/>
                                              </p:val>
                                            </p:tav>
                                          </p:tavLst>
                                        </p:anim>
                                        <p:anim calcmode="lin" valueType="num">
                                          <p:cBhvr>
                                            <p:cTn id="500" dur="300" fill="hold"/>
                                            <p:tgtEl>
                                              <p:spTgt spid="158"/>
                                            </p:tgtEl>
                                            <p:attrNameLst>
                                              <p:attrName>ppt_y</p:attrName>
                                            </p:attrNameLst>
                                          </p:cBhvr>
                                          <p:tavLst>
                                            <p:tav tm="0">
                                              <p:val>
                                                <p:strVal val="#ppt_y-.1"/>
                                              </p:val>
                                            </p:tav>
                                            <p:tav tm="100000">
                                              <p:val>
                                                <p:strVal val="#ppt_y"/>
                                              </p:val>
                                            </p:tav>
                                          </p:tavLst>
                                        </p:anim>
                                      </p:childTnLst>
                                    </p:cTn>
                                  </p:par>
                                  <p:par>
                                    <p:cTn id="501" presetID="0" presetClass="path" presetSubtype="0" accel="50000" decel="50000" fill="hold" grpId="1" nodeType="withEffect">
                                      <p:stCondLst>
                                        <p:cond delay="21600"/>
                                      </p:stCondLst>
                                      <p:childTnLst>
                                        <p:animMotion origin="layout" path="M -2.29167E-6 -0.00069 C -0.05039 -0.01805 -0.08867 -0.01968 -0.1194 -0.0287 C -0.15026 -0.03819 -0.16705 -0.05463 -0.18502 -0.05486 C -0.20338 -0.05625 -0.2164 -0.03518 -0.23255 -0.03981 C -0.25508 -0.04005 -0.27096 -0.05625 -0.28372 -0.06713 " pathEditMode="relative" rAng="0" ptsTypes="AAAAA">
                                          <p:cBhvr>
                                            <p:cTn id="502" dur="2000" fill="hold"/>
                                            <p:tgtEl>
                                              <p:spTgt spid="151"/>
                                            </p:tgtEl>
                                            <p:attrNameLst>
                                              <p:attrName>ppt_x</p:attrName>
                                              <p:attrName>ppt_y</p:attrName>
                                            </p:attrNameLst>
                                          </p:cBhvr>
                                          <p:rCtr x="-14193" y="-3333"/>
                                        </p:animMotion>
                                      </p:childTnLst>
                                    </p:cTn>
                                  </p:par>
                                  <p:par>
                                    <p:cTn id="503" presetID="0" presetClass="path" presetSubtype="0" accel="50000" decel="50000" fill="hold" grpId="1" nodeType="withEffect">
                                      <p:stCondLst>
                                        <p:cond delay="21700"/>
                                      </p:stCondLst>
                                      <p:childTnLst>
                                        <p:animMotion origin="layout" path="M -0.00013 2.59259E-6 C -0.04349 -0.00417 -0.0737 -0.07084 -0.10247 -0.08218 C -0.13138 -0.09352 -0.15273 -0.06621 -0.17292 -0.06806 C -0.19323 -0.07014 -0.20456 -0.09329 -0.22396 -0.09422 C -0.24349 -0.09537 -0.28034 -0.0669 -0.30052 -0.07292 " pathEditMode="relative" rAng="0" ptsTypes="AAAAA">
                                          <p:cBhvr>
                                            <p:cTn id="504" dur="1900" fill="hold"/>
                                            <p:tgtEl>
                                              <p:spTgt spid="149"/>
                                            </p:tgtEl>
                                            <p:attrNameLst>
                                              <p:attrName>ppt_x</p:attrName>
                                              <p:attrName>ppt_y</p:attrName>
                                            </p:attrNameLst>
                                          </p:cBhvr>
                                          <p:rCtr x="-15026" y="-4722"/>
                                        </p:animMotion>
                                      </p:childTnLst>
                                    </p:cTn>
                                  </p:par>
                                  <p:par>
                                    <p:cTn id="505" presetID="10" presetClass="exit" presetSubtype="0" fill="hold" grpId="2" nodeType="withEffect">
                                      <p:stCondLst>
                                        <p:cond delay="23350"/>
                                      </p:stCondLst>
                                      <p:childTnLst>
                                        <p:animEffect transition="out" filter="fade">
                                          <p:cBhvr>
                                            <p:cTn id="506" dur="250"/>
                                            <p:tgtEl>
                                              <p:spTgt spid="151"/>
                                            </p:tgtEl>
                                          </p:cBhvr>
                                        </p:animEffect>
                                        <p:set>
                                          <p:cBhvr>
                                            <p:cTn id="507" dur="1" fill="hold">
                                              <p:stCondLst>
                                                <p:cond delay="249"/>
                                              </p:stCondLst>
                                            </p:cTn>
                                            <p:tgtEl>
                                              <p:spTgt spid="151"/>
                                            </p:tgtEl>
                                            <p:attrNameLst>
                                              <p:attrName>style.visibility</p:attrName>
                                            </p:attrNameLst>
                                          </p:cBhvr>
                                          <p:to>
                                            <p:strVal val="hidden"/>
                                          </p:to>
                                        </p:set>
                                      </p:childTnLst>
                                    </p:cTn>
                                  </p:par>
                                  <p:par>
                                    <p:cTn id="508" presetID="10" presetClass="exit" presetSubtype="0" fill="hold" grpId="2" nodeType="withEffect">
                                      <p:stCondLst>
                                        <p:cond delay="23100"/>
                                      </p:stCondLst>
                                      <p:childTnLst>
                                        <p:animEffect transition="out" filter="fade">
                                          <p:cBhvr>
                                            <p:cTn id="509" dur="500"/>
                                            <p:tgtEl>
                                              <p:spTgt spid="149"/>
                                            </p:tgtEl>
                                          </p:cBhvr>
                                        </p:animEffect>
                                        <p:set>
                                          <p:cBhvr>
                                            <p:cTn id="510" dur="1" fill="hold">
                                              <p:stCondLst>
                                                <p:cond delay="499"/>
                                              </p:stCondLst>
                                            </p:cTn>
                                            <p:tgtEl>
                                              <p:spTgt spid="149"/>
                                            </p:tgtEl>
                                            <p:attrNameLst>
                                              <p:attrName>style.visibility</p:attrName>
                                            </p:attrNameLst>
                                          </p:cBhvr>
                                          <p:to>
                                            <p:strVal val="hidden"/>
                                          </p:to>
                                        </p:set>
                                      </p:childTnLst>
                                    </p:cTn>
                                  </p:par>
                                  <p:par>
                                    <p:cTn id="511" presetID="22" presetClass="entr" presetSubtype="2" fill="hold" grpId="0" nodeType="withEffect">
                                      <p:stCondLst>
                                        <p:cond delay="22600"/>
                                      </p:stCondLst>
                                      <p:childTnLst>
                                        <p:set>
                                          <p:cBhvr>
                                            <p:cTn id="512" dur="1" fill="hold">
                                              <p:stCondLst>
                                                <p:cond delay="0"/>
                                              </p:stCondLst>
                                            </p:cTn>
                                            <p:tgtEl>
                                              <p:spTgt spid="96"/>
                                            </p:tgtEl>
                                            <p:attrNameLst>
                                              <p:attrName>style.visibility</p:attrName>
                                            </p:attrNameLst>
                                          </p:cBhvr>
                                          <p:to>
                                            <p:strVal val="visible"/>
                                          </p:to>
                                        </p:set>
                                        <p:animEffect transition="in" filter="wipe(right)">
                                          <p:cBhvr>
                                            <p:cTn id="513" dur="900"/>
                                            <p:tgtEl>
                                              <p:spTgt spid="96"/>
                                            </p:tgtEl>
                                          </p:cBhvr>
                                        </p:animEffect>
                                      </p:childTnLst>
                                    </p:cTn>
                                  </p:par>
                                  <p:par>
                                    <p:cTn id="514" presetID="0" presetClass="path" presetSubtype="0" accel="50000" decel="50000" fill="hold" grpId="1" nodeType="withEffect">
                                      <p:stCondLst>
                                        <p:cond delay="23550"/>
                                      </p:stCondLst>
                                      <p:childTnLst>
                                        <p:animMotion origin="layout" path="M 0.00065 2.96296E-6 L -0.23946 0.075 " pathEditMode="relative" rAng="0" ptsTypes="AA">
                                          <p:cBhvr>
                                            <p:cTn id="515" dur="1000" fill="hold"/>
                                            <p:tgtEl>
                                              <p:spTgt spid="157"/>
                                            </p:tgtEl>
                                            <p:attrNameLst>
                                              <p:attrName>ppt_x</p:attrName>
                                              <p:attrName>ppt_y</p:attrName>
                                            </p:attrNameLst>
                                          </p:cBhvr>
                                          <p:rCtr x="-12005" y="3750"/>
                                        </p:animMotion>
                                      </p:childTnLst>
                                    </p:cTn>
                                  </p:par>
                                  <p:par>
                                    <p:cTn id="516" presetID="10" presetClass="exit" presetSubtype="0" fill="hold" grpId="2" nodeType="withEffect">
                                      <p:stCondLst>
                                        <p:cond delay="24100"/>
                                      </p:stCondLst>
                                      <p:childTnLst>
                                        <p:animEffect transition="out" filter="fade">
                                          <p:cBhvr>
                                            <p:cTn id="517" dur="500"/>
                                            <p:tgtEl>
                                              <p:spTgt spid="157"/>
                                            </p:tgtEl>
                                          </p:cBhvr>
                                        </p:animEffect>
                                        <p:set>
                                          <p:cBhvr>
                                            <p:cTn id="518" dur="1" fill="hold">
                                              <p:stCondLst>
                                                <p:cond delay="499"/>
                                              </p:stCondLst>
                                            </p:cTn>
                                            <p:tgtEl>
                                              <p:spTgt spid="157"/>
                                            </p:tgtEl>
                                            <p:attrNameLst>
                                              <p:attrName>style.visibility</p:attrName>
                                            </p:attrNameLst>
                                          </p:cBhvr>
                                          <p:to>
                                            <p:strVal val="hidden"/>
                                          </p:to>
                                        </p:set>
                                      </p:childTnLst>
                                    </p:cTn>
                                  </p:par>
                                  <p:par>
                                    <p:cTn id="519" presetID="42" presetClass="path" presetSubtype="0" accel="50000" decel="50000" fill="hold" grpId="1" nodeType="withEffect">
                                      <p:stCondLst>
                                        <p:cond delay="23600"/>
                                      </p:stCondLst>
                                      <p:childTnLst>
                                        <p:animMotion origin="layout" path="M 4.375E-6 3.7037E-6 L -0.24037 0.02338 " pathEditMode="relative" rAng="0" ptsTypes="AA">
                                          <p:cBhvr>
                                            <p:cTn id="520" dur="1000" fill="hold"/>
                                            <p:tgtEl>
                                              <p:spTgt spid="158"/>
                                            </p:tgtEl>
                                            <p:attrNameLst>
                                              <p:attrName>ppt_x</p:attrName>
                                              <p:attrName>ppt_y</p:attrName>
                                            </p:attrNameLst>
                                          </p:cBhvr>
                                          <p:rCtr x="-12018" y="1157"/>
                                        </p:animMotion>
                                      </p:childTnLst>
                                    </p:cTn>
                                  </p:par>
                                  <p:par>
                                    <p:cTn id="521" presetID="10" presetClass="exit" presetSubtype="0" fill="hold" grpId="2" nodeType="withEffect">
                                      <p:stCondLst>
                                        <p:cond delay="24100"/>
                                      </p:stCondLst>
                                      <p:childTnLst>
                                        <p:animEffect transition="out" filter="fade">
                                          <p:cBhvr>
                                            <p:cTn id="522" dur="500"/>
                                            <p:tgtEl>
                                              <p:spTgt spid="158"/>
                                            </p:tgtEl>
                                          </p:cBhvr>
                                        </p:animEffect>
                                        <p:set>
                                          <p:cBhvr>
                                            <p:cTn id="523" dur="1" fill="hold">
                                              <p:stCondLst>
                                                <p:cond delay="499"/>
                                              </p:stCondLst>
                                            </p:cTn>
                                            <p:tgtEl>
                                              <p:spTgt spid="158"/>
                                            </p:tgtEl>
                                            <p:attrNameLst>
                                              <p:attrName>style.visibility</p:attrName>
                                            </p:attrNameLst>
                                          </p:cBhvr>
                                          <p:to>
                                            <p:strVal val="hidden"/>
                                          </p:to>
                                        </p:set>
                                      </p:childTnLst>
                                    </p:cTn>
                                  </p:par>
                                  <p:par>
                                    <p:cTn id="524" presetID="42" presetClass="path" presetSubtype="0" accel="50000" decel="50000" fill="hold" grpId="1" nodeType="withEffect">
                                      <p:stCondLst>
                                        <p:cond delay="23700"/>
                                      </p:stCondLst>
                                      <p:childTnLst>
                                        <p:animMotion origin="layout" path="M 1.875E-6 -4.07407E-6 L -0.22943 0.05301 " pathEditMode="relative" rAng="0" ptsTypes="AA">
                                          <p:cBhvr>
                                            <p:cTn id="525" dur="1000" fill="hold"/>
                                            <p:tgtEl>
                                              <p:spTgt spid="150"/>
                                            </p:tgtEl>
                                            <p:attrNameLst>
                                              <p:attrName>ppt_x</p:attrName>
                                              <p:attrName>ppt_y</p:attrName>
                                            </p:attrNameLst>
                                          </p:cBhvr>
                                          <p:rCtr x="-11471" y="2639"/>
                                        </p:animMotion>
                                      </p:childTnLst>
                                    </p:cTn>
                                  </p:par>
                                  <p:par>
                                    <p:cTn id="526" presetID="10" presetClass="exit" presetSubtype="0" fill="hold" grpId="2" nodeType="withEffect">
                                      <p:stCondLst>
                                        <p:cond delay="24200"/>
                                      </p:stCondLst>
                                      <p:childTnLst>
                                        <p:animEffect transition="out" filter="fade">
                                          <p:cBhvr>
                                            <p:cTn id="527" dur="500"/>
                                            <p:tgtEl>
                                              <p:spTgt spid="150"/>
                                            </p:tgtEl>
                                          </p:cBhvr>
                                        </p:animEffect>
                                        <p:set>
                                          <p:cBhvr>
                                            <p:cTn id="528" dur="1" fill="hold">
                                              <p:stCondLst>
                                                <p:cond delay="499"/>
                                              </p:stCondLst>
                                            </p:cTn>
                                            <p:tgtEl>
                                              <p:spTgt spid="150"/>
                                            </p:tgtEl>
                                            <p:attrNameLst>
                                              <p:attrName>style.visibility</p:attrName>
                                            </p:attrNameLst>
                                          </p:cBhvr>
                                          <p:to>
                                            <p:strVal val="hidden"/>
                                          </p:to>
                                        </p:set>
                                      </p:childTnLst>
                                    </p:cTn>
                                  </p:par>
                                  <p:par>
                                    <p:cTn id="529" presetID="42" presetClass="path" presetSubtype="0" accel="50000" decel="50000" fill="hold" grpId="1" nodeType="withEffect">
                                      <p:stCondLst>
                                        <p:cond delay="23800"/>
                                      </p:stCondLst>
                                      <p:childTnLst>
                                        <p:animMotion origin="layout" path="M -1.04167E-6 1.11111E-6 L -0.20534 0.00717 " pathEditMode="relative" rAng="0" ptsTypes="AA">
                                          <p:cBhvr>
                                            <p:cTn id="530" dur="1000" fill="hold"/>
                                            <p:tgtEl>
                                              <p:spTgt spid="156"/>
                                            </p:tgtEl>
                                            <p:attrNameLst>
                                              <p:attrName>ppt_x</p:attrName>
                                              <p:attrName>ppt_y</p:attrName>
                                            </p:attrNameLst>
                                          </p:cBhvr>
                                          <p:rCtr x="-10273" y="347"/>
                                        </p:animMotion>
                                      </p:childTnLst>
                                    </p:cTn>
                                  </p:par>
                                  <p:par>
                                    <p:cTn id="531" presetID="10" presetClass="exit" presetSubtype="0" fill="hold" grpId="2" nodeType="withEffect">
                                      <p:stCondLst>
                                        <p:cond delay="24300"/>
                                      </p:stCondLst>
                                      <p:childTnLst>
                                        <p:animEffect transition="out" filter="fade">
                                          <p:cBhvr>
                                            <p:cTn id="532" dur="500"/>
                                            <p:tgtEl>
                                              <p:spTgt spid="156"/>
                                            </p:tgtEl>
                                          </p:cBhvr>
                                        </p:animEffect>
                                        <p:set>
                                          <p:cBhvr>
                                            <p:cTn id="533" dur="1" fill="hold">
                                              <p:stCondLst>
                                                <p:cond delay="499"/>
                                              </p:stCondLst>
                                            </p:cTn>
                                            <p:tgtEl>
                                              <p:spTgt spid="156"/>
                                            </p:tgtEl>
                                            <p:attrNameLst>
                                              <p:attrName>style.visibility</p:attrName>
                                            </p:attrNameLst>
                                          </p:cBhvr>
                                          <p:to>
                                            <p:strVal val="hidden"/>
                                          </p:to>
                                        </p:set>
                                      </p:childTnLst>
                                    </p:cTn>
                                  </p:par>
                                  <p:par>
                                    <p:cTn id="534" presetID="42" presetClass="path" presetSubtype="0" accel="50000" decel="50000" fill="hold" grpId="1" nodeType="withEffect">
                                      <p:stCondLst>
                                        <p:cond delay="23900"/>
                                      </p:stCondLst>
                                      <p:childTnLst>
                                        <p:animMotion origin="layout" path="M 0.00429 -0.00995 L -0.16537 0.05348 " pathEditMode="relative" rAng="0" ptsTypes="AA">
                                          <p:cBhvr>
                                            <p:cTn id="535" dur="1000" fill="hold"/>
                                            <p:tgtEl>
                                              <p:spTgt spid="155"/>
                                            </p:tgtEl>
                                            <p:attrNameLst>
                                              <p:attrName>ppt_x</p:attrName>
                                              <p:attrName>ppt_y</p:attrName>
                                            </p:attrNameLst>
                                          </p:cBhvr>
                                          <p:rCtr x="-8490" y="3171"/>
                                        </p:animMotion>
                                      </p:childTnLst>
                                    </p:cTn>
                                  </p:par>
                                  <p:par>
                                    <p:cTn id="536" presetID="10" presetClass="exit" presetSubtype="0" fill="hold" grpId="2" nodeType="withEffect">
                                      <p:stCondLst>
                                        <p:cond delay="24400"/>
                                      </p:stCondLst>
                                      <p:childTnLst>
                                        <p:animEffect transition="out" filter="fade">
                                          <p:cBhvr>
                                            <p:cTn id="537" dur="500"/>
                                            <p:tgtEl>
                                              <p:spTgt spid="155"/>
                                            </p:tgtEl>
                                          </p:cBhvr>
                                        </p:animEffect>
                                        <p:set>
                                          <p:cBhvr>
                                            <p:cTn id="538" dur="1" fill="hold">
                                              <p:stCondLst>
                                                <p:cond delay="499"/>
                                              </p:stCondLst>
                                            </p:cTn>
                                            <p:tgtEl>
                                              <p:spTgt spid="155"/>
                                            </p:tgtEl>
                                            <p:attrNameLst>
                                              <p:attrName>style.visibility</p:attrName>
                                            </p:attrNameLst>
                                          </p:cBhvr>
                                          <p:to>
                                            <p:strVal val="hidden"/>
                                          </p:to>
                                        </p:set>
                                      </p:childTnLst>
                                    </p:cTn>
                                  </p:par>
                                  <p:par>
                                    <p:cTn id="539" presetID="42" presetClass="path" presetSubtype="0" accel="50000" decel="50000" fill="hold" grpId="1" nodeType="withEffect">
                                      <p:stCondLst>
                                        <p:cond delay="23900"/>
                                      </p:stCondLst>
                                      <p:childTnLst>
                                        <p:animMotion origin="layout" path="M 3.75E-6 2.96296E-6 L -0.18334 -0.02408 " pathEditMode="relative" rAng="0" ptsTypes="AA">
                                          <p:cBhvr>
                                            <p:cTn id="540" dur="1000" fill="hold"/>
                                            <p:tgtEl>
                                              <p:spTgt spid="154"/>
                                            </p:tgtEl>
                                            <p:attrNameLst>
                                              <p:attrName>ppt_x</p:attrName>
                                              <p:attrName>ppt_y</p:attrName>
                                            </p:attrNameLst>
                                          </p:cBhvr>
                                          <p:rCtr x="-9167" y="-1204"/>
                                        </p:animMotion>
                                      </p:childTnLst>
                                    </p:cTn>
                                  </p:par>
                                  <p:par>
                                    <p:cTn id="541" presetID="10" presetClass="exit" presetSubtype="0" fill="hold" grpId="2" nodeType="withEffect">
                                      <p:stCondLst>
                                        <p:cond delay="24400"/>
                                      </p:stCondLst>
                                      <p:childTnLst>
                                        <p:animEffect transition="out" filter="fade">
                                          <p:cBhvr>
                                            <p:cTn id="542" dur="500"/>
                                            <p:tgtEl>
                                              <p:spTgt spid="154"/>
                                            </p:tgtEl>
                                          </p:cBhvr>
                                        </p:animEffect>
                                        <p:set>
                                          <p:cBhvr>
                                            <p:cTn id="543" dur="1" fill="hold">
                                              <p:stCondLst>
                                                <p:cond delay="499"/>
                                              </p:stCondLst>
                                            </p:cTn>
                                            <p:tgtEl>
                                              <p:spTgt spid="154"/>
                                            </p:tgtEl>
                                            <p:attrNameLst>
                                              <p:attrName>style.visibility</p:attrName>
                                            </p:attrNameLst>
                                          </p:cBhvr>
                                          <p:to>
                                            <p:strVal val="hidden"/>
                                          </p:to>
                                        </p:set>
                                      </p:childTnLst>
                                    </p:cTn>
                                  </p:par>
                                  <p:par>
                                    <p:cTn id="544" presetID="42" presetClass="path" presetSubtype="0" accel="50000" decel="50000" fill="hold" grpId="1" nodeType="withEffect">
                                      <p:stCondLst>
                                        <p:cond delay="23800"/>
                                      </p:stCondLst>
                                      <p:childTnLst>
                                        <p:animMotion origin="layout" path="M -2.08333E-7 0 L -0.13529 0.04329 " pathEditMode="relative" rAng="0" ptsTypes="AA">
                                          <p:cBhvr>
                                            <p:cTn id="545" dur="1000" fill="hold"/>
                                            <p:tgtEl>
                                              <p:spTgt spid="152"/>
                                            </p:tgtEl>
                                            <p:attrNameLst>
                                              <p:attrName>ppt_x</p:attrName>
                                              <p:attrName>ppt_y</p:attrName>
                                            </p:attrNameLst>
                                          </p:cBhvr>
                                          <p:rCtr x="-6771" y="2153"/>
                                        </p:animMotion>
                                      </p:childTnLst>
                                    </p:cTn>
                                  </p:par>
                                  <p:par>
                                    <p:cTn id="546" presetID="10" presetClass="exit" presetSubtype="0" fill="hold" grpId="2" nodeType="withEffect">
                                      <p:stCondLst>
                                        <p:cond delay="24300"/>
                                      </p:stCondLst>
                                      <p:childTnLst>
                                        <p:animEffect transition="out" filter="fade">
                                          <p:cBhvr>
                                            <p:cTn id="547" dur="500"/>
                                            <p:tgtEl>
                                              <p:spTgt spid="152"/>
                                            </p:tgtEl>
                                          </p:cBhvr>
                                        </p:animEffect>
                                        <p:set>
                                          <p:cBhvr>
                                            <p:cTn id="548" dur="1" fill="hold">
                                              <p:stCondLst>
                                                <p:cond delay="499"/>
                                              </p:stCondLst>
                                            </p:cTn>
                                            <p:tgtEl>
                                              <p:spTgt spid="152"/>
                                            </p:tgtEl>
                                            <p:attrNameLst>
                                              <p:attrName>style.visibility</p:attrName>
                                            </p:attrNameLst>
                                          </p:cBhvr>
                                          <p:to>
                                            <p:strVal val="hidden"/>
                                          </p:to>
                                        </p:set>
                                      </p:childTnLst>
                                    </p:cTn>
                                  </p:par>
                                  <p:par>
                                    <p:cTn id="549" presetID="42" presetClass="path" presetSubtype="0" accel="50000" decel="50000" fill="hold" grpId="1" nodeType="withEffect">
                                      <p:stCondLst>
                                        <p:cond delay="23700"/>
                                      </p:stCondLst>
                                      <p:childTnLst>
                                        <p:animMotion origin="layout" path="M -3.95833E-6 -3.7037E-7 L -0.16536 0.07755 " pathEditMode="relative" rAng="0" ptsTypes="AA">
                                          <p:cBhvr>
                                            <p:cTn id="550" dur="1000" fill="hold"/>
                                            <p:tgtEl>
                                              <p:spTgt spid="153"/>
                                            </p:tgtEl>
                                            <p:attrNameLst>
                                              <p:attrName>ppt_x</p:attrName>
                                              <p:attrName>ppt_y</p:attrName>
                                            </p:attrNameLst>
                                          </p:cBhvr>
                                          <p:rCtr x="-8268" y="3866"/>
                                        </p:animMotion>
                                      </p:childTnLst>
                                    </p:cTn>
                                  </p:par>
                                  <p:par>
                                    <p:cTn id="551" presetID="10" presetClass="exit" presetSubtype="0" fill="hold" grpId="2" nodeType="withEffect">
                                      <p:stCondLst>
                                        <p:cond delay="24200"/>
                                      </p:stCondLst>
                                      <p:childTnLst>
                                        <p:animEffect transition="out" filter="fade">
                                          <p:cBhvr>
                                            <p:cTn id="552" dur="500"/>
                                            <p:tgtEl>
                                              <p:spTgt spid="153"/>
                                            </p:tgtEl>
                                          </p:cBhvr>
                                        </p:animEffect>
                                        <p:set>
                                          <p:cBhvr>
                                            <p:cTn id="553" dur="1" fill="hold">
                                              <p:stCondLst>
                                                <p:cond delay="499"/>
                                              </p:stCondLst>
                                            </p:cTn>
                                            <p:tgtEl>
                                              <p:spTgt spid="153"/>
                                            </p:tgtEl>
                                            <p:attrNameLst>
                                              <p:attrName>style.visibility</p:attrName>
                                            </p:attrNameLst>
                                          </p:cBhvr>
                                          <p:to>
                                            <p:strVal val="hidden"/>
                                          </p:to>
                                        </p:set>
                                      </p:childTnLst>
                                    </p:cTn>
                                  </p:par>
                                  <p:par>
                                    <p:cTn id="554" presetID="10" presetClass="entr" presetSubtype="0" fill="hold" grpId="0" nodeType="withEffect">
                                      <p:stCondLst>
                                        <p:cond delay="24400"/>
                                      </p:stCondLst>
                                      <p:childTnLst>
                                        <p:set>
                                          <p:cBhvr>
                                            <p:cTn id="555" dur="1" fill="hold">
                                              <p:stCondLst>
                                                <p:cond delay="0"/>
                                              </p:stCondLst>
                                            </p:cTn>
                                            <p:tgtEl>
                                              <p:spTgt spid="97"/>
                                            </p:tgtEl>
                                            <p:attrNameLst>
                                              <p:attrName>style.visibility</p:attrName>
                                            </p:attrNameLst>
                                          </p:cBhvr>
                                          <p:to>
                                            <p:strVal val="visible"/>
                                          </p:to>
                                        </p:set>
                                        <p:animEffect transition="in" filter="fade">
                                          <p:cBhvr>
                                            <p:cTn id="55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99" grpId="0" animBg="1"/>
          <p:bldP spid="109" grpId="0" animBg="1"/>
          <p:bldP spid="41" grpId="1" animBg="1"/>
          <p:bldP spid="68" grpId="0" animBg="1"/>
          <p:bldP spid="68" grpId="1" animBg="1"/>
          <p:bldP spid="68" grpId="2" animBg="1"/>
          <p:bldP spid="68" grpId="3" animBg="1"/>
          <p:bldP spid="68" grpId="4" animBg="1"/>
          <p:bldP spid="68" grpId="5" animBg="1"/>
          <p:bldP spid="68" grpId="6" animBg="1"/>
          <p:bldP spid="69" grpId="0" animBg="1"/>
          <p:bldP spid="69" grpId="1" animBg="1"/>
          <p:bldP spid="69" grpId="2" animBg="1"/>
          <p:bldP spid="69" grpId="3" animBg="1"/>
          <p:bldP spid="69" grpId="4" animBg="1"/>
          <p:bldP spid="69" grpId="5" animBg="1"/>
          <p:bldP spid="69" grpId="6" animBg="1"/>
          <p:bldP spid="70" grpId="0" animBg="1"/>
          <p:bldP spid="70" grpId="1" animBg="1"/>
          <p:bldP spid="70" grpId="2" animBg="1"/>
          <p:bldP spid="70" grpId="3" animBg="1"/>
          <p:bldP spid="70" grpId="4" animBg="1"/>
          <p:bldP spid="70" grpId="5" animBg="1"/>
          <p:bldP spid="70" grpId="6" animBg="1"/>
          <p:bldP spid="148" grpId="0" animBg="1"/>
          <p:bldP spid="85" grpId="0" animBg="1"/>
          <p:bldP spid="85" grpId="1" animBg="1"/>
          <p:bldP spid="85" grpId="2" animBg="1"/>
          <p:bldP spid="85" grpId="3" animBg="1"/>
          <p:bldP spid="85" grpId="4" animBg="1"/>
          <p:bldP spid="85" grpId="5" animBg="1"/>
          <p:bldP spid="85" grpId="6" animBg="1"/>
          <p:bldP spid="90" grpId="0"/>
          <p:bldP spid="91" grpId="0"/>
          <p:bldP spid="93" grpId="0"/>
          <p:bldP spid="94" grpId="0"/>
          <p:bldP spid="96" grpId="0"/>
          <p:bldP spid="97" grpId="0"/>
          <p:bldP spid="103" grpId="0"/>
          <p:bldP spid="108" grpId="0"/>
          <p:bldP spid="77" grpId="0" animBg="1"/>
          <p:bldP spid="77" grpId="1" animBg="1"/>
          <p:bldP spid="77" grpId="2" animBg="1"/>
          <p:bldP spid="78" grpId="0" animBg="1"/>
          <p:bldP spid="78" grpId="1" animBg="1"/>
          <p:bldP spid="78" grpId="2" animBg="1"/>
          <p:bldP spid="79" grpId="0" animBg="1"/>
          <p:bldP spid="79" grpId="1" animBg="1"/>
          <p:bldP spid="79" grpId="2" animBg="1"/>
          <p:bldP spid="80" grpId="0" animBg="1"/>
          <p:bldP spid="80" grpId="1" animBg="1"/>
          <p:bldP spid="80" grpId="2" animBg="1"/>
          <p:bldP spid="81" grpId="0" animBg="1"/>
          <p:bldP spid="81" grpId="1" animBg="1"/>
          <p:bldP spid="81" grpId="2" animBg="1"/>
          <p:bldP spid="82" grpId="0" animBg="1"/>
          <p:bldP spid="82" grpId="1" animBg="1"/>
          <p:bldP spid="82" grpId="2" animBg="1"/>
          <p:bldP spid="83" grpId="0" animBg="1"/>
          <p:bldP spid="83" grpId="1" animBg="1"/>
          <p:bldP spid="83" grpId="2" animBg="1"/>
          <p:bldP spid="84" grpId="0" animBg="1"/>
          <p:bldP spid="84" grpId="1" animBg="1"/>
          <p:bldP spid="84" grpId="2" animBg="1"/>
          <p:bldP spid="86" grpId="0" animBg="1"/>
          <p:bldP spid="86" grpId="1" animBg="1"/>
          <p:bldP spid="86" grpId="2" animBg="1"/>
          <p:bldP spid="87" grpId="0" animBg="1"/>
          <p:bldP spid="87" grpId="1" animBg="1"/>
          <p:bldP spid="87" grpId="2" animBg="1"/>
          <p:bldP spid="110" grpId="0" animBg="1"/>
          <p:bldP spid="110" grpId="1" animBg="1"/>
          <p:bldP spid="110" grpId="2" animBg="1"/>
          <p:bldP spid="111" grpId="0" animBg="1"/>
          <p:bldP spid="111" grpId="1" animBg="1"/>
          <p:bldP spid="111" grpId="2" animBg="1"/>
          <p:bldP spid="115" grpId="0" animBg="1"/>
          <p:bldP spid="115" grpId="1" animBg="1"/>
          <p:bldP spid="115" grpId="2" animBg="1"/>
          <p:bldP spid="116" grpId="0" animBg="1"/>
          <p:bldP spid="116" grpId="1" animBg="1"/>
          <p:bldP spid="116" grpId="2" animBg="1"/>
          <p:bldP spid="117" grpId="0" animBg="1"/>
          <p:bldP spid="117" grpId="1" animBg="1"/>
          <p:bldP spid="117" grpId="2" animBg="1"/>
          <p:bldP spid="118" grpId="0" animBg="1"/>
          <p:bldP spid="118" grpId="1" animBg="1"/>
          <p:bldP spid="118" grpId="2" animBg="1"/>
          <p:bldP spid="119" grpId="0" animBg="1"/>
          <p:bldP spid="119" grpId="1" animBg="1"/>
          <p:bldP spid="119"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4" grpId="0" animBg="1"/>
          <p:bldP spid="154" grpId="1" animBg="1"/>
          <p:bldP spid="154" grpId="2" animBg="1"/>
          <p:bldP spid="155" grpId="0" animBg="1"/>
          <p:bldP spid="155" grpId="1" animBg="1"/>
          <p:bldP spid="155" grpId="2" animBg="1"/>
          <p:bldP spid="156" grpId="0" animBg="1"/>
          <p:bldP spid="156" grpId="1" animBg="1"/>
          <p:bldP spid="156" grpId="2" animBg="1"/>
          <p:bldP spid="157" grpId="0" animBg="1"/>
          <p:bldP spid="157" grpId="1" animBg="1"/>
          <p:bldP spid="157" grpId="2" animBg="1"/>
          <p:bldP spid="158" grpId="0" animBg="1"/>
          <p:bldP spid="158" grpId="1" animBg="1"/>
          <p:bldP spid="158" grpId="2" animBg="1"/>
          <p:bldP spid="159" grpId="0" animBg="1"/>
          <p:bldP spid="159" grpId="1" animBg="1"/>
          <p:bldP spid="159" grpId="2" animBg="1"/>
          <p:bldP spid="160" grpId="0" animBg="1"/>
          <p:bldP spid="160" grpId="1" animBg="1"/>
          <p:bldP spid="160" grpId="2" animBg="1"/>
          <p:bldP spid="161" grpId="0" animBg="1"/>
          <p:bldP spid="161" grpId="1" animBg="1"/>
          <p:bldP spid="161" grpId="2" animBg="1"/>
          <p:bldP spid="162" grpId="0" animBg="1"/>
          <p:bldP spid="162" grpId="1" animBg="1"/>
          <p:bldP spid="162" grpId="2" animBg="1"/>
          <p:bldP spid="163" grpId="0" animBg="1"/>
          <p:bldP spid="163" grpId="1" animBg="1"/>
          <p:bldP spid="163" grpId="2" animBg="1"/>
          <p:bldP spid="164" grpId="0" animBg="1"/>
          <p:bldP spid="164" grpId="1" animBg="1"/>
          <p:bldP spid="164" grpId="2" animBg="1"/>
          <p:bldP spid="165" grpId="0" animBg="1"/>
          <p:bldP spid="165" grpId="1" animBg="1"/>
          <p:bldP spid="165" grpId="2" animBg="1"/>
          <p:bldP spid="166" grpId="0" animBg="1"/>
          <p:bldP spid="166" grpId="1" animBg="1"/>
          <p:bldP spid="166" grpId="2" animBg="1"/>
          <p:bldP spid="167" grpId="0" animBg="1"/>
          <p:bldP spid="167" grpId="1" animBg="1"/>
          <p:bldP spid="167" grpId="2" animBg="1"/>
          <p:bldP spid="168" grpId="0" animBg="1"/>
          <p:bldP spid="168" grpId="1" animBg="1"/>
          <p:bldP spid="168"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2" nodeType="withEffect">
                                      <p:stCondLst>
                                        <p:cond delay="130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2" nodeType="withEffect">
                                      <p:stCondLst>
                                        <p:cond delay="1300"/>
                                      </p:stCondLst>
                                      <p:childTnLst>
                                        <p:set>
                                          <p:cBhvr>
                                            <p:cTn id="18" dur="1" fill="hold">
                                              <p:stCondLst>
                                                <p:cond delay="0"/>
                                              </p:stCondLst>
                                            </p:cTn>
                                            <p:tgtEl>
                                              <p:spTgt spid="69"/>
                                            </p:tgtEl>
                                            <p:attrNameLst>
                                              <p:attrName>style.visibility</p:attrName>
                                            </p:attrNameLst>
                                          </p:cBhvr>
                                          <p:to>
                                            <p:strVal val="visible"/>
                                          </p:to>
                                        </p:set>
                                      </p:childTnLst>
                                    </p:cTn>
                                  </p:par>
                                  <p:par>
                                    <p:cTn id="19" presetID="42" presetClass="path" presetSubtype="0" accel="25000" decel="75000" fill="hold" grpId="0" nodeType="withEffect">
                                      <p:stCondLst>
                                        <p:cond delay="1300"/>
                                      </p:stCondLst>
                                      <p:childTnLst>
                                        <p:animMotion origin="layout" path="M 0.27708 -0.00046 L -0.17799 -0.38796 " pathEditMode="relative" rAng="0" ptsTypes="AA">
                                          <p:cBhvr>
                                            <p:cTn id="20" dur="750" spd="-100000" fill="hold"/>
                                            <p:tgtEl>
                                              <p:spTgt spid="68"/>
                                            </p:tgtEl>
                                            <p:attrNameLst>
                                              <p:attrName>ppt_x</p:attrName>
                                              <p:attrName>ppt_y</p:attrName>
                                            </p:attrNameLst>
                                          </p:cBhvr>
                                          <p:rCtr x="-22760" y="-19375"/>
                                        </p:animMotion>
                                      </p:childTnLst>
                                    </p:cTn>
                                  </p:par>
                                  <p:par>
                                    <p:cTn id="21" presetID="42" presetClass="path" presetSubtype="0" accel="25000" decel="75000" fill="hold" grpId="0" nodeType="withEffect">
                                      <p:stCondLst>
                                        <p:cond delay="1300"/>
                                      </p:stCondLst>
                                      <p:childTnLst>
                                        <p:animMotion origin="layout" path="M -0.28321 -0.00069 L -0.73711 -0.3868 " pathEditMode="relative" rAng="0" ptsTypes="AA">
                                          <p:cBhvr>
                                            <p:cTn id="22" dur="750" spd="-100000" fill="hold"/>
                                            <p:tgtEl>
                                              <p:spTgt spid="69"/>
                                            </p:tgtEl>
                                            <p:attrNameLst>
                                              <p:attrName>ppt_x</p:attrName>
                                              <p:attrName>ppt_y</p:attrName>
                                            </p:attrNameLst>
                                          </p:cBhvr>
                                          <p:rCtr x="-22695" y="-19306"/>
                                        </p:animMotion>
                                      </p:childTnLst>
                                    </p:cTn>
                                  </p:par>
                                  <p:par>
                                    <p:cTn id="23" presetID="63" presetClass="path" presetSubtype="0" accel="40000" decel="60000" fill="hold" grpId="1" nodeType="withEffect">
                                      <p:stCondLst>
                                        <p:cond delay="2000"/>
                                      </p:stCondLst>
                                      <p:childTnLst>
                                        <p:animMotion origin="layout" path="M -6.25E-7 -4.44444E-6 L 0.27708 -0.00046 " pathEditMode="relative" rAng="0" ptsTypes="AA">
                                          <p:cBhvr>
                                            <p:cTn id="24" dur="750" spd="-100000" fill="hold"/>
                                            <p:tgtEl>
                                              <p:spTgt spid="68"/>
                                            </p:tgtEl>
                                            <p:attrNameLst>
                                              <p:attrName>ppt_x</p:attrName>
                                              <p:attrName>ppt_y</p:attrName>
                                            </p:attrNameLst>
                                          </p:cBhvr>
                                          <p:rCtr x="13854" y="-23"/>
                                        </p:animMotion>
                                      </p:childTnLst>
                                    </p:cTn>
                                  </p:par>
                                  <p:par>
                                    <p:cTn id="25" presetID="35" presetClass="path" presetSubtype="0" accel="40000" decel="60000" fill="hold" grpId="1" nodeType="withEffect">
                                      <p:stCondLst>
                                        <p:cond delay="2000"/>
                                      </p:stCondLst>
                                      <p:childTnLst>
                                        <p:animMotion origin="layout" path="M 2.91667E-6 -4.44444E-6 L -0.28321 -0.00046 " pathEditMode="relative" rAng="0" ptsTypes="AA">
                                          <p:cBhvr>
                                            <p:cTn id="26" dur="750" spd="-100000" fill="hold"/>
                                            <p:tgtEl>
                                              <p:spTgt spid="69"/>
                                            </p:tgtEl>
                                            <p:attrNameLst>
                                              <p:attrName>ppt_x</p:attrName>
                                              <p:attrName>ppt_y</p:attrName>
                                            </p:attrNameLst>
                                          </p:cBhvr>
                                          <p:rCtr x="-14167" y="-23"/>
                                        </p:animMotion>
                                      </p:childTnLst>
                                    </p:cTn>
                                  </p:par>
                                  <p:par>
                                    <p:cTn id="27" presetID="16" presetClass="entr" presetSubtype="37" fill="hold" nodeType="withEffect">
                                      <p:stCondLst>
                                        <p:cond delay="2000"/>
                                      </p:stCondLst>
                                      <p:childTnLst>
                                        <p:set>
                                          <p:cBhvr>
                                            <p:cTn id="28" dur="1" fill="hold">
                                              <p:stCondLst>
                                                <p:cond delay="0"/>
                                              </p:stCondLst>
                                            </p:cTn>
                                            <p:tgtEl>
                                              <p:spTgt spid="102"/>
                                            </p:tgtEl>
                                            <p:attrNameLst>
                                              <p:attrName>style.visibility</p:attrName>
                                            </p:attrNameLst>
                                          </p:cBhvr>
                                          <p:to>
                                            <p:strVal val="visible"/>
                                          </p:to>
                                        </p:set>
                                        <p:animEffect transition="in" filter="barn(outVertical)">
                                          <p:cBhvr>
                                            <p:cTn id="29" dur="380"/>
                                            <p:tgtEl>
                                              <p:spTgt spid="102"/>
                                            </p:tgtEl>
                                          </p:cBhvr>
                                        </p:animEffect>
                                      </p:childTnLst>
                                    </p:cTn>
                                  </p:par>
                                  <p:par>
                                    <p:cTn id="30" presetID="22" presetClass="entr" presetSubtype="2" fill="hold" nodeType="withEffect">
                                      <p:stCondLst>
                                        <p:cond delay="240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300"/>
                                            <p:tgtEl>
                                              <p:spTgt spid="3"/>
                                            </p:tgtEl>
                                          </p:cBhvr>
                                        </p:animEffect>
                                      </p:childTnLst>
                                    </p:cTn>
                                  </p:par>
                                  <p:par>
                                    <p:cTn id="33" presetID="22" presetClass="entr" presetSubtype="8" fill="hold" nodeType="withEffect">
                                      <p:stCondLst>
                                        <p:cond delay="240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300"/>
                                            <p:tgtEl>
                                              <p:spTgt spid="107"/>
                                            </p:tgtEl>
                                          </p:cBhvr>
                                        </p:animEffect>
                                      </p:childTnLst>
                                    </p:cTn>
                                  </p:par>
                                  <p:par>
                                    <p:cTn id="36" presetID="63" presetClass="path" presetSubtype="0" accel="50000" decel="50000" fill="hold" grpId="3" nodeType="withEffect">
                                      <p:stCondLst>
                                        <p:cond delay="2700"/>
                                      </p:stCondLst>
                                      <p:childTnLst>
                                        <p:animMotion origin="layout" path="M -6.25E-7 -4.44444E-6 L 0.15951 -4.44444E-6 " pathEditMode="relative" rAng="0" ptsTypes="AA">
                                          <p:cBhvr>
                                            <p:cTn id="37" dur="750" fill="hold"/>
                                            <p:tgtEl>
                                              <p:spTgt spid="68"/>
                                            </p:tgtEl>
                                            <p:attrNameLst>
                                              <p:attrName>ppt_x</p:attrName>
                                              <p:attrName>ppt_y</p:attrName>
                                            </p:attrNameLst>
                                          </p:cBhvr>
                                          <p:rCtr x="7969" y="0"/>
                                        </p:animMotion>
                                      </p:childTnLst>
                                    </p:cTn>
                                  </p:par>
                                  <p:par>
                                    <p:cTn id="38" presetID="35" presetClass="path" presetSubtype="0" accel="50000" decel="50000" fill="hold" grpId="3" nodeType="withEffect">
                                      <p:stCondLst>
                                        <p:cond delay="2700"/>
                                      </p:stCondLst>
                                      <p:childTnLst>
                                        <p:animMotion origin="layout" path="M 2.91667E-6 -4.44444E-6 L -0.40065 -4.44444E-6 " pathEditMode="relative" rAng="0" ptsTypes="AA">
                                          <p:cBhvr>
                                            <p:cTn id="39" dur="750" fill="hold"/>
                                            <p:tgtEl>
                                              <p:spTgt spid="69"/>
                                            </p:tgtEl>
                                            <p:attrNameLst>
                                              <p:attrName>ppt_x</p:attrName>
                                              <p:attrName>ppt_y</p:attrName>
                                            </p:attrNameLst>
                                          </p:cBhvr>
                                          <p:rCtr x="-20039" y="0"/>
                                        </p:animMotion>
                                      </p:childTnLst>
                                    </p:cTn>
                                  </p:par>
                                  <p:par>
                                    <p:cTn id="40" presetID="2" presetClass="entr" presetSubtype="4" fill="hold" grpId="0" nodeType="withEffect">
                                      <p:stCondLst>
                                        <p:cond delay="3250"/>
                                      </p:stCondLst>
                                      <p:childTnLst>
                                        <p:set>
                                          <p:cBhvr>
                                            <p:cTn id="41" dur="1" fill="hold">
                                              <p:stCondLst>
                                                <p:cond delay="0"/>
                                              </p:stCondLst>
                                            </p:cTn>
                                            <p:tgtEl>
                                              <p:spTgt spid="99"/>
                                            </p:tgtEl>
                                            <p:attrNameLst>
                                              <p:attrName>style.visibility</p:attrName>
                                            </p:attrNameLst>
                                          </p:cBhvr>
                                          <p:to>
                                            <p:strVal val="visible"/>
                                          </p:to>
                                        </p:set>
                                        <p:anim calcmode="lin" valueType="num">
                                          <p:cBhvr additive="base">
                                            <p:cTn id="42" dur="500" fill="hold"/>
                                            <p:tgtEl>
                                              <p:spTgt spid="99"/>
                                            </p:tgtEl>
                                            <p:attrNameLst>
                                              <p:attrName>ppt_x</p:attrName>
                                            </p:attrNameLst>
                                          </p:cBhvr>
                                          <p:tavLst>
                                            <p:tav tm="0">
                                              <p:val>
                                                <p:strVal val="#ppt_x"/>
                                              </p:val>
                                            </p:tav>
                                            <p:tav tm="100000">
                                              <p:val>
                                                <p:strVal val="#ppt_x"/>
                                              </p:val>
                                            </p:tav>
                                          </p:tavLst>
                                        </p:anim>
                                        <p:anim calcmode="lin" valueType="num">
                                          <p:cBhvr additive="base">
                                            <p:cTn id="43" dur="500" fill="hold"/>
                                            <p:tgtEl>
                                              <p:spTgt spid="99"/>
                                            </p:tgtEl>
                                            <p:attrNameLst>
                                              <p:attrName>ppt_y</p:attrName>
                                            </p:attrNameLst>
                                          </p:cBhvr>
                                          <p:tavLst>
                                            <p:tav tm="0">
                                              <p:val>
                                                <p:strVal val="1+#ppt_h/2"/>
                                              </p:val>
                                            </p:tav>
                                            <p:tav tm="100000">
                                              <p:val>
                                                <p:strVal val="#ppt_y"/>
                                              </p:val>
                                            </p:tav>
                                          </p:tavLst>
                                        </p:anim>
                                      </p:childTnLst>
                                    </p:cTn>
                                  </p:par>
                                  <p:par>
                                    <p:cTn id="44" presetID="53" presetClass="entr" presetSubtype="16" fill="hold" nodeType="withEffect">
                                      <p:stCondLst>
                                        <p:cond delay="32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8" presetClass="emph" presetSubtype="0" fill="hold" nodeType="withEffect">
                                      <p:stCondLst>
                                        <p:cond delay="3200"/>
                                      </p:stCondLst>
                                      <p:childTnLst>
                                        <p:animRot by="21600000">
                                          <p:cBhvr>
                                            <p:cTn id="50" dur="500" fill="hold"/>
                                            <p:tgtEl>
                                              <p:spTgt spid="4"/>
                                            </p:tgtEl>
                                            <p:attrNameLst>
                                              <p:attrName>r</p:attrName>
                                            </p:attrNameLst>
                                          </p:cBhvr>
                                        </p:animRot>
                                      </p:childTnLst>
                                    </p:cTn>
                                  </p:par>
                                  <p:par>
                                    <p:cTn id="51" presetID="63" presetClass="path" presetSubtype="0" decel="100000" fill="hold" grpId="4" nodeType="withEffect">
                                      <p:stCondLst>
                                        <p:cond delay="3400"/>
                                      </p:stCondLst>
                                      <p:childTnLst>
                                        <p:animMotion origin="layout" path="M -6.25E-7 -4.44444E-6 L 0.15951 -4.44444E-6 " pathEditMode="relative" rAng="0" ptsTypes="AA">
                                          <p:cBhvr>
                                            <p:cTn id="52" dur="750" spd="-100000" fill="hold"/>
                                            <p:tgtEl>
                                              <p:spTgt spid="68"/>
                                            </p:tgtEl>
                                            <p:attrNameLst>
                                              <p:attrName>ppt_x</p:attrName>
                                              <p:attrName>ppt_y</p:attrName>
                                            </p:attrNameLst>
                                          </p:cBhvr>
                                          <p:rCtr x="7969" y="0"/>
                                        </p:animMotion>
                                      </p:childTnLst>
                                    </p:cTn>
                                  </p:par>
                                  <p:par>
                                    <p:cTn id="53" presetID="35" presetClass="path" presetSubtype="0" decel="100000" fill="hold" grpId="4" nodeType="withEffect">
                                      <p:stCondLst>
                                        <p:cond delay="3400"/>
                                      </p:stCondLst>
                                      <p:childTnLst>
                                        <p:animMotion origin="layout" path="M 2.91667E-6 -4.44444E-6 L -0.40065 -4.44444E-6 " pathEditMode="relative" rAng="0" ptsTypes="AA">
                                          <p:cBhvr>
                                            <p:cTn id="54" dur="750" spd="-100000" fill="hold"/>
                                            <p:tgtEl>
                                              <p:spTgt spid="69"/>
                                            </p:tgtEl>
                                            <p:attrNameLst>
                                              <p:attrName>ppt_x</p:attrName>
                                              <p:attrName>ppt_y</p:attrName>
                                            </p:attrNameLst>
                                          </p:cBhvr>
                                          <p:rCtr x="-20039" y="0"/>
                                        </p:animMotion>
                                      </p:childTnLst>
                                    </p:cTn>
                                  </p:par>
                                  <p:par>
                                    <p:cTn id="55" presetID="42" presetClass="entr" presetSubtype="0" fill="hold" grpId="0" nodeType="withEffect">
                                      <p:stCondLst>
                                        <p:cond delay="38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350"/>
                                            <p:tgtEl>
                                              <p:spTgt spid="77"/>
                                            </p:tgtEl>
                                          </p:cBhvr>
                                        </p:animEffect>
                                        <p:anim calcmode="lin" valueType="num">
                                          <p:cBhvr>
                                            <p:cTn id="58" dur="350" fill="hold"/>
                                            <p:tgtEl>
                                              <p:spTgt spid="77"/>
                                            </p:tgtEl>
                                            <p:attrNameLst>
                                              <p:attrName>ppt_x</p:attrName>
                                            </p:attrNameLst>
                                          </p:cBhvr>
                                          <p:tavLst>
                                            <p:tav tm="0">
                                              <p:val>
                                                <p:strVal val="#ppt_x"/>
                                              </p:val>
                                            </p:tav>
                                            <p:tav tm="100000">
                                              <p:val>
                                                <p:strVal val="#ppt_x"/>
                                              </p:val>
                                            </p:tav>
                                          </p:tavLst>
                                        </p:anim>
                                        <p:anim calcmode="lin" valueType="num">
                                          <p:cBhvr>
                                            <p:cTn id="59" dur="35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80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400"/>
                                            <p:tgtEl>
                                              <p:spTgt spid="83"/>
                                            </p:tgtEl>
                                          </p:cBhvr>
                                        </p:animEffect>
                                        <p:anim calcmode="lin" valueType="num">
                                          <p:cBhvr>
                                            <p:cTn id="63" dur="400" fill="hold"/>
                                            <p:tgtEl>
                                              <p:spTgt spid="83"/>
                                            </p:tgtEl>
                                            <p:attrNameLst>
                                              <p:attrName>ppt_x</p:attrName>
                                            </p:attrNameLst>
                                          </p:cBhvr>
                                          <p:tavLst>
                                            <p:tav tm="0">
                                              <p:val>
                                                <p:strVal val="#ppt_x"/>
                                              </p:val>
                                            </p:tav>
                                            <p:tav tm="100000">
                                              <p:val>
                                                <p:strVal val="#ppt_x"/>
                                              </p:val>
                                            </p:tav>
                                          </p:tavLst>
                                        </p:anim>
                                        <p:anim calcmode="lin" valueType="num">
                                          <p:cBhvr>
                                            <p:cTn id="64" dur="400" fill="hold"/>
                                            <p:tgtEl>
                                              <p:spTgt spid="8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80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anim calcmode="lin" valueType="num">
                                          <p:cBhvr>
                                            <p:cTn id="68" dur="500" fill="hold"/>
                                            <p:tgtEl>
                                              <p:spTgt spid="78"/>
                                            </p:tgtEl>
                                            <p:attrNameLst>
                                              <p:attrName>ppt_x</p:attrName>
                                            </p:attrNameLst>
                                          </p:cBhvr>
                                          <p:tavLst>
                                            <p:tav tm="0">
                                              <p:val>
                                                <p:strVal val="#ppt_x"/>
                                              </p:val>
                                            </p:tav>
                                            <p:tav tm="100000">
                                              <p:val>
                                                <p:strVal val="#ppt_x"/>
                                              </p:val>
                                            </p:tav>
                                          </p:tavLst>
                                        </p:anim>
                                        <p:anim calcmode="lin" valueType="num">
                                          <p:cBhvr>
                                            <p:cTn id="69" dur="500" fill="hold"/>
                                            <p:tgtEl>
                                              <p:spTgt spid="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85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450"/>
                                            <p:tgtEl>
                                              <p:spTgt spid="79"/>
                                            </p:tgtEl>
                                          </p:cBhvr>
                                        </p:animEffect>
                                        <p:anim calcmode="lin" valueType="num">
                                          <p:cBhvr>
                                            <p:cTn id="73" dur="450" fill="hold"/>
                                            <p:tgtEl>
                                              <p:spTgt spid="79"/>
                                            </p:tgtEl>
                                            <p:attrNameLst>
                                              <p:attrName>ppt_x</p:attrName>
                                            </p:attrNameLst>
                                          </p:cBhvr>
                                          <p:tavLst>
                                            <p:tav tm="0">
                                              <p:val>
                                                <p:strVal val="#ppt_x"/>
                                              </p:val>
                                            </p:tav>
                                            <p:tav tm="100000">
                                              <p:val>
                                                <p:strVal val="#ppt_x"/>
                                              </p:val>
                                            </p:tav>
                                          </p:tavLst>
                                        </p:anim>
                                        <p:anim calcmode="lin" valueType="num">
                                          <p:cBhvr>
                                            <p:cTn id="74" dur="450" fill="hold"/>
                                            <p:tgtEl>
                                              <p:spTgt spid="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85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450"/>
                                            <p:tgtEl>
                                              <p:spTgt spid="80"/>
                                            </p:tgtEl>
                                          </p:cBhvr>
                                        </p:animEffect>
                                        <p:anim calcmode="lin" valueType="num">
                                          <p:cBhvr>
                                            <p:cTn id="78" dur="450" fill="hold"/>
                                            <p:tgtEl>
                                              <p:spTgt spid="80"/>
                                            </p:tgtEl>
                                            <p:attrNameLst>
                                              <p:attrName>ppt_x</p:attrName>
                                            </p:attrNameLst>
                                          </p:cBhvr>
                                          <p:tavLst>
                                            <p:tav tm="0">
                                              <p:val>
                                                <p:strVal val="#ppt_x"/>
                                              </p:val>
                                            </p:tav>
                                            <p:tav tm="100000">
                                              <p:val>
                                                <p:strVal val="#ppt_x"/>
                                              </p:val>
                                            </p:tav>
                                          </p:tavLst>
                                        </p:anim>
                                        <p:anim calcmode="lin" valueType="num">
                                          <p:cBhvr>
                                            <p:cTn id="79" dur="450" fill="hold"/>
                                            <p:tgtEl>
                                              <p:spTgt spid="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90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400"/>
                                            <p:tgtEl>
                                              <p:spTgt spid="81"/>
                                            </p:tgtEl>
                                          </p:cBhvr>
                                        </p:animEffect>
                                        <p:anim calcmode="lin" valueType="num">
                                          <p:cBhvr>
                                            <p:cTn id="83" dur="400" fill="hold"/>
                                            <p:tgtEl>
                                              <p:spTgt spid="81"/>
                                            </p:tgtEl>
                                            <p:attrNameLst>
                                              <p:attrName>ppt_x</p:attrName>
                                            </p:attrNameLst>
                                          </p:cBhvr>
                                          <p:tavLst>
                                            <p:tav tm="0">
                                              <p:val>
                                                <p:strVal val="#ppt_x"/>
                                              </p:val>
                                            </p:tav>
                                            <p:tav tm="100000">
                                              <p:val>
                                                <p:strVal val="#ppt_x"/>
                                              </p:val>
                                            </p:tav>
                                          </p:tavLst>
                                        </p:anim>
                                        <p:anim calcmode="lin" valueType="num">
                                          <p:cBhvr>
                                            <p:cTn id="84" dur="400" fill="hold"/>
                                            <p:tgtEl>
                                              <p:spTgt spid="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90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300"/>
                                            <p:tgtEl>
                                              <p:spTgt spid="82"/>
                                            </p:tgtEl>
                                          </p:cBhvr>
                                        </p:animEffect>
                                        <p:anim calcmode="lin" valueType="num">
                                          <p:cBhvr>
                                            <p:cTn id="88" dur="300" fill="hold"/>
                                            <p:tgtEl>
                                              <p:spTgt spid="82"/>
                                            </p:tgtEl>
                                            <p:attrNameLst>
                                              <p:attrName>ppt_x</p:attrName>
                                            </p:attrNameLst>
                                          </p:cBhvr>
                                          <p:tavLst>
                                            <p:tav tm="0">
                                              <p:val>
                                                <p:strVal val="#ppt_x"/>
                                              </p:val>
                                            </p:tav>
                                            <p:tav tm="100000">
                                              <p:val>
                                                <p:strVal val="#ppt_x"/>
                                              </p:val>
                                            </p:tav>
                                          </p:tavLst>
                                        </p:anim>
                                        <p:anim calcmode="lin" valueType="num">
                                          <p:cBhvr>
                                            <p:cTn id="89" dur="300" fill="hold"/>
                                            <p:tgtEl>
                                              <p:spTgt spid="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395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350"/>
                                            <p:tgtEl>
                                              <p:spTgt spid="84"/>
                                            </p:tgtEl>
                                          </p:cBhvr>
                                        </p:animEffect>
                                        <p:anim calcmode="lin" valueType="num">
                                          <p:cBhvr>
                                            <p:cTn id="93" dur="350" fill="hold"/>
                                            <p:tgtEl>
                                              <p:spTgt spid="84"/>
                                            </p:tgtEl>
                                            <p:attrNameLst>
                                              <p:attrName>ppt_x</p:attrName>
                                            </p:attrNameLst>
                                          </p:cBhvr>
                                          <p:tavLst>
                                            <p:tav tm="0">
                                              <p:val>
                                                <p:strVal val="#ppt_x"/>
                                              </p:val>
                                            </p:tav>
                                            <p:tav tm="100000">
                                              <p:val>
                                                <p:strVal val="#ppt_x"/>
                                              </p:val>
                                            </p:tav>
                                          </p:tavLst>
                                        </p:anim>
                                        <p:anim calcmode="lin" valueType="num">
                                          <p:cBhvr>
                                            <p:cTn id="94" dur="350" fill="hold"/>
                                            <p:tgtEl>
                                              <p:spTgt spid="8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395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350"/>
                                            <p:tgtEl>
                                              <p:spTgt spid="86"/>
                                            </p:tgtEl>
                                          </p:cBhvr>
                                        </p:animEffect>
                                        <p:anim calcmode="lin" valueType="num">
                                          <p:cBhvr>
                                            <p:cTn id="98" dur="350" fill="hold"/>
                                            <p:tgtEl>
                                              <p:spTgt spid="86"/>
                                            </p:tgtEl>
                                            <p:attrNameLst>
                                              <p:attrName>ppt_x</p:attrName>
                                            </p:attrNameLst>
                                          </p:cBhvr>
                                          <p:tavLst>
                                            <p:tav tm="0">
                                              <p:val>
                                                <p:strVal val="#ppt_x"/>
                                              </p:val>
                                            </p:tav>
                                            <p:tav tm="100000">
                                              <p:val>
                                                <p:strVal val="#ppt_x"/>
                                              </p:val>
                                            </p:tav>
                                          </p:tavLst>
                                        </p:anim>
                                        <p:anim calcmode="lin" valueType="num">
                                          <p:cBhvr>
                                            <p:cTn id="99" dur="350" fill="hold"/>
                                            <p:tgtEl>
                                              <p:spTgt spid="8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300"/>
                                            <p:tgtEl>
                                              <p:spTgt spid="87"/>
                                            </p:tgtEl>
                                          </p:cBhvr>
                                        </p:animEffect>
                                        <p:anim calcmode="lin" valueType="num">
                                          <p:cBhvr>
                                            <p:cTn id="103" dur="300" fill="hold"/>
                                            <p:tgtEl>
                                              <p:spTgt spid="87"/>
                                            </p:tgtEl>
                                            <p:attrNameLst>
                                              <p:attrName>ppt_x</p:attrName>
                                            </p:attrNameLst>
                                          </p:cBhvr>
                                          <p:tavLst>
                                            <p:tav tm="0">
                                              <p:val>
                                                <p:strVal val="#ppt_x"/>
                                              </p:val>
                                            </p:tav>
                                            <p:tav tm="100000">
                                              <p:val>
                                                <p:strVal val="#ppt_x"/>
                                              </p:val>
                                            </p:tav>
                                          </p:tavLst>
                                        </p:anim>
                                        <p:anim calcmode="lin" valueType="num">
                                          <p:cBhvr>
                                            <p:cTn id="104" dur="300" fill="hold"/>
                                            <p:tgtEl>
                                              <p:spTgt spid="87"/>
                                            </p:tgtEl>
                                            <p:attrNameLst>
                                              <p:attrName>ppt_y</p:attrName>
                                            </p:attrNameLst>
                                          </p:cBhvr>
                                          <p:tavLst>
                                            <p:tav tm="0">
                                              <p:val>
                                                <p:strVal val="#ppt_y+.1"/>
                                              </p:val>
                                            </p:tav>
                                            <p:tav tm="100000">
                                              <p:val>
                                                <p:strVal val="#ppt_y"/>
                                              </p:val>
                                            </p:tav>
                                          </p:tavLst>
                                        </p:anim>
                                      </p:childTnLst>
                                    </p:cTn>
                                  </p:par>
                                  <p:par>
                                    <p:cTn id="105" presetID="0" presetClass="path" presetSubtype="0" accel="50000" decel="50000" fill="hold" grpId="1" nodeType="withEffect">
                                      <p:stCondLst>
                                        <p:cond delay="4300"/>
                                      </p:stCondLst>
                                      <p:childTnLst>
                                        <p:animMotion origin="layout" path="M 1.875E-6 -7.40741E-7 C -0.04271 0.01574 -0.09636 -0.00255 -0.12604 -0.0088 C -0.15573 -0.01505 -0.16302 -0.02292 -0.18112 -0.02824 C -0.19935 -0.0338 -0.21328 -0.01782 -0.23607 -0.01643 C -0.25899 -0.01505 -0.27149 -0.025 -0.2849 -0.03218 " pathEditMode="relative" rAng="0" ptsTypes="AAAAA">
                                          <p:cBhvr>
                                            <p:cTn id="106" dur="2000" fill="hold"/>
                                            <p:tgtEl>
                                              <p:spTgt spid="79"/>
                                            </p:tgtEl>
                                            <p:attrNameLst>
                                              <p:attrName>ppt_x</p:attrName>
                                              <p:attrName>ppt_y</p:attrName>
                                            </p:attrNameLst>
                                          </p:cBhvr>
                                          <p:rCtr x="-14245" y="-1296"/>
                                        </p:animMotion>
                                      </p:childTnLst>
                                    </p:cTn>
                                  </p:par>
                                  <p:par>
                                    <p:cTn id="107" presetID="0" presetClass="path" presetSubtype="0" accel="50000" decel="50000" fill="hold" grpId="1" nodeType="withEffect">
                                      <p:stCondLst>
                                        <p:cond delay="4400"/>
                                      </p:stCondLst>
                                      <p:childTnLst>
                                        <p:animMotion origin="layout" path="M 3.75E-6 2.59259E-6 C -0.04349 -0.00371 -0.07422 -0.06597 -0.10235 -0.07269 C -0.1306 -0.07963 -0.14909 -0.03959 -0.16927 -0.04121 C -0.18959 -0.0426 -0.20456 -0.08102 -0.22383 -0.08195 C -0.24349 -0.0831 -0.2806 -0.0331 -0.2974 -0.04931 " pathEditMode="relative" rAng="0" ptsTypes="AAAAA">
                                          <p:cBhvr>
                                            <p:cTn id="108" dur="1900" fill="hold"/>
                                            <p:tgtEl>
                                              <p:spTgt spid="77"/>
                                            </p:tgtEl>
                                            <p:attrNameLst>
                                              <p:attrName>ppt_x</p:attrName>
                                              <p:attrName>ppt_y</p:attrName>
                                            </p:attrNameLst>
                                          </p:cBhvr>
                                          <p:rCtr x="-14870" y="-4097"/>
                                        </p:animMotion>
                                      </p:childTnLst>
                                    </p:cTn>
                                  </p:par>
                                  <p:par>
                                    <p:cTn id="109" presetID="10" presetClass="exit" presetSubtype="0" fill="hold" grpId="2" nodeType="withEffect">
                                      <p:stCondLst>
                                        <p:cond delay="6050"/>
                                      </p:stCondLst>
                                      <p:childTnLst>
                                        <p:animEffect transition="out" filter="fade">
                                          <p:cBhvr>
                                            <p:cTn id="110" dur="250"/>
                                            <p:tgtEl>
                                              <p:spTgt spid="79"/>
                                            </p:tgtEl>
                                          </p:cBhvr>
                                        </p:animEffect>
                                        <p:set>
                                          <p:cBhvr>
                                            <p:cTn id="111" dur="1" fill="hold">
                                              <p:stCondLst>
                                                <p:cond delay="249"/>
                                              </p:stCondLst>
                                            </p:cTn>
                                            <p:tgtEl>
                                              <p:spTgt spid="79"/>
                                            </p:tgtEl>
                                            <p:attrNameLst>
                                              <p:attrName>style.visibility</p:attrName>
                                            </p:attrNameLst>
                                          </p:cBhvr>
                                          <p:to>
                                            <p:strVal val="hidden"/>
                                          </p:to>
                                        </p:set>
                                      </p:childTnLst>
                                    </p:cTn>
                                  </p:par>
                                  <p:par>
                                    <p:cTn id="112" presetID="10" presetClass="exit" presetSubtype="0" fill="hold" grpId="2" nodeType="withEffect">
                                      <p:stCondLst>
                                        <p:cond delay="5800"/>
                                      </p:stCondLst>
                                      <p:childTnLst>
                                        <p:animEffect transition="out" filter="fade">
                                          <p:cBhvr>
                                            <p:cTn id="113" dur="500"/>
                                            <p:tgtEl>
                                              <p:spTgt spid="77"/>
                                            </p:tgtEl>
                                          </p:cBhvr>
                                        </p:animEffect>
                                        <p:set>
                                          <p:cBhvr>
                                            <p:cTn id="114" dur="1" fill="hold">
                                              <p:stCondLst>
                                                <p:cond delay="499"/>
                                              </p:stCondLst>
                                            </p:cTn>
                                            <p:tgtEl>
                                              <p:spTgt spid="77"/>
                                            </p:tgtEl>
                                            <p:attrNameLst>
                                              <p:attrName>style.visibility</p:attrName>
                                            </p:attrNameLst>
                                          </p:cBhvr>
                                          <p:to>
                                            <p:strVal val="hidden"/>
                                          </p:to>
                                        </p:set>
                                      </p:childTnLst>
                                    </p:cTn>
                                  </p:par>
                                  <p:par>
                                    <p:cTn id="115" presetID="22" presetClass="entr" presetSubtype="2" fill="hold" grpId="0" nodeType="withEffect">
                                      <p:stCondLst>
                                        <p:cond delay="5250"/>
                                      </p:stCondLst>
                                      <p:childTnLst>
                                        <p:set>
                                          <p:cBhvr>
                                            <p:cTn id="116" dur="1" fill="hold">
                                              <p:stCondLst>
                                                <p:cond delay="0"/>
                                              </p:stCondLst>
                                            </p:cTn>
                                            <p:tgtEl>
                                              <p:spTgt spid="90"/>
                                            </p:tgtEl>
                                            <p:attrNameLst>
                                              <p:attrName>style.visibility</p:attrName>
                                            </p:attrNameLst>
                                          </p:cBhvr>
                                          <p:to>
                                            <p:strVal val="visible"/>
                                          </p:to>
                                        </p:set>
                                        <p:animEffect transition="in" filter="wipe(right)">
                                          <p:cBhvr>
                                            <p:cTn id="117" dur="1000"/>
                                            <p:tgtEl>
                                              <p:spTgt spid="90"/>
                                            </p:tgtEl>
                                          </p:cBhvr>
                                        </p:animEffect>
                                      </p:childTnLst>
                                    </p:cTn>
                                  </p:par>
                                  <p:par>
                                    <p:cTn id="118" presetID="0" presetClass="path" presetSubtype="0" accel="50000" decel="50000" fill="hold" grpId="1" nodeType="withEffect">
                                      <p:stCondLst>
                                        <p:cond delay="6250"/>
                                      </p:stCondLst>
                                      <p:childTnLst>
                                        <p:animMotion origin="layout" path="M 0.00065 2.96296E-6 L -0.23841 0.09537 " pathEditMode="relative" ptsTypes="AA">
                                          <p:cBhvr>
                                            <p:cTn id="119" dur="1000" fill="hold"/>
                                            <p:tgtEl>
                                              <p:spTgt spid="86"/>
                                            </p:tgtEl>
                                            <p:attrNameLst>
                                              <p:attrName>ppt_x</p:attrName>
                                              <p:attrName>ppt_y</p:attrName>
                                            </p:attrNameLst>
                                          </p:cBhvr>
                                        </p:animMotion>
                                      </p:childTnLst>
                                    </p:cTn>
                                  </p:par>
                                  <p:par>
                                    <p:cTn id="120" presetID="10" presetClass="exit" presetSubtype="0" fill="hold" grpId="2" nodeType="withEffect">
                                      <p:stCondLst>
                                        <p:cond delay="6800"/>
                                      </p:stCondLst>
                                      <p:childTnLst>
                                        <p:animEffect transition="out" filter="fade">
                                          <p:cBhvr>
                                            <p:cTn id="121" dur="500"/>
                                            <p:tgtEl>
                                              <p:spTgt spid="86"/>
                                            </p:tgtEl>
                                          </p:cBhvr>
                                        </p:animEffect>
                                        <p:set>
                                          <p:cBhvr>
                                            <p:cTn id="122" dur="1" fill="hold">
                                              <p:stCondLst>
                                                <p:cond delay="499"/>
                                              </p:stCondLst>
                                            </p:cTn>
                                            <p:tgtEl>
                                              <p:spTgt spid="86"/>
                                            </p:tgtEl>
                                            <p:attrNameLst>
                                              <p:attrName>style.visibility</p:attrName>
                                            </p:attrNameLst>
                                          </p:cBhvr>
                                          <p:to>
                                            <p:strVal val="hidden"/>
                                          </p:to>
                                        </p:set>
                                      </p:childTnLst>
                                    </p:cTn>
                                  </p:par>
                                  <p:par>
                                    <p:cTn id="123" presetID="42" presetClass="path" presetSubtype="0" accel="50000" decel="50000" fill="hold" grpId="1" nodeType="withEffect">
                                      <p:stCondLst>
                                        <p:cond delay="6300"/>
                                      </p:stCondLst>
                                      <p:childTnLst>
                                        <p:animMotion origin="layout" path="M -1.45833E-6 -4.81481E-6 L -0.2306 0.08102 " pathEditMode="relative" rAng="0" ptsTypes="AA">
                                          <p:cBhvr>
                                            <p:cTn id="124" dur="1000" fill="hold"/>
                                            <p:tgtEl>
                                              <p:spTgt spid="87"/>
                                            </p:tgtEl>
                                            <p:attrNameLst>
                                              <p:attrName>ppt_x</p:attrName>
                                              <p:attrName>ppt_y</p:attrName>
                                            </p:attrNameLst>
                                          </p:cBhvr>
                                          <p:rCtr x="-11536" y="4051"/>
                                        </p:animMotion>
                                      </p:childTnLst>
                                    </p:cTn>
                                  </p:par>
                                  <p:par>
                                    <p:cTn id="125" presetID="10" presetClass="exit" presetSubtype="0" fill="hold" grpId="2" nodeType="withEffect">
                                      <p:stCondLst>
                                        <p:cond delay="6800"/>
                                      </p:stCondLst>
                                      <p:childTnLst>
                                        <p:animEffect transition="out" filter="fade">
                                          <p:cBhvr>
                                            <p:cTn id="126" dur="500"/>
                                            <p:tgtEl>
                                              <p:spTgt spid="87"/>
                                            </p:tgtEl>
                                          </p:cBhvr>
                                        </p:animEffect>
                                        <p:set>
                                          <p:cBhvr>
                                            <p:cTn id="127" dur="1" fill="hold">
                                              <p:stCondLst>
                                                <p:cond delay="499"/>
                                              </p:stCondLst>
                                            </p:cTn>
                                            <p:tgtEl>
                                              <p:spTgt spid="87"/>
                                            </p:tgtEl>
                                            <p:attrNameLst>
                                              <p:attrName>style.visibility</p:attrName>
                                            </p:attrNameLst>
                                          </p:cBhvr>
                                          <p:to>
                                            <p:strVal val="hidden"/>
                                          </p:to>
                                        </p:set>
                                      </p:childTnLst>
                                    </p:cTn>
                                  </p:par>
                                  <p:par>
                                    <p:cTn id="128" presetID="42" presetClass="path" presetSubtype="0" accel="50000" decel="50000" fill="hold" grpId="1" nodeType="withEffect">
                                      <p:stCondLst>
                                        <p:cond delay="6400"/>
                                      </p:stCondLst>
                                      <p:childTnLst>
                                        <p:animMotion origin="layout" path="M -3.95833E-6 -2.59259E-6 L -0.24179 0.08519 " pathEditMode="relative" rAng="0" ptsTypes="AA">
                                          <p:cBhvr>
                                            <p:cTn id="129" dur="1000" fill="hold"/>
                                            <p:tgtEl>
                                              <p:spTgt spid="78"/>
                                            </p:tgtEl>
                                            <p:attrNameLst>
                                              <p:attrName>ppt_x</p:attrName>
                                              <p:attrName>ppt_y</p:attrName>
                                            </p:attrNameLst>
                                          </p:cBhvr>
                                          <p:rCtr x="-12096" y="4259"/>
                                        </p:animMotion>
                                      </p:childTnLst>
                                    </p:cTn>
                                  </p:par>
                                  <p:par>
                                    <p:cTn id="130" presetID="10" presetClass="exit" presetSubtype="0" fill="hold" grpId="2" nodeType="withEffect">
                                      <p:stCondLst>
                                        <p:cond delay="6900"/>
                                      </p:stCondLst>
                                      <p:childTnLst>
                                        <p:animEffect transition="out" filter="fade">
                                          <p:cBhvr>
                                            <p:cTn id="131" dur="500"/>
                                            <p:tgtEl>
                                              <p:spTgt spid="78"/>
                                            </p:tgtEl>
                                          </p:cBhvr>
                                        </p:animEffect>
                                        <p:set>
                                          <p:cBhvr>
                                            <p:cTn id="132" dur="1" fill="hold">
                                              <p:stCondLst>
                                                <p:cond delay="499"/>
                                              </p:stCondLst>
                                            </p:cTn>
                                            <p:tgtEl>
                                              <p:spTgt spid="78"/>
                                            </p:tgtEl>
                                            <p:attrNameLst>
                                              <p:attrName>style.visibility</p:attrName>
                                            </p:attrNameLst>
                                          </p:cBhvr>
                                          <p:to>
                                            <p:strVal val="hidden"/>
                                          </p:to>
                                        </p:set>
                                      </p:childTnLst>
                                    </p:cTn>
                                  </p:par>
                                  <p:par>
                                    <p:cTn id="133" presetID="42" presetClass="path" presetSubtype="0" accel="50000" decel="50000" fill="hold" grpId="1" nodeType="withEffect">
                                      <p:stCondLst>
                                        <p:cond delay="6500"/>
                                      </p:stCondLst>
                                      <p:childTnLst>
                                        <p:animMotion origin="layout" path="M 3.125E-6 2.59259E-6 L -0.20951 0.02916 " pathEditMode="relative" rAng="0" ptsTypes="AA">
                                          <p:cBhvr>
                                            <p:cTn id="134" dur="1000" fill="hold"/>
                                            <p:tgtEl>
                                              <p:spTgt spid="84"/>
                                            </p:tgtEl>
                                            <p:attrNameLst>
                                              <p:attrName>ppt_x</p:attrName>
                                              <p:attrName>ppt_y</p:attrName>
                                            </p:attrNameLst>
                                          </p:cBhvr>
                                          <p:rCtr x="-10482" y="1458"/>
                                        </p:animMotion>
                                      </p:childTnLst>
                                    </p:cTn>
                                  </p:par>
                                  <p:par>
                                    <p:cTn id="135" presetID="10" presetClass="exit" presetSubtype="0" fill="hold" grpId="2" nodeType="withEffect">
                                      <p:stCondLst>
                                        <p:cond delay="7000"/>
                                      </p:stCondLst>
                                      <p:childTnLst>
                                        <p:animEffect transition="out" filter="fade">
                                          <p:cBhvr>
                                            <p:cTn id="136" dur="500"/>
                                            <p:tgtEl>
                                              <p:spTgt spid="84"/>
                                            </p:tgtEl>
                                          </p:cBhvr>
                                        </p:animEffect>
                                        <p:set>
                                          <p:cBhvr>
                                            <p:cTn id="137" dur="1" fill="hold">
                                              <p:stCondLst>
                                                <p:cond delay="499"/>
                                              </p:stCondLst>
                                            </p:cTn>
                                            <p:tgtEl>
                                              <p:spTgt spid="84"/>
                                            </p:tgtEl>
                                            <p:attrNameLst>
                                              <p:attrName>style.visibility</p:attrName>
                                            </p:attrNameLst>
                                          </p:cBhvr>
                                          <p:to>
                                            <p:strVal val="hidden"/>
                                          </p:to>
                                        </p:set>
                                      </p:childTnLst>
                                    </p:cTn>
                                  </p:par>
                                  <p:par>
                                    <p:cTn id="138" presetID="42" presetClass="path" presetSubtype="0" accel="50000" decel="50000" fill="hold" grpId="1" nodeType="withEffect">
                                      <p:stCondLst>
                                        <p:cond delay="6600"/>
                                      </p:stCondLst>
                                      <p:childTnLst>
                                        <p:animMotion origin="layout" path="M 0.0043 -0.00995 L -0.15078 0.07153 " pathEditMode="relative" rAng="0" ptsTypes="AA">
                                          <p:cBhvr>
                                            <p:cTn id="139" dur="1000" fill="hold"/>
                                            <p:tgtEl>
                                              <p:spTgt spid="83"/>
                                            </p:tgtEl>
                                            <p:attrNameLst>
                                              <p:attrName>ppt_x</p:attrName>
                                              <p:attrName>ppt_y</p:attrName>
                                            </p:attrNameLst>
                                          </p:cBhvr>
                                          <p:rCtr x="-7760" y="4074"/>
                                        </p:animMotion>
                                      </p:childTnLst>
                                    </p:cTn>
                                  </p:par>
                                  <p:par>
                                    <p:cTn id="140" presetID="10" presetClass="exit" presetSubtype="0" fill="hold" grpId="2" nodeType="withEffect">
                                      <p:stCondLst>
                                        <p:cond delay="7100"/>
                                      </p:stCondLst>
                                      <p:childTnLst>
                                        <p:animEffect transition="out" filter="fade">
                                          <p:cBhvr>
                                            <p:cTn id="141" dur="500"/>
                                            <p:tgtEl>
                                              <p:spTgt spid="83"/>
                                            </p:tgtEl>
                                          </p:cBhvr>
                                        </p:animEffect>
                                        <p:set>
                                          <p:cBhvr>
                                            <p:cTn id="142" dur="1" fill="hold">
                                              <p:stCondLst>
                                                <p:cond delay="499"/>
                                              </p:stCondLst>
                                            </p:cTn>
                                            <p:tgtEl>
                                              <p:spTgt spid="83"/>
                                            </p:tgtEl>
                                            <p:attrNameLst>
                                              <p:attrName>style.visibility</p:attrName>
                                            </p:attrNameLst>
                                          </p:cBhvr>
                                          <p:to>
                                            <p:strVal val="hidden"/>
                                          </p:to>
                                        </p:set>
                                      </p:childTnLst>
                                    </p:cTn>
                                  </p:par>
                                  <p:par>
                                    <p:cTn id="143" presetID="42" presetClass="path" presetSubtype="0" accel="50000" decel="50000" fill="hold" grpId="1" nodeType="withEffect">
                                      <p:stCondLst>
                                        <p:cond delay="6600"/>
                                      </p:stCondLst>
                                      <p:childTnLst>
                                        <p:animMotion origin="layout" path="M -2.08333E-6 2.96296E-6 L -0.18646 -0.00579 " pathEditMode="relative" rAng="0" ptsTypes="AA">
                                          <p:cBhvr>
                                            <p:cTn id="144" dur="1000" fill="hold"/>
                                            <p:tgtEl>
                                              <p:spTgt spid="82"/>
                                            </p:tgtEl>
                                            <p:attrNameLst>
                                              <p:attrName>ppt_x</p:attrName>
                                              <p:attrName>ppt_y</p:attrName>
                                            </p:attrNameLst>
                                          </p:cBhvr>
                                          <p:rCtr x="-9323" y="-301"/>
                                        </p:animMotion>
                                      </p:childTnLst>
                                    </p:cTn>
                                  </p:par>
                                  <p:par>
                                    <p:cTn id="145" presetID="10" presetClass="exit" presetSubtype="0" fill="hold" grpId="2" nodeType="withEffect">
                                      <p:stCondLst>
                                        <p:cond delay="7100"/>
                                      </p:stCondLst>
                                      <p:childTnLst>
                                        <p:animEffect transition="out" filter="fade">
                                          <p:cBhvr>
                                            <p:cTn id="146" dur="500"/>
                                            <p:tgtEl>
                                              <p:spTgt spid="82"/>
                                            </p:tgtEl>
                                          </p:cBhvr>
                                        </p:animEffect>
                                        <p:set>
                                          <p:cBhvr>
                                            <p:cTn id="147" dur="1" fill="hold">
                                              <p:stCondLst>
                                                <p:cond delay="499"/>
                                              </p:stCondLst>
                                            </p:cTn>
                                            <p:tgtEl>
                                              <p:spTgt spid="82"/>
                                            </p:tgtEl>
                                            <p:attrNameLst>
                                              <p:attrName>style.visibility</p:attrName>
                                            </p:attrNameLst>
                                          </p:cBhvr>
                                          <p:to>
                                            <p:strVal val="hidden"/>
                                          </p:to>
                                        </p:set>
                                      </p:childTnLst>
                                    </p:cTn>
                                  </p:par>
                                  <p:par>
                                    <p:cTn id="148" presetID="42" presetClass="path" presetSubtype="0" accel="50000" decel="50000" fill="hold" grpId="1" nodeType="withEffect">
                                      <p:stCondLst>
                                        <p:cond delay="6500"/>
                                      </p:stCondLst>
                                      <p:childTnLst>
                                        <p:animMotion origin="layout" path="M 3.95833E-6 1.48148E-6 L -0.14987 0.07477 " pathEditMode="relative" rAng="0" ptsTypes="AA">
                                          <p:cBhvr>
                                            <p:cTn id="149" dur="1000" fill="hold"/>
                                            <p:tgtEl>
                                              <p:spTgt spid="80"/>
                                            </p:tgtEl>
                                            <p:attrNameLst>
                                              <p:attrName>ppt_x</p:attrName>
                                              <p:attrName>ppt_y</p:attrName>
                                            </p:attrNameLst>
                                          </p:cBhvr>
                                          <p:rCtr x="-7500" y="3727"/>
                                        </p:animMotion>
                                      </p:childTnLst>
                                    </p:cTn>
                                  </p:par>
                                  <p:par>
                                    <p:cTn id="150" presetID="10" presetClass="exit" presetSubtype="0" fill="hold" grpId="2" nodeType="withEffect">
                                      <p:stCondLst>
                                        <p:cond delay="7000"/>
                                      </p:stCondLst>
                                      <p:childTnLst>
                                        <p:animEffect transition="out" filter="fade">
                                          <p:cBhvr>
                                            <p:cTn id="151" dur="500"/>
                                            <p:tgtEl>
                                              <p:spTgt spid="80"/>
                                            </p:tgtEl>
                                          </p:cBhvr>
                                        </p:animEffect>
                                        <p:set>
                                          <p:cBhvr>
                                            <p:cTn id="152" dur="1" fill="hold">
                                              <p:stCondLst>
                                                <p:cond delay="499"/>
                                              </p:stCondLst>
                                            </p:cTn>
                                            <p:tgtEl>
                                              <p:spTgt spid="80"/>
                                            </p:tgtEl>
                                            <p:attrNameLst>
                                              <p:attrName>style.visibility</p:attrName>
                                            </p:attrNameLst>
                                          </p:cBhvr>
                                          <p:to>
                                            <p:strVal val="hidden"/>
                                          </p:to>
                                        </p:set>
                                      </p:childTnLst>
                                    </p:cTn>
                                  </p:par>
                                  <p:par>
                                    <p:cTn id="153" presetID="42" presetClass="path" presetSubtype="0" accel="50000" decel="50000" fill="hold" grpId="1" nodeType="withEffect">
                                      <p:stCondLst>
                                        <p:cond delay="6400"/>
                                      </p:stCondLst>
                                      <p:childTnLst>
                                        <p:animMotion origin="layout" path="M 2.08333E-7 -3.7037E-7 L -0.15977 0.10718 " pathEditMode="relative" rAng="0" ptsTypes="AA">
                                          <p:cBhvr>
                                            <p:cTn id="154" dur="1000" fill="hold"/>
                                            <p:tgtEl>
                                              <p:spTgt spid="81"/>
                                            </p:tgtEl>
                                            <p:attrNameLst>
                                              <p:attrName>ppt_x</p:attrName>
                                              <p:attrName>ppt_y</p:attrName>
                                            </p:attrNameLst>
                                          </p:cBhvr>
                                          <p:rCtr x="-7995" y="5347"/>
                                        </p:animMotion>
                                      </p:childTnLst>
                                    </p:cTn>
                                  </p:par>
                                  <p:par>
                                    <p:cTn id="155" presetID="10" presetClass="exit" presetSubtype="0" fill="hold" grpId="2" nodeType="withEffect">
                                      <p:stCondLst>
                                        <p:cond delay="6900"/>
                                      </p:stCondLst>
                                      <p:childTnLst>
                                        <p:animEffect transition="out" filter="fade">
                                          <p:cBhvr>
                                            <p:cTn id="156" dur="500"/>
                                            <p:tgtEl>
                                              <p:spTgt spid="81"/>
                                            </p:tgtEl>
                                          </p:cBhvr>
                                        </p:animEffect>
                                        <p:set>
                                          <p:cBhvr>
                                            <p:cTn id="157" dur="1" fill="hold">
                                              <p:stCondLst>
                                                <p:cond delay="499"/>
                                              </p:stCondLst>
                                            </p:cTn>
                                            <p:tgtEl>
                                              <p:spTgt spid="81"/>
                                            </p:tgtEl>
                                            <p:attrNameLst>
                                              <p:attrName>style.visibility</p:attrName>
                                            </p:attrNameLst>
                                          </p:cBhvr>
                                          <p:to>
                                            <p:strVal val="hidden"/>
                                          </p:to>
                                        </p:set>
                                      </p:childTnLst>
                                    </p:cTn>
                                  </p:par>
                                  <p:par>
                                    <p:cTn id="158" presetID="10" presetClass="entr" presetSubtype="0" fill="hold" grpId="0" nodeType="withEffect">
                                      <p:stCondLst>
                                        <p:cond delay="7100"/>
                                      </p:stCondLst>
                                      <p:childTnLst>
                                        <p:set>
                                          <p:cBhvr>
                                            <p:cTn id="159" dur="1" fill="hold">
                                              <p:stCondLst>
                                                <p:cond delay="0"/>
                                              </p:stCondLst>
                                            </p:cTn>
                                            <p:tgtEl>
                                              <p:spTgt spid="91"/>
                                            </p:tgtEl>
                                            <p:attrNameLst>
                                              <p:attrName>style.visibility</p:attrName>
                                            </p:attrNameLst>
                                          </p:cBhvr>
                                          <p:to>
                                            <p:strVal val="visible"/>
                                          </p:to>
                                        </p:set>
                                        <p:animEffect transition="in" filter="fade">
                                          <p:cBhvr>
                                            <p:cTn id="160" dur="500"/>
                                            <p:tgtEl>
                                              <p:spTgt spid="91"/>
                                            </p:tgtEl>
                                          </p:cBhvr>
                                        </p:animEffect>
                                      </p:childTnLst>
                                    </p:cTn>
                                  </p:par>
                                  <p:par>
                                    <p:cTn id="161" presetID="63" presetClass="path" presetSubtype="0" accel="50000" decel="50000" fill="hold" grpId="5" nodeType="withEffect">
                                      <p:stCondLst>
                                        <p:cond delay="8000"/>
                                      </p:stCondLst>
                                      <p:childTnLst>
                                        <p:animMotion origin="layout" path="M -6.25E-7 -4.44444E-6 L 0.39362 -4.44444E-6 " pathEditMode="relative" rAng="0" ptsTypes="AA">
                                          <p:cBhvr>
                                            <p:cTn id="162" dur="750" fill="hold"/>
                                            <p:tgtEl>
                                              <p:spTgt spid="68"/>
                                            </p:tgtEl>
                                            <p:attrNameLst>
                                              <p:attrName>ppt_x</p:attrName>
                                              <p:attrName>ppt_y</p:attrName>
                                            </p:attrNameLst>
                                          </p:cBhvr>
                                          <p:rCtr x="19674" y="0"/>
                                        </p:animMotion>
                                      </p:childTnLst>
                                    </p:cTn>
                                  </p:par>
                                  <p:par>
                                    <p:cTn id="163" presetID="35" presetClass="path" presetSubtype="0" accel="50000" decel="50000" fill="hold" grpId="5" nodeType="withEffect">
                                      <p:stCondLst>
                                        <p:cond delay="8000"/>
                                      </p:stCondLst>
                                      <p:childTnLst>
                                        <p:animMotion origin="layout" path="M 2.91667E-6 -4.44444E-6 L -0.16667 -4.44444E-6 " pathEditMode="relative" rAng="0" ptsTypes="AA">
                                          <p:cBhvr>
                                            <p:cTn id="164" dur="750" fill="hold"/>
                                            <p:tgtEl>
                                              <p:spTgt spid="69"/>
                                            </p:tgtEl>
                                            <p:attrNameLst>
                                              <p:attrName>ppt_x</p:attrName>
                                              <p:attrName>ppt_y</p:attrName>
                                            </p:attrNameLst>
                                          </p:cBhvr>
                                          <p:rCtr x="-8333" y="0"/>
                                        </p:animMotion>
                                      </p:childTnLst>
                                    </p:cTn>
                                  </p:par>
                                  <p:par>
                                    <p:cTn id="165" presetID="53" presetClass="entr" presetSubtype="16" fill="hold" nodeType="withEffect">
                                      <p:stCondLst>
                                        <p:cond delay="8550"/>
                                      </p:stCondLst>
                                      <p:childTnLst>
                                        <p:set>
                                          <p:cBhvr>
                                            <p:cTn id="166" dur="1" fill="hold">
                                              <p:stCondLst>
                                                <p:cond delay="0"/>
                                              </p:stCondLst>
                                            </p:cTn>
                                            <p:tgtEl>
                                              <p:spTgt spid="6"/>
                                            </p:tgtEl>
                                            <p:attrNameLst>
                                              <p:attrName>style.visibility</p:attrName>
                                            </p:attrNameLst>
                                          </p:cBhvr>
                                          <p:to>
                                            <p:strVal val="visible"/>
                                          </p:to>
                                        </p:set>
                                        <p:anim calcmode="lin" valueType="num">
                                          <p:cBhvr>
                                            <p:cTn id="167" dur="500" fill="hold"/>
                                            <p:tgtEl>
                                              <p:spTgt spid="6"/>
                                            </p:tgtEl>
                                            <p:attrNameLst>
                                              <p:attrName>ppt_w</p:attrName>
                                            </p:attrNameLst>
                                          </p:cBhvr>
                                          <p:tavLst>
                                            <p:tav tm="0">
                                              <p:val>
                                                <p:fltVal val="0"/>
                                              </p:val>
                                            </p:tav>
                                            <p:tav tm="100000">
                                              <p:val>
                                                <p:strVal val="#ppt_w"/>
                                              </p:val>
                                            </p:tav>
                                          </p:tavLst>
                                        </p:anim>
                                        <p:anim calcmode="lin" valueType="num">
                                          <p:cBhvr>
                                            <p:cTn id="168" dur="500" fill="hold"/>
                                            <p:tgtEl>
                                              <p:spTgt spid="6"/>
                                            </p:tgtEl>
                                            <p:attrNameLst>
                                              <p:attrName>ppt_h</p:attrName>
                                            </p:attrNameLst>
                                          </p:cBhvr>
                                          <p:tavLst>
                                            <p:tav tm="0">
                                              <p:val>
                                                <p:fltVal val="0"/>
                                              </p:val>
                                            </p:tav>
                                            <p:tav tm="100000">
                                              <p:val>
                                                <p:strVal val="#ppt_h"/>
                                              </p:val>
                                            </p:tav>
                                          </p:tavLst>
                                        </p:anim>
                                        <p:animEffect transition="in" filter="fade">
                                          <p:cBhvr>
                                            <p:cTn id="169" dur="500"/>
                                            <p:tgtEl>
                                              <p:spTgt spid="6"/>
                                            </p:tgtEl>
                                          </p:cBhvr>
                                        </p:animEffect>
                                      </p:childTnLst>
                                    </p:cTn>
                                  </p:par>
                                  <p:par>
                                    <p:cTn id="170" presetID="8" presetClass="emph" presetSubtype="0" fill="hold" nodeType="withEffect">
                                      <p:stCondLst>
                                        <p:cond delay="8500"/>
                                      </p:stCondLst>
                                      <p:childTnLst>
                                        <p:animRot by="21600000">
                                          <p:cBhvr>
                                            <p:cTn id="171" dur="500" fill="hold"/>
                                            <p:tgtEl>
                                              <p:spTgt spid="6"/>
                                            </p:tgtEl>
                                            <p:attrNameLst>
                                              <p:attrName>r</p:attrName>
                                            </p:attrNameLst>
                                          </p:cBhvr>
                                        </p:animRot>
                                      </p:childTnLst>
                                    </p:cTn>
                                  </p:par>
                                  <p:par>
                                    <p:cTn id="172" presetID="2" presetClass="entr" presetSubtype="4" fill="hold" grpId="0" nodeType="withEffect">
                                      <p:stCondLst>
                                        <p:cond delay="8550"/>
                                      </p:stCondLst>
                                      <p:childTnLst>
                                        <p:set>
                                          <p:cBhvr>
                                            <p:cTn id="173" dur="1" fill="hold">
                                              <p:stCondLst>
                                                <p:cond delay="0"/>
                                              </p:stCondLst>
                                            </p:cTn>
                                            <p:tgtEl>
                                              <p:spTgt spid="109"/>
                                            </p:tgtEl>
                                            <p:attrNameLst>
                                              <p:attrName>style.visibility</p:attrName>
                                            </p:attrNameLst>
                                          </p:cBhvr>
                                          <p:to>
                                            <p:strVal val="visible"/>
                                          </p:to>
                                        </p:set>
                                        <p:anim calcmode="lin" valueType="num">
                                          <p:cBhvr additive="base">
                                            <p:cTn id="174" dur="500" fill="hold"/>
                                            <p:tgtEl>
                                              <p:spTgt spid="109"/>
                                            </p:tgtEl>
                                            <p:attrNameLst>
                                              <p:attrName>ppt_x</p:attrName>
                                            </p:attrNameLst>
                                          </p:cBhvr>
                                          <p:tavLst>
                                            <p:tav tm="0">
                                              <p:val>
                                                <p:strVal val="#ppt_x"/>
                                              </p:val>
                                            </p:tav>
                                            <p:tav tm="100000">
                                              <p:val>
                                                <p:strVal val="#ppt_x"/>
                                              </p:val>
                                            </p:tav>
                                          </p:tavLst>
                                        </p:anim>
                                        <p:anim calcmode="lin" valueType="num">
                                          <p:cBhvr additive="base">
                                            <p:cTn id="175" dur="500" fill="hold"/>
                                            <p:tgtEl>
                                              <p:spTgt spid="109"/>
                                            </p:tgtEl>
                                            <p:attrNameLst>
                                              <p:attrName>ppt_y</p:attrName>
                                            </p:attrNameLst>
                                          </p:cBhvr>
                                          <p:tavLst>
                                            <p:tav tm="0">
                                              <p:val>
                                                <p:strVal val="1+#ppt_h/2"/>
                                              </p:val>
                                            </p:tav>
                                            <p:tav tm="100000">
                                              <p:val>
                                                <p:strVal val="#ppt_y"/>
                                              </p:val>
                                            </p:tav>
                                          </p:tavLst>
                                        </p:anim>
                                      </p:childTnLst>
                                    </p:cTn>
                                  </p:par>
                                  <p:par>
                                    <p:cTn id="176" presetID="63" presetClass="path" presetSubtype="0" decel="100000" fill="hold" grpId="6" nodeType="withEffect">
                                      <p:stCondLst>
                                        <p:cond delay="8700"/>
                                      </p:stCondLst>
                                      <p:childTnLst>
                                        <p:animMotion origin="layout" path="M -6.25E-7 -4.44444E-6 L 0.39362 -4.44444E-6 " pathEditMode="relative" rAng="0" ptsTypes="AA">
                                          <p:cBhvr>
                                            <p:cTn id="177" dur="750" spd="-100000" fill="hold"/>
                                            <p:tgtEl>
                                              <p:spTgt spid="68"/>
                                            </p:tgtEl>
                                            <p:attrNameLst>
                                              <p:attrName>ppt_x</p:attrName>
                                              <p:attrName>ppt_y</p:attrName>
                                            </p:attrNameLst>
                                          </p:cBhvr>
                                          <p:rCtr x="19674" y="0"/>
                                        </p:animMotion>
                                      </p:childTnLst>
                                    </p:cTn>
                                  </p:par>
                                  <p:par>
                                    <p:cTn id="178" presetID="35" presetClass="path" presetSubtype="0" decel="100000" fill="hold" grpId="6" nodeType="withEffect">
                                      <p:stCondLst>
                                        <p:cond delay="8700"/>
                                      </p:stCondLst>
                                      <p:childTnLst>
                                        <p:animMotion origin="layout" path="M 2.91667E-6 -4.44444E-6 L -0.16667 -4.44444E-6 " pathEditMode="relative" rAng="0" ptsTypes="AA">
                                          <p:cBhvr>
                                            <p:cTn id="179" dur="750" spd="-100000" fill="hold"/>
                                            <p:tgtEl>
                                              <p:spTgt spid="69"/>
                                            </p:tgtEl>
                                            <p:attrNameLst>
                                              <p:attrName>ppt_x</p:attrName>
                                              <p:attrName>ppt_y</p:attrName>
                                            </p:attrNameLst>
                                          </p:cBhvr>
                                          <p:rCtr x="-8333" y="0"/>
                                        </p:animMotion>
                                      </p:childTnLst>
                                    </p:cTn>
                                  </p:par>
                                  <p:par>
                                    <p:cTn id="180" presetID="42" presetClass="entr" presetSubtype="0" fill="hold" grpId="0" nodeType="withEffect">
                                      <p:stCondLst>
                                        <p:cond delay="9100"/>
                                      </p:stCondLst>
                                      <p:childTnLst>
                                        <p:set>
                                          <p:cBhvr>
                                            <p:cTn id="181" dur="1" fill="hold">
                                              <p:stCondLst>
                                                <p:cond delay="0"/>
                                              </p:stCondLst>
                                            </p:cTn>
                                            <p:tgtEl>
                                              <p:spTgt spid="110"/>
                                            </p:tgtEl>
                                            <p:attrNameLst>
                                              <p:attrName>style.visibility</p:attrName>
                                            </p:attrNameLst>
                                          </p:cBhvr>
                                          <p:to>
                                            <p:strVal val="visible"/>
                                          </p:to>
                                        </p:set>
                                        <p:animEffect transition="in" filter="fade">
                                          <p:cBhvr>
                                            <p:cTn id="182" dur="350"/>
                                            <p:tgtEl>
                                              <p:spTgt spid="110"/>
                                            </p:tgtEl>
                                          </p:cBhvr>
                                        </p:animEffect>
                                        <p:anim calcmode="lin" valueType="num">
                                          <p:cBhvr>
                                            <p:cTn id="183" dur="350" fill="hold"/>
                                            <p:tgtEl>
                                              <p:spTgt spid="110"/>
                                            </p:tgtEl>
                                            <p:attrNameLst>
                                              <p:attrName>ppt_x</p:attrName>
                                            </p:attrNameLst>
                                          </p:cBhvr>
                                          <p:tavLst>
                                            <p:tav tm="0">
                                              <p:val>
                                                <p:strVal val="#ppt_x"/>
                                              </p:val>
                                            </p:tav>
                                            <p:tav tm="100000">
                                              <p:val>
                                                <p:strVal val="#ppt_x"/>
                                              </p:val>
                                            </p:tav>
                                          </p:tavLst>
                                        </p:anim>
                                        <p:anim calcmode="lin" valueType="num">
                                          <p:cBhvr>
                                            <p:cTn id="184" dur="350" fill="hold"/>
                                            <p:tgtEl>
                                              <p:spTgt spid="11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9100"/>
                                      </p:stCondLst>
                                      <p:childTnLst>
                                        <p:set>
                                          <p:cBhvr>
                                            <p:cTn id="186" dur="1" fill="hold">
                                              <p:stCondLst>
                                                <p:cond delay="0"/>
                                              </p:stCondLst>
                                            </p:cTn>
                                            <p:tgtEl>
                                              <p:spTgt spid="119"/>
                                            </p:tgtEl>
                                            <p:attrNameLst>
                                              <p:attrName>style.visibility</p:attrName>
                                            </p:attrNameLst>
                                          </p:cBhvr>
                                          <p:to>
                                            <p:strVal val="visible"/>
                                          </p:to>
                                        </p:set>
                                        <p:animEffect transition="in" filter="fade">
                                          <p:cBhvr>
                                            <p:cTn id="187" dur="400"/>
                                            <p:tgtEl>
                                              <p:spTgt spid="119"/>
                                            </p:tgtEl>
                                          </p:cBhvr>
                                        </p:animEffect>
                                        <p:anim calcmode="lin" valueType="num">
                                          <p:cBhvr>
                                            <p:cTn id="188" dur="400" fill="hold"/>
                                            <p:tgtEl>
                                              <p:spTgt spid="119"/>
                                            </p:tgtEl>
                                            <p:attrNameLst>
                                              <p:attrName>ppt_x</p:attrName>
                                            </p:attrNameLst>
                                          </p:cBhvr>
                                          <p:tavLst>
                                            <p:tav tm="0">
                                              <p:val>
                                                <p:strVal val="#ppt_x"/>
                                              </p:val>
                                            </p:tav>
                                            <p:tav tm="100000">
                                              <p:val>
                                                <p:strVal val="#ppt_x"/>
                                              </p:val>
                                            </p:tav>
                                          </p:tavLst>
                                        </p:anim>
                                        <p:anim calcmode="lin" valueType="num">
                                          <p:cBhvr>
                                            <p:cTn id="189" dur="400" fill="hold"/>
                                            <p:tgtEl>
                                              <p:spTgt spid="1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9100"/>
                                      </p:stCondLst>
                                      <p:childTnLst>
                                        <p:set>
                                          <p:cBhvr>
                                            <p:cTn id="191" dur="1" fill="hold">
                                              <p:stCondLst>
                                                <p:cond delay="0"/>
                                              </p:stCondLst>
                                            </p:cTn>
                                            <p:tgtEl>
                                              <p:spTgt spid="111"/>
                                            </p:tgtEl>
                                            <p:attrNameLst>
                                              <p:attrName>style.visibility</p:attrName>
                                            </p:attrNameLst>
                                          </p:cBhvr>
                                          <p:to>
                                            <p:strVal val="visible"/>
                                          </p:to>
                                        </p:set>
                                        <p:animEffect transition="in" filter="fade">
                                          <p:cBhvr>
                                            <p:cTn id="192" dur="500"/>
                                            <p:tgtEl>
                                              <p:spTgt spid="111"/>
                                            </p:tgtEl>
                                          </p:cBhvr>
                                        </p:animEffect>
                                        <p:anim calcmode="lin" valueType="num">
                                          <p:cBhvr>
                                            <p:cTn id="193" dur="500" fill="hold"/>
                                            <p:tgtEl>
                                              <p:spTgt spid="111"/>
                                            </p:tgtEl>
                                            <p:attrNameLst>
                                              <p:attrName>ppt_x</p:attrName>
                                            </p:attrNameLst>
                                          </p:cBhvr>
                                          <p:tavLst>
                                            <p:tav tm="0">
                                              <p:val>
                                                <p:strVal val="#ppt_x"/>
                                              </p:val>
                                            </p:tav>
                                            <p:tav tm="100000">
                                              <p:val>
                                                <p:strVal val="#ppt_x"/>
                                              </p:val>
                                            </p:tav>
                                          </p:tavLst>
                                        </p:anim>
                                        <p:anim calcmode="lin" valueType="num">
                                          <p:cBhvr>
                                            <p:cTn id="194" dur="500" fill="hold"/>
                                            <p:tgtEl>
                                              <p:spTgt spid="11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9150"/>
                                      </p:stCondLst>
                                      <p:childTnLst>
                                        <p:set>
                                          <p:cBhvr>
                                            <p:cTn id="196" dur="1" fill="hold">
                                              <p:stCondLst>
                                                <p:cond delay="0"/>
                                              </p:stCondLst>
                                            </p:cTn>
                                            <p:tgtEl>
                                              <p:spTgt spid="115"/>
                                            </p:tgtEl>
                                            <p:attrNameLst>
                                              <p:attrName>style.visibility</p:attrName>
                                            </p:attrNameLst>
                                          </p:cBhvr>
                                          <p:to>
                                            <p:strVal val="visible"/>
                                          </p:to>
                                        </p:set>
                                        <p:animEffect transition="in" filter="fade">
                                          <p:cBhvr>
                                            <p:cTn id="197" dur="450"/>
                                            <p:tgtEl>
                                              <p:spTgt spid="115"/>
                                            </p:tgtEl>
                                          </p:cBhvr>
                                        </p:animEffect>
                                        <p:anim calcmode="lin" valueType="num">
                                          <p:cBhvr>
                                            <p:cTn id="198" dur="450" fill="hold"/>
                                            <p:tgtEl>
                                              <p:spTgt spid="115"/>
                                            </p:tgtEl>
                                            <p:attrNameLst>
                                              <p:attrName>ppt_x</p:attrName>
                                            </p:attrNameLst>
                                          </p:cBhvr>
                                          <p:tavLst>
                                            <p:tav tm="0">
                                              <p:val>
                                                <p:strVal val="#ppt_x"/>
                                              </p:val>
                                            </p:tav>
                                            <p:tav tm="100000">
                                              <p:val>
                                                <p:strVal val="#ppt_x"/>
                                              </p:val>
                                            </p:tav>
                                          </p:tavLst>
                                        </p:anim>
                                        <p:anim calcmode="lin" valueType="num">
                                          <p:cBhvr>
                                            <p:cTn id="199" dur="450" fill="hold"/>
                                            <p:tgtEl>
                                              <p:spTgt spid="115"/>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9150"/>
                                      </p:stCondLst>
                                      <p:childTnLst>
                                        <p:set>
                                          <p:cBhvr>
                                            <p:cTn id="201" dur="1" fill="hold">
                                              <p:stCondLst>
                                                <p:cond delay="0"/>
                                              </p:stCondLst>
                                            </p:cTn>
                                            <p:tgtEl>
                                              <p:spTgt spid="116"/>
                                            </p:tgtEl>
                                            <p:attrNameLst>
                                              <p:attrName>style.visibility</p:attrName>
                                            </p:attrNameLst>
                                          </p:cBhvr>
                                          <p:to>
                                            <p:strVal val="visible"/>
                                          </p:to>
                                        </p:set>
                                        <p:animEffect transition="in" filter="fade">
                                          <p:cBhvr>
                                            <p:cTn id="202" dur="450"/>
                                            <p:tgtEl>
                                              <p:spTgt spid="116"/>
                                            </p:tgtEl>
                                          </p:cBhvr>
                                        </p:animEffect>
                                        <p:anim calcmode="lin" valueType="num">
                                          <p:cBhvr>
                                            <p:cTn id="203" dur="450" fill="hold"/>
                                            <p:tgtEl>
                                              <p:spTgt spid="116"/>
                                            </p:tgtEl>
                                            <p:attrNameLst>
                                              <p:attrName>ppt_x</p:attrName>
                                            </p:attrNameLst>
                                          </p:cBhvr>
                                          <p:tavLst>
                                            <p:tav tm="0">
                                              <p:val>
                                                <p:strVal val="#ppt_x"/>
                                              </p:val>
                                            </p:tav>
                                            <p:tav tm="100000">
                                              <p:val>
                                                <p:strVal val="#ppt_x"/>
                                              </p:val>
                                            </p:tav>
                                          </p:tavLst>
                                        </p:anim>
                                        <p:anim calcmode="lin" valueType="num">
                                          <p:cBhvr>
                                            <p:cTn id="204" dur="450" fill="hold"/>
                                            <p:tgtEl>
                                              <p:spTgt spid="116"/>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9200"/>
                                      </p:stCondLst>
                                      <p:childTnLst>
                                        <p:set>
                                          <p:cBhvr>
                                            <p:cTn id="206" dur="1" fill="hold">
                                              <p:stCondLst>
                                                <p:cond delay="0"/>
                                              </p:stCondLst>
                                            </p:cTn>
                                            <p:tgtEl>
                                              <p:spTgt spid="117"/>
                                            </p:tgtEl>
                                            <p:attrNameLst>
                                              <p:attrName>style.visibility</p:attrName>
                                            </p:attrNameLst>
                                          </p:cBhvr>
                                          <p:to>
                                            <p:strVal val="visible"/>
                                          </p:to>
                                        </p:set>
                                        <p:animEffect transition="in" filter="fade">
                                          <p:cBhvr>
                                            <p:cTn id="207" dur="400"/>
                                            <p:tgtEl>
                                              <p:spTgt spid="117"/>
                                            </p:tgtEl>
                                          </p:cBhvr>
                                        </p:animEffect>
                                        <p:anim calcmode="lin" valueType="num">
                                          <p:cBhvr>
                                            <p:cTn id="208" dur="400" fill="hold"/>
                                            <p:tgtEl>
                                              <p:spTgt spid="117"/>
                                            </p:tgtEl>
                                            <p:attrNameLst>
                                              <p:attrName>ppt_x</p:attrName>
                                            </p:attrNameLst>
                                          </p:cBhvr>
                                          <p:tavLst>
                                            <p:tav tm="0">
                                              <p:val>
                                                <p:strVal val="#ppt_x"/>
                                              </p:val>
                                            </p:tav>
                                            <p:tav tm="100000">
                                              <p:val>
                                                <p:strVal val="#ppt_x"/>
                                              </p:val>
                                            </p:tav>
                                          </p:tavLst>
                                        </p:anim>
                                        <p:anim calcmode="lin" valueType="num">
                                          <p:cBhvr>
                                            <p:cTn id="209" dur="400" fill="hold"/>
                                            <p:tgtEl>
                                              <p:spTgt spid="117"/>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9200"/>
                                      </p:stCondLst>
                                      <p:childTnLst>
                                        <p:set>
                                          <p:cBhvr>
                                            <p:cTn id="211" dur="1" fill="hold">
                                              <p:stCondLst>
                                                <p:cond delay="0"/>
                                              </p:stCondLst>
                                            </p:cTn>
                                            <p:tgtEl>
                                              <p:spTgt spid="118"/>
                                            </p:tgtEl>
                                            <p:attrNameLst>
                                              <p:attrName>style.visibility</p:attrName>
                                            </p:attrNameLst>
                                          </p:cBhvr>
                                          <p:to>
                                            <p:strVal val="visible"/>
                                          </p:to>
                                        </p:set>
                                        <p:animEffect transition="in" filter="fade">
                                          <p:cBhvr>
                                            <p:cTn id="212" dur="300"/>
                                            <p:tgtEl>
                                              <p:spTgt spid="118"/>
                                            </p:tgtEl>
                                          </p:cBhvr>
                                        </p:animEffect>
                                        <p:anim calcmode="lin" valueType="num">
                                          <p:cBhvr>
                                            <p:cTn id="213" dur="300" fill="hold"/>
                                            <p:tgtEl>
                                              <p:spTgt spid="118"/>
                                            </p:tgtEl>
                                            <p:attrNameLst>
                                              <p:attrName>ppt_x</p:attrName>
                                            </p:attrNameLst>
                                          </p:cBhvr>
                                          <p:tavLst>
                                            <p:tav tm="0">
                                              <p:val>
                                                <p:strVal val="#ppt_x"/>
                                              </p:val>
                                            </p:tav>
                                            <p:tav tm="100000">
                                              <p:val>
                                                <p:strVal val="#ppt_x"/>
                                              </p:val>
                                            </p:tav>
                                          </p:tavLst>
                                        </p:anim>
                                        <p:anim calcmode="lin" valueType="num">
                                          <p:cBhvr>
                                            <p:cTn id="214" dur="300" fill="hold"/>
                                            <p:tgtEl>
                                              <p:spTgt spid="118"/>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9250"/>
                                      </p:stCondLst>
                                      <p:childTnLst>
                                        <p:set>
                                          <p:cBhvr>
                                            <p:cTn id="216" dur="1" fill="hold">
                                              <p:stCondLst>
                                                <p:cond delay="0"/>
                                              </p:stCondLst>
                                            </p:cTn>
                                            <p:tgtEl>
                                              <p:spTgt spid="121"/>
                                            </p:tgtEl>
                                            <p:attrNameLst>
                                              <p:attrName>style.visibility</p:attrName>
                                            </p:attrNameLst>
                                          </p:cBhvr>
                                          <p:to>
                                            <p:strVal val="visible"/>
                                          </p:to>
                                        </p:set>
                                        <p:animEffect transition="in" filter="fade">
                                          <p:cBhvr>
                                            <p:cTn id="217" dur="350"/>
                                            <p:tgtEl>
                                              <p:spTgt spid="121"/>
                                            </p:tgtEl>
                                          </p:cBhvr>
                                        </p:animEffect>
                                        <p:anim calcmode="lin" valueType="num">
                                          <p:cBhvr>
                                            <p:cTn id="218" dur="350" fill="hold"/>
                                            <p:tgtEl>
                                              <p:spTgt spid="121"/>
                                            </p:tgtEl>
                                            <p:attrNameLst>
                                              <p:attrName>ppt_x</p:attrName>
                                            </p:attrNameLst>
                                          </p:cBhvr>
                                          <p:tavLst>
                                            <p:tav tm="0">
                                              <p:val>
                                                <p:strVal val="#ppt_x"/>
                                              </p:val>
                                            </p:tav>
                                            <p:tav tm="100000">
                                              <p:val>
                                                <p:strVal val="#ppt_x"/>
                                              </p:val>
                                            </p:tav>
                                          </p:tavLst>
                                        </p:anim>
                                        <p:anim calcmode="lin" valueType="num">
                                          <p:cBhvr>
                                            <p:cTn id="219" dur="350" fill="hold"/>
                                            <p:tgtEl>
                                              <p:spTgt spid="121"/>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9250"/>
                                      </p:stCondLst>
                                      <p:childTnLst>
                                        <p:set>
                                          <p:cBhvr>
                                            <p:cTn id="221" dur="1" fill="hold">
                                              <p:stCondLst>
                                                <p:cond delay="0"/>
                                              </p:stCondLst>
                                            </p:cTn>
                                            <p:tgtEl>
                                              <p:spTgt spid="122"/>
                                            </p:tgtEl>
                                            <p:attrNameLst>
                                              <p:attrName>style.visibility</p:attrName>
                                            </p:attrNameLst>
                                          </p:cBhvr>
                                          <p:to>
                                            <p:strVal val="visible"/>
                                          </p:to>
                                        </p:set>
                                        <p:animEffect transition="in" filter="fade">
                                          <p:cBhvr>
                                            <p:cTn id="222" dur="350"/>
                                            <p:tgtEl>
                                              <p:spTgt spid="122"/>
                                            </p:tgtEl>
                                          </p:cBhvr>
                                        </p:animEffect>
                                        <p:anim calcmode="lin" valueType="num">
                                          <p:cBhvr>
                                            <p:cTn id="223" dur="350" fill="hold"/>
                                            <p:tgtEl>
                                              <p:spTgt spid="122"/>
                                            </p:tgtEl>
                                            <p:attrNameLst>
                                              <p:attrName>ppt_x</p:attrName>
                                            </p:attrNameLst>
                                          </p:cBhvr>
                                          <p:tavLst>
                                            <p:tav tm="0">
                                              <p:val>
                                                <p:strVal val="#ppt_x"/>
                                              </p:val>
                                            </p:tav>
                                            <p:tav tm="100000">
                                              <p:val>
                                                <p:strVal val="#ppt_x"/>
                                              </p:val>
                                            </p:tav>
                                          </p:tavLst>
                                        </p:anim>
                                        <p:anim calcmode="lin" valueType="num">
                                          <p:cBhvr>
                                            <p:cTn id="224" dur="350" fill="hold"/>
                                            <p:tgtEl>
                                              <p:spTgt spid="122"/>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9300"/>
                                      </p:stCondLst>
                                      <p:childTnLst>
                                        <p:set>
                                          <p:cBhvr>
                                            <p:cTn id="226" dur="1" fill="hold">
                                              <p:stCondLst>
                                                <p:cond delay="0"/>
                                              </p:stCondLst>
                                            </p:cTn>
                                            <p:tgtEl>
                                              <p:spTgt spid="123"/>
                                            </p:tgtEl>
                                            <p:attrNameLst>
                                              <p:attrName>style.visibility</p:attrName>
                                            </p:attrNameLst>
                                          </p:cBhvr>
                                          <p:to>
                                            <p:strVal val="visible"/>
                                          </p:to>
                                        </p:set>
                                        <p:animEffect transition="in" filter="fade">
                                          <p:cBhvr>
                                            <p:cTn id="227" dur="300"/>
                                            <p:tgtEl>
                                              <p:spTgt spid="123"/>
                                            </p:tgtEl>
                                          </p:cBhvr>
                                        </p:animEffect>
                                        <p:anim calcmode="lin" valueType="num">
                                          <p:cBhvr>
                                            <p:cTn id="228" dur="300" fill="hold"/>
                                            <p:tgtEl>
                                              <p:spTgt spid="123"/>
                                            </p:tgtEl>
                                            <p:attrNameLst>
                                              <p:attrName>ppt_x</p:attrName>
                                            </p:attrNameLst>
                                          </p:cBhvr>
                                          <p:tavLst>
                                            <p:tav tm="0">
                                              <p:val>
                                                <p:strVal val="#ppt_x"/>
                                              </p:val>
                                            </p:tav>
                                            <p:tav tm="100000">
                                              <p:val>
                                                <p:strVal val="#ppt_x"/>
                                              </p:val>
                                            </p:tav>
                                          </p:tavLst>
                                        </p:anim>
                                        <p:anim calcmode="lin" valueType="num">
                                          <p:cBhvr>
                                            <p:cTn id="229" dur="300" fill="hold"/>
                                            <p:tgtEl>
                                              <p:spTgt spid="123"/>
                                            </p:tgtEl>
                                            <p:attrNameLst>
                                              <p:attrName>ppt_y</p:attrName>
                                            </p:attrNameLst>
                                          </p:cBhvr>
                                          <p:tavLst>
                                            <p:tav tm="0">
                                              <p:val>
                                                <p:strVal val="#ppt_y+.1"/>
                                              </p:val>
                                            </p:tav>
                                            <p:tav tm="100000">
                                              <p:val>
                                                <p:strVal val="#ppt_y"/>
                                              </p:val>
                                            </p:tav>
                                          </p:tavLst>
                                        </p:anim>
                                      </p:childTnLst>
                                    </p:cTn>
                                  </p:par>
                                  <p:par>
                                    <p:cTn id="230" presetID="0" presetClass="path" presetSubtype="0" accel="50000" decel="50000" fill="hold" grpId="1" nodeType="withEffect">
                                      <p:stCondLst>
                                        <p:cond delay="9600"/>
                                      </p:stCondLst>
                                      <p:childTnLst>
                                        <p:animMotion origin="layout" path="M -2.08333E-6 -0.00069 C 0.0668 0.01042 0.13412 -0.0368 0.18073 -0.03611 C 0.22709 -0.03564 0.21888 -0.01921 0.23998 -0.01782 C 0.26094 -0.01643 0.27774 -0.02037 0.29011 -0.03125 " pathEditMode="relative" rAng="0" ptsTypes="AAAA">
                                          <p:cBhvr>
                                            <p:cTn id="231" dur="2000" fill="hold"/>
                                            <p:tgtEl>
                                              <p:spTgt spid="115"/>
                                            </p:tgtEl>
                                            <p:attrNameLst>
                                              <p:attrName>ppt_x</p:attrName>
                                              <p:attrName>ppt_y</p:attrName>
                                            </p:attrNameLst>
                                          </p:cBhvr>
                                          <p:rCtr x="14505" y="-1713"/>
                                        </p:animMotion>
                                      </p:childTnLst>
                                    </p:cTn>
                                  </p:par>
                                  <p:par>
                                    <p:cTn id="232" presetID="0" presetClass="path" presetSubtype="0" accel="50000" decel="50000" fill="hold" grpId="1" nodeType="withEffect">
                                      <p:stCondLst>
                                        <p:cond delay="9700"/>
                                      </p:stCondLst>
                                      <p:childTnLst>
                                        <p:animMotion origin="layout" path="M -6.25E-7 2.59259E-6 C 0.04414 -0.00417 0.07526 -0.06366 0.10391 -0.07084 C 0.13268 -0.07801 0.15156 -0.04121 0.17279 -0.04352 C 0.19375 -0.04584 0.21055 -0.08334 0.23034 -0.08426 C 0.25013 -0.08565 0.28685 -0.03496 0.3043 -0.05209 " pathEditMode="relative" rAng="0" ptsTypes="AAAAA">
                                          <p:cBhvr>
                                            <p:cTn id="233" dur="1900" fill="hold"/>
                                            <p:tgtEl>
                                              <p:spTgt spid="110"/>
                                            </p:tgtEl>
                                            <p:attrNameLst>
                                              <p:attrName>ppt_x</p:attrName>
                                              <p:attrName>ppt_y</p:attrName>
                                            </p:attrNameLst>
                                          </p:cBhvr>
                                          <p:rCtr x="15208" y="-4236"/>
                                        </p:animMotion>
                                      </p:childTnLst>
                                    </p:cTn>
                                  </p:par>
                                  <p:par>
                                    <p:cTn id="234" presetID="10" presetClass="exit" presetSubtype="0" fill="hold" grpId="2" nodeType="withEffect">
                                      <p:stCondLst>
                                        <p:cond delay="11350"/>
                                      </p:stCondLst>
                                      <p:childTnLst>
                                        <p:animEffect transition="out" filter="fade">
                                          <p:cBhvr>
                                            <p:cTn id="235" dur="250"/>
                                            <p:tgtEl>
                                              <p:spTgt spid="115"/>
                                            </p:tgtEl>
                                          </p:cBhvr>
                                        </p:animEffect>
                                        <p:set>
                                          <p:cBhvr>
                                            <p:cTn id="236" dur="1" fill="hold">
                                              <p:stCondLst>
                                                <p:cond delay="249"/>
                                              </p:stCondLst>
                                            </p:cTn>
                                            <p:tgtEl>
                                              <p:spTgt spid="115"/>
                                            </p:tgtEl>
                                            <p:attrNameLst>
                                              <p:attrName>style.visibility</p:attrName>
                                            </p:attrNameLst>
                                          </p:cBhvr>
                                          <p:to>
                                            <p:strVal val="hidden"/>
                                          </p:to>
                                        </p:set>
                                      </p:childTnLst>
                                    </p:cTn>
                                  </p:par>
                                  <p:par>
                                    <p:cTn id="237" presetID="10" presetClass="exit" presetSubtype="0" fill="hold" grpId="2" nodeType="withEffect">
                                      <p:stCondLst>
                                        <p:cond delay="11100"/>
                                      </p:stCondLst>
                                      <p:childTnLst>
                                        <p:animEffect transition="out" filter="fade">
                                          <p:cBhvr>
                                            <p:cTn id="238" dur="500"/>
                                            <p:tgtEl>
                                              <p:spTgt spid="110"/>
                                            </p:tgtEl>
                                          </p:cBhvr>
                                        </p:animEffect>
                                        <p:set>
                                          <p:cBhvr>
                                            <p:cTn id="239" dur="1" fill="hold">
                                              <p:stCondLst>
                                                <p:cond delay="499"/>
                                              </p:stCondLst>
                                            </p:cTn>
                                            <p:tgtEl>
                                              <p:spTgt spid="110"/>
                                            </p:tgtEl>
                                            <p:attrNameLst>
                                              <p:attrName>style.visibility</p:attrName>
                                            </p:attrNameLst>
                                          </p:cBhvr>
                                          <p:to>
                                            <p:strVal val="hidden"/>
                                          </p:to>
                                        </p:set>
                                      </p:childTnLst>
                                    </p:cTn>
                                  </p:par>
                                  <p:par>
                                    <p:cTn id="240" presetID="22" presetClass="entr" presetSubtype="8" fill="hold" grpId="0" nodeType="withEffect">
                                      <p:stCondLst>
                                        <p:cond delay="10600"/>
                                      </p:stCondLst>
                                      <p:childTnLst>
                                        <p:set>
                                          <p:cBhvr>
                                            <p:cTn id="241" dur="1" fill="hold">
                                              <p:stCondLst>
                                                <p:cond delay="0"/>
                                              </p:stCondLst>
                                            </p:cTn>
                                            <p:tgtEl>
                                              <p:spTgt spid="93"/>
                                            </p:tgtEl>
                                            <p:attrNameLst>
                                              <p:attrName>style.visibility</p:attrName>
                                            </p:attrNameLst>
                                          </p:cBhvr>
                                          <p:to>
                                            <p:strVal val="visible"/>
                                          </p:to>
                                        </p:set>
                                        <p:animEffect transition="in" filter="wipe(left)">
                                          <p:cBhvr>
                                            <p:cTn id="242" dur="900"/>
                                            <p:tgtEl>
                                              <p:spTgt spid="93"/>
                                            </p:tgtEl>
                                          </p:cBhvr>
                                        </p:animEffect>
                                      </p:childTnLst>
                                    </p:cTn>
                                  </p:par>
                                  <p:par>
                                    <p:cTn id="243" presetID="0" presetClass="path" presetSubtype="0" accel="50000" decel="50000" fill="hold" grpId="1" nodeType="withEffect">
                                      <p:stCondLst>
                                        <p:cond delay="11550"/>
                                      </p:stCondLst>
                                      <p:childTnLst>
                                        <p:animMotion origin="layout" path="M 0.00065 2.96296E-6 L 0.18359 0.09236 " pathEditMode="relative" rAng="0" ptsTypes="AA">
                                          <p:cBhvr>
                                            <p:cTn id="244" dur="1000" fill="hold"/>
                                            <p:tgtEl>
                                              <p:spTgt spid="122"/>
                                            </p:tgtEl>
                                            <p:attrNameLst>
                                              <p:attrName>ppt_x</p:attrName>
                                              <p:attrName>ppt_y</p:attrName>
                                            </p:attrNameLst>
                                          </p:cBhvr>
                                          <p:rCtr x="9141" y="4606"/>
                                        </p:animMotion>
                                      </p:childTnLst>
                                    </p:cTn>
                                  </p:par>
                                  <p:par>
                                    <p:cTn id="245" presetID="10" presetClass="exit" presetSubtype="0" fill="hold" grpId="2" nodeType="withEffect">
                                      <p:stCondLst>
                                        <p:cond delay="12100"/>
                                      </p:stCondLst>
                                      <p:childTnLst>
                                        <p:animEffect transition="out" filter="fade">
                                          <p:cBhvr>
                                            <p:cTn id="246" dur="500"/>
                                            <p:tgtEl>
                                              <p:spTgt spid="122"/>
                                            </p:tgtEl>
                                          </p:cBhvr>
                                        </p:animEffect>
                                        <p:set>
                                          <p:cBhvr>
                                            <p:cTn id="247" dur="1" fill="hold">
                                              <p:stCondLst>
                                                <p:cond delay="499"/>
                                              </p:stCondLst>
                                            </p:cTn>
                                            <p:tgtEl>
                                              <p:spTgt spid="122"/>
                                            </p:tgtEl>
                                            <p:attrNameLst>
                                              <p:attrName>style.visibility</p:attrName>
                                            </p:attrNameLst>
                                          </p:cBhvr>
                                          <p:to>
                                            <p:strVal val="hidden"/>
                                          </p:to>
                                        </p:set>
                                      </p:childTnLst>
                                    </p:cTn>
                                  </p:par>
                                  <p:par>
                                    <p:cTn id="248" presetID="42" presetClass="path" presetSubtype="0" accel="50000" decel="50000" fill="hold" grpId="1" nodeType="withEffect">
                                      <p:stCondLst>
                                        <p:cond delay="11600"/>
                                      </p:stCondLst>
                                      <p:childTnLst>
                                        <p:animMotion origin="layout" path="M 4.375E-6 -4.81481E-6 L 0.09895 0.08843 " pathEditMode="relative" rAng="0" ptsTypes="AA">
                                          <p:cBhvr>
                                            <p:cTn id="249" dur="1000" fill="hold"/>
                                            <p:tgtEl>
                                              <p:spTgt spid="123"/>
                                            </p:tgtEl>
                                            <p:attrNameLst>
                                              <p:attrName>ppt_x</p:attrName>
                                              <p:attrName>ppt_y</p:attrName>
                                            </p:attrNameLst>
                                          </p:cBhvr>
                                          <p:rCtr x="4948" y="4421"/>
                                        </p:animMotion>
                                      </p:childTnLst>
                                    </p:cTn>
                                  </p:par>
                                  <p:par>
                                    <p:cTn id="250" presetID="10" presetClass="exit" presetSubtype="0" fill="hold" grpId="2" nodeType="withEffect">
                                      <p:stCondLst>
                                        <p:cond delay="12100"/>
                                      </p:stCondLst>
                                      <p:childTnLst>
                                        <p:animEffect transition="out" filter="fade">
                                          <p:cBhvr>
                                            <p:cTn id="251" dur="500"/>
                                            <p:tgtEl>
                                              <p:spTgt spid="123"/>
                                            </p:tgtEl>
                                          </p:cBhvr>
                                        </p:animEffect>
                                        <p:set>
                                          <p:cBhvr>
                                            <p:cTn id="252" dur="1" fill="hold">
                                              <p:stCondLst>
                                                <p:cond delay="499"/>
                                              </p:stCondLst>
                                            </p:cTn>
                                            <p:tgtEl>
                                              <p:spTgt spid="123"/>
                                            </p:tgtEl>
                                            <p:attrNameLst>
                                              <p:attrName>style.visibility</p:attrName>
                                            </p:attrNameLst>
                                          </p:cBhvr>
                                          <p:to>
                                            <p:strVal val="hidden"/>
                                          </p:to>
                                        </p:set>
                                      </p:childTnLst>
                                    </p:cTn>
                                  </p:par>
                                  <p:par>
                                    <p:cTn id="253" presetID="42" presetClass="path" presetSubtype="0" accel="50000" decel="50000" fill="hold" grpId="1" nodeType="withEffect">
                                      <p:stCondLst>
                                        <p:cond delay="11700"/>
                                      </p:stCondLst>
                                      <p:childTnLst>
                                        <p:animMotion origin="layout" path="M 1.875E-6 -2.59259E-6 L 0.24596 0.06713 " pathEditMode="relative" rAng="0" ptsTypes="AA">
                                          <p:cBhvr>
                                            <p:cTn id="254" dur="1000" fill="hold"/>
                                            <p:tgtEl>
                                              <p:spTgt spid="111"/>
                                            </p:tgtEl>
                                            <p:attrNameLst>
                                              <p:attrName>ppt_x</p:attrName>
                                              <p:attrName>ppt_y</p:attrName>
                                            </p:attrNameLst>
                                          </p:cBhvr>
                                          <p:rCtr x="12292" y="3356"/>
                                        </p:animMotion>
                                      </p:childTnLst>
                                    </p:cTn>
                                  </p:par>
                                  <p:par>
                                    <p:cTn id="255" presetID="10" presetClass="exit" presetSubtype="0" fill="hold" grpId="2" nodeType="withEffect">
                                      <p:stCondLst>
                                        <p:cond delay="12200"/>
                                      </p:stCondLst>
                                      <p:childTnLst>
                                        <p:animEffect transition="out" filter="fade">
                                          <p:cBhvr>
                                            <p:cTn id="256" dur="500"/>
                                            <p:tgtEl>
                                              <p:spTgt spid="111"/>
                                            </p:tgtEl>
                                          </p:cBhvr>
                                        </p:animEffect>
                                        <p:set>
                                          <p:cBhvr>
                                            <p:cTn id="257" dur="1" fill="hold">
                                              <p:stCondLst>
                                                <p:cond delay="499"/>
                                              </p:stCondLst>
                                            </p:cTn>
                                            <p:tgtEl>
                                              <p:spTgt spid="111"/>
                                            </p:tgtEl>
                                            <p:attrNameLst>
                                              <p:attrName>style.visibility</p:attrName>
                                            </p:attrNameLst>
                                          </p:cBhvr>
                                          <p:to>
                                            <p:strVal val="hidden"/>
                                          </p:to>
                                        </p:set>
                                      </p:childTnLst>
                                    </p:cTn>
                                  </p:par>
                                  <p:par>
                                    <p:cTn id="258" presetID="42" presetClass="path" presetSubtype="0" accel="50000" decel="50000" fill="hold" grpId="1" nodeType="withEffect">
                                      <p:stCondLst>
                                        <p:cond delay="11800"/>
                                      </p:stCondLst>
                                      <p:childTnLst>
                                        <p:animMotion origin="layout" path="M -1.04167E-6 2.59259E-6 L 0.15755 0.04421 " pathEditMode="relative" rAng="0" ptsTypes="AA">
                                          <p:cBhvr>
                                            <p:cTn id="259" dur="1000" fill="hold"/>
                                            <p:tgtEl>
                                              <p:spTgt spid="121"/>
                                            </p:tgtEl>
                                            <p:attrNameLst>
                                              <p:attrName>ppt_x</p:attrName>
                                              <p:attrName>ppt_y</p:attrName>
                                            </p:attrNameLst>
                                          </p:cBhvr>
                                          <p:rCtr x="7878" y="2199"/>
                                        </p:animMotion>
                                      </p:childTnLst>
                                    </p:cTn>
                                  </p:par>
                                  <p:par>
                                    <p:cTn id="260" presetID="10" presetClass="exit" presetSubtype="0" fill="hold" grpId="2" nodeType="withEffect">
                                      <p:stCondLst>
                                        <p:cond delay="12300"/>
                                      </p:stCondLst>
                                      <p:childTnLst>
                                        <p:animEffect transition="out" filter="fade">
                                          <p:cBhvr>
                                            <p:cTn id="261" dur="500"/>
                                            <p:tgtEl>
                                              <p:spTgt spid="121"/>
                                            </p:tgtEl>
                                          </p:cBhvr>
                                        </p:animEffect>
                                        <p:set>
                                          <p:cBhvr>
                                            <p:cTn id="262" dur="1" fill="hold">
                                              <p:stCondLst>
                                                <p:cond delay="499"/>
                                              </p:stCondLst>
                                            </p:cTn>
                                            <p:tgtEl>
                                              <p:spTgt spid="121"/>
                                            </p:tgtEl>
                                            <p:attrNameLst>
                                              <p:attrName>style.visibility</p:attrName>
                                            </p:attrNameLst>
                                          </p:cBhvr>
                                          <p:to>
                                            <p:strVal val="hidden"/>
                                          </p:to>
                                        </p:set>
                                      </p:childTnLst>
                                    </p:cTn>
                                  </p:par>
                                  <p:par>
                                    <p:cTn id="263" presetID="42" presetClass="path" presetSubtype="0" accel="50000" decel="50000" fill="hold" grpId="1" nodeType="withEffect">
                                      <p:stCondLst>
                                        <p:cond delay="11900"/>
                                      </p:stCondLst>
                                      <p:childTnLst>
                                        <p:animMotion origin="layout" path="M 0.00429 -0.00995 L 0.24778 0.03982 " pathEditMode="relative" rAng="0" ptsTypes="AA">
                                          <p:cBhvr>
                                            <p:cTn id="264" dur="1000" fill="hold"/>
                                            <p:tgtEl>
                                              <p:spTgt spid="119"/>
                                            </p:tgtEl>
                                            <p:attrNameLst>
                                              <p:attrName>ppt_x</p:attrName>
                                              <p:attrName>ppt_y</p:attrName>
                                            </p:attrNameLst>
                                          </p:cBhvr>
                                          <p:rCtr x="12174" y="2477"/>
                                        </p:animMotion>
                                      </p:childTnLst>
                                    </p:cTn>
                                  </p:par>
                                  <p:par>
                                    <p:cTn id="265" presetID="10" presetClass="exit" presetSubtype="0" fill="hold" grpId="2" nodeType="withEffect">
                                      <p:stCondLst>
                                        <p:cond delay="12400"/>
                                      </p:stCondLst>
                                      <p:childTnLst>
                                        <p:animEffect transition="out" filter="fade">
                                          <p:cBhvr>
                                            <p:cTn id="266" dur="500"/>
                                            <p:tgtEl>
                                              <p:spTgt spid="119"/>
                                            </p:tgtEl>
                                          </p:cBhvr>
                                        </p:animEffect>
                                        <p:set>
                                          <p:cBhvr>
                                            <p:cTn id="267" dur="1" fill="hold">
                                              <p:stCondLst>
                                                <p:cond delay="499"/>
                                              </p:stCondLst>
                                            </p:cTn>
                                            <p:tgtEl>
                                              <p:spTgt spid="119"/>
                                            </p:tgtEl>
                                            <p:attrNameLst>
                                              <p:attrName>style.visibility</p:attrName>
                                            </p:attrNameLst>
                                          </p:cBhvr>
                                          <p:to>
                                            <p:strVal val="hidden"/>
                                          </p:to>
                                        </p:set>
                                      </p:childTnLst>
                                    </p:cTn>
                                  </p:par>
                                  <p:par>
                                    <p:cTn id="268" presetID="42" presetClass="path" presetSubtype="0" accel="50000" decel="50000" fill="hold" grpId="1" nodeType="withEffect">
                                      <p:stCondLst>
                                        <p:cond delay="11900"/>
                                      </p:stCondLst>
                                      <p:childTnLst>
                                        <p:animMotion origin="layout" path="M 3.75E-6 2.96296E-6 L 0.17799 0.06203 " pathEditMode="relative" rAng="0" ptsTypes="AA">
                                          <p:cBhvr>
                                            <p:cTn id="269" dur="1000" fill="hold"/>
                                            <p:tgtEl>
                                              <p:spTgt spid="118"/>
                                            </p:tgtEl>
                                            <p:attrNameLst>
                                              <p:attrName>ppt_x</p:attrName>
                                              <p:attrName>ppt_y</p:attrName>
                                            </p:attrNameLst>
                                          </p:cBhvr>
                                          <p:rCtr x="8893" y="3102"/>
                                        </p:animMotion>
                                      </p:childTnLst>
                                    </p:cTn>
                                  </p:par>
                                  <p:par>
                                    <p:cTn id="270" presetID="10" presetClass="exit" presetSubtype="0" fill="hold" grpId="2" nodeType="withEffect">
                                      <p:stCondLst>
                                        <p:cond delay="12400"/>
                                      </p:stCondLst>
                                      <p:childTnLst>
                                        <p:animEffect transition="out" filter="fade">
                                          <p:cBhvr>
                                            <p:cTn id="271" dur="500"/>
                                            <p:tgtEl>
                                              <p:spTgt spid="118"/>
                                            </p:tgtEl>
                                          </p:cBhvr>
                                        </p:animEffect>
                                        <p:set>
                                          <p:cBhvr>
                                            <p:cTn id="272" dur="1" fill="hold">
                                              <p:stCondLst>
                                                <p:cond delay="499"/>
                                              </p:stCondLst>
                                            </p:cTn>
                                            <p:tgtEl>
                                              <p:spTgt spid="118"/>
                                            </p:tgtEl>
                                            <p:attrNameLst>
                                              <p:attrName>style.visibility</p:attrName>
                                            </p:attrNameLst>
                                          </p:cBhvr>
                                          <p:to>
                                            <p:strVal val="hidden"/>
                                          </p:to>
                                        </p:set>
                                      </p:childTnLst>
                                    </p:cTn>
                                  </p:par>
                                  <p:par>
                                    <p:cTn id="273" presetID="42" presetClass="path" presetSubtype="0" accel="50000" decel="50000" fill="hold" grpId="1" nodeType="withEffect">
                                      <p:stCondLst>
                                        <p:cond delay="11800"/>
                                      </p:stCondLst>
                                      <p:childTnLst>
                                        <p:animMotion origin="layout" path="M 3.33333E-6 -4.81481E-6 L 0.22174 0.08195 " pathEditMode="relative" rAng="0" ptsTypes="AA">
                                          <p:cBhvr>
                                            <p:cTn id="274" dur="1000" fill="hold"/>
                                            <p:tgtEl>
                                              <p:spTgt spid="116"/>
                                            </p:tgtEl>
                                            <p:attrNameLst>
                                              <p:attrName>ppt_x</p:attrName>
                                              <p:attrName>ppt_y</p:attrName>
                                            </p:attrNameLst>
                                          </p:cBhvr>
                                          <p:rCtr x="11081" y="4097"/>
                                        </p:animMotion>
                                      </p:childTnLst>
                                    </p:cTn>
                                  </p:par>
                                  <p:par>
                                    <p:cTn id="275" presetID="10" presetClass="exit" presetSubtype="0" fill="hold" grpId="2" nodeType="withEffect">
                                      <p:stCondLst>
                                        <p:cond delay="12300"/>
                                      </p:stCondLst>
                                      <p:childTnLst>
                                        <p:animEffect transition="out" filter="fade">
                                          <p:cBhvr>
                                            <p:cTn id="276" dur="500"/>
                                            <p:tgtEl>
                                              <p:spTgt spid="116"/>
                                            </p:tgtEl>
                                          </p:cBhvr>
                                        </p:animEffect>
                                        <p:set>
                                          <p:cBhvr>
                                            <p:cTn id="277" dur="1" fill="hold">
                                              <p:stCondLst>
                                                <p:cond delay="499"/>
                                              </p:stCondLst>
                                            </p:cTn>
                                            <p:tgtEl>
                                              <p:spTgt spid="116"/>
                                            </p:tgtEl>
                                            <p:attrNameLst>
                                              <p:attrName>style.visibility</p:attrName>
                                            </p:attrNameLst>
                                          </p:cBhvr>
                                          <p:to>
                                            <p:strVal val="hidden"/>
                                          </p:to>
                                        </p:set>
                                      </p:childTnLst>
                                    </p:cTn>
                                  </p:par>
                                  <p:par>
                                    <p:cTn id="278" presetID="42" presetClass="path" presetSubtype="0" accel="50000" decel="50000" fill="hold" grpId="1" nodeType="withEffect">
                                      <p:stCondLst>
                                        <p:cond delay="11700"/>
                                      </p:stCondLst>
                                      <p:childTnLst>
                                        <p:animMotion origin="layout" path="M 3.75E-6 -4.81481E-6 L 0.2181 0.10093 " pathEditMode="relative" rAng="0" ptsTypes="AA">
                                          <p:cBhvr>
                                            <p:cTn id="279" dur="1000" fill="hold"/>
                                            <p:tgtEl>
                                              <p:spTgt spid="117"/>
                                            </p:tgtEl>
                                            <p:attrNameLst>
                                              <p:attrName>ppt_x</p:attrName>
                                              <p:attrName>ppt_y</p:attrName>
                                            </p:attrNameLst>
                                          </p:cBhvr>
                                          <p:rCtr x="10898" y="5046"/>
                                        </p:animMotion>
                                      </p:childTnLst>
                                    </p:cTn>
                                  </p:par>
                                  <p:par>
                                    <p:cTn id="280" presetID="10" presetClass="exit" presetSubtype="0" fill="hold" grpId="2" nodeType="withEffect">
                                      <p:stCondLst>
                                        <p:cond delay="12200"/>
                                      </p:stCondLst>
                                      <p:childTnLst>
                                        <p:animEffect transition="out" filter="fade">
                                          <p:cBhvr>
                                            <p:cTn id="281" dur="500"/>
                                            <p:tgtEl>
                                              <p:spTgt spid="117"/>
                                            </p:tgtEl>
                                          </p:cBhvr>
                                        </p:animEffect>
                                        <p:set>
                                          <p:cBhvr>
                                            <p:cTn id="282" dur="1" fill="hold">
                                              <p:stCondLst>
                                                <p:cond delay="499"/>
                                              </p:stCondLst>
                                            </p:cTn>
                                            <p:tgtEl>
                                              <p:spTgt spid="117"/>
                                            </p:tgtEl>
                                            <p:attrNameLst>
                                              <p:attrName>style.visibility</p:attrName>
                                            </p:attrNameLst>
                                          </p:cBhvr>
                                          <p:to>
                                            <p:strVal val="hidden"/>
                                          </p:to>
                                        </p:set>
                                      </p:childTnLst>
                                    </p:cTn>
                                  </p:par>
                                  <p:par>
                                    <p:cTn id="283" presetID="10" presetClass="entr" presetSubtype="0" fill="hold" grpId="0" nodeType="withEffect">
                                      <p:stCondLst>
                                        <p:cond delay="1240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500"/>
                                            <p:tgtEl>
                                              <p:spTgt spid="94"/>
                                            </p:tgtEl>
                                          </p:cBhvr>
                                        </p:animEffect>
                                      </p:childTnLst>
                                    </p:cTn>
                                  </p:par>
                                  <p:par>
                                    <p:cTn id="286" presetID="1" presetClass="entr" presetSubtype="0" fill="hold" grpId="0" nodeType="withEffect">
                                      <p:stCondLst>
                                        <p:cond delay="13500"/>
                                      </p:stCondLst>
                                      <p:childTnLst>
                                        <p:set>
                                          <p:cBhvr>
                                            <p:cTn id="287" dur="1" fill="hold">
                                              <p:stCondLst>
                                                <p:cond delay="0"/>
                                              </p:stCondLst>
                                            </p:cTn>
                                            <p:tgtEl>
                                              <p:spTgt spid="85"/>
                                            </p:tgtEl>
                                            <p:attrNameLst>
                                              <p:attrName>style.visibility</p:attrName>
                                            </p:attrNameLst>
                                          </p:cBhvr>
                                          <p:to>
                                            <p:strVal val="visible"/>
                                          </p:to>
                                        </p:set>
                                      </p:childTnLst>
                                    </p:cTn>
                                  </p:par>
                                  <p:par>
                                    <p:cTn id="288" presetID="42" presetClass="path" presetSubtype="0" accel="25000" decel="75000" fill="hold" grpId="1" nodeType="withEffect">
                                      <p:stCondLst>
                                        <p:cond delay="13500"/>
                                      </p:stCondLst>
                                      <p:childTnLst>
                                        <p:animMotion origin="layout" path="M 0.27708 -0.00047 L 0.56029 -0.13958 " pathEditMode="relative" rAng="0" ptsTypes="AA">
                                          <p:cBhvr>
                                            <p:cTn id="289" dur="750" spd="-100000" fill="hold"/>
                                            <p:tgtEl>
                                              <p:spTgt spid="85"/>
                                            </p:tgtEl>
                                            <p:attrNameLst>
                                              <p:attrName>ppt_x</p:attrName>
                                              <p:attrName>ppt_y</p:attrName>
                                            </p:attrNameLst>
                                          </p:cBhvr>
                                          <p:rCtr x="14128" y="-6944"/>
                                        </p:animMotion>
                                      </p:childTnLst>
                                    </p:cTn>
                                  </p:par>
                                  <p:par>
                                    <p:cTn id="290" presetID="1" presetClass="entr" presetSubtype="0" fill="hold" grpId="0" nodeType="withEffect">
                                      <p:stCondLst>
                                        <p:cond delay="13500"/>
                                      </p:stCondLst>
                                      <p:childTnLst>
                                        <p:set>
                                          <p:cBhvr>
                                            <p:cTn id="291" dur="1" fill="hold">
                                              <p:stCondLst>
                                                <p:cond delay="0"/>
                                              </p:stCondLst>
                                            </p:cTn>
                                            <p:tgtEl>
                                              <p:spTgt spid="70"/>
                                            </p:tgtEl>
                                            <p:attrNameLst>
                                              <p:attrName>style.visibility</p:attrName>
                                            </p:attrNameLst>
                                          </p:cBhvr>
                                          <p:to>
                                            <p:strVal val="visible"/>
                                          </p:to>
                                        </p:set>
                                      </p:childTnLst>
                                    </p:cTn>
                                  </p:par>
                                  <p:par>
                                    <p:cTn id="292" presetID="42" presetClass="path" presetSubtype="0" accel="25000" decel="75000" fill="hold" grpId="1" nodeType="withEffect">
                                      <p:stCondLst>
                                        <p:cond delay="13500"/>
                                      </p:stCondLst>
                                      <p:childTnLst>
                                        <p:animMotion origin="layout" path="M -0.28321 -0.0007 L -0.56029 -0.13959 " pathEditMode="relative" rAng="0" ptsTypes="AA">
                                          <p:cBhvr>
                                            <p:cTn id="293" dur="750" spd="-100000" fill="hold"/>
                                            <p:tgtEl>
                                              <p:spTgt spid="70"/>
                                            </p:tgtEl>
                                            <p:attrNameLst>
                                              <p:attrName>ppt_x</p:attrName>
                                              <p:attrName>ppt_y</p:attrName>
                                            </p:attrNameLst>
                                          </p:cBhvr>
                                          <p:rCtr x="-13750" y="-6968"/>
                                        </p:animMotion>
                                      </p:childTnLst>
                                    </p:cTn>
                                  </p:par>
                                  <p:par>
                                    <p:cTn id="294" presetID="63" presetClass="path" presetSubtype="0" accel="40000" decel="60000" fill="hold" grpId="2" nodeType="withEffect">
                                      <p:stCondLst>
                                        <p:cond delay="14200"/>
                                      </p:stCondLst>
                                      <p:childTnLst>
                                        <p:animMotion origin="layout" path="M -6.25E-7 -4.44444E-6 L 0.27708 -0.00046 " pathEditMode="relative" rAng="0" ptsTypes="AA">
                                          <p:cBhvr>
                                            <p:cTn id="295" dur="750" spd="-100000" fill="hold"/>
                                            <p:tgtEl>
                                              <p:spTgt spid="85"/>
                                            </p:tgtEl>
                                            <p:attrNameLst>
                                              <p:attrName>ppt_x</p:attrName>
                                              <p:attrName>ppt_y</p:attrName>
                                            </p:attrNameLst>
                                          </p:cBhvr>
                                          <p:rCtr x="13854" y="-23"/>
                                        </p:animMotion>
                                      </p:childTnLst>
                                    </p:cTn>
                                  </p:par>
                                  <p:par>
                                    <p:cTn id="296" presetID="35" presetClass="path" presetSubtype="0" accel="40000" decel="60000" fill="hold" grpId="2" nodeType="withEffect">
                                      <p:stCondLst>
                                        <p:cond delay="14200"/>
                                      </p:stCondLst>
                                      <p:childTnLst>
                                        <p:animMotion origin="layout" path="M 2.91667E-6 -4.44444E-6 L -0.28321 -0.00046 " pathEditMode="relative" rAng="0" ptsTypes="AA">
                                          <p:cBhvr>
                                            <p:cTn id="297" dur="750" spd="-100000" fill="hold"/>
                                            <p:tgtEl>
                                              <p:spTgt spid="70"/>
                                            </p:tgtEl>
                                            <p:attrNameLst>
                                              <p:attrName>ppt_x</p:attrName>
                                              <p:attrName>ppt_y</p:attrName>
                                            </p:attrNameLst>
                                          </p:cBhvr>
                                          <p:rCtr x="-14167" y="-23"/>
                                        </p:animMotion>
                                      </p:childTnLst>
                                    </p:cTn>
                                  </p:par>
                                  <p:par>
                                    <p:cTn id="298" presetID="16" presetClass="entr" presetSubtype="37" fill="hold" nodeType="withEffect">
                                      <p:stCondLst>
                                        <p:cond delay="14200"/>
                                      </p:stCondLst>
                                      <p:childTnLst>
                                        <p:set>
                                          <p:cBhvr>
                                            <p:cTn id="299" dur="1" fill="hold">
                                              <p:stCondLst>
                                                <p:cond delay="0"/>
                                              </p:stCondLst>
                                            </p:cTn>
                                            <p:tgtEl>
                                              <p:spTgt spid="113"/>
                                            </p:tgtEl>
                                            <p:attrNameLst>
                                              <p:attrName>style.visibility</p:attrName>
                                            </p:attrNameLst>
                                          </p:cBhvr>
                                          <p:to>
                                            <p:strVal val="visible"/>
                                          </p:to>
                                        </p:set>
                                        <p:animEffect transition="in" filter="barn(outVertical)">
                                          <p:cBhvr>
                                            <p:cTn id="300" dur="380"/>
                                            <p:tgtEl>
                                              <p:spTgt spid="113"/>
                                            </p:tgtEl>
                                          </p:cBhvr>
                                        </p:animEffect>
                                      </p:childTnLst>
                                    </p:cTn>
                                  </p:par>
                                  <p:par>
                                    <p:cTn id="301" presetID="22" presetClass="entr" presetSubtype="2" fill="hold" nodeType="withEffect">
                                      <p:stCondLst>
                                        <p:cond delay="14600"/>
                                      </p:stCondLst>
                                      <p:childTnLst>
                                        <p:set>
                                          <p:cBhvr>
                                            <p:cTn id="302" dur="1" fill="hold">
                                              <p:stCondLst>
                                                <p:cond delay="0"/>
                                              </p:stCondLst>
                                            </p:cTn>
                                            <p:tgtEl>
                                              <p:spTgt spid="112"/>
                                            </p:tgtEl>
                                            <p:attrNameLst>
                                              <p:attrName>style.visibility</p:attrName>
                                            </p:attrNameLst>
                                          </p:cBhvr>
                                          <p:to>
                                            <p:strVal val="visible"/>
                                          </p:to>
                                        </p:set>
                                        <p:animEffect transition="in" filter="wipe(right)">
                                          <p:cBhvr>
                                            <p:cTn id="303" dur="300"/>
                                            <p:tgtEl>
                                              <p:spTgt spid="112"/>
                                            </p:tgtEl>
                                          </p:cBhvr>
                                        </p:animEffect>
                                      </p:childTnLst>
                                    </p:cTn>
                                  </p:par>
                                  <p:par>
                                    <p:cTn id="304" presetID="22" presetClass="entr" presetSubtype="8" fill="hold" nodeType="withEffect">
                                      <p:stCondLst>
                                        <p:cond delay="14600"/>
                                      </p:stCondLst>
                                      <p:childTnLst>
                                        <p:set>
                                          <p:cBhvr>
                                            <p:cTn id="305" dur="1" fill="hold">
                                              <p:stCondLst>
                                                <p:cond delay="0"/>
                                              </p:stCondLst>
                                            </p:cTn>
                                            <p:tgtEl>
                                              <p:spTgt spid="114"/>
                                            </p:tgtEl>
                                            <p:attrNameLst>
                                              <p:attrName>style.visibility</p:attrName>
                                            </p:attrNameLst>
                                          </p:cBhvr>
                                          <p:to>
                                            <p:strVal val="visible"/>
                                          </p:to>
                                        </p:set>
                                        <p:animEffect transition="in" filter="wipe(left)">
                                          <p:cBhvr>
                                            <p:cTn id="306" dur="300"/>
                                            <p:tgtEl>
                                              <p:spTgt spid="114"/>
                                            </p:tgtEl>
                                          </p:cBhvr>
                                        </p:animEffect>
                                      </p:childTnLst>
                                    </p:cTn>
                                  </p:par>
                                  <p:par>
                                    <p:cTn id="307" presetID="63" presetClass="path" presetSubtype="0" accel="50000" decel="50000" fill="hold" grpId="5" nodeType="withEffect">
                                      <p:stCondLst>
                                        <p:cond delay="14900"/>
                                      </p:stCondLst>
                                      <p:childTnLst>
                                        <p:animMotion origin="layout" path="M -6.25E-7 -4.44444E-6 L 0.39362 -4.44444E-6 " pathEditMode="relative" rAng="0" ptsTypes="AA">
                                          <p:cBhvr>
                                            <p:cTn id="308" dur="750" fill="hold"/>
                                            <p:tgtEl>
                                              <p:spTgt spid="85"/>
                                            </p:tgtEl>
                                            <p:attrNameLst>
                                              <p:attrName>ppt_x</p:attrName>
                                              <p:attrName>ppt_y</p:attrName>
                                            </p:attrNameLst>
                                          </p:cBhvr>
                                          <p:rCtr x="19674" y="0"/>
                                        </p:animMotion>
                                      </p:childTnLst>
                                    </p:cTn>
                                  </p:par>
                                  <p:par>
                                    <p:cTn id="309" presetID="35" presetClass="path" presetSubtype="0" accel="50000" decel="50000" fill="hold" grpId="5" nodeType="withEffect">
                                      <p:stCondLst>
                                        <p:cond delay="14900"/>
                                      </p:stCondLst>
                                      <p:childTnLst>
                                        <p:animMotion origin="layout" path="M 2.91667E-6 -4.44444E-6 L -0.16667 -4.44444E-6 " pathEditMode="relative" rAng="0" ptsTypes="AA">
                                          <p:cBhvr>
                                            <p:cTn id="310" dur="750" fill="hold"/>
                                            <p:tgtEl>
                                              <p:spTgt spid="70"/>
                                            </p:tgtEl>
                                            <p:attrNameLst>
                                              <p:attrName>ppt_x</p:attrName>
                                              <p:attrName>ppt_y</p:attrName>
                                            </p:attrNameLst>
                                          </p:cBhvr>
                                          <p:rCtr x="-8333" y="0"/>
                                        </p:animMotion>
                                      </p:childTnLst>
                                    </p:cTn>
                                  </p:par>
                                  <p:par>
                                    <p:cTn id="311" presetID="63" presetClass="path" presetSubtype="0" decel="100000" fill="hold" grpId="6" nodeType="withEffect">
                                      <p:stCondLst>
                                        <p:cond delay="15600"/>
                                      </p:stCondLst>
                                      <p:childTnLst>
                                        <p:animMotion origin="layout" path="M -6.25E-7 -4.44444E-6 L 0.39362 -4.44444E-6 " pathEditMode="relative" rAng="0" ptsTypes="AA">
                                          <p:cBhvr>
                                            <p:cTn id="312" dur="750" spd="-100000" fill="hold"/>
                                            <p:tgtEl>
                                              <p:spTgt spid="85"/>
                                            </p:tgtEl>
                                            <p:attrNameLst>
                                              <p:attrName>ppt_x</p:attrName>
                                              <p:attrName>ppt_y</p:attrName>
                                            </p:attrNameLst>
                                          </p:cBhvr>
                                          <p:rCtr x="19674" y="0"/>
                                        </p:animMotion>
                                      </p:childTnLst>
                                    </p:cTn>
                                  </p:par>
                                  <p:par>
                                    <p:cTn id="313" presetID="35" presetClass="path" presetSubtype="0" decel="100000" fill="hold" grpId="6" nodeType="withEffect">
                                      <p:stCondLst>
                                        <p:cond delay="15600"/>
                                      </p:stCondLst>
                                      <p:childTnLst>
                                        <p:animMotion origin="layout" path="M 2.91667E-6 -4.44444E-6 L -0.16667 -4.44444E-6 " pathEditMode="relative" rAng="0" ptsTypes="AA">
                                          <p:cBhvr>
                                            <p:cTn id="314" dur="750" spd="-100000" fill="hold"/>
                                            <p:tgtEl>
                                              <p:spTgt spid="70"/>
                                            </p:tgtEl>
                                            <p:attrNameLst>
                                              <p:attrName>ppt_x</p:attrName>
                                              <p:attrName>ppt_y</p:attrName>
                                            </p:attrNameLst>
                                          </p:cBhvr>
                                          <p:rCtr x="-8333" y="0"/>
                                        </p:animMotion>
                                      </p:childTnLst>
                                    </p:cTn>
                                  </p:par>
                                  <p:par>
                                    <p:cTn id="315" presetID="53" presetClass="entr" presetSubtype="16" fill="hold" nodeType="withEffect">
                                      <p:stCondLst>
                                        <p:cond delay="1545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500" fill="hold"/>
                                            <p:tgtEl>
                                              <p:spTgt spid="36"/>
                                            </p:tgtEl>
                                            <p:attrNameLst>
                                              <p:attrName>ppt_w</p:attrName>
                                            </p:attrNameLst>
                                          </p:cBhvr>
                                          <p:tavLst>
                                            <p:tav tm="0">
                                              <p:val>
                                                <p:fltVal val="0"/>
                                              </p:val>
                                            </p:tav>
                                            <p:tav tm="100000">
                                              <p:val>
                                                <p:strVal val="#ppt_w"/>
                                              </p:val>
                                            </p:tav>
                                          </p:tavLst>
                                        </p:anim>
                                        <p:anim calcmode="lin" valueType="num">
                                          <p:cBhvr>
                                            <p:cTn id="318" dur="500" fill="hold"/>
                                            <p:tgtEl>
                                              <p:spTgt spid="36"/>
                                            </p:tgtEl>
                                            <p:attrNameLst>
                                              <p:attrName>ppt_h</p:attrName>
                                            </p:attrNameLst>
                                          </p:cBhvr>
                                          <p:tavLst>
                                            <p:tav tm="0">
                                              <p:val>
                                                <p:fltVal val="0"/>
                                              </p:val>
                                            </p:tav>
                                            <p:tav tm="100000">
                                              <p:val>
                                                <p:strVal val="#ppt_h"/>
                                              </p:val>
                                            </p:tav>
                                          </p:tavLst>
                                        </p:anim>
                                        <p:animEffect transition="in" filter="fade">
                                          <p:cBhvr>
                                            <p:cTn id="319" dur="500"/>
                                            <p:tgtEl>
                                              <p:spTgt spid="36"/>
                                            </p:tgtEl>
                                          </p:cBhvr>
                                        </p:animEffect>
                                      </p:childTnLst>
                                    </p:cTn>
                                  </p:par>
                                  <p:par>
                                    <p:cTn id="320" presetID="8" presetClass="emph" presetSubtype="0" fill="hold" nodeType="withEffect">
                                      <p:stCondLst>
                                        <p:cond delay="15400"/>
                                      </p:stCondLst>
                                      <p:childTnLst>
                                        <p:animRot by="-21600000">
                                          <p:cBhvr>
                                            <p:cTn id="321" dur="500" fill="hold"/>
                                            <p:tgtEl>
                                              <p:spTgt spid="36"/>
                                            </p:tgtEl>
                                            <p:attrNameLst>
                                              <p:attrName>r</p:attrName>
                                            </p:attrNameLst>
                                          </p:cBhvr>
                                        </p:animRot>
                                      </p:childTnLst>
                                    </p:cTn>
                                  </p:par>
                                  <p:par>
                                    <p:cTn id="322" presetID="2" presetClass="entr" presetSubtype="1" fill="hold" grpId="0" nodeType="withEffect">
                                      <p:stCondLst>
                                        <p:cond delay="15450"/>
                                      </p:stCondLst>
                                      <p:childTnLst>
                                        <p:set>
                                          <p:cBhvr>
                                            <p:cTn id="323" dur="1" fill="hold">
                                              <p:stCondLst>
                                                <p:cond delay="0"/>
                                              </p:stCondLst>
                                            </p:cTn>
                                            <p:tgtEl>
                                              <p:spTgt spid="148"/>
                                            </p:tgtEl>
                                            <p:attrNameLst>
                                              <p:attrName>style.visibility</p:attrName>
                                            </p:attrNameLst>
                                          </p:cBhvr>
                                          <p:to>
                                            <p:strVal val="visible"/>
                                          </p:to>
                                        </p:set>
                                        <p:anim calcmode="lin" valueType="num">
                                          <p:cBhvr additive="base">
                                            <p:cTn id="324" dur="500" fill="hold"/>
                                            <p:tgtEl>
                                              <p:spTgt spid="148"/>
                                            </p:tgtEl>
                                            <p:attrNameLst>
                                              <p:attrName>ppt_x</p:attrName>
                                            </p:attrNameLst>
                                          </p:cBhvr>
                                          <p:tavLst>
                                            <p:tav tm="0">
                                              <p:val>
                                                <p:strVal val="#ppt_x"/>
                                              </p:val>
                                            </p:tav>
                                            <p:tav tm="100000">
                                              <p:val>
                                                <p:strVal val="#ppt_x"/>
                                              </p:val>
                                            </p:tav>
                                          </p:tavLst>
                                        </p:anim>
                                        <p:anim calcmode="lin" valueType="num">
                                          <p:cBhvr additive="base">
                                            <p:cTn id="325" dur="500" fill="hold"/>
                                            <p:tgtEl>
                                              <p:spTgt spid="148"/>
                                            </p:tgtEl>
                                            <p:attrNameLst>
                                              <p:attrName>ppt_y</p:attrName>
                                            </p:attrNameLst>
                                          </p:cBhvr>
                                          <p:tavLst>
                                            <p:tav tm="0">
                                              <p:val>
                                                <p:strVal val="0-#ppt_h/2"/>
                                              </p:val>
                                            </p:tav>
                                            <p:tav tm="100000">
                                              <p:val>
                                                <p:strVal val="#ppt_y"/>
                                              </p:val>
                                            </p:tav>
                                          </p:tavLst>
                                        </p:anim>
                                      </p:childTnLst>
                                    </p:cTn>
                                  </p:par>
                                  <p:par>
                                    <p:cTn id="326" presetID="47" presetClass="entr" presetSubtype="0" fill="hold" grpId="0" nodeType="withEffect">
                                      <p:stCondLst>
                                        <p:cond delay="16000"/>
                                      </p:stCondLst>
                                      <p:childTnLst>
                                        <p:set>
                                          <p:cBhvr>
                                            <p:cTn id="327" dur="1" fill="hold">
                                              <p:stCondLst>
                                                <p:cond delay="0"/>
                                              </p:stCondLst>
                                            </p:cTn>
                                            <p:tgtEl>
                                              <p:spTgt spid="159"/>
                                            </p:tgtEl>
                                            <p:attrNameLst>
                                              <p:attrName>style.visibility</p:attrName>
                                            </p:attrNameLst>
                                          </p:cBhvr>
                                          <p:to>
                                            <p:strVal val="visible"/>
                                          </p:to>
                                        </p:set>
                                        <p:animEffect transition="in" filter="fade">
                                          <p:cBhvr>
                                            <p:cTn id="328" dur="350"/>
                                            <p:tgtEl>
                                              <p:spTgt spid="159"/>
                                            </p:tgtEl>
                                          </p:cBhvr>
                                        </p:animEffect>
                                        <p:anim calcmode="lin" valueType="num">
                                          <p:cBhvr>
                                            <p:cTn id="329" dur="350" fill="hold"/>
                                            <p:tgtEl>
                                              <p:spTgt spid="159"/>
                                            </p:tgtEl>
                                            <p:attrNameLst>
                                              <p:attrName>ppt_x</p:attrName>
                                            </p:attrNameLst>
                                          </p:cBhvr>
                                          <p:tavLst>
                                            <p:tav tm="0">
                                              <p:val>
                                                <p:strVal val="#ppt_x"/>
                                              </p:val>
                                            </p:tav>
                                            <p:tav tm="100000">
                                              <p:val>
                                                <p:strVal val="#ppt_x"/>
                                              </p:val>
                                            </p:tav>
                                          </p:tavLst>
                                        </p:anim>
                                        <p:anim calcmode="lin" valueType="num">
                                          <p:cBhvr>
                                            <p:cTn id="330" dur="350" fill="hold"/>
                                            <p:tgtEl>
                                              <p:spTgt spid="159"/>
                                            </p:tgtEl>
                                            <p:attrNameLst>
                                              <p:attrName>ppt_y</p:attrName>
                                            </p:attrNameLst>
                                          </p:cBhvr>
                                          <p:tavLst>
                                            <p:tav tm="0">
                                              <p:val>
                                                <p:strVal val="#ppt_y-.1"/>
                                              </p:val>
                                            </p:tav>
                                            <p:tav tm="100000">
                                              <p:val>
                                                <p:strVal val="#ppt_y"/>
                                              </p:val>
                                            </p:tav>
                                          </p:tavLst>
                                        </p:anim>
                                      </p:childTnLst>
                                    </p:cTn>
                                  </p:par>
                                  <p:par>
                                    <p:cTn id="331" presetID="47" presetClass="entr" presetSubtype="0" fill="hold" grpId="0" nodeType="withEffect">
                                      <p:stCondLst>
                                        <p:cond delay="16000"/>
                                      </p:stCondLst>
                                      <p:childTnLst>
                                        <p:set>
                                          <p:cBhvr>
                                            <p:cTn id="332" dur="1" fill="hold">
                                              <p:stCondLst>
                                                <p:cond delay="0"/>
                                              </p:stCondLst>
                                            </p:cTn>
                                            <p:tgtEl>
                                              <p:spTgt spid="165"/>
                                            </p:tgtEl>
                                            <p:attrNameLst>
                                              <p:attrName>style.visibility</p:attrName>
                                            </p:attrNameLst>
                                          </p:cBhvr>
                                          <p:to>
                                            <p:strVal val="visible"/>
                                          </p:to>
                                        </p:set>
                                        <p:animEffect transition="in" filter="fade">
                                          <p:cBhvr>
                                            <p:cTn id="333" dur="400"/>
                                            <p:tgtEl>
                                              <p:spTgt spid="165"/>
                                            </p:tgtEl>
                                          </p:cBhvr>
                                        </p:animEffect>
                                        <p:anim calcmode="lin" valueType="num">
                                          <p:cBhvr>
                                            <p:cTn id="334" dur="400" fill="hold"/>
                                            <p:tgtEl>
                                              <p:spTgt spid="165"/>
                                            </p:tgtEl>
                                            <p:attrNameLst>
                                              <p:attrName>ppt_x</p:attrName>
                                            </p:attrNameLst>
                                          </p:cBhvr>
                                          <p:tavLst>
                                            <p:tav tm="0">
                                              <p:val>
                                                <p:strVal val="#ppt_x"/>
                                              </p:val>
                                            </p:tav>
                                            <p:tav tm="100000">
                                              <p:val>
                                                <p:strVal val="#ppt_x"/>
                                              </p:val>
                                            </p:tav>
                                          </p:tavLst>
                                        </p:anim>
                                        <p:anim calcmode="lin" valueType="num">
                                          <p:cBhvr>
                                            <p:cTn id="335" dur="400" fill="hold"/>
                                            <p:tgtEl>
                                              <p:spTgt spid="165"/>
                                            </p:tgtEl>
                                            <p:attrNameLst>
                                              <p:attrName>ppt_y</p:attrName>
                                            </p:attrNameLst>
                                          </p:cBhvr>
                                          <p:tavLst>
                                            <p:tav tm="0">
                                              <p:val>
                                                <p:strVal val="#ppt_y-.1"/>
                                              </p:val>
                                            </p:tav>
                                            <p:tav tm="100000">
                                              <p:val>
                                                <p:strVal val="#ppt_y"/>
                                              </p:val>
                                            </p:tav>
                                          </p:tavLst>
                                        </p:anim>
                                      </p:childTnLst>
                                    </p:cTn>
                                  </p:par>
                                  <p:par>
                                    <p:cTn id="336" presetID="47" presetClass="entr" presetSubtype="0" fill="hold" grpId="0" nodeType="withEffect">
                                      <p:stCondLst>
                                        <p:cond delay="16000"/>
                                      </p:stCondLst>
                                      <p:childTnLst>
                                        <p:set>
                                          <p:cBhvr>
                                            <p:cTn id="337" dur="1" fill="hold">
                                              <p:stCondLst>
                                                <p:cond delay="0"/>
                                              </p:stCondLst>
                                            </p:cTn>
                                            <p:tgtEl>
                                              <p:spTgt spid="160"/>
                                            </p:tgtEl>
                                            <p:attrNameLst>
                                              <p:attrName>style.visibility</p:attrName>
                                            </p:attrNameLst>
                                          </p:cBhvr>
                                          <p:to>
                                            <p:strVal val="visible"/>
                                          </p:to>
                                        </p:set>
                                        <p:animEffect transition="in" filter="fade">
                                          <p:cBhvr>
                                            <p:cTn id="338" dur="500"/>
                                            <p:tgtEl>
                                              <p:spTgt spid="160"/>
                                            </p:tgtEl>
                                          </p:cBhvr>
                                        </p:animEffect>
                                        <p:anim calcmode="lin" valueType="num">
                                          <p:cBhvr>
                                            <p:cTn id="339" dur="500" fill="hold"/>
                                            <p:tgtEl>
                                              <p:spTgt spid="160"/>
                                            </p:tgtEl>
                                            <p:attrNameLst>
                                              <p:attrName>ppt_x</p:attrName>
                                            </p:attrNameLst>
                                          </p:cBhvr>
                                          <p:tavLst>
                                            <p:tav tm="0">
                                              <p:val>
                                                <p:strVal val="#ppt_x"/>
                                              </p:val>
                                            </p:tav>
                                            <p:tav tm="100000">
                                              <p:val>
                                                <p:strVal val="#ppt_x"/>
                                              </p:val>
                                            </p:tav>
                                          </p:tavLst>
                                        </p:anim>
                                        <p:anim calcmode="lin" valueType="num">
                                          <p:cBhvr>
                                            <p:cTn id="340" dur="500" fill="hold"/>
                                            <p:tgtEl>
                                              <p:spTgt spid="160"/>
                                            </p:tgtEl>
                                            <p:attrNameLst>
                                              <p:attrName>ppt_y</p:attrName>
                                            </p:attrNameLst>
                                          </p:cBhvr>
                                          <p:tavLst>
                                            <p:tav tm="0">
                                              <p:val>
                                                <p:strVal val="#ppt_y-.1"/>
                                              </p:val>
                                            </p:tav>
                                            <p:tav tm="100000">
                                              <p:val>
                                                <p:strVal val="#ppt_y"/>
                                              </p:val>
                                            </p:tav>
                                          </p:tavLst>
                                        </p:anim>
                                      </p:childTnLst>
                                    </p:cTn>
                                  </p:par>
                                  <p:par>
                                    <p:cTn id="341" presetID="47" presetClass="entr" presetSubtype="0" fill="hold" grpId="0" nodeType="withEffect">
                                      <p:stCondLst>
                                        <p:cond delay="16050"/>
                                      </p:stCondLst>
                                      <p:childTnLst>
                                        <p:set>
                                          <p:cBhvr>
                                            <p:cTn id="342" dur="1" fill="hold">
                                              <p:stCondLst>
                                                <p:cond delay="0"/>
                                              </p:stCondLst>
                                            </p:cTn>
                                            <p:tgtEl>
                                              <p:spTgt spid="161"/>
                                            </p:tgtEl>
                                            <p:attrNameLst>
                                              <p:attrName>style.visibility</p:attrName>
                                            </p:attrNameLst>
                                          </p:cBhvr>
                                          <p:to>
                                            <p:strVal val="visible"/>
                                          </p:to>
                                        </p:set>
                                        <p:animEffect transition="in" filter="fade">
                                          <p:cBhvr>
                                            <p:cTn id="343" dur="450"/>
                                            <p:tgtEl>
                                              <p:spTgt spid="161"/>
                                            </p:tgtEl>
                                          </p:cBhvr>
                                        </p:animEffect>
                                        <p:anim calcmode="lin" valueType="num">
                                          <p:cBhvr>
                                            <p:cTn id="344" dur="450" fill="hold"/>
                                            <p:tgtEl>
                                              <p:spTgt spid="161"/>
                                            </p:tgtEl>
                                            <p:attrNameLst>
                                              <p:attrName>ppt_x</p:attrName>
                                            </p:attrNameLst>
                                          </p:cBhvr>
                                          <p:tavLst>
                                            <p:tav tm="0">
                                              <p:val>
                                                <p:strVal val="#ppt_x"/>
                                              </p:val>
                                            </p:tav>
                                            <p:tav tm="100000">
                                              <p:val>
                                                <p:strVal val="#ppt_x"/>
                                              </p:val>
                                            </p:tav>
                                          </p:tavLst>
                                        </p:anim>
                                        <p:anim calcmode="lin" valueType="num">
                                          <p:cBhvr>
                                            <p:cTn id="345" dur="450" fill="hold"/>
                                            <p:tgtEl>
                                              <p:spTgt spid="161"/>
                                            </p:tgtEl>
                                            <p:attrNameLst>
                                              <p:attrName>ppt_y</p:attrName>
                                            </p:attrNameLst>
                                          </p:cBhvr>
                                          <p:tavLst>
                                            <p:tav tm="0">
                                              <p:val>
                                                <p:strVal val="#ppt_y-.1"/>
                                              </p:val>
                                            </p:tav>
                                            <p:tav tm="100000">
                                              <p:val>
                                                <p:strVal val="#ppt_y"/>
                                              </p:val>
                                            </p:tav>
                                          </p:tavLst>
                                        </p:anim>
                                      </p:childTnLst>
                                    </p:cTn>
                                  </p:par>
                                  <p:par>
                                    <p:cTn id="346" presetID="47" presetClass="entr" presetSubtype="0" fill="hold" grpId="0" nodeType="withEffect">
                                      <p:stCondLst>
                                        <p:cond delay="16050"/>
                                      </p:stCondLst>
                                      <p:childTnLst>
                                        <p:set>
                                          <p:cBhvr>
                                            <p:cTn id="347" dur="1" fill="hold">
                                              <p:stCondLst>
                                                <p:cond delay="0"/>
                                              </p:stCondLst>
                                            </p:cTn>
                                            <p:tgtEl>
                                              <p:spTgt spid="162"/>
                                            </p:tgtEl>
                                            <p:attrNameLst>
                                              <p:attrName>style.visibility</p:attrName>
                                            </p:attrNameLst>
                                          </p:cBhvr>
                                          <p:to>
                                            <p:strVal val="visible"/>
                                          </p:to>
                                        </p:set>
                                        <p:animEffect transition="in" filter="fade">
                                          <p:cBhvr>
                                            <p:cTn id="348" dur="450"/>
                                            <p:tgtEl>
                                              <p:spTgt spid="162"/>
                                            </p:tgtEl>
                                          </p:cBhvr>
                                        </p:animEffect>
                                        <p:anim calcmode="lin" valueType="num">
                                          <p:cBhvr>
                                            <p:cTn id="349" dur="450" fill="hold"/>
                                            <p:tgtEl>
                                              <p:spTgt spid="162"/>
                                            </p:tgtEl>
                                            <p:attrNameLst>
                                              <p:attrName>ppt_x</p:attrName>
                                            </p:attrNameLst>
                                          </p:cBhvr>
                                          <p:tavLst>
                                            <p:tav tm="0">
                                              <p:val>
                                                <p:strVal val="#ppt_x"/>
                                              </p:val>
                                            </p:tav>
                                            <p:tav tm="100000">
                                              <p:val>
                                                <p:strVal val="#ppt_x"/>
                                              </p:val>
                                            </p:tav>
                                          </p:tavLst>
                                        </p:anim>
                                        <p:anim calcmode="lin" valueType="num">
                                          <p:cBhvr>
                                            <p:cTn id="350" dur="450" fill="hold"/>
                                            <p:tgtEl>
                                              <p:spTgt spid="162"/>
                                            </p:tgtEl>
                                            <p:attrNameLst>
                                              <p:attrName>ppt_y</p:attrName>
                                            </p:attrNameLst>
                                          </p:cBhvr>
                                          <p:tavLst>
                                            <p:tav tm="0">
                                              <p:val>
                                                <p:strVal val="#ppt_y-.1"/>
                                              </p:val>
                                            </p:tav>
                                            <p:tav tm="100000">
                                              <p:val>
                                                <p:strVal val="#ppt_y"/>
                                              </p:val>
                                            </p:tav>
                                          </p:tavLst>
                                        </p:anim>
                                      </p:childTnLst>
                                    </p:cTn>
                                  </p:par>
                                  <p:par>
                                    <p:cTn id="351" presetID="47" presetClass="entr" presetSubtype="0" fill="hold" grpId="0" nodeType="withEffect">
                                      <p:stCondLst>
                                        <p:cond delay="16100"/>
                                      </p:stCondLst>
                                      <p:childTnLst>
                                        <p:set>
                                          <p:cBhvr>
                                            <p:cTn id="352" dur="1" fill="hold">
                                              <p:stCondLst>
                                                <p:cond delay="0"/>
                                              </p:stCondLst>
                                            </p:cTn>
                                            <p:tgtEl>
                                              <p:spTgt spid="163"/>
                                            </p:tgtEl>
                                            <p:attrNameLst>
                                              <p:attrName>style.visibility</p:attrName>
                                            </p:attrNameLst>
                                          </p:cBhvr>
                                          <p:to>
                                            <p:strVal val="visible"/>
                                          </p:to>
                                        </p:set>
                                        <p:animEffect transition="in" filter="fade">
                                          <p:cBhvr>
                                            <p:cTn id="353" dur="450"/>
                                            <p:tgtEl>
                                              <p:spTgt spid="163"/>
                                            </p:tgtEl>
                                          </p:cBhvr>
                                        </p:animEffect>
                                        <p:anim calcmode="lin" valueType="num">
                                          <p:cBhvr>
                                            <p:cTn id="354" dur="450" fill="hold"/>
                                            <p:tgtEl>
                                              <p:spTgt spid="163"/>
                                            </p:tgtEl>
                                            <p:attrNameLst>
                                              <p:attrName>ppt_x</p:attrName>
                                            </p:attrNameLst>
                                          </p:cBhvr>
                                          <p:tavLst>
                                            <p:tav tm="0">
                                              <p:val>
                                                <p:strVal val="#ppt_x"/>
                                              </p:val>
                                            </p:tav>
                                            <p:tav tm="100000">
                                              <p:val>
                                                <p:strVal val="#ppt_x"/>
                                              </p:val>
                                            </p:tav>
                                          </p:tavLst>
                                        </p:anim>
                                        <p:anim calcmode="lin" valueType="num">
                                          <p:cBhvr>
                                            <p:cTn id="355" dur="450" fill="hold"/>
                                            <p:tgtEl>
                                              <p:spTgt spid="163"/>
                                            </p:tgtEl>
                                            <p:attrNameLst>
                                              <p:attrName>ppt_y</p:attrName>
                                            </p:attrNameLst>
                                          </p:cBhvr>
                                          <p:tavLst>
                                            <p:tav tm="0">
                                              <p:val>
                                                <p:strVal val="#ppt_y-.1"/>
                                              </p:val>
                                            </p:tav>
                                            <p:tav tm="100000">
                                              <p:val>
                                                <p:strVal val="#ppt_y"/>
                                              </p:val>
                                            </p:tav>
                                          </p:tavLst>
                                        </p:anim>
                                      </p:childTnLst>
                                    </p:cTn>
                                  </p:par>
                                  <p:par>
                                    <p:cTn id="356" presetID="47" presetClass="entr" presetSubtype="0" fill="hold" grpId="0" nodeType="withEffect">
                                      <p:stCondLst>
                                        <p:cond delay="16100"/>
                                      </p:stCondLst>
                                      <p:childTnLst>
                                        <p:set>
                                          <p:cBhvr>
                                            <p:cTn id="357" dur="1" fill="hold">
                                              <p:stCondLst>
                                                <p:cond delay="0"/>
                                              </p:stCondLst>
                                            </p:cTn>
                                            <p:tgtEl>
                                              <p:spTgt spid="164"/>
                                            </p:tgtEl>
                                            <p:attrNameLst>
                                              <p:attrName>style.visibility</p:attrName>
                                            </p:attrNameLst>
                                          </p:cBhvr>
                                          <p:to>
                                            <p:strVal val="visible"/>
                                          </p:to>
                                        </p:set>
                                        <p:animEffect transition="in" filter="fade">
                                          <p:cBhvr>
                                            <p:cTn id="358" dur="300"/>
                                            <p:tgtEl>
                                              <p:spTgt spid="164"/>
                                            </p:tgtEl>
                                          </p:cBhvr>
                                        </p:animEffect>
                                        <p:anim calcmode="lin" valueType="num">
                                          <p:cBhvr>
                                            <p:cTn id="359" dur="300" fill="hold"/>
                                            <p:tgtEl>
                                              <p:spTgt spid="164"/>
                                            </p:tgtEl>
                                            <p:attrNameLst>
                                              <p:attrName>ppt_x</p:attrName>
                                            </p:attrNameLst>
                                          </p:cBhvr>
                                          <p:tavLst>
                                            <p:tav tm="0">
                                              <p:val>
                                                <p:strVal val="#ppt_x"/>
                                              </p:val>
                                            </p:tav>
                                            <p:tav tm="100000">
                                              <p:val>
                                                <p:strVal val="#ppt_x"/>
                                              </p:val>
                                            </p:tav>
                                          </p:tavLst>
                                        </p:anim>
                                        <p:anim calcmode="lin" valueType="num">
                                          <p:cBhvr>
                                            <p:cTn id="360" dur="300" fill="hold"/>
                                            <p:tgtEl>
                                              <p:spTgt spid="164"/>
                                            </p:tgtEl>
                                            <p:attrNameLst>
                                              <p:attrName>ppt_y</p:attrName>
                                            </p:attrNameLst>
                                          </p:cBhvr>
                                          <p:tavLst>
                                            <p:tav tm="0">
                                              <p:val>
                                                <p:strVal val="#ppt_y-.1"/>
                                              </p:val>
                                            </p:tav>
                                            <p:tav tm="100000">
                                              <p:val>
                                                <p:strVal val="#ppt_y"/>
                                              </p:val>
                                            </p:tav>
                                          </p:tavLst>
                                        </p:anim>
                                      </p:childTnLst>
                                    </p:cTn>
                                  </p:par>
                                  <p:par>
                                    <p:cTn id="361" presetID="47" presetClass="entr" presetSubtype="0" fill="hold" grpId="0" nodeType="withEffect">
                                      <p:stCondLst>
                                        <p:cond delay="16150"/>
                                      </p:stCondLst>
                                      <p:childTnLst>
                                        <p:set>
                                          <p:cBhvr>
                                            <p:cTn id="362" dur="1" fill="hold">
                                              <p:stCondLst>
                                                <p:cond delay="0"/>
                                              </p:stCondLst>
                                            </p:cTn>
                                            <p:tgtEl>
                                              <p:spTgt spid="166"/>
                                            </p:tgtEl>
                                            <p:attrNameLst>
                                              <p:attrName>style.visibility</p:attrName>
                                            </p:attrNameLst>
                                          </p:cBhvr>
                                          <p:to>
                                            <p:strVal val="visible"/>
                                          </p:to>
                                        </p:set>
                                        <p:animEffect transition="in" filter="fade">
                                          <p:cBhvr>
                                            <p:cTn id="363" dur="350"/>
                                            <p:tgtEl>
                                              <p:spTgt spid="166"/>
                                            </p:tgtEl>
                                          </p:cBhvr>
                                        </p:animEffect>
                                        <p:anim calcmode="lin" valueType="num">
                                          <p:cBhvr>
                                            <p:cTn id="364" dur="350" fill="hold"/>
                                            <p:tgtEl>
                                              <p:spTgt spid="166"/>
                                            </p:tgtEl>
                                            <p:attrNameLst>
                                              <p:attrName>ppt_x</p:attrName>
                                            </p:attrNameLst>
                                          </p:cBhvr>
                                          <p:tavLst>
                                            <p:tav tm="0">
                                              <p:val>
                                                <p:strVal val="#ppt_x"/>
                                              </p:val>
                                            </p:tav>
                                            <p:tav tm="100000">
                                              <p:val>
                                                <p:strVal val="#ppt_x"/>
                                              </p:val>
                                            </p:tav>
                                          </p:tavLst>
                                        </p:anim>
                                        <p:anim calcmode="lin" valueType="num">
                                          <p:cBhvr>
                                            <p:cTn id="365" dur="350" fill="hold"/>
                                            <p:tgtEl>
                                              <p:spTgt spid="166"/>
                                            </p:tgtEl>
                                            <p:attrNameLst>
                                              <p:attrName>ppt_y</p:attrName>
                                            </p:attrNameLst>
                                          </p:cBhvr>
                                          <p:tavLst>
                                            <p:tav tm="0">
                                              <p:val>
                                                <p:strVal val="#ppt_y-.1"/>
                                              </p:val>
                                            </p:tav>
                                            <p:tav tm="100000">
                                              <p:val>
                                                <p:strVal val="#ppt_y"/>
                                              </p:val>
                                            </p:tav>
                                          </p:tavLst>
                                        </p:anim>
                                      </p:childTnLst>
                                    </p:cTn>
                                  </p:par>
                                  <p:par>
                                    <p:cTn id="366" presetID="47" presetClass="entr" presetSubtype="0" fill="hold" grpId="0" nodeType="withEffect">
                                      <p:stCondLst>
                                        <p:cond delay="16150"/>
                                      </p:stCondLst>
                                      <p:childTnLst>
                                        <p:set>
                                          <p:cBhvr>
                                            <p:cTn id="367" dur="1" fill="hold">
                                              <p:stCondLst>
                                                <p:cond delay="0"/>
                                              </p:stCondLst>
                                            </p:cTn>
                                            <p:tgtEl>
                                              <p:spTgt spid="167"/>
                                            </p:tgtEl>
                                            <p:attrNameLst>
                                              <p:attrName>style.visibility</p:attrName>
                                            </p:attrNameLst>
                                          </p:cBhvr>
                                          <p:to>
                                            <p:strVal val="visible"/>
                                          </p:to>
                                        </p:set>
                                        <p:animEffect transition="in" filter="fade">
                                          <p:cBhvr>
                                            <p:cTn id="368" dur="350"/>
                                            <p:tgtEl>
                                              <p:spTgt spid="167"/>
                                            </p:tgtEl>
                                          </p:cBhvr>
                                        </p:animEffect>
                                        <p:anim calcmode="lin" valueType="num">
                                          <p:cBhvr>
                                            <p:cTn id="369" dur="350" fill="hold"/>
                                            <p:tgtEl>
                                              <p:spTgt spid="167"/>
                                            </p:tgtEl>
                                            <p:attrNameLst>
                                              <p:attrName>ppt_x</p:attrName>
                                            </p:attrNameLst>
                                          </p:cBhvr>
                                          <p:tavLst>
                                            <p:tav tm="0">
                                              <p:val>
                                                <p:strVal val="#ppt_x"/>
                                              </p:val>
                                            </p:tav>
                                            <p:tav tm="100000">
                                              <p:val>
                                                <p:strVal val="#ppt_x"/>
                                              </p:val>
                                            </p:tav>
                                          </p:tavLst>
                                        </p:anim>
                                        <p:anim calcmode="lin" valueType="num">
                                          <p:cBhvr>
                                            <p:cTn id="370" dur="350" fill="hold"/>
                                            <p:tgtEl>
                                              <p:spTgt spid="167"/>
                                            </p:tgtEl>
                                            <p:attrNameLst>
                                              <p:attrName>ppt_y</p:attrName>
                                            </p:attrNameLst>
                                          </p:cBhvr>
                                          <p:tavLst>
                                            <p:tav tm="0">
                                              <p:val>
                                                <p:strVal val="#ppt_y-.1"/>
                                              </p:val>
                                            </p:tav>
                                            <p:tav tm="100000">
                                              <p:val>
                                                <p:strVal val="#ppt_y"/>
                                              </p:val>
                                            </p:tav>
                                          </p:tavLst>
                                        </p:anim>
                                      </p:childTnLst>
                                    </p:cTn>
                                  </p:par>
                                  <p:par>
                                    <p:cTn id="371" presetID="47" presetClass="entr" presetSubtype="0" fill="hold" grpId="0" nodeType="withEffect">
                                      <p:stCondLst>
                                        <p:cond delay="16200"/>
                                      </p:stCondLst>
                                      <p:childTnLst>
                                        <p:set>
                                          <p:cBhvr>
                                            <p:cTn id="372" dur="1" fill="hold">
                                              <p:stCondLst>
                                                <p:cond delay="0"/>
                                              </p:stCondLst>
                                            </p:cTn>
                                            <p:tgtEl>
                                              <p:spTgt spid="168"/>
                                            </p:tgtEl>
                                            <p:attrNameLst>
                                              <p:attrName>style.visibility</p:attrName>
                                            </p:attrNameLst>
                                          </p:cBhvr>
                                          <p:to>
                                            <p:strVal val="visible"/>
                                          </p:to>
                                        </p:set>
                                        <p:animEffect transition="in" filter="fade">
                                          <p:cBhvr>
                                            <p:cTn id="373" dur="300"/>
                                            <p:tgtEl>
                                              <p:spTgt spid="168"/>
                                            </p:tgtEl>
                                          </p:cBhvr>
                                        </p:animEffect>
                                        <p:anim calcmode="lin" valueType="num">
                                          <p:cBhvr>
                                            <p:cTn id="374" dur="300" fill="hold"/>
                                            <p:tgtEl>
                                              <p:spTgt spid="168"/>
                                            </p:tgtEl>
                                            <p:attrNameLst>
                                              <p:attrName>ppt_x</p:attrName>
                                            </p:attrNameLst>
                                          </p:cBhvr>
                                          <p:tavLst>
                                            <p:tav tm="0">
                                              <p:val>
                                                <p:strVal val="#ppt_x"/>
                                              </p:val>
                                            </p:tav>
                                            <p:tav tm="100000">
                                              <p:val>
                                                <p:strVal val="#ppt_x"/>
                                              </p:val>
                                            </p:tav>
                                          </p:tavLst>
                                        </p:anim>
                                        <p:anim calcmode="lin" valueType="num">
                                          <p:cBhvr>
                                            <p:cTn id="375" dur="300" fill="hold"/>
                                            <p:tgtEl>
                                              <p:spTgt spid="168"/>
                                            </p:tgtEl>
                                            <p:attrNameLst>
                                              <p:attrName>ppt_y</p:attrName>
                                            </p:attrNameLst>
                                          </p:cBhvr>
                                          <p:tavLst>
                                            <p:tav tm="0">
                                              <p:val>
                                                <p:strVal val="#ppt_y-.1"/>
                                              </p:val>
                                            </p:tav>
                                            <p:tav tm="100000">
                                              <p:val>
                                                <p:strVal val="#ppt_y"/>
                                              </p:val>
                                            </p:tav>
                                          </p:tavLst>
                                        </p:anim>
                                      </p:childTnLst>
                                    </p:cTn>
                                  </p:par>
                                  <p:par>
                                    <p:cTn id="376" presetID="0" presetClass="path" presetSubtype="0" accel="50000" decel="50000" fill="hold" grpId="1" nodeType="withEffect">
                                      <p:stCondLst>
                                        <p:cond delay="16500"/>
                                      </p:stCondLst>
                                      <p:childTnLst>
                                        <p:animMotion origin="layout" path="M 3.75E-6 -0.00069 C 0.06666 0.01042 0.11471 -0.05995 0.15299 -0.06597 C 0.19101 -0.07222 0.20768 -0.03819 0.22877 -0.03704 C 0.24987 -0.03565 0.27382 -0.05648 0.28619 -0.06667 " pathEditMode="relative" rAng="0" ptsTypes="AAAA">
                                          <p:cBhvr>
                                            <p:cTn id="377" dur="2000" fill="hold"/>
                                            <p:tgtEl>
                                              <p:spTgt spid="161"/>
                                            </p:tgtEl>
                                            <p:attrNameLst>
                                              <p:attrName>ppt_x</p:attrName>
                                              <p:attrName>ppt_y</p:attrName>
                                            </p:attrNameLst>
                                          </p:cBhvr>
                                          <p:rCtr x="14310" y="-3241"/>
                                        </p:animMotion>
                                      </p:childTnLst>
                                    </p:cTn>
                                  </p:par>
                                  <p:par>
                                    <p:cTn id="378" presetID="0" presetClass="path" presetSubtype="0" accel="50000" decel="50000" fill="hold" grpId="1" nodeType="withEffect">
                                      <p:stCondLst>
                                        <p:cond delay="16600"/>
                                      </p:stCondLst>
                                      <p:childTnLst>
                                        <p:animMotion origin="layout" path="M -4.79167E-6 -4.07407E-6 C 0.04336 -0.00463 0.07422 -0.0743 0.10209 -0.08634 C 0.12982 -0.09861 0.14597 -0.07083 0.16654 -0.07291 C 0.1875 -0.07523 0.2073 -0.09884 0.22644 -0.09976 C 0.24623 -0.10115 0.27904 -0.06851 0.29636 -0.08564 " pathEditMode="relative" rAng="0" ptsTypes="AAAAA">
                                          <p:cBhvr>
                                            <p:cTn id="379" dur="1900" fill="hold"/>
                                            <p:tgtEl>
                                              <p:spTgt spid="159"/>
                                            </p:tgtEl>
                                            <p:attrNameLst>
                                              <p:attrName>ppt_x</p:attrName>
                                              <p:attrName>ppt_y</p:attrName>
                                            </p:attrNameLst>
                                          </p:cBhvr>
                                          <p:rCtr x="14818" y="-5000"/>
                                        </p:animMotion>
                                      </p:childTnLst>
                                    </p:cTn>
                                  </p:par>
                                  <p:par>
                                    <p:cTn id="380" presetID="10" presetClass="exit" presetSubtype="0" fill="hold" grpId="2" nodeType="withEffect">
                                      <p:stCondLst>
                                        <p:cond delay="18250"/>
                                      </p:stCondLst>
                                      <p:childTnLst>
                                        <p:animEffect transition="out" filter="fade">
                                          <p:cBhvr>
                                            <p:cTn id="381" dur="250"/>
                                            <p:tgtEl>
                                              <p:spTgt spid="161"/>
                                            </p:tgtEl>
                                          </p:cBhvr>
                                        </p:animEffect>
                                        <p:set>
                                          <p:cBhvr>
                                            <p:cTn id="382" dur="1" fill="hold">
                                              <p:stCondLst>
                                                <p:cond delay="249"/>
                                              </p:stCondLst>
                                            </p:cTn>
                                            <p:tgtEl>
                                              <p:spTgt spid="161"/>
                                            </p:tgtEl>
                                            <p:attrNameLst>
                                              <p:attrName>style.visibility</p:attrName>
                                            </p:attrNameLst>
                                          </p:cBhvr>
                                          <p:to>
                                            <p:strVal val="hidden"/>
                                          </p:to>
                                        </p:set>
                                      </p:childTnLst>
                                    </p:cTn>
                                  </p:par>
                                  <p:par>
                                    <p:cTn id="383" presetID="10" presetClass="exit" presetSubtype="0" fill="hold" grpId="2" nodeType="withEffect">
                                      <p:stCondLst>
                                        <p:cond delay="18000"/>
                                      </p:stCondLst>
                                      <p:childTnLst>
                                        <p:animEffect transition="out" filter="fade">
                                          <p:cBhvr>
                                            <p:cTn id="384" dur="500"/>
                                            <p:tgtEl>
                                              <p:spTgt spid="159"/>
                                            </p:tgtEl>
                                          </p:cBhvr>
                                        </p:animEffect>
                                        <p:set>
                                          <p:cBhvr>
                                            <p:cTn id="385" dur="1" fill="hold">
                                              <p:stCondLst>
                                                <p:cond delay="499"/>
                                              </p:stCondLst>
                                            </p:cTn>
                                            <p:tgtEl>
                                              <p:spTgt spid="159"/>
                                            </p:tgtEl>
                                            <p:attrNameLst>
                                              <p:attrName>style.visibility</p:attrName>
                                            </p:attrNameLst>
                                          </p:cBhvr>
                                          <p:to>
                                            <p:strVal val="hidden"/>
                                          </p:to>
                                        </p:set>
                                      </p:childTnLst>
                                    </p:cTn>
                                  </p:par>
                                  <p:par>
                                    <p:cTn id="386" presetID="22" presetClass="entr" presetSubtype="8" fill="hold" grpId="0" nodeType="withEffect">
                                      <p:stCondLst>
                                        <p:cond delay="17450"/>
                                      </p:stCondLst>
                                      <p:childTnLst>
                                        <p:set>
                                          <p:cBhvr>
                                            <p:cTn id="387" dur="1" fill="hold">
                                              <p:stCondLst>
                                                <p:cond delay="0"/>
                                              </p:stCondLst>
                                            </p:cTn>
                                            <p:tgtEl>
                                              <p:spTgt spid="103"/>
                                            </p:tgtEl>
                                            <p:attrNameLst>
                                              <p:attrName>style.visibility</p:attrName>
                                            </p:attrNameLst>
                                          </p:cBhvr>
                                          <p:to>
                                            <p:strVal val="visible"/>
                                          </p:to>
                                        </p:set>
                                        <p:animEffect transition="in" filter="wipe(left)">
                                          <p:cBhvr>
                                            <p:cTn id="388" dur="1000"/>
                                            <p:tgtEl>
                                              <p:spTgt spid="103"/>
                                            </p:tgtEl>
                                          </p:cBhvr>
                                        </p:animEffect>
                                      </p:childTnLst>
                                    </p:cTn>
                                  </p:par>
                                  <p:par>
                                    <p:cTn id="389" presetID="0" presetClass="path" presetSubtype="0" accel="50000" decel="50000" fill="hold" grpId="1" nodeType="withEffect">
                                      <p:stCondLst>
                                        <p:cond delay="18450"/>
                                      </p:stCondLst>
                                      <p:childTnLst>
                                        <p:animMotion origin="layout" path="M 0.00065 4.81481E-6 L 0.18112 0.04907 " pathEditMode="relative" rAng="0" ptsTypes="AA">
                                          <p:cBhvr>
                                            <p:cTn id="390" dur="1000" fill="hold"/>
                                            <p:tgtEl>
                                              <p:spTgt spid="167"/>
                                            </p:tgtEl>
                                            <p:attrNameLst>
                                              <p:attrName>ppt_x</p:attrName>
                                              <p:attrName>ppt_y</p:attrName>
                                            </p:attrNameLst>
                                          </p:cBhvr>
                                          <p:rCtr x="9023" y="2454"/>
                                        </p:animMotion>
                                      </p:childTnLst>
                                    </p:cTn>
                                  </p:par>
                                  <p:par>
                                    <p:cTn id="391" presetID="10" presetClass="exit" presetSubtype="0" fill="hold" grpId="2" nodeType="withEffect">
                                      <p:stCondLst>
                                        <p:cond delay="19000"/>
                                      </p:stCondLst>
                                      <p:childTnLst>
                                        <p:animEffect transition="out" filter="fade">
                                          <p:cBhvr>
                                            <p:cTn id="392" dur="500"/>
                                            <p:tgtEl>
                                              <p:spTgt spid="167"/>
                                            </p:tgtEl>
                                          </p:cBhvr>
                                        </p:animEffect>
                                        <p:set>
                                          <p:cBhvr>
                                            <p:cTn id="393" dur="1" fill="hold">
                                              <p:stCondLst>
                                                <p:cond delay="499"/>
                                              </p:stCondLst>
                                            </p:cTn>
                                            <p:tgtEl>
                                              <p:spTgt spid="167"/>
                                            </p:tgtEl>
                                            <p:attrNameLst>
                                              <p:attrName>style.visibility</p:attrName>
                                            </p:attrNameLst>
                                          </p:cBhvr>
                                          <p:to>
                                            <p:strVal val="hidden"/>
                                          </p:to>
                                        </p:set>
                                      </p:childTnLst>
                                    </p:cTn>
                                  </p:par>
                                  <p:par>
                                    <p:cTn id="394" presetID="42" presetClass="path" presetSubtype="0" accel="50000" decel="50000" fill="hold" grpId="1" nodeType="withEffect">
                                      <p:stCondLst>
                                        <p:cond delay="18500"/>
                                      </p:stCondLst>
                                      <p:childTnLst>
                                        <p:animMotion origin="layout" path="M 2.08333E-7 -2.96296E-6 L 0.10885 0.06412 " pathEditMode="relative" rAng="0" ptsTypes="AA">
                                          <p:cBhvr>
                                            <p:cTn id="395" dur="1000" fill="hold"/>
                                            <p:tgtEl>
                                              <p:spTgt spid="168"/>
                                            </p:tgtEl>
                                            <p:attrNameLst>
                                              <p:attrName>ppt_x</p:attrName>
                                              <p:attrName>ppt_y</p:attrName>
                                            </p:attrNameLst>
                                          </p:cBhvr>
                                          <p:rCtr x="5443" y="3194"/>
                                        </p:animMotion>
                                      </p:childTnLst>
                                    </p:cTn>
                                  </p:par>
                                  <p:par>
                                    <p:cTn id="396" presetID="10" presetClass="exit" presetSubtype="0" fill="hold" grpId="2" nodeType="withEffect">
                                      <p:stCondLst>
                                        <p:cond delay="19000"/>
                                      </p:stCondLst>
                                      <p:childTnLst>
                                        <p:animEffect transition="out" filter="fade">
                                          <p:cBhvr>
                                            <p:cTn id="397" dur="500"/>
                                            <p:tgtEl>
                                              <p:spTgt spid="168"/>
                                            </p:tgtEl>
                                          </p:cBhvr>
                                        </p:animEffect>
                                        <p:set>
                                          <p:cBhvr>
                                            <p:cTn id="398" dur="1" fill="hold">
                                              <p:stCondLst>
                                                <p:cond delay="499"/>
                                              </p:stCondLst>
                                            </p:cTn>
                                            <p:tgtEl>
                                              <p:spTgt spid="168"/>
                                            </p:tgtEl>
                                            <p:attrNameLst>
                                              <p:attrName>style.visibility</p:attrName>
                                            </p:attrNameLst>
                                          </p:cBhvr>
                                          <p:to>
                                            <p:strVal val="hidden"/>
                                          </p:to>
                                        </p:set>
                                      </p:childTnLst>
                                    </p:cTn>
                                  </p:par>
                                  <p:par>
                                    <p:cTn id="399" presetID="42" presetClass="path" presetSubtype="0" accel="50000" decel="50000" fill="hold" grpId="1" nodeType="withEffect">
                                      <p:stCondLst>
                                        <p:cond delay="18600"/>
                                      </p:stCondLst>
                                      <p:childTnLst>
                                        <p:animMotion origin="layout" path="M -2.29167E-6 -7.40741E-7 L 0.22748 0.02755 " pathEditMode="relative" rAng="0" ptsTypes="AA">
                                          <p:cBhvr>
                                            <p:cTn id="400" dur="1000" fill="hold"/>
                                            <p:tgtEl>
                                              <p:spTgt spid="160"/>
                                            </p:tgtEl>
                                            <p:attrNameLst>
                                              <p:attrName>ppt_x</p:attrName>
                                              <p:attrName>ppt_y</p:attrName>
                                            </p:attrNameLst>
                                          </p:cBhvr>
                                          <p:rCtr x="11367" y="1366"/>
                                        </p:animMotion>
                                      </p:childTnLst>
                                    </p:cTn>
                                  </p:par>
                                  <p:par>
                                    <p:cTn id="401" presetID="10" presetClass="exit" presetSubtype="0" fill="hold" grpId="2" nodeType="withEffect">
                                      <p:stCondLst>
                                        <p:cond delay="19100"/>
                                      </p:stCondLst>
                                      <p:childTnLst>
                                        <p:animEffect transition="out" filter="fade">
                                          <p:cBhvr>
                                            <p:cTn id="402" dur="500"/>
                                            <p:tgtEl>
                                              <p:spTgt spid="160"/>
                                            </p:tgtEl>
                                          </p:cBhvr>
                                        </p:animEffect>
                                        <p:set>
                                          <p:cBhvr>
                                            <p:cTn id="403" dur="1" fill="hold">
                                              <p:stCondLst>
                                                <p:cond delay="499"/>
                                              </p:stCondLst>
                                            </p:cTn>
                                            <p:tgtEl>
                                              <p:spTgt spid="160"/>
                                            </p:tgtEl>
                                            <p:attrNameLst>
                                              <p:attrName>style.visibility</p:attrName>
                                            </p:attrNameLst>
                                          </p:cBhvr>
                                          <p:to>
                                            <p:strVal val="hidden"/>
                                          </p:to>
                                        </p:set>
                                      </p:childTnLst>
                                    </p:cTn>
                                  </p:par>
                                  <p:par>
                                    <p:cTn id="404" presetID="42" presetClass="path" presetSubtype="0" accel="50000" decel="50000" fill="hold" grpId="1" nodeType="withEffect">
                                      <p:stCondLst>
                                        <p:cond delay="18700"/>
                                      </p:stCondLst>
                                      <p:childTnLst>
                                        <p:animMotion origin="layout" path="M 4.79167E-6 4.44444E-6 L 0.16263 0.01574 " pathEditMode="relative" rAng="0" ptsTypes="AA">
                                          <p:cBhvr>
                                            <p:cTn id="405" dur="1000" fill="hold"/>
                                            <p:tgtEl>
                                              <p:spTgt spid="166"/>
                                            </p:tgtEl>
                                            <p:attrNameLst>
                                              <p:attrName>ppt_x</p:attrName>
                                              <p:attrName>ppt_y</p:attrName>
                                            </p:attrNameLst>
                                          </p:cBhvr>
                                          <p:rCtr x="8125" y="787"/>
                                        </p:animMotion>
                                      </p:childTnLst>
                                    </p:cTn>
                                  </p:par>
                                  <p:par>
                                    <p:cTn id="406" presetID="10" presetClass="exit" presetSubtype="0" fill="hold" grpId="2" nodeType="withEffect">
                                      <p:stCondLst>
                                        <p:cond delay="19200"/>
                                      </p:stCondLst>
                                      <p:childTnLst>
                                        <p:animEffect transition="out" filter="fade">
                                          <p:cBhvr>
                                            <p:cTn id="407" dur="500"/>
                                            <p:tgtEl>
                                              <p:spTgt spid="166"/>
                                            </p:tgtEl>
                                          </p:cBhvr>
                                        </p:animEffect>
                                        <p:set>
                                          <p:cBhvr>
                                            <p:cTn id="408" dur="1" fill="hold">
                                              <p:stCondLst>
                                                <p:cond delay="499"/>
                                              </p:stCondLst>
                                            </p:cTn>
                                            <p:tgtEl>
                                              <p:spTgt spid="166"/>
                                            </p:tgtEl>
                                            <p:attrNameLst>
                                              <p:attrName>style.visibility</p:attrName>
                                            </p:attrNameLst>
                                          </p:cBhvr>
                                          <p:to>
                                            <p:strVal val="hidden"/>
                                          </p:to>
                                        </p:set>
                                      </p:childTnLst>
                                    </p:cTn>
                                  </p:par>
                                  <p:par>
                                    <p:cTn id="409" presetID="42" presetClass="path" presetSubtype="0" accel="50000" decel="50000" fill="hold" grpId="1" nodeType="withEffect">
                                      <p:stCondLst>
                                        <p:cond delay="18800"/>
                                      </p:stCondLst>
                                      <p:childTnLst>
                                        <p:animMotion origin="layout" path="M 0.0043 -0.00995 L 0.25039 0.00047 " pathEditMode="relative" rAng="0" ptsTypes="AA">
                                          <p:cBhvr>
                                            <p:cTn id="410" dur="1000" fill="hold"/>
                                            <p:tgtEl>
                                              <p:spTgt spid="165"/>
                                            </p:tgtEl>
                                            <p:attrNameLst>
                                              <p:attrName>ppt_x</p:attrName>
                                              <p:attrName>ppt_y</p:attrName>
                                            </p:attrNameLst>
                                          </p:cBhvr>
                                          <p:rCtr x="12305" y="509"/>
                                        </p:animMotion>
                                      </p:childTnLst>
                                    </p:cTn>
                                  </p:par>
                                  <p:par>
                                    <p:cTn id="411" presetID="10" presetClass="exit" presetSubtype="0" fill="hold" grpId="2" nodeType="withEffect">
                                      <p:stCondLst>
                                        <p:cond delay="19300"/>
                                      </p:stCondLst>
                                      <p:childTnLst>
                                        <p:animEffect transition="out" filter="fade">
                                          <p:cBhvr>
                                            <p:cTn id="412" dur="500"/>
                                            <p:tgtEl>
                                              <p:spTgt spid="165"/>
                                            </p:tgtEl>
                                          </p:cBhvr>
                                        </p:animEffect>
                                        <p:set>
                                          <p:cBhvr>
                                            <p:cTn id="413" dur="1" fill="hold">
                                              <p:stCondLst>
                                                <p:cond delay="499"/>
                                              </p:stCondLst>
                                            </p:cTn>
                                            <p:tgtEl>
                                              <p:spTgt spid="165"/>
                                            </p:tgtEl>
                                            <p:attrNameLst>
                                              <p:attrName>style.visibility</p:attrName>
                                            </p:attrNameLst>
                                          </p:cBhvr>
                                          <p:to>
                                            <p:strVal val="hidden"/>
                                          </p:to>
                                        </p:set>
                                      </p:childTnLst>
                                    </p:cTn>
                                  </p:par>
                                  <p:par>
                                    <p:cTn id="414" presetID="42" presetClass="path" presetSubtype="0" accel="50000" decel="50000" fill="hold" grpId="1" nodeType="withEffect">
                                      <p:stCondLst>
                                        <p:cond delay="18800"/>
                                      </p:stCondLst>
                                      <p:childTnLst>
                                        <p:animMotion origin="layout" path="M -4.16667E-7 4.81481E-6 L 0.16289 0.02754 " pathEditMode="relative" rAng="0" ptsTypes="AA">
                                          <p:cBhvr>
                                            <p:cTn id="415" dur="1000" fill="hold"/>
                                            <p:tgtEl>
                                              <p:spTgt spid="164"/>
                                            </p:tgtEl>
                                            <p:attrNameLst>
                                              <p:attrName>ppt_x</p:attrName>
                                              <p:attrName>ppt_y</p:attrName>
                                            </p:attrNameLst>
                                          </p:cBhvr>
                                          <p:rCtr x="8138" y="1366"/>
                                        </p:animMotion>
                                      </p:childTnLst>
                                    </p:cTn>
                                  </p:par>
                                  <p:par>
                                    <p:cTn id="416" presetID="10" presetClass="exit" presetSubtype="0" fill="hold" grpId="2" nodeType="withEffect">
                                      <p:stCondLst>
                                        <p:cond delay="19300"/>
                                      </p:stCondLst>
                                      <p:childTnLst>
                                        <p:animEffect transition="out" filter="fade">
                                          <p:cBhvr>
                                            <p:cTn id="417" dur="500"/>
                                            <p:tgtEl>
                                              <p:spTgt spid="164"/>
                                            </p:tgtEl>
                                          </p:cBhvr>
                                        </p:animEffect>
                                        <p:set>
                                          <p:cBhvr>
                                            <p:cTn id="418" dur="1" fill="hold">
                                              <p:stCondLst>
                                                <p:cond delay="499"/>
                                              </p:stCondLst>
                                            </p:cTn>
                                            <p:tgtEl>
                                              <p:spTgt spid="164"/>
                                            </p:tgtEl>
                                            <p:attrNameLst>
                                              <p:attrName>style.visibility</p:attrName>
                                            </p:attrNameLst>
                                          </p:cBhvr>
                                          <p:to>
                                            <p:strVal val="hidden"/>
                                          </p:to>
                                        </p:set>
                                      </p:childTnLst>
                                    </p:cTn>
                                  </p:par>
                                  <p:par>
                                    <p:cTn id="419" presetID="42" presetClass="path" presetSubtype="0" accel="50000" decel="50000" fill="hold" grpId="1" nodeType="withEffect">
                                      <p:stCondLst>
                                        <p:cond delay="18700"/>
                                      </p:stCondLst>
                                      <p:childTnLst>
                                        <p:animMotion origin="layout" path="M -8.33333E-7 -2.96296E-6 L 0.2013 0.06158 " pathEditMode="relative" rAng="0" ptsTypes="AA">
                                          <p:cBhvr>
                                            <p:cTn id="420" dur="1000" fill="hold"/>
                                            <p:tgtEl>
                                              <p:spTgt spid="162"/>
                                            </p:tgtEl>
                                            <p:attrNameLst>
                                              <p:attrName>ppt_x</p:attrName>
                                              <p:attrName>ppt_y</p:attrName>
                                            </p:attrNameLst>
                                          </p:cBhvr>
                                          <p:rCtr x="10065" y="3079"/>
                                        </p:animMotion>
                                      </p:childTnLst>
                                    </p:cTn>
                                  </p:par>
                                  <p:par>
                                    <p:cTn id="421" presetID="10" presetClass="exit" presetSubtype="0" fill="hold" grpId="2" nodeType="withEffect">
                                      <p:stCondLst>
                                        <p:cond delay="19200"/>
                                      </p:stCondLst>
                                      <p:childTnLst>
                                        <p:animEffect transition="out" filter="fade">
                                          <p:cBhvr>
                                            <p:cTn id="422" dur="500"/>
                                            <p:tgtEl>
                                              <p:spTgt spid="162"/>
                                            </p:tgtEl>
                                          </p:cBhvr>
                                        </p:animEffect>
                                        <p:set>
                                          <p:cBhvr>
                                            <p:cTn id="423" dur="1" fill="hold">
                                              <p:stCondLst>
                                                <p:cond delay="499"/>
                                              </p:stCondLst>
                                            </p:cTn>
                                            <p:tgtEl>
                                              <p:spTgt spid="162"/>
                                            </p:tgtEl>
                                            <p:attrNameLst>
                                              <p:attrName>style.visibility</p:attrName>
                                            </p:attrNameLst>
                                          </p:cBhvr>
                                          <p:to>
                                            <p:strVal val="hidden"/>
                                          </p:to>
                                        </p:set>
                                      </p:childTnLst>
                                    </p:cTn>
                                  </p:par>
                                  <p:par>
                                    <p:cTn id="424" presetID="42" presetClass="path" presetSubtype="0" accel="50000" decel="50000" fill="hold" grpId="1" nodeType="withEffect">
                                      <p:stCondLst>
                                        <p:cond delay="18600"/>
                                      </p:stCondLst>
                                      <p:childTnLst>
                                        <p:animMotion origin="layout" path="M -4.16667E-7 -2.96296E-6 L 0.20521 0.06898 " pathEditMode="relative" rAng="0" ptsTypes="AA">
                                          <p:cBhvr>
                                            <p:cTn id="425" dur="1000" fill="hold"/>
                                            <p:tgtEl>
                                              <p:spTgt spid="163"/>
                                            </p:tgtEl>
                                            <p:attrNameLst>
                                              <p:attrName>ppt_x</p:attrName>
                                              <p:attrName>ppt_y</p:attrName>
                                            </p:attrNameLst>
                                          </p:cBhvr>
                                          <p:rCtr x="10260" y="3449"/>
                                        </p:animMotion>
                                      </p:childTnLst>
                                    </p:cTn>
                                  </p:par>
                                  <p:par>
                                    <p:cTn id="426" presetID="10" presetClass="exit" presetSubtype="0" fill="hold" grpId="2" nodeType="withEffect">
                                      <p:stCondLst>
                                        <p:cond delay="19100"/>
                                      </p:stCondLst>
                                      <p:childTnLst>
                                        <p:animEffect transition="out" filter="fade">
                                          <p:cBhvr>
                                            <p:cTn id="427" dur="500"/>
                                            <p:tgtEl>
                                              <p:spTgt spid="163"/>
                                            </p:tgtEl>
                                          </p:cBhvr>
                                        </p:animEffect>
                                        <p:set>
                                          <p:cBhvr>
                                            <p:cTn id="428" dur="1" fill="hold">
                                              <p:stCondLst>
                                                <p:cond delay="499"/>
                                              </p:stCondLst>
                                            </p:cTn>
                                            <p:tgtEl>
                                              <p:spTgt spid="163"/>
                                            </p:tgtEl>
                                            <p:attrNameLst>
                                              <p:attrName>style.visibility</p:attrName>
                                            </p:attrNameLst>
                                          </p:cBhvr>
                                          <p:to>
                                            <p:strVal val="hidden"/>
                                          </p:to>
                                        </p:set>
                                      </p:childTnLst>
                                    </p:cTn>
                                  </p:par>
                                  <p:par>
                                    <p:cTn id="429" presetID="10" presetClass="entr" presetSubtype="0" fill="hold" grpId="0" nodeType="withEffect">
                                      <p:stCondLst>
                                        <p:cond delay="19300"/>
                                      </p:stCondLst>
                                      <p:childTnLst>
                                        <p:set>
                                          <p:cBhvr>
                                            <p:cTn id="430" dur="1" fill="hold">
                                              <p:stCondLst>
                                                <p:cond delay="0"/>
                                              </p:stCondLst>
                                            </p:cTn>
                                            <p:tgtEl>
                                              <p:spTgt spid="108"/>
                                            </p:tgtEl>
                                            <p:attrNameLst>
                                              <p:attrName>style.visibility</p:attrName>
                                            </p:attrNameLst>
                                          </p:cBhvr>
                                          <p:to>
                                            <p:strVal val="visible"/>
                                          </p:to>
                                        </p:set>
                                        <p:animEffect transition="in" filter="fade">
                                          <p:cBhvr>
                                            <p:cTn id="431" dur="500"/>
                                            <p:tgtEl>
                                              <p:spTgt spid="108"/>
                                            </p:tgtEl>
                                          </p:cBhvr>
                                        </p:animEffect>
                                      </p:childTnLst>
                                    </p:cTn>
                                  </p:par>
                                  <p:par>
                                    <p:cTn id="432" presetID="63" presetClass="path" presetSubtype="0" accel="50000" decel="50000" fill="hold" grpId="3" nodeType="withEffect">
                                      <p:stCondLst>
                                        <p:cond delay="20000"/>
                                      </p:stCondLst>
                                      <p:childTnLst>
                                        <p:animMotion origin="layout" path="M -6.25E-7 -4.44444E-6 L 0.15951 -4.44444E-6 " pathEditMode="relative" rAng="0" ptsTypes="AA">
                                          <p:cBhvr>
                                            <p:cTn id="433" dur="750" fill="hold"/>
                                            <p:tgtEl>
                                              <p:spTgt spid="85"/>
                                            </p:tgtEl>
                                            <p:attrNameLst>
                                              <p:attrName>ppt_x</p:attrName>
                                              <p:attrName>ppt_y</p:attrName>
                                            </p:attrNameLst>
                                          </p:cBhvr>
                                          <p:rCtr x="7969" y="0"/>
                                        </p:animMotion>
                                      </p:childTnLst>
                                    </p:cTn>
                                  </p:par>
                                  <p:par>
                                    <p:cTn id="434" presetID="35" presetClass="path" presetSubtype="0" accel="50000" decel="50000" fill="hold" grpId="3" nodeType="withEffect">
                                      <p:stCondLst>
                                        <p:cond delay="20000"/>
                                      </p:stCondLst>
                                      <p:childTnLst>
                                        <p:animMotion origin="layout" path="M 2.91667E-6 -4.44444E-6 L -0.40065 -4.44444E-6 " pathEditMode="relative" rAng="0" ptsTypes="AA">
                                          <p:cBhvr>
                                            <p:cTn id="435" dur="750" fill="hold"/>
                                            <p:tgtEl>
                                              <p:spTgt spid="70"/>
                                            </p:tgtEl>
                                            <p:attrNameLst>
                                              <p:attrName>ppt_x</p:attrName>
                                              <p:attrName>ppt_y</p:attrName>
                                            </p:attrNameLst>
                                          </p:cBhvr>
                                          <p:rCtr x="-20039" y="0"/>
                                        </p:animMotion>
                                      </p:childTnLst>
                                    </p:cTn>
                                  </p:par>
                                  <p:par>
                                    <p:cTn id="436" presetID="53" presetClass="entr" presetSubtype="16" fill="hold" nodeType="withEffect">
                                      <p:stCondLst>
                                        <p:cond delay="20550"/>
                                      </p:stCondLst>
                                      <p:childTnLst>
                                        <p:set>
                                          <p:cBhvr>
                                            <p:cTn id="437" dur="1" fill="hold">
                                              <p:stCondLst>
                                                <p:cond delay="0"/>
                                              </p:stCondLst>
                                            </p:cTn>
                                            <p:tgtEl>
                                              <p:spTgt spid="34"/>
                                            </p:tgtEl>
                                            <p:attrNameLst>
                                              <p:attrName>style.visibility</p:attrName>
                                            </p:attrNameLst>
                                          </p:cBhvr>
                                          <p:to>
                                            <p:strVal val="visible"/>
                                          </p:to>
                                        </p:set>
                                        <p:anim calcmode="lin" valueType="num">
                                          <p:cBhvr>
                                            <p:cTn id="438" dur="500" fill="hold"/>
                                            <p:tgtEl>
                                              <p:spTgt spid="34"/>
                                            </p:tgtEl>
                                            <p:attrNameLst>
                                              <p:attrName>ppt_w</p:attrName>
                                            </p:attrNameLst>
                                          </p:cBhvr>
                                          <p:tavLst>
                                            <p:tav tm="0">
                                              <p:val>
                                                <p:fltVal val="0"/>
                                              </p:val>
                                            </p:tav>
                                            <p:tav tm="100000">
                                              <p:val>
                                                <p:strVal val="#ppt_w"/>
                                              </p:val>
                                            </p:tav>
                                          </p:tavLst>
                                        </p:anim>
                                        <p:anim calcmode="lin" valueType="num">
                                          <p:cBhvr>
                                            <p:cTn id="439" dur="500" fill="hold"/>
                                            <p:tgtEl>
                                              <p:spTgt spid="34"/>
                                            </p:tgtEl>
                                            <p:attrNameLst>
                                              <p:attrName>ppt_h</p:attrName>
                                            </p:attrNameLst>
                                          </p:cBhvr>
                                          <p:tavLst>
                                            <p:tav tm="0">
                                              <p:val>
                                                <p:fltVal val="0"/>
                                              </p:val>
                                            </p:tav>
                                            <p:tav tm="100000">
                                              <p:val>
                                                <p:strVal val="#ppt_h"/>
                                              </p:val>
                                            </p:tav>
                                          </p:tavLst>
                                        </p:anim>
                                        <p:animEffect transition="in" filter="fade">
                                          <p:cBhvr>
                                            <p:cTn id="440" dur="500"/>
                                            <p:tgtEl>
                                              <p:spTgt spid="34"/>
                                            </p:tgtEl>
                                          </p:cBhvr>
                                        </p:animEffect>
                                      </p:childTnLst>
                                    </p:cTn>
                                  </p:par>
                                  <p:par>
                                    <p:cTn id="441" presetID="8" presetClass="emph" presetSubtype="0" fill="hold" nodeType="withEffect">
                                      <p:stCondLst>
                                        <p:cond delay="20500"/>
                                      </p:stCondLst>
                                      <p:childTnLst>
                                        <p:animRot by="-21600000">
                                          <p:cBhvr>
                                            <p:cTn id="442" dur="500" fill="hold"/>
                                            <p:tgtEl>
                                              <p:spTgt spid="34"/>
                                            </p:tgtEl>
                                            <p:attrNameLst>
                                              <p:attrName>r</p:attrName>
                                            </p:attrNameLst>
                                          </p:cBhvr>
                                        </p:animRot>
                                      </p:childTnLst>
                                    </p:cTn>
                                  </p:par>
                                  <p:par>
                                    <p:cTn id="443" presetID="2" presetClass="entr" presetSubtype="1" fill="hold" grpId="1" nodeType="withEffect">
                                      <p:stCondLst>
                                        <p:cond delay="20550"/>
                                      </p:stCondLst>
                                      <p:childTnLst>
                                        <p:set>
                                          <p:cBhvr>
                                            <p:cTn id="444" dur="1" fill="hold">
                                              <p:stCondLst>
                                                <p:cond delay="0"/>
                                              </p:stCondLst>
                                            </p:cTn>
                                            <p:tgtEl>
                                              <p:spTgt spid="41"/>
                                            </p:tgtEl>
                                            <p:attrNameLst>
                                              <p:attrName>style.visibility</p:attrName>
                                            </p:attrNameLst>
                                          </p:cBhvr>
                                          <p:to>
                                            <p:strVal val="visible"/>
                                          </p:to>
                                        </p:set>
                                        <p:anim calcmode="lin" valueType="num">
                                          <p:cBhvr additive="base">
                                            <p:cTn id="445" dur="500" fill="hold"/>
                                            <p:tgtEl>
                                              <p:spTgt spid="41"/>
                                            </p:tgtEl>
                                            <p:attrNameLst>
                                              <p:attrName>ppt_x</p:attrName>
                                            </p:attrNameLst>
                                          </p:cBhvr>
                                          <p:tavLst>
                                            <p:tav tm="0">
                                              <p:val>
                                                <p:strVal val="#ppt_x"/>
                                              </p:val>
                                            </p:tav>
                                            <p:tav tm="100000">
                                              <p:val>
                                                <p:strVal val="#ppt_x"/>
                                              </p:val>
                                            </p:tav>
                                          </p:tavLst>
                                        </p:anim>
                                        <p:anim calcmode="lin" valueType="num">
                                          <p:cBhvr additive="base">
                                            <p:cTn id="446" dur="500" fill="hold"/>
                                            <p:tgtEl>
                                              <p:spTgt spid="41"/>
                                            </p:tgtEl>
                                            <p:attrNameLst>
                                              <p:attrName>ppt_y</p:attrName>
                                            </p:attrNameLst>
                                          </p:cBhvr>
                                          <p:tavLst>
                                            <p:tav tm="0">
                                              <p:val>
                                                <p:strVal val="0-#ppt_h/2"/>
                                              </p:val>
                                            </p:tav>
                                            <p:tav tm="100000">
                                              <p:val>
                                                <p:strVal val="#ppt_y"/>
                                              </p:val>
                                            </p:tav>
                                          </p:tavLst>
                                        </p:anim>
                                      </p:childTnLst>
                                    </p:cTn>
                                  </p:par>
                                  <p:par>
                                    <p:cTn id="447" presetID="63" presetClass="path" presetSubtype="0" decel="100000" fill="hold" grpId="4" nodeType="withEffect">
                                      <p:stCondLst>
                                        <p:cond delay="20700"/>
                                      </p:stCondLst>
                                      <p:childTnLst>
                                        <p:animMotion origin="layout" path="M -6.25E-7 -4.44444E-6 L 0.15951 -4.44444E-6 " pathEditMode="relative" rAng="0" ptsTypes="AA">
                                          <p:cBhvr>
                                            <p:cTn id="448" dur="750" spd="-100000" fill="hold"/>
                                            <p:tgtEl>
                                              <p:spTgt spid="85"/>
                                            </p:tgtEl>
                                            <p:attrNameLst>
                                              <p:attrName>ppt_x</p:attrName>
                                              <p:attrName>ppt_y</p:attrName>
                                            </p:attrNameLst>
                                          </p:cBhvr>
                                          <p:rCtr x="7969" y="0"/>
                                        </p:animMotion>
                                      </p:childTnLst>
                                    </p:cTn>
                                  </p:par>
                                  <p:par>
                                    <p:cTn id="449" presetID="35" presetClass="path" presetSubtype="0" decel="100000" fill="hold" grpId="4" nodeType="withEffect">
                                      <p:stCondLst>
                                        <p:cond delay="20700"/>
                                      </p:stCondLst>
                                      <p:childTnLst>
                                        <p:animMotion origin="layout" path="M 2.91667E-6 -4.44444E-6 L -0.40065 -4.44444E-6 " pathEditMode="relative" rAng="0" ptsTypes="AA">
                                          <p:cBhvr>
                                            <p:cTn id="450" dur="750" spd="-100000" fill="hold"/>
                                            <p:tgtEl>
                                              <p:spTgt spid="70"/>
                                            </p:tgtEl>
                                            <p:attrNameLst>
                                              <p:attrName>ppt_x</p:attrName>
                                              <p:attrName>ppt_y</p:attrName>
                                            </p:attrNameLst>
                                          </p:cBhvr>
                                          <p:rCtr x="-20039" y="0"/>
                                        </p:animMotion>
                                      </p:childTnLst>
                                    </p:cTn>
                                  </p:par>
                                  <p:par>
                                    <p:cTn id="451" presetID="47" presetClass="entr" presetSubtype="0" fill="hold" grpId="0" nodeType="withEffect">
                                      <p:stCondLst>
                                        <p:cond delay="21100"/>
                                      </p:stCondLst>
                                      <p:childTnLst>
                                        <p:set>
                                          <p:cBhvr>
                                            <p:cTn id="452" dur="1" fill="hold">
                                              <p:stCondLst>
                                                <p:cond delay="0"/>
                                              </p:stCondLst>
                                            </p:cTn>
                                            <p:tgtEl>
                                              <p:spTgt spid="149"/>
                                            </p:tgtEl>
                                            <p:attrNameLst>
                                              <p:attrName>style.visibility</p:attrName>
                                            </p:attrNameLst>
                                          </p:cBhvr>
                                          <p:to>
                                            <p:strVal val="visible"/>
                                          </p:to>
                                        </p:set>
                                        <p:animEffect transition="in" filter="fade">
                                          <p:cBhvr>
                                            <p:cTn id="453" dur="350"/>
                                            <p:tgtEl>
                                              <p:spTgt spid="149"/>
                                            </p:tgtEl>
                                          </p:cBhvr>
                                        </p:animEffect>
                                        <p:anim calcmode="lin" valueType="num">
                                          <p:cBhvr>
                                            <p:cTn id="454" dur="350" fill="hold"/>
                                            <p:tgtEl>
                                              <p:spTgt spid="149"/>
                                            </p:tgtEl>
                                            <p:attrNameLst>
                                              <p:attrName>ppt_x</p:attrName>
                                            </p:attrNameLst>
                                          </p:cBhvr>
                                          <p:tavLst>
                                            <p:tav tm="0">
                                              <p:val>
                                                <p:strVal val="#ppt_x"/>
                                              </p:val>
                                            </p:tav>
                                            <p:tav tm="100000">
                                              <p:val>
                                                <p:strVal val="#ppt_x"/>
                                              </p:val>
                                            </p:tav>
                                          </p:tavLst>
                                        </p:anim>
                                        <p:anim calcmode="lin" valueType="num">
                                          <p:cBhvr>
                                            <p:cTn id="455" dur="350" fill="hold"/>
                                            <p:tgtEl>
                                              <p:spTgt spid="149"/>
                                            </p:tgtEl>
                                            <p:attrNameLst>
                                              <p:attrName>ppt_y</p:attrName>
                                            </p:attrNameLst>
                                          </p:cBhvr>
                                          <p:tavLst>
                                            <p:tav tm="0">
                                              <p:val>
                                                <p:strVal val="#ppt_y-.1"/>
                                              </p:val>
                                            </p:tav>
                                            <p:tav tm="100000">
                                              <p:val>
                                                <p:strVal val="#ppt_y"/>
                                              </p:val>
                                            </p:tav>
                                          </p:tavLst>
                                        </p:anim>
                                      </p:childTnLst>
                                    </p:cTn>
                                  </p:par>
                                  <p:par>
                                    <p:cTn id="456" presetID="47" presetClass="entr" presetSubtype="0" fill="hold" grpId="0" nodeType="withEffect">
                                      <p:stCondLst>
                                        <p:cond delay="21100"/>
                                      </p:stCondLst>
                                      <p:childTnLst>
                                        <p:set>
                                          <p:cBhvr>
                                            <p:cTn id="457" dur="1" fill="hold">
                                              <p:stCondLst>
                                                <p:cond delay="0"/>
                                              </p:stCondLst>
                                            </p:cTn>
                                            <p:tgtEl>
                                              <p:spTgt spid="155"/>
                                            </p:tgtEl>
                                            <p:attrNameLst>
                                              <p:attrName>style.visibility</p:attrName>
                                            </p:attrNameLst>
                                          </p:cBhvr>
                                          <p:to>
                                            <p:strVal val="visible"/>
                                          </p:to>
                                        </p:set>
                                        <p:animEffect transition="in" filter="fade">
                                          <p:cBhvr>
                                            <p:cTn id="458" dur="400"/>
                                            <p:tgtEl>
                                              <p:spTgt spid="155"/>
                                            </p:tgtEl>
                                          </p:cBhvr>
                                        </p:animEffect>
                                        <p:anim calcmode="lin" valueType="num">
                                          <p:cBhvr>
                                            <p:cTn id="459" dur="400" fill="hold"/>
                                            <p:tgtEl>
                                              <p:spTgt spid="155"/>
                                            </p:tgtEl>
                                            <p:attrNameLst>
                                              <p:attrName>ppt_x</p:attrName>
                                            </p:attrNameLst>
                                          </p:cBhvr>
                                          <p:tavLst>
                                            <p:tav tm="0">
                                              <p:val>
                                                <p:strVal val="#ppt_x"/>
                                              </p:val>
                                            </p:tav>
                                            <p:tav tm="100000">
                                              <p:val>
                                                <p:strVal val="#ppt_x"/>
                                              </p:val>
                                            </p:tav>
                                          </p:tavLst>
                                        </p:anim>
                                        <p:anim calcmode="lin" valueType="num">
                                          <p:cBhvr>
                                            <p:cTn id="460" dur="400" fill="hold"/>
                                            <p:tgtEl>
                                              <p:spTgt spid="155"/>
                                            </p:tgtEl>
                                            <p:attrNameLst>
                                              <p:attrName>ppt_y</p:attrName>
                                            </p:attrNameLst>
                                          </p:cBhvr>
                                          <p:tavLst>
                                            <p:tav tm="0">
                                              <p:val>
                                                <p:strVal val="#ppt_y-.1"/>
                                              </p:val>
                                            </p:tav>
                                            <p:tav tm="100000">
                                              <p:val>
                                                <p:strVal val="#ppt_y"/>
                                              </p:val>
                                            </p:tav>
                                          </p:tavLst>
                                        </p:anim>
                                      </p:childTnLst>
                                    </p:cTn>
                                  </p:par>
                                  <p:par>
                                    <p:cTn id="461" presetID="47" presetClass="entr" presetSubtype="0" fill="hold" grpId="0" nodeType="withEffect">
                                      <p:stCondLst>
                                        <p:cond delay="21100"/>
                                      </p:stCondLst>
                                      <p:childTnLst>
                                        <p:set>
                                          <p:cBhvr>
                                            <p:cTn id="462" dur="1" fill="hold">
                                              <p:stCondLst>
                                                <p:cond delay="0"/>
                                              </p:stCondLst>
                                            </p:cTn>
                                            <p:tgtEl>
                                              <p:spTgt spid="150"/>
                                            </p:tgtEl>
                                            <p:attrNameLst>
                                              <p:attrName>style.visibility</p:attrName>
                                            </p:attrNameLst>
                                          </p:cBhvr>
                                          <p:to>
                                            <p:strVal val="visible"/>
                                          </p:to>
                                        </p:set>
                                        <p:animEffect transition="in" filter="fade">
                                          <p:cBhvr>
                                            <p:cTn id="463" dur="500"/>
                                            <p:tgtEl>
                                              <p:spTgt spid="150"/>
                                            </p:tgtEl>
                                          </p:cBhvr>
                                        </p:animEffect>
                                        <p:anim calcmode="lin" valueType="num">
                                          <p:cBhvr>
                                            <p:cTn id="464" dur="500" fill="hold"/>
                                            <p:tgtEl>
                                              <p:spTgt spid="150"/>
                                            </p:tgtEl>
                                            <p:attrNameLst>
                                              <p:attrName>ppt_x</p:attrName>
                                            </p:attrNameLst>
                                          </p:cBhvr>
                                          <p:tavLst>
                                            <p:tav tm="0">
                                              <p:val>
                                                <p:strVal val="#ppt_x"/>
                                              </p:val>
                                            </p:tav>
                                            <p:tav tm="100000">
                                              <p:val>
                                                <p:strVal val="#ppt_x"/>
                                              </p:val>
                                            </p:tav>
                                          </p:tavLst>
                                        </p:anim>
                                        <p:anim calcmode="lin" valueType="num">
                                          <p:cBhvr>
                                            <p:cTn id="465" dur="500" fill="hold"/>
                                            <p:tgtEl>
                                              <p:spTgt spid="150"/>
                                            </p:tgtEl>
                                            <p:attrNameLst>
                                              <p:attrName>ppt_y</p:attrName>
                                            </p:attrNameLst>
                                          </p:cBhvr>
                                          <p:tavLst>
                                            <p:tav tm="0">
                                              <p:val>
                                                <p:strVal val="#ppt_y-.1"/>
                                              </p:val>
                                            </p:tav>
                                            <p:tav tm="100000">
                                              <p:val>
                                                <p:strVal val="#ppt_y"/>
                                              </p:val>
                                            </p:tav>
                                          </p:tavLst>
                                        </p:anim>
                                      </p:childTnLst>
                                    </p:cTn>
                                  </p:par>
                                  <p:par>
                                    <p:cTn id="466" presetID="47" presetClass="entr" presetSubtype="0" fill="hold" grpId="0" nodeType="withEffect">
                                      <p:stCondLst>
                                        <p:cond delay="21150"/>
                                      </p:stCondLst>
                                      <p:childTnLst>
                                        <p:set>
                                          <p:cBhvr>
                                            <p:cTn id="467" dur="1" fill="hold">
                                              <p:stCondLst>
                                                <p:cond delay="0"/>
                                              </p:stCondLst>
                                            </p:cTn>
                                            <p:tgtEl>
                                              <p:spTgt spid="151"/>
                                            </p:tgtEl>
                                            <p:attrNameLst>
                                              <p:attrName>style.visibility</p:attrName>
                                            </p:attrNameLst>
                                          </p:cBhvr>
                                          <p:to>
                                            <p:strVal val="visible"/>
                                          </p:to>
                                        </p:set>
                                        <p:animEffect transition="in" filter="fade">
                                          <p:cBhvr>
                                            <p:cTn id="468" dur="450"/>
                                            <p:tgtEl>
                                              <p:spTgt spid="151"/>
                                            </p:tgtEl>
                                          </p:cBhvr>
                                        </p:animEffect>
                                        <p:anim calcmode="lin" valueType="num">
                                          <p:cBhvr>
                                            <p:cTn id="469" dur="450" fill="hold"/>
                                            <p:tgtEl>
                                              <p:spTgt spid="151"/>
                                            </p:tgtEl>
                                            <p:attrNameLst>
                                              <p:attrName>ppt_x</p:attrName>
                                            </p:attrNameLst>
                                          </p:cBhvr>
                                          <p:tavLst>
                                            <p:tav tm="0">
                                              <p:val>
                                                <p:strVal val="#ppt_x"/>
                                              </p:val>
                                            </p:tav>
                                            <p:tav tm="100000">
                                              <p:val>
                                                <p:strVal val="#ppt_x"/>
                                              </p:val>
                                            </p:tav>
                                          </p:tavLst>
                                        </p:anim>
                                        <p:anim calcmode="lin" valueType="num">
                                          <p:cBhvr>
                                            <p:cTn id="470" dur="450" fill="hold"/>
                                            <p:tgtEl>
                                              <p:spTgt spid="151"/>
                                            </p:tgtEl>
                                            <p:attrNameLst>
                                              <p:attrName>ppt_y</p:attrName>
                                            </p:attrNameLst>
                                          </p:cBhvr>
                                          <p:tavLst>
                                            <p:tav tm="0">
                                              <p:val>
                                                <p:strVal val="#ppt_y-.1"/>
                                              </p:val>
                                            </p:tav>
                                            <p:tav tm="100000">
                                              <p:val>
                                                <p:strVal val="#ppt_y"/>
                                              </p:val>
                                            </p:tav>
                                          </p:tavLst>
                                        </p:anim>
                                      </p:childTnLst>
                                    </p:cTn>
                                  </p:par>
                                  <p:par>
                                    <p:cTn id="471" presetID="47" presetClass="entr" presetSubtype="0" fill="hold" grpId="0" nodeType="withEffect">
                                      <p:stCondLst>
                                        <p:cond delay="21200"/>
                                      </p:stCondLst>
                                      <p:childTnLst>
                                        <p:set>
                                          <p:cBhvr>
                                            <p:cTn id="472" dur="1" fill="hold">
                                              <p:stCondLst>
                                                <p:cond delay="0"/>
                                              </p:stCondLst>
                                            </p:cTn>
                                            <p:tgtEl>
                                              <p:spTgt spid="152"/>
                                            </p:tgtEl>
                                            <p:attrNameLst>
                                              <p:attrName>style.visibility</p:attrName>
                                            </p:attrNameLst>
                                          </p:cBhvr>
                                          <p:to>
                                            <p:strVal val="visible"/>
                                          </p:to>
                                        </p:set>
                                        <p:animEffect transition="in" filter="fade">
                                          <p:cBhvr>
                                            <p:cTn id="473" dur="450"/>
                                            <p:tgtEl>
                                              <p:spTgt spid="152"/>
                                            </p:tgtEl>
                                          </p:cBhvr>
                                        </p:animEffect>
                                        <p:anim calcmode="lin" valueType="num">
                                          <p:cBhvr>
                                            <p:cTn id="474" dur="450" fill="hold"/>
                                            <p:tgtEl>
                                              <p:spTgt spid="152"/>
                                            </p:tgtEl>
                                            <p:attrNameLst>
                                              <p:attrName>ppt_x</p:attrName>
                                            </p:attrNameLst>
                                          </p:cBhvr>
                                          <p:tavLst>
                                            <p:tav tm="0">
                                              <p:val>
                                                <p:strVal val="#ppt_x"/>
                                              </p:val>
                                            </p:tav>
                                            <p:tav tm="100000">
                                              <p:val>
                                                <p:strVal val="#ppt_x"/>
                                              </p:val>
                                            </p:tav>
                                          </p:tavLst>
                                        </p:anim>
                                        <p:anim calcmode="lin" valueType="num">
                                          <p:cBhvr>
                                            <p:cTn id="475" dur="450" fill="hold"/>
                                            <p:tgtEl>
                                              <p:spTgt spid="152"/>
                                            </p:tgtEl>
                                            <p:attrNameLst>
                                              <p:attrName>ppt_y</p:attrName>
                                            </p:attrNameLst>
                                          </p:cBhvr>
                                          <p:tavLst>
                                            <p:tav tm="0">
                                              <p:val>
                                                <p:strVal val="#ppt_y-.1"/>
                                              </p:val>
                                            </p:tav>
                                            <p:tav tm="100000">
                                              <p:val>
                                                <p:strVal val="#ppt_y"/>
                                              </p:val>
                                            </p:tav>
                                          </p:tavLst>
                                        </p:anim>
                                      </p:childTnLst>
                                    </p:cTn>
                                  </p:par>
                                  <p:par>
                                    <p:cTn id="476" presetID="47" presetClass="entr" presetSubtype="0" fill="hold" grpId="0" nodeType="withEffect">
                                      <p:stCondLst>
                                        <p:cond delay="21200"/>
                                      </p:stCondLst>
                                      <p:childTnLst>
                                        <p:set>
                                          <p:cBhvr>
                                            <p:cTn id="477" dur="1" fill="hold">
                                              <p:stCondLst>
                                                <p:cond delay="0"/>
                                              </p:stCondLst>
                                            </p:cTn>
                                            <p:tgtEl>
                                              <p:spTgt spid="153"/>
                                            </p:tgtEl>
                                            <p:attrNameLst>
                                              <p:attrName>style.visibility</p:attrName>
                                            </p:attrNameLst>
                                          </p:cBhvr>
                                          <p:to>
                                            <p:strVal val="visible"/>
                                          </p:to>
                                        </p:set>
                                        <p:animEffect transition="in" filter="fade">
                                          <p:cBhvr>
                                            <p:cTn id="478" dur="450"/>
                                            <p:tgtEl>
                                              <p:spTgt spid="153"/>
                                            </p:tgtEl>
                                          </p:cBhvr>
                                        </p:animEffect>
                                        <p:anim calcmode="lin" valueType="num">
                                          <p:cBhvr>
                                            <p:cTn id="479" dur="450" fill="hold"/>
                                            <p:tgtEl>
                                              <p:spTgt spid="153"/>
                                            </p:tgtEl>
                                            <p:attrNameLst>
                                              <p:attrName>ppt_x</p:attrName>
                                            </p:attrNameLst>
                                          </p:cBhvr>
                                          <p:tavLst>
                                            <p:tav tm="0">
                                              <p:val>
                                                <p:strVal val="#ppt_x"/>
                                              </p:val>
                                            </p:tav>
                                            <p:tav tm="100000">
                                              <p:val>
                                                <p:strVal val="#ppt_x"/>
                                              </p:val>
                                            </p:tav>
                                          </p:tavLst>
                                        </p:anim>
                                        <p:anim calcmode="lin" valueType="num">
                                          <p:cBhvr>
                                            <p:cTn id="480" dur="450" fill="hold"/>
                                            <p:tgtEl>
                                              <p:spTgt spid="153"/>
                                            </p:tgtEl>
                                            <p:attrNameLst>
                                              <p:attrName>ppt_y</p:attrName>
                                            </p:attrNameLst>
                                          </p:cBhvr>
                                          <p:tavLst>
                                            <p:tav tm="0">
                                              <p:val>
                                                <p:strVal val="#ppt_y-.1"/>
                                              </p:val>
                                            </p:tav>
                                            <p:tav tm="100000">
                                              <p:val>
                                                <p:strVal val="#ppt_y"/>
                                              </p:val>
                                            </p:tav>
                                          </p:tavLst>
                                        </p:anim>
                                      </p:childTnLst>
                                    </p:cTn>
                                  </p:par>
                                  <p:par>
                                    <p:cTn id="481" presetID="47" presetClass="entr" presetSubtype="0" fill="hold" grpId="0" nodeType="withEffect">
                                      <p:stCondLst>
                                        <p:cond delay="21200"/>
                                      </p:stCondLst>
                                      <p:childTnLst>
                                        <p:set>
                                          <p:cBhvr>
                                            <p:cTn id="482" dur="1" fill="hold">
                                              <p:stCondLst>
                                                <p:cond delay="0"/>
                                              </p:stCondLst>
                                            </p:cTn>
                                            <p:tgtEl>
                                              <p:spTgt spid="154"/>
                                            </p:tgtEl>
                                            <p:attrNameLst>
                                              <p:attrName>style.visibility</p:attrName>
                                            </p:attrNameLst>
                                          </p:cBhvr>
                                          <p:to>
                                            <p:strVal val="visible"/>
                                          </p:to>
                                        </p:set>
                                        <p:animEffect transition="in" filter="fade">
                                          <p:cBhvr>
                                            <p:cTn id="483" dur="300"/>
                                            <p:tgtEl>
                                              <p:spTgt spid="154"/>
                                            </p:tgtEl>
                                          </p:cBhvr>
                                        </p:animEffect>
                                        <p:anim calcmode="lin" valueType="num">
                                          <p:cBhvr>
                                            <p:cTn id="484" dur="300" fill="hold"/>
                                            <p:tgtEl>
                                              <p:spTgt spid="154"/>
                                            </p:tgtEl>
                                            <p:attrNameLst>
                                              <p:attrName>ppt_x</p:attrName>
                                            </p:attrNameLst>
                                          </p:cBhvr>
                                          <p:tavLst>
                                            <p:tav tm="0">
                                              <p:val>
                                                <p:strVal val="#ppt_x"/>
                                              </p:val>
                                            </p:tav>
                                            <p:tav tm="100000">
                                              <p:val>
                                                <p:strVal val="#ppt_x"/>
                                              </p:val>
                                            </p:tav>
                                          </p:tavLst>
                                        </p:anim>
                                        <p:anim calcmode="lin" valueType="num">
                                          <p:cBhvr>
                                            <p:cTn id="485" dur="300" fill="hold"/>
                                            <p:tgtEl>
                                              <p:spTgt spid="154"/>
                                            </p:tgtEl>
                                            <p:attrNameLst>
                                              <p:attrName>ppt_y</p:attrName>
                                            </p:attrNameLst>
                                          </p:cBhvr>
                                          <p:tavLst>
                                            <p:tav tm="0">
                                              <p:val>
                                                <p:strVal val="#ppt_y-.1"/>
                                              </p:val>
                                            </p:tav>
                                            <p:tav tm="100000">
                                              <p:val>
                                                <p:strVal val="#ppt_y"/>
                                              </p:val>
                                            </p:tav>
                                          </p:tavLst>
                                        </p:anim>
                                      </p:childTnLst>
                                    </p:cTn>
                                  </p:par>
                                  <p:par>
                                    <p:cTn id="486" presetID="47" presetClass="entr" presetSubtype="0" fill="hold" grpId="0" nodeType="withEffect">
                                      <p:stCondLst>
                                        <p:cond delay="21250"/>
                                      </p:stCondLst>
                                      <p:childTnLst>
                                        <p:set>
                                          <p:cBhvr>
                                            <p:cTn id="487" dur="1" fill="hold">
                                              <p:stCondLst>
                                                <p:cond delay="0"/>
                                              </p:stCondLst>
                                            </p:cTn>
                                            <p:tgtEl>
                                              <p:spTgt spid="156"/>
                                            </p:tgtEl>
                                            <p:attrNameLst>
                                              <p:attrName>style.visibility</p:attrName>
                                            </p:attrNameLst>
                                          </p:cBhvr>
                                          <p:to>
                                            <p:strVal val="visible"/>
                                          </p:to>
                                        </p:set>
                                        <p:animEffect transition="in" filter="fade">
                                          <p:cBhvr>
                                            <p:cTn id="488" dur="350"/>
                                            <p:tgtEl>
                                              <p:spTgt spid="156"/>
                                            </p:tgtEl>
                                          </p:cBhvr>
                                        </p:animEffect>
                                        <p:anim calcmode="lin" valueType="num">
                                          <p:cBhvr>
                                            <p:cTn id="489" dur="350" fill="hold"/>
                                            <p:tgtEl>
                                              <p:spTgt spid="156"/>
                                            </p:tgtEl>
                                            <p:attrNameLst>
                                              <p:attrName>ppt_x</p:attrName>
                                            </p:attrNameLst>
                                          </p:cBhvr>
                                          <p:tavLst>
                                            <p:tav tm="0">
                                              <p:val>
                                                <p:strVal val="#ppt_x"/>
                                              </p:val>
                                            </p:tav>
                                            <p:tav tm="100000">
                                              <p:val>
                                                <p:strVal val="#ppt_x"/>
                                              </p:val>
                                            </p:tav>
                                          </p:tavLst>
                                        </p:anim>
                                        <p:anim calcmode="lin" valueType="num">
                                          <p:cBhvr>
                                            <p:cTn id="490" dur="350" fill="hold"/>
                                            <p:tgtEl>
                                              <p:spTgt spid="156"/>
                                            </p:tgtEl>
                                            <p:attrNameLst>
                                              <p:attrName>ppt_y</p:attrName>
                                            </p:attrNameLst>
                                          </p:cBhvr>
                                          <p:tavLst>
                                            <p:tav tm="0">
                                              <p:val>
                                                <p:strVal val="#ppt_y-.1"/>
                                              </p:val>
                                            </p:tav>
                                            <p:tav tm="100000">
                                              <p:val>
                                                <p:strVal val="#ppt_y"/>
                                              </p:val>
                                            </p:tav>
                                          </p:tavLst>
                                        </p:anim>
                                      </p:childTnLst>
                                    </p:cTn>
                                  </p:par>
                                  <p:par>
                                    <p:cTn id="491" presetID="47" presetClass="entr" presetSubtype="0" fill="hold" grpId="0" nodeType="withEffect">
                                      <p:stCondLst>
                                        <p:cond delay="21250"/>
                                      </p:stCondLst>
                                      <p:childTnLst>
                                        <p:set>
                                          <p:cBhvr>
                                            <p:cTn id="492" dur="1" fill="hold">
                                              <p:stCondLst>
                                                <p:cond delay="0"/>
                                              </p:stCondLst>
                                            </p:cTn>
                                            <p:tgtEl>
                                              <p:spTgt spid="157"/>
                                            </p:tgtEl>
                                            <p:attrNameLst>
                                              <p:attrName>style.visibility</p:attrName>
                                            </p:attrNameLst>
                                          </p:cBhvr>
                                          <p:to>
                                            <p:strVal val="visible"/>
                                          </p:to>
                                        </p:set>
                                        <p:animEffect transition="in" filter="fade">
                                          <p:cBhvr>
                                            <p:cTn id="493" dur="350"/>
                                            <p:tgtEl>
                                              <p:spTgt spid="157"/>
                                            </p:tgtEl>
                                          </p:cBhvr>
                                        </p:animEffect>
                                        <p:anim calcmode="lin" valueType="num">
                                          <p:cBhvr>
                                            <p:cTn id="494" dur="350" fill="hold"/>
                                            <p:tgtEl>
                                              <p:spTgt spid="157"/>
                                            </p:tgtEl>
                                            <p:attrNameLst>
                                              <p:attrName>ppt_x</p:attrName>
                                            </p:attrNameLst>
                                          </p:cBhvr>
                                          <p:tavLst>
                                            <p:tav tm="0">
                                              <p:val>
                                                <p:strVal val="#ppt_x"/>
                                              </p:val>
                                            </p:tav>
                                            <p:tav tm="100000">
                                              <p:val>
                                                <p:strVal val="#ppt_x"/>
                                              </p:val>
                                            </p:tav>
                                          </p:tavLst>
                                        </p:anim>
                                        <p:anim calcmode="lin" valueType="num">
                                          <p:cBhvr>
                                            <p:cTn id="495" dur="350" fill="hold"/>
                                            <p:tgtEl>
                                              <p:spTgt spid="157"/>
                                            </p:tgtEl>
                                            <p:attrNameLst>
                                              <p:attrName>ppt_y</p:attrName>
                                            </p:attrNameLst>
                                          </p:cBhvr>
                                          <p:tavLst>
                                            <p:tav tm="0">
                                              <p:val>
                                                <p:strVal val="#ppt_y-.1"/>
                                              </p:val>
                                            </p:tav>
                                            <p:tav tm="100000">
                                              <p:val>
                                                <p:strVal val="#ppt_y"/>
                                              </p:val>
                                            </p:tav>
                                          </p:tavLst>
                                        </p:anim>
                                      </p:childTnLst>
                                    </p:cTn>
                                  </p:par>
                                  <p:par>
                                    <p:cTn id="496" presetID="47" presetClass="entr" presetSubtype="0" fill="hold" grpId="0" nodeType="withEffect">
                                      <p:stCondLst>
                                        <p:cond delay="21300"/>
                                      </p:stCondLst>
                                      <p:childTnLst>
                                        <p:set>
                                          <p:cBhvr>
                                            <p:cTn id="497" dur="1" fill="hold">
                                              <p:stCondLst>
                                                <p:cond delay="0"/>
                                              </p:stCondLst>
                                            </p:cTn>
                                            <p:tgtEl>
                                              <p:spTgt spid="158"/>
                                            </p:tgtEl>
                                            <p:attrNameLst>
                                              <p:attrName>style.visibility</p:attrName>
                                            </p:attrNameLst>
                                          </p:cBhvr>
                                          <p:to>
                                            <p:strVal val="visible"/>
                                          </p:to>
                                        </p:set>
                                        <p:animEffect transition="in" filter="fade">
                                          <p:cBhvr>
                                            <p:cTn id="498" dur="300"/>
                                            <p:tgtEl>
                                              <p:spTgt spid="158"/>
                                            </p:tgtEl>
                                          </p:cBhvr>
                                        </p:animEffect>
                                        <p:anim calcmode="lin" valueType="num">
                                          <p:cBhvr>
                                            <p:cTn id="499" dur="300" fill="hold"/>
                                            <p:tgtEl>
                                              <p:spTgt spid="158"/>
                                            </p:tgtEl>
                                            <p:attrNameLst>
                                              <p:attrName>ppt_x</p:attrName>
                                            </p:attrNameLst>
                                          </p:cBhvr>
                                          <p:tavLst>
                                            <p:tav tm="0">
                                              <p:val>
                                                <p:strVal val="#ppt_x"/>
                                              </p:val>
                                            </p:tav>
                                            <p:tav tm="100000">
                                              <p:val>
                                                <p:strVal val="#ppt_x"/>
                                              </p:val>
                                            </p:tav>
                                          </p:tavLst>
                                        </p:anim>
                                        <p:anim calcmode="lin" valueType="num">
                                          <p:cBhvr>
                                            <p:cTn id="500" dur="300" fill="hold"/>
                                            <p:tgtEl>
                                              <p:spTgt spid="158"/>
                                            </p:tgtEl>
                                            <p:attrNameLst>
                                              <p:attrName>ppt_y</p:attrName>
                                            </p:attrNameLst>
                                          </p:cBhvr>
                                          <p:tavLst>
                                            <p:tav tm="0">
                                              <p:val>
                                                <p:strVal val="#ppt_y-.1"/>
                                              </p:val>
                                            </p:tav>
                                            <p:tav tm="100000">
                                              <p:val>
                                                <p:strVal val="#ppt_y"/>
                                              </p:val>
                                            </p:tav>
                                          </p:tavLst>
                                        </p:anim>
                                      </p:childTnLst>
                                    </p:cTn>
                                  </p:par>
                                  <p:par>
                                    <p:cTn id="501" presetID="0" presetClass="path" presetSubtype="0" accel="50000" decel="50000" fill="hold" grpId="1" nodeType="withEffect">
                                      <p:stCondLst>
                                        <p:cond delay="21600"/>
                                      </p:stCondLst>
                                      <p:childTnLst>
                                        <p:animMotion origin="layout" path="M -2.29167E-6 -0.00069 C -0.05039 -0.01805 -0.08867 -0.01968 -0.1194 -0.0287 C -0.15026 -0.03819 -0.16705 -0.05463 -0.18502 -0.05486 C -0.20338 -0.05625 -0.2164 -0.03518 -0.23255 -0.03981 C -0.25508 -0.04005 -0.27096 -0.05625 -0.28372 -0.06713 " pathEditMode="relative" rAng="0" ptsTypes="AAAAA">
                                          <p:cBhvr>
                                            <p:cTn id="502" dur="2000" fill="hold"/>
                                            <p:tgtEl>
                                              <p:spTgt spid="151"/>
                                            </p:tgtEl>
                                            <p:attrNameLst>
                                              <p:attrName>ppt_x</p:attrName>
                                              <p:attrName>ppt_y</p:attrName>
                                            </p:attrNameLst>
                                          </p:cBhvr>
                                          <p:rCtr x="-14193" y="-3333"/>
                                        </p:animMotion>
                                      </p:childTnLst>
                                    </p:cTn>
                                  </p:par>
                                  <p:par>
                                    <p:cTn id="503" presetID="0" presetClass="path" presetSubtype="0" accel="50000" decel="50000" fill="hold" grpId="1" nodeType="withEffect">
                                      <p:stCondLst>
                                        <p:cond delay="21700"/>
                                      </p:stCondLst>
                                      <p:childTnLst>
                                        <p:animMotion origin="layout" path="M -0.00013 2.59259E-6 C -0.04349 -0.00417 -0.0737 -0.07084 -0.10247 -0.08218 C -0.13138 -0.09352 -0.15273 -0.06621 -0.17292 -0.06806 C -0.19323 -0.07014 -0.20456 -0.09329 -0.22396 -0.09422 C -0.24349 -0.09537 -0.28034 -0.0669 -0.30052 -0.07292 " pathEditMode="relative" rAng="0" ptsTypes="AAAAA">
                                          <p:cBhvr>
                                            <p:cTn id="504" dur="1900" fill="hold"/>
                                            <p:tgtEl>
                                              <p:spTgt spid="149"/>
                                            </p:tgtEl>
                                            <p:attrNameLst>
                                              <p:attrName>ppt_x</p:attrName>
                                              <p:attrName>ppt_y</p:attrName>
                                            </p:attrNameLst>
                                          </p:cBhvr>
                                          <p:rCtr x="-15026" y="-4722"/>
                                        </p:animMotion>
                                      </p:childTnLst>
                                    </p:cTn>
                                  </p:par>
                                  <p:par>
                                    <p:cTn id="505" presetID="10" presetClass="exit" presetSubtype="0" fill="hold" grpId="2" nodeType="withEffect">
                                      <p:stCondLst>
                                        <p:cond delay="23350"/>
                                      </p:stCondLst>
                                      <p:childTnLst>
                                        <p:animEffect transition="out" filter="fade">
                                          <p:cBhvr>
                                            <p:cTn id="506" dur="250"/>
                                            <p:tgtEl>
                                              <p:spTgt spid="151"/>
                                            </p:tgtEl>
                                          </p:cBhvr>
                                        </p:animEffect>
                                        <p:set>
                                          <p:cBhvr>
                                            <p:cTn id="507" dur="1" fill="hold">
                                              <p:stCondLst>
                                                <p:cond delay="249"/>
                                              </p:stCondLst>
                                            </p:cTn>
                                            <p:tgtEl>
                                              <p:spTgt spid="151"/>
                                            </p:tgtEl>
                                            <p:attrNameLst>
                                              <p:attrName>style.visibility</p:attrName>
                                            </p:attrNameLst>
                                          </p:cBhvr>
                                          <p:to>
                                            <p:strVal val="hidden"/>
                                          </p:to>
                                        </p:set>
                                      </p:childTnLst>
                                    </p:cTn>
                                  </p:par>
                                  <p:par>
                                    <p:cTn id="508" presetID="10" presetClass="exit" presetSubtype="0" fill="hold" grpId="2" nodeType="withEffect">
                                      <p:stCondLst>
                                        <p:cond delay="23100"/>
                                      </p:stCondLst>
                                      <p:childTnLst>
                                        <p:animEffect transition="out" filter="fade">
                                          <p:cBhvr>
                                            <p:cTn id="509" dur="500"/>
                                            <p:tgtEl>
                                              <p:spTgt spid="149"/>
                                            </p:tgtEl>
                                          </p:cBhvr>
                                        </p:animEffect>
                                        <p:set>
                                          <p:cBhvr>
                                            <p:cTn id="510" dur="1" fill="hold">
                                              <p:stCondLst>
                                                <p:cond delay="499"/>
                                              </p:stCondLst>
                                            </p:cTn>
                                            <p:tgtEl>
                                              <p:spTgt spid="149"/>
                                            </p:tgtEl>
                                            <p:attrNameLst>
                                              <p:attrName>style.visibility</p:attrName>
                                            </p:attrNameLst>
                                          </p:cBhvr>
                                          <p:to>
                                            <p:strVal val="hidden"/>
                                          </p:to>
                                        </p:set>
                                      </p:childTnLst>
                                    </p:cTn>
                                  </p:par>
                                  <p:par>
                                    <p:cTn id="511" presetID="22" presetClass="entr" presetSubtype="2" fill="hold" grpId="0" nodeType="withEffect">
                                      <p:stCondLst>
                                        <p:cond delay="22600"/>
                                      </p:stCondLst>
                                      <p:childTnLst>
                                        <p:set>
                                          <p:cBhvr>
                                            <p:cTn id="512" dur="1" fill="hold">
                                              <p:stCondLst>
                                                <p:cond delay="0"/>
                                              </p:stCondLst>
                                            </p:cTn>
                                            <p:tgtEl>
                                              <p:spTgt spid="96"/>
                                            </p:tgtEl>
                                            <p:attrNameLst>
                                              <p:attrName>style.visibility</p:attrName>
                                            </p:attrNameLst>
                                          </p:cBhvr>
                                          <p:to>
                                            <p:strVal val="visible"/>
                                          </p:to>
                                        </p:set>
                                        <p:animEffect transition="in" filter="wipe(right)">
                                          <p:cBhvr>
                                            <p:cTn id="513" dur="900"/>
                                            <p:tgtEl>
                                              <p:spTgt spid="96"/>
                                            </p:tgtEl>
                                          </p:cBhvr>
                                        </p:animEffect>
                                      </p:childTnLst>
                                    </p:cTn>
                                  </p:par>
                                  <p:par>
                                    <p:cTn id="514" presetID="0" presetClass="path" presetSubtype="0" accel="50000" decel="50000" fill="hold" grpId="1" nodeType="withEffect">
                                      <p:stCondLst>
                                        <p:cond delay="23550"/>
                                      </p:stCondLst>
                                      <p:childTnLst>
                                        <p:animMotion origin="layout" path="M 0.00065 2.96296E-6 L -0.23946 0.075 " pathEditMode="relative" rAng="0" ptsTypes="AA">
                                          <p:cBhvr>
                                            <p:cTn id="515" dur="1000" fill="hold"/>
                                            <p:tgtEl>
                                              <p:spTgt spid="157"/>
                                            </p:tgtEl>
                                            <p:attrNameLst>
                                              <p:attrName>ppt_x</p:attrName>
                                              <p:attrName>ppt_y</p:attrName>
                                            </p:attrNameLst>
                                          </p:cBhvr>
                                          <p:rCtr x="-12005" y="3750"/>
                                        </p:animMotion>
                                      </p:childTnLst>
                                    </p:cTn>
                                  </p:par>
                                  <p:par>
                                    <p:cTn id="516" presetID="10" presetClass="exit" presetSubtype="0" fill="hold" grpId="2" nodeType="withEffect">
                                      <p:stCondLst>
                                        <p:cond delay="24100"/>
                                      </p:stCondLst>
                                      <p:childTnLst>
                                        <p:animEffect transition="out" filter="fade">
                                          <p:cBhvr>
                                            <p:cTn id="517" dur="500"/>
                                            <p:tgtEl>
                                              <p:spTgt spid="157"/>
                                            </p:tgtEl>
                                          </p:cBhvr>
                                        </p:animEffect>
                                        <p:set>
                                          <p:cBhvr>
                                            <p:cTn id="518" dur="1" fill="hold">
                                              <p:stCondLst>
                                                <p:cond delay="499"/>
                                              </p:stCondLst>
                                            </p:cTn>
                                            <p:tgtEl>
                                              <p:spTgt spid="157"/>
                                            </p:tgtEl>
                                            <p:attrNameLst>
                                              <p:attrName>style.visibility</p:attrName>
                                            </p:attrNameLst>
                                          </p:cBhvr>
                                          <p:to>
                                            <p:strVal val="hidden"/>
                                          </p:to>
                                        </p:set>
                                      </p:childTnLst>
                                    </p:cTn>
                                  </p:par>
                                  <p:par>
                                    <p:cTn id="519" presetID="42" presetClass="path" presetSubtype="0" accel="50000" decel="50000" fill="hold" grpId="1" nodeType="withEffect">
                                      <p:stCondLst>
                                        <p:cond delay="23600"/>
                                      </p:stCondLst>
                                      <p:childTnLst>
                                        <p:animMotion origin="layout" path="M 4.375E-6 3.7037E-6 L -0.24037 0.02338 " pathEditMode="relative" rAng="0" ptsTypes="AA">
                                          <p:cBhvr>
                                            <p:cTn id="520" dur="1000" fill="hold"/>
                                            <p:tgtEl>
                                              <p:spTgt spid="158"/>
                                            </p:tgtEl>
                                            <p:attrNameLst>
                                              <p:attrName>ppt_x</p:attrName>
                                              <p:attrName>ppt_y</p:attrName>
                                            </p:attrNameLst>
                                          </p:cBhvr>
                                          <p:rCtr x="-12018" y="1157"/>
                                        </p:animMotion>
                                      </p:childTnLst>
                                    </p:cTn>
                                  </p:par>
                                  <p:par>
                                    <p:cTn id="521" presetID="10" presetClass="exit" presetSubtype="0" fill="hold" grpId="2" nodeType="withEffect">
                                      <p:stCondLst>
                                        <p:cond delay="24100"/>
                                      </p:stCondLst>
                                      <p:childTnLst>
                                        <p:animEffect transition="out" filter="fade">
                                          <p:cBhvr>
                                            <p:cTn id="522" dur="500"/>
                                            <p:tgtEl>
                                              <p:spTgt spid="158"/>
                                            </p:tgtEl>
                                          </p:cBhvr>
                                        </p:animEffect>
                                        <p:set>
                                          <p:cBhvr>
                                            <p:cTn id="523" dur="1" fill="hold">
                                              <p:stCondLst>
                                                <p:cond delay="499"/>
                                              </p:stCondLst>
                                            </p:cTn>
                                            <p:tgtEl>
                                              <p:spTgt spid="158"/>
                                            </p:tgtEl>
                                            <p:attrNameLst>
                                              <p:attrName>style.visibility</p:attrName>
                                            </p:attrNameLst>
                                          </p:cBhvr>
                                          <p:to>
                                            <p:strVal val="hidden"/>
                                          </p:to>
                                        </p:set>
                                      </p:childTnLst>
                                    </p:cTn>
                                  </p:par>
                                  <p:par>
                                    <p:cTn id="524" presetID="42" presetClass="path" presetSubtype="0" accel="50000" decel="50000" fill="hold" grpId="1" nodeType="withEffect">
                                      <p:stCondLst>
                                        <p:cond delay="23700"/>
                                      </p:stCondLst>
                                      <p:childTnLst>
                                        <p:animMotion origin="layout" path="M 1.875E-6 -4.07407E-6 L -0.22943 0.05301 " pathEditMode="relative" rAng="0" ptsTypes="AA">
                                          <p:cBhvr>
                                            <p:cTn id="525" dur="1000" fill="hold"/>
                                            <p:tgtEl>
                                              <p:spTgt spid="150"/>
                                            </p:tgtEl>
                                            <p:attrNameLst>
                                              <p:attrName>ppt_x</p:attrName>
                                              <p:attrName>ppt_y</p:attrName>
                                            </p:attrNameLst>
                                          </p:cBhvr>
                                          <p:rCtr x="-11471" y="2639"/>
                                        </p:animMotion>
                                      </p:childTnLst>
                                    </p:cTn>
                                  </p:par>
                                  <p:par>
                                    <p:cTn id="526" presetID="10" presetClass="exit" presetSubtype="0" fill="hold" grpId="2" nodeType="withEffect">
                                      <p:stCondLst>
                                        <p:cond delay="24200"/>
                                      </p:stCondLst>
                                      <p:childTnLst>
                                        <p:animEffect transition="out" filter="fade">
                                          <p:cBhvr>
                                            <p:cTn id="527" dur="500"/>
                                            <p:tgtEl>
                                              <p:spTgt spid="150"/>
                                            </p:tgtEl>
                                          </p:cBhvr>
                                        </p:animEffect>
                                        <p:set>
                                          <p:cBhvr>
                                            <p:cTn id="528" dur="1" fill="hold">
                                              <p:stCondLst>
                                                <p:cond delay="499"/>
                                              </p:stCondLst>
                                            </p:cTn>
                                            <p:tgtEl>
                                              <p:spTgt spid="150"/>
                                            </p:tgtEl>
                                            <p:attrNameLst>
                                              <p:attrName>style.visibility</p:attrName>
                                            </p:attrNameLst>
                                          </p:cBhvr>
                                          <p:to>
                                            <p:strVal val="hidden"/>
                                          </p:to>
                                        </p:set>
                                      </p:childTnLst>
                                    </p:cTn>
                                  </p:par>
                                  <p:par>
                                    <p:cTn id="529" presetID="42" presetClass="path" presetSubtype="0" accel="50000" decel="50000" fill="hold" grpId="1" nodeType="withEffect">
                                      <p:stCondLst>
                                        <p:cond delay="23800"/>
                                      </p:stCondLst>
                                      <p:childTnLst>
                                        <p:animMotion origin="layout" path="M -1.04167E-6 1.11111E-6 L -0.20534 0.00717 " pathEditMode="relative" rAng="0" ptsTypes="AA">
                                          <p:cBhvr>
                                            <p:cTn id="530" dur="1000" fill="hold"/>
                                            <p:tgtEl>
                                              <p:spTgt spid="156"/>
                                            </p:tgtEl>
                                            <p:attrNameLst>
                                              <p:attrName>ppt_x</p:attrName>
                                              <p:attrName>ppt_y</p:attrName>
                                            </p:attrNameLst>
                                          </p:cBhvr>
                                          <p:rCtr x="-10273" y="347"/>
                                        </p:animMotion>
                                      </p:childTnLst>
                                    </p:cTn>
                                  </p:par>
                                  <p:par>
                                    <p:cTn id="531" presetID="10" presetClass="exit" presetSubtype="0" fill="hold" grpId="2" nodeType="withEffect">
                                      <p:stCondLst>
                                        <p:cond delay="24300"/>
                                      </p:stCondLst>
                                      <p:childTnLst>
                                        <p:animEffect transition="out" filter="fade">
                                          <p:cBhvr>
                                            <p:cTn id="532" dur="500"/>
                                            <p:tgtEl>
                                              <p:spTgt spid="156"/>
                                            </p:tgtEl>
                                          </p:cBhvr>
                                        </p:animEffect>
                                        <p:set>
                                          <p:cBhvr>
                                            <p:cTn id="533" dur="1" fill="hold">
                                              <p:stCondLst>
                                                <p:cond delay="499"/>
                                              </p:stCondLst>
                                            </p:cTn>
                                            <p:tgtEl>
                                              <p:spTgt spid="156"/>
                                            </p:tgtEl>
                                            <p:attrNameLst>
                                              <p:attrName>style.visibility</p:attrName>
                                            </p:attrNameLst>
                                          </p:cBhvr>
                                          <p:to>
                                            <p:strVal val="hidden"/>
                                          </p:to>
                                        </p:set>
                                      </p:childTnLst>
                                    </p:cTn>
                                  </p:par>
                                  <p:par>
                                    <p:cTn id="534" presetID="42" presetClass="path" presetSubtype="0" accel="50000" decel="50000" fill="hold" grpId="1" nodeType="withEffect">
                                      <p:stCondLst>
                                        <p:cond delay="23900"/>
                                      </p:stCondLst>
                                      <p:childTnLst>
                                        <p:animMotion origin="layout" path="M 0.00429 -0.00995 L -0.16537 0.05348 " pathEditMode="relative" rAng="0" ptsTypes="AA">
                                          <p:cBhvr>
                                            <p:cTn id="535" dur="1000" fill="hold"/>
                                            <p:tgtEl>
                                              <p:spTgt spid="155"/>
                                            </p:tgtEl>
                                            <p:attrNameLst>
                                              <p:attrName>ppt_x</p:attrName>
                                              <p:attrName>ppt_y</p:attrName>
                                            </p:attrNameLst>
                                          </p:cBhvr>
                                          <p:rCtr x="-8490" y="3171"/>
                                        </p:animMotion>
                                      </p:childTnLst>
                                    </p:cTn>
                                  </p:par>
                                  <p:par>
                                    <p:cTn id="536" presetID="10" presetClass="exit" presetSubtype="0" fill="hold" grpId="2" nodeType="withEffect">
                                      <p:stCondLst>
                                        <p:cond delay="24400"/>
                                      </p:stCondLst>
                                      <p:childTnLst>
                                        <p:animEffect transition="out" filter="fade">
                                          <p:cBhvr>
                                            <p:cTn id="537" dur="500"/>
                                            <p:tgtEl>
                                              <p:spTgt spid="155"/>
                                            </p:tgtEl>
                                          </p:cBhvr>
                                        </p:animEffect>
                                        <p:set>
                                          <p:cBhvr>
                                            <p:cTn id="538" dur="1" fill="hold">
                                              <p:stCondLst>
                                                <p:cond delay="499"/>
                                              </p:stCondLst>
                                            </p:cTn>
                                            <p:tgtEl>
                                              <p:spTgt spid="155"/>
                                            </p:tgtEl>
                                            <p:attrNameLst>
                                              <p:attrName>style.visibility</p:attrName>
                                            </p:attrNameLst>
                                          </p:cBhvr>
                                          <p:to>
                                            <p:strVal val="hidden"/>
                                          </p:to>
                                        </p:set>
                                      </p:childTnLst>
                                    </p:cTn>
                                  </p:par>
                                  <p:par>
                                    <p:cTn id="539" presetID="42" presetClass="path" presetSubtype="0" accel="50000" decel="50000" fill="hold" grpId="1" nodeType="withEffect">
                                      <p:stCondLst>
                                        <p:cond delay="23900"/>
                                      </p:stCondLst>
                                      <p:childTnLst>
                                        <p:animMotion origin="layout" path="M 3.75E-6 2.96296E-6 L -0.18334 -0.02408 " pathEditMode="relative" rAng="0" ptsTypes="AA">
                                          <p:cBhvr>
                                            <p:cTn id="540" dur="1000" fill="hold"/>
                                            <p:tgtEl>
                                              <p:spTgt spid="154"/>
                                            </p:tgtEl>
                                            <p:attrNameLst>
                                              <p:attrName>ppt_x</p:attrName>
                                              <p:attrName>ppt_y</p:attrName>
                                            </p:attrNameLst>
                                          </p:cBhvr>
                                          <p:rCtr x="-9167" y="-1204"/>
                                        </p:animMotion>
                                      </p:childTnLst>
                                    </p:cTn>
                                  </p:par>
                                  <p:par>
                                    <p:cTn id="541" presetID="10" presetClass="exit" presetSubtype="0" fill="hold" grpId="2" nodeType="withEffect">
                                      <p:stCondLst>
                                        <p:cond delay="24400"/>
                                      </p:stCondLst>
                                      <p:childTnLst>
                                        <p:animEffect transition="out" filter="fade">
                                          <p:cBhvr>
                                            <p:cTn id="542" dur="500"/>
                                            <p:tgtEl>
                                              <p:spTgt spid="154"/>
                                            </p:tgtEl>
                                          </p:cBhvr>
                                        </p:animEffect>
                                        <p:set>
                                          <p:cBhvr>
                                            <p:cTn id="543" dur="1" fill="hold">
                                              <p:stCondLst>
                                                <p:cond delay="499"/>
                                              </p:stCondLst>
                                            </p:cTn>
                                            <p:tgtEl>
                                              <p:spTgt spid="154"/>
                                            </p:tgtEl>
                                            <p:attrNameLst>
                                              <p:attrName>style.visibility</p:attrName>
                                            </p:attrNameLst>
                                          </p:cBhvr>
                                          <p:to>
                                            <p:strVal val="hidden"/>
                                          </p:to>
                                        </p:set>
                                      </p:childTnLst>
                                    </p:cTn>
                                  </p:par>
                                  <p:par>
                                    <p:cTn id="544" presetID="42" presetClass="path" presetSubtype="0" accel="50000" decel="50000" fill="hold" grpId="1" nodeType="withEffect">
                                      <p:stCondLst>
                                        <p:cond delay="23800"/>
                                      </p:stCondLst>
                                      <p:childTnLst>
                                        <p:animMotion origin="layout" path="M -2.08333E-7 0 L -0.13529 0.04329 " pathEditMode="relative" rAng="0" ptsTypes="AA">
                                          <p:cBhvr>
                                            <p:cTn id="545" dur="1000" fill="hold"/>
                                            <p:tgtEl>
                                              <p:spTgt spid="152"/>
                                            </p:tgtEl>
                                            <p:attrNameLst>
                                              <p:attrName>ppt_x</p:attrName>
                                              <p:attrName>ppt_y</p:attrName>
                                            </p:attrNameLst>
                                          </p:cBhvr>
                                          <p:rCtr x="-6771" y="2153"/>
                                        </p:animMotion>
                                      </p:childTnLst>
                                    </p:cTn>
                                  </p:par>
                                  <p:par>
                                    <p:cTn id="546" presetID="10" presetClass="exit" presetSubtype="0" fill="hold" grpId="2" nodeType="withEffect">
                                      <p:stCondLst>
                                        <p:cond delay="24300"/>
                                      </p:stCondLst>
                                      <p:childTnLst>
                                        <p:animEffect transition="out" filter="fade">
                                          <p:cBhvr>
                                            <p:cTn id="547" dur="500"/>
                                            <p:tgtEl>
                                              <p:spTgt spid="152"/>
                                            </p:tgtEl>
                                          </p:cBhvr>
                                        </p:animEffect>
                                        <p:set>
                                          <p:cBhvr>
                                            <p:cTn id="548" dur="1" fill="hold">
                                              <p:stCondLst>
                                                <p:cond delay="499"/>
                                              </p:stCondLst>
                                            </p:cTn>
                                            <p:tgtEl>
                                              <p:spTgt spid="152"/>
                                            </p:tgtEl>
                                            <p:attrNameLst>
                                              <p:attrName>style.visibility</p:attrName>
                                            </p:attrNameLst>
                                          </p:cBhvr>
                                          <p:to>
                                            <p:strVal val="hidden"/>
                                          </p:to>
                                        </p:set>
                                      </p:childTnLst>
                                    </p:cTn>
                                  </p:par>
                                  <p:par>
                                    <p:cTn id="549" presetID="42" presetClass="path" presetSubtype="0" accel="50000" decel="50000" fill="hold" grpId="1" nodeType="withEffect">
                                      <p:stCondLst>
                                        <p:cond delay="23700"/>
                                      </p:stCondLst>
                                      <p:childTnLst>
                                        <p:animMotion origin="layout" path="M -3.95833E-6 -3.7037E-7 L -0.16536 0.07755 " pathEditMode="relative" rAng="0" ptsTypes="AA">
                                          <p:cBhvr>
                                            <p:cTn id="550" dur="1000" fill="hold"/>
                                            <p:tgtEl>
                                              <p:spTgt spid="153"/>
                                            </p:tgtEl>
                                            <p:attrNameLst>
                                              <p:attrName>ppt_x</p:attrName>
                                              <p:attrName>ppt_y</p:attrName>
                                            </p:attrNameLst>
                                          </p:cBhvr>
                                          <p:rCtr x="-8268" y="3866"/>
                                        </p:animMotion>
                                      </p:childTnLst>
                                    </p:cTn>
                                  </p:par>
                                  <p:par>
                                    <p:cTn id="551" presetID="10" presetClass="exit" presetSubtype="0" fill="hold" grpId="2" nodeType="withEffect">
                                      <p:stCondLst>
                                        <p:cond delay="24200"/>
                                      </p:stCondLst>
                                      <p:childTnLst>
                                        <p:animEffect transition="out" filter="fade">
                                          <p:cBhvr>
                                            <p:cTn id="552" dur="500"/>
                                            <p:tgtEl>
                                              <p:spTgt spid="153"/>
                                            </p:tgtEl>
                                          </p:cBhvr>
                                        </p:animEffect>
                                        <p:set>
                                          <p:cBhvr>
                                            <p:cTn id="553" dur="1" fill="hold">
                                              <p:stCondLst>
                                                <p:cond delay="499"/>
                                              </p:stCondLst>
                                            </p:cTn>
                                            <p:tgtEl>
                                              <p:spTgt spid="153"/>
                                            </p:tgtEl>
                                            <p:attrNameLst>
                                              <p:attrName>style.visibility</p:attrName>
                                            </p:attrNameLst>
                                          </p:cBhvr>
                                          <p:to>
                                            <p:strVal val="hidden"/>
                                          </p:to>
                                        </p:set>
                                      </p:childTnLst>
                                    </p:cTn>
                                  </p:par>
                                  <p:par>
                                    <p:cTn id="554" presetID="10" presetClass="entr" presetSubtype="0" fill="hold" grpId="0" nodeType="withEffect">
                                      <p:stCondLst>
                                        <p:cond delay="24400"/>
                                      </p:stCondLst>
                                      <p:childTnLst>
                                        <p:set>
                                          <p:cBhvr>
                                            <p:cTn id="555" dur="1" fill="hold">
                                              <p:stCondLst>
                                                <p:cond delay="0"/>
                                              </p:stCondLst>
                                            </p:cTn>
                                            <p:tgtEl>
                                              <p:spTgt spid="97"/>
                                            </p:tgtEl>
                                            <p:attrNameLst>
                                              <p:attrName>style.visibility</p:attrName>
                                            </p:attrNameLst>
                                          </p:cBhvr>
                                          <p:to>
                                            <p:strVal val="visible"/>
                                          </p:to>
                                        </p:set>
                                        <p:animEffect transition="in" filter="fade">
                                          <p:cBhvr>
                                            <p:cTn id="55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99" grpId="0" animBg="1"/>
          <p:bldP spid="109" grpId="0" animBg="1"/>
          <p:bldP spid="41" grpId="1" animBg="1"/>
          <p:bldP spid="68" grpId="0" animBg="1"/>
          <p:bldP spid="68" grpId="1" animBg="1"/>
          <p:bldP spid="68" grpId="2" animBg="1"/>
          <p:bldP spid="68" grpId="3" animBg="1"/>
          <p:bldP spid="68" grpId="4" animBg="1"/>
          <p:bldP spid="68" grpId="5" animBg="1"/>
          <p:bldP spid="68" grpId="6" animBg="1"/>
          <p:bldP spid="69" grpId="0" animBg="1"/>
          <p:bldP spid="69" grpId="1" animBg="1"/>
          <p:bldP spid="69" grpId="2" animBg="1"/>
          <p:bldP spid="69" grpId="3" animBg="1"/>
          <p:bldP spid="69" grpId="4" animBg="1"/>
          <p:bldP spid="69" grpId="5" animBg="1"/>
          <p:bldP spid="69" grpId="6" animBg="1"/>
          <p:bldP spid="70" grpId="0" animBg="1"/>
          <p:bldP spid="70" grpId="1" animBg="1"/>
          <p:bldP spid="70" grpId="2" animBg="1"/>
          <p:bldP spid="70" grpId="3" animBg="1"/>
          <p:bldP spid="70" grpId="4" animBg="1"/>
          <p:bldP spid="70" grpId="5" animBg="1"/>
          <p:bldP spid="70" grpId="6" animBg="1"/>
          <p:bldP spid="148" grpId="0" animBg="1"/>
          <p:bldP spid="85" grpId="0" animBg="1"/>
          <p:bldP spid="85" grpId="1" animBg="1"/>
          <p:bldP spid="85" grpId="2" animBg="1"/>
          <p:bldP spid="85" grpId="3" animBg="1"/>
          <p:bldP spid="85" grpId="4" animBg="1"/>
          <p:bldP spid="85" grpId="5" animBg="1"/>
          <p:bldP spid="85" grpId="6" animBg="1"/>
          <p:bldP spid="90" grpId="0"/>
          <p:bldP spid="91" grpId="0"/>
          <p:bldP spid="93" grpId="0"/>
          <p:bldP spid="94" grpId="0"/>
          <p:bldP spid="96" grpId="0"/>
          <p:bldP spid="97" grpId="0"/>
          <p:bldP spid="103" grpId="0"/>
          <p:bldP spid="108" grpId="0"/>
          <p:bldP spid="77" grpId="0" animBg="1"/>
          <p:bldP spid="77" grpId="1" animBg="1"/>
          <p:bldP spid="77" grpId="2" animBg="1"/>
          <p:bldP spid="78" grpId="0" animBg="1"/>
          <p:bldP spid="78" grpId="1" animBg="1"/>
          <p:bldP spid="78" grpId="2" animBg="1"/>
          <p:bldP spid="79" grpId="0" animBg="1"/>
          <p:bldP spid="79" grpId="1" animBg="1"/>
          <p:bldP spid="79" grpId="2" animBg="1"/>
          <p:bldP spid="80" grpId="0" animBg="1"/>
          <p:bldP spid="80" grpId="1" animBg="1"/>
          <p:bldP spid="80" grpId="2" animBg="1"/>
          <p:bldP spid="81" grpId="0" animBg="1"/>
          <p:bldP spid="81" grpId="1" animBg="1"/>
          <p:bldP spid="81" grpId="2" animBg="1"/>
          <p:bldP spid="82" grpId="0" animBg="1"/>
          <p:bldP spid="82" grpId="1" animBg="1"/>
          <p:bldP spid="82" grpId="2" animBg="1"/>
          <p:bldP spid="83" grpId="0" animBg="1"/>
          <p:bldP spid="83" grpId="1" animBg="1"/>
          <p:bldP spid="83" grpId="2" animBg="1"/>
          <p:bldP spid="84" grpId="0" animBg="1"/>
          <p:bldP spid="84" grpId="1" animBg="1"/>
          <p:bldP spid="84" grpId="2" animBg="1"/>
          <p:bldP spid="86" grpId="0" animBg="1"/>
          <p:bldP spid="86" grpId="1" animBg="1"/>
          <p:bldP spid="86" grpId="2" animBg="1"/>
          <p:bldP spid="87" grpId="0" animBg="1"/>
          <p:bldP spid="87" grpId="1" animBg="1"/>
          <p:bldP spid="87" grpId="2" animBg="1"/>
          <p:bldP spid="110" grpId="0" animBg="1"/>
          <p:bldP spid="110" grpId="1" animBg="1"/>
          <p:bldP spid="110" grpId="2" animBg="1"/>
          <p:bldP spid="111" grpId="0" animBg="1"/>
          <p:bldP spid="111" grpId="1" animBg="1"/>
          <p:bldP spid="111" grpId="2" animBg="1"/>
          <p:bldP spid="115" grpId="0" animBg="1"/>
          <p:bldP spid="115" grpId="1" animBg="1"/>
          <p:bldP spid="115" grpId="2" animBg="1"/>
          <p:bldP spid="116" grpId="0" animBg="1"/>
          <p:bldP spid="116" grpId="1" animBg="1"/>
          <p:bldP spid="116" grpId="2" animBg="1"/>
          <p:bldP spid="117" grpId="0" animBg="1"/>
          <p:bldP spid="117" grpId="1" animBg="1"/>
          <p:bldP spid="117" grpId="2" animBg="1"/>
          <p:bldP spid="118" grpId="0" animBg="1"/>
          <p:bldP spid="118" grpId="1" animBg="1"/>
          <p:bldP spid="118" grpId="2" animBg="1"/>
          <p:bldP spid="119" grpId="0" animBg="1"/>
          <p:bldP spid="119" grpId="1" animBg="1"/>
          <p:bldP spid="119"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4" grpId="0" animBg="1"/>
          <p:bldP spid="154" grpId="1" animBg="1"/>
          <p:bldP spid="154" grpId="2" animBg="1"/>
          <p:bldP spid="155" grpId="0" animBg="1"/>
          <p:bldP spid="155" grpId="1" animBg="1"/>
          <p:bldP spid="155" grpId="2" animBg="1"/>
          <p:bldP spid="156" grpId="0" animBg="1"/>
          <p:bldP spid="156" grpId="1" animBg="1"/>
          <p:bldP spid="156" grpId="2" animBg="1"/>
          <p:bldP spid="157" grpId="0" animBg="1"/>
          <p:bldP spid="157" grpId="1" animBg="1"/>
          <p:bldP spid="157" grpId="2" animBg="1"/>
          <p:bldP spid="158" grpId="0" animBg="1"/>
          <p:bldP spid="158" grpId="1" animBg="1"/>
          <p:bldP spid="158" grpId="2" animBg="1"/>
          <p:bldP spid="159" grpId="0" animBg="1"/>
          <p:bldP spid="159" grpId="1" animBg="1"/>
          <p:bldP spid="159" grpId="2" animBg="1"/>
          <p:bldP spid="160" grpId="0" animBg="1"/>
          <p:bldP spid="160" grpId="1" animBg="1"/>
          <p:bldP spid="160" grpId="2" animBg="1"/>
          <p:bldP spid="161" grpId="0" animBg="1"/>
          <p:bldP spid="161" grpId="1" animBg="1"/>
          <p:bldP spid="161" grpId="2" animBg="1"/>
          <p:bldP spid="162" grpId="0" animBg="1"/>
          <p:bldP spid="162" grpId="1" animBg="1"/>
          <p:bldP spid="162" grpId="2" animBg="1"/>
          <p:bldP spid="163" grpId="0" animBg="1"/>
          <p:bldP spid="163" grpId="1" animBg="1"/>
          <p:bldP spid="163" grpId="2" animBg="1"/>
          <p:bldP spid="164" grpId="0" animBg="1"/>
          <p:bldP spid="164" grpId="1" animBg="1"/>
          <p:bldP spid="164" grpId="2" animBg="1"/>
          <p:bldP spid="165" grpId="0" animBg="1"/>
          <p:bldP spid="165" grpId="1" animBg="1"/>
          <p:bldP spid="165" grpId="2" animBg="1"/>
          <p:bldP spid="166" grpId="0" animBg="1"/>
          <p:bldP spid="166" grpId="1" animBg="1"/>
          <p:bldP spid="166" grpId="2" animBg="1"/>
          <p:bldP spid="167" grpId="0" animBg="1"/>
          <p:bldP spid="167" grpId="1" animBg="1"/>
          <p:bldP spid="167" grpId="2" animBg="1"/>
          <p:bldP spid="168" grpId="0" animBg="1"/>
          <p:bldP spid="168" grpId="1" animBg="1"/>
          <p:bldP spid="168" grpId="2"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椭圆 169"/>
          <p:cNvSpPr/>
          <p:nvPr/>
        </p:nvSpPr>
        <p:spPr>
          <a:xfrm>
            <a:off x="5895808" y="4239474"/>
            <a:ext cx="371642" cy="371642"/>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pic>
        <p:nvPicPr>
          <p:cNvPr id="10" name="图片 9"/>
          <p:cNvPicPr>
            <a:picLocks noChangeAspect="1"/>
          </p:cNvPicPr>
          <p:nvPr/>
        </p:nvPicPr>
        <p:blipFill>
          <a:blip r:embed="rId2"/>
          <a:stretch>
            <a:fillRect/>
          </a:stretch>
        </p:blipFill>
        <p:spPr>
          <a:xfrm>
            <a:off x="5108363" y="3439185"/>
            <a:ext cx="1975275" cy="1969179"/>
          </a:xfrm>
          <a:prstGeom prst="rect">
            <a:avLst/>
          </a:prstGeom>
        </p:spPr>
      </p:pic>
      <p:sp>
        <p:nvSpPr>
          <p:cNvPr id="939"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7" name="直接连接符 1346"/>
          <p:cNvCxnSpPr/>
          <p:nvPr/>
        </p:nvCxnSpPr>
        <p:spPr>
          <a:xfrm flipH="1">
            <a:off x="7085599" y="2205211"/>
            <a:ext cx="1258181" cy="145621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2" name="直接连接符 1351"/>
          <p:cNvCxnSpPr/>
          <p:nvPr/>
        </p:nvCxnSpPr>
        <p:spPr>
          <a:xfrm flipH="1">
            <a:off x="7325026" y="3788022"/>
            <a:ext cx="1724391" cy="44937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5" name="直接连接符 1354"/>
          <p:cNvCxnSpPr/>
          <p:nvPr/>
        </p:nvCxnSpPr>
        <p:spPr>
          <a:xfrm flipH="1">
            <a:off x="6621740" y="1765801"/>
            <a:ext cx="826138" cy="1588332"/>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8" name="直接连接符 1357"/>
          <p:cNvCxnSpPr/>
          <p:nvPr/>
        </p:nvCxnSpPr>
        <p:spPr>
          <a:xfrm>
            <a:off x="4061859" y="2211733"/>
            <a:ext cx="1235576" cy="1284479"/>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2" name="直接连接符 1361"/>
          <p:cNvCxnSpPr/>
          <p:nvPr/>
        </p:nvCxnSpPr>
        <p:spPr>
          <a:xfrm flipH="1" flipV="1">
            <a:off x="7241283" y="4875140"/>
            <a:ext cx="1244147" cy="408322"/>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5" name="直接连接符 1364"/>
          <p:cNvCxnSpPr/>
          <p:nvPr/>
        </p:nvCxnSpPr>
        <p:spPr>
          <a:xfrm>
            <a:off x="6096000" y="1479509"/>
            <a:ext cx="0" cy="1731367"/>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9" name="直接连接符 1368"/>
          <p:cNvCxnSpPr/>
          <p:nvPr/>
        </p:nvCxnSpPr>
        <p:spPr>
          <a:xfrm>
            <a:off x="3271838" y="3779562"/>
            <a:ext cx="1635643" cy="33914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375" name="同心圆 22"/>
          <p:cNvSpPr/>
          <p:nvPr/>
        </p:nvSpPr>
        <p:spPr>
          <a:xfrm rot="2700000">
            <a:off x="8210917" y="2071682"/>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6" name="直接连接符 1375"/>
          <p:cNvCxnSpPr/>
          <p:nvPr/>
        </p:nvCxnSpPr>
        <p:spPr>
          <a:xfrm flipH="1">
            <a:off x="6849493" y="2368069"/>
            <a:ext cx="858004" cy="1100814"/>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79" name="直接连接符 1378"/>
          <p:cNvCxnSpPr/>
          <p:nvPr/>
        </p:nvCxnSpPr>
        <p:spPr>
          <a:xfrm flipH="1" flipV="1">
            <a:off x="7060509" y="5238076"/>
            <a:ext cx="700339" cy="54617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384" name="同心圆 22"/>
          <p:cNvSpPr/>
          <p:nvPr/>
        </p:nvSpPr>
        <p:spPr>
          <a:xfrm rot="2700000">
            <a:off x="8353820" y="5149400"/>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7" name="同心圆 22"/>
          <p:cNvSpPr/>
          <p:nvPr/>
        </p:nvSpPr>
        <p:spPr>
          <a:xfrm rot="2700000">
            <a:off x="8917807" y="3656413"/>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88" name="直接连接符 1387"/>
          <p:cNvCxnSpPr/>
          <p:nvPr/>
        </p:nvCxnSpPr>
        <p:spPr>
          <a:xfrm flipV="1">
            <a:off x="3695120" y="4848225"/>
            <a:ext cx="1334080" cy="44795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91" name="直接连接符 1390"/>
          <p:cNvCxnSpPr/>
          <p:nvPr/>
        </p:nvCxnSpPr>
        <p:spPr>
          <a:xfrm>
            <a:off x="5007165" y="2060357"/>
            <a:ext cx="597054" cy="1214607"/>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96" name="直接连接符 1395"/>
          <p:cNvCxnSpPr/>
          <p:nvPr/>
        </p:nvCxnSpPr>
        <p:spPr>
          <a:xfrm flipH="1">
            <a:off x="6417262" y="2063162"/>
            <a:ext cx="277654" cy="1129400"/>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04" name="直接连接符 1403"/>
          <p:cNvCxnSpPr/>
          <p:nvPr/>
        </p:nvCxnSpPr>
        <p:spPr>
          <a:xfrm flipH="1">
            <a:off x="7238477" y="3039930"/>
            <a:ext cx="1311126" cy="848406"/>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07" name="直接连接符 1406"/>
          <p:cNvCxnSpPr/>
          <p:nvPr/>
        </p:nvCxnSpPr>
        <p:spPr>
          <a:xfrm flipH="1" flipV="1">
            <a:off x="7436739" y="4540799"/>
            <a:ext cx="1039603" cy="107429"/>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13" name="直接连接符 1412"/>
          <p:cNvCxnSpPr/>
          <p:nvPr/>
        </p:nvCxnSpPr>
        <p:spPr>
          <a:xfrm flipV="1">
            <a:off x="4075346" y="4513599"/>
            <a:ext cx="810135" cy="83585"/>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17" name="直接连接符 1416"/>
          <p:cNvCxnSpPr/>
          <p:nvPr/>
        </p:nvCxnSpPr>
        <p:spPr>
          <a:xfrm flipV="1">
            <a:off x="4799819" y="5283639"/>
            <a:ext cx="408705" cy="43144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423" name="同心圆 22"/>
          <p:cNvSpPr/>
          <p:nvPr/>
        </p:nvSpPr>
        <p:spPr>
          <a:xfrm rot="2700000">
            <a:off x="3931503" y="2080124"/>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4" name="同心圆 22"/>
          <p:cNvSpPr/>
          <p:nvPr/>
        </p:nvSpPr>
        <p:spPr>
          <a:xfrm rot="2700000">
            <a:off x="3562236" y="5164575"/>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6" name="同心圆 22"/>
          <p:cNvSpPr/>
          <p:nvPr/>
        </p:nvSpPr>
        <p:spPr>
          <a:xfrm rot="2700000">
            <a:off x="3139704" y="3647953"/>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27" name="直接连接符 1426"/>
          <p:cNvCxnSpPr/>
          <p:nvPr/>
        </p:nvCxnSpPr>
        <p:spPr>
          <a:xfrm>
            <a:off x="3956253" y="3137133"/>
            <a:ext cx="959421" cy="62546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33" name="直接连接符 1432"/>
          <p:cNvCxnSpPr/>
          <p:nvPr/>
        </p:nvCxnSpPr>
        <p:spPr>
          <a:xfrm>
            <a:off x="5702961" y="2272314"/>
            <a:ext cx="192641" cy="985375"/>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457" name="文本框 1456"/>
          <p:cNvSpPr txBox="1"/>
          <p:nvPr/>
        </p:nvSpPr>
        <p:spPr>
          <a:xfrm>
            <a:off x="1032339" y="1795703"/>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优势项目一</a:t>
            </a:r>
          </a:p>
        </p:txBody>
      </p:sp>
      <p:cxnSp>
        <p:nvCxnSpPr>
          <p:cNvPr id="1464" name="直接连接符 1463"/>
          <p:cNvCxnSpPr/>
          <p:nvPr/>
        </p:nvCxnSpPr>
        <p:spPr>
          <a:xfrm flipV="1">
            <a:off x="6097866" y="5564686"/>
            <a:ext cx="0" cy="664601"/>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a:xfrm>
            <a:off x="1032197" y="2204052"/>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59" name="文本框 158"/>
          <p:cNvSpPr txBox="1"/>
          <p:nvPr/>
        </p:nvSpPr>
        <p:spPr>
          <a:xfrm>
            <a:off x="280022" y="3409361"/>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优势项目二</a:t>
            </a:r>
          </a:p>
        </p:txBody>
      </p:sp>
      <p:sp>
        <p:nvSpPr>
          <p:cNvPr id="160" name="文本框 159"/>
          <p:cNvSpPr txBox="1"/>
          <p:nvPr/>
        </p:nvSpPr>
        <p:spPr>
          <a:xfrm>
            <a:off x="279880" y="3817710"/>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1" name="文本框 160"/>
          <p:cNvSpPr txBox="1"/>
          <p:nvPr/>
        </p:nvSpPr>
        <p:spPr>
          <a:xfrm>
            <a:off x="653782" y="4923475"/>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优势项目三</a:t>
            </a:r>
          </a:p>
        </p:txBody>
      </p:sp>
      <p:sp>
        <p:nvSpPr>
          <p:cNvPr id="162" name="文本框 161"/>
          <p:cNvSpPr txBox="1"/>
          <p:nvPr/>
        </p:nvSpPr>
        <p:spPr>
          <a:xfrm>
            <a:off x="653640" y="5331824"/>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3" name="文本框 162"/>
          <p:cNvSpPr txBox="1"/>
          <p:nvPr/>
        </p:nvSpPr>
        <p:spPr>
          <a:xfrm>
            <a:off x="8531165" y="1774704"/>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优势项目四</a:t>
            </a:r>
          </a:p>
        </p:txBody>
      </p:sp>
      <p:sp>
        <p:nvSpPr>
          <p:cNvPr id="164" name="文本框 163"/>
          <p:cNvSpPr txBox="1"/>
          <p:nvPr/>
        </p:nvSpPr>
        <p:spPr>
          <a:xfrm>
            <a:off x="8531023" y="2204052"/>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6" name="文本框 165"/>
          <p:cNvSpPr txBox="1"/>
          <p:nvPr/>
        </p:nvSpPr>
        <p:spPr>
          <a:xfrm>
            <a:off x="8571379" y="4922087"/>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优势项目六</a:t>
            </a:r>
          </a:p>
        </p:txBody>
      </p:sp>
      <p:sp>
        <p:nvSpPr>
          <p:cNvPr id="167" name="文本框 166"/>
          <p:cNvSpPr txBox="1"/>
          <p:nvPr/>
        </p:nvSpPr>
        <p:spPr>
          <a:xfrm>
            <a:off x="8571237" y="5351435"/>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8" name="文本框 167"/>
          <p:cNvSpPr txBox="1"/>
          <p:nvPr/>
        </p:nvSpPr>
        <p:spPr>
          <a:xfrm>
            <a:off x="9185186" y="3409361"/>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优势项目五</a:t>
            </a:r>
          </a:p>
        </p:txBody>
      </p:sp>
      <p:sp>
        <p:nvSpPr>
          <p:cNvPr id="169" name="文本框 168"/>
          <p:cNvSpPr txBox="1"/>
          <p:nvPr/>
        </p:nvSpPr>
        <p:spPr>
          <a:xfrm>
            <a:off x="9185044" y="3838709"/>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230" name="椭圆 938"/>
          <p:cNvSpPr/>
          <p:nvPr/>
        </p:nvSpPr>
        <p:spPr>
          <a:xfrm>
            <a:off x="5350634"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938"/>
          <p:cNvSpPr/>
          <p:nvPr/>
        </p:nvSpPr>
        <p:spPr>
          <a:xfrm>
            <a:off x="5350634"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5372954" y="4135445"/>
            <a:ext cx="1440124" cy="584775"/>
          </a:xfrm>
          <a:prstGeom prst="rect">
            <a:avLst/>
          </a:prstGeom>
          <a:noFill/>
        </p:spPr>
        <p:txBody>
          <a:bodyPr vert="horz" wrap="square" rtlCol="0">
            <a:spAutoFit/>
          </a:bodyPr>
          <a:lstStyle/>
          <a:p>
            <a:pPr algn="ctr"/>
            <a:r>
              <a:rPr lang="zh-CN" altLang="en-US" sz="3200" b="1" dirty="0">
                <a:solidFill>
                  <a:srgbClr val="1D1C24"/>
                </a:solidFill>
                <a:latin typeface="方正正黑简体" panose="02000000000000000000" pitchFamily="2" charset="-122"/>
                <a:ea typeface="方正正黑简体" panose="02000000000000000000" pitchFamily="2" charset="-122"/>
              </a:rPr>
              <a:t>靓点</a:t>
            </a:r>
          </a:p>
        </p:txBody>
      </p:sp>
    </p:spTree>
    <p:extLst>
      <p:ext uri="{BB962C8B-B14F-4D97-AF65-F5344CB8AC3E}">
        <p14:creationId xmlns:p14="http://schemas.microsoft.com/office/powerpoint/2010/main" val="1752258852"/>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 2.59259E-6 L 0 0.57801 " pathEditMode="relative" rAng="0" ptsTypes="AA">
                                      <p:cBhvr>
                                        <p:cTn id="8" dur="1000" spd="-100000" fill="hold"/>
                                        <p:tgtEl>
                                          <p:spTgt spid="10"/>
                                        </p:tgtEl>
                                        <p:attrNameLst>
                                          <p:attrName>ppt_x</p:attrName>
                                          <p:attrName>ppt_y</p:attrName>
                                        </p:attrNameLst>
                                      </p:cBhvr>
                                      <p:rCtr x="0" y="28889"/>
                                    </p:animMotion>
                                  </p:childTnLst>
                                </p:cTn>
                              </p:par>
                              <p:par>
                                <p:cTn id="9" presetID="8" presetClass="emph" presetSubtype="0" fill="hold" nodeType="withEffect">
                                  <p:stCondLst>
                                    <p:cond delay="0"/>
                                  </p:stCondLst>
                                  <p:childTnLst>
                                    <p:animRot by="-10800000">
                                      <p:cBhvr>
                                        <p:cTn id="10" dur="3000" fill="hold"/>
                                        <p:tgtEl>
                                          <p:spTgt spid="10"/>
                                        </p:tgtEl>
                                        <p:attrNameLst>
                                          <p:attrName>r</p:attrName>
                                        </p:attrNameLst>
                                      </p:cBhvr>
                                    </p:animRot>
                                  </p:childTnLst>
                                </p:cTn>
                              </p:par>
                              <p:par>
                                <p:cTn id="11" presetID="10" presetClass="entr" presetSubtype="0" fill="hold" grpId="0" nodeType="withEffect">
                                  <p:stCondLst>
                                    <p:cond delay="1000"/>
                                  </p:stCondLst>
                                  <p:childTnLst>
                                    <p:set>
                                      <p:cBhvr>
                                        <p:cTn id="12" dur="1" fill="hold">
                                          <p:stCondLst>
                                            <p:cond delay="0"/>
                                          </p:stCondLst>
                                        </p:cTn>
                                        <p:tgtEl>
                                          <p:spTgt spid="170"/>
                                        </p:tgtEl>
                                        <p:attrNameLst>
                                          <p:attrName>style.visibility</p:attrName>
                                        </p:attrNameLst>
                                      </p:cBhvr>
                                      <p:to>
                                        <p:strVal val="visible"/>
                                      </p:to>
                                    </p:set>
                                    <p:animEffect transition="in" filter="fade">
                                      <p:cBhvr>
                                        <p:cTn id="13" dur="150"/>
                                        <p:tgtEl>
                                          <p:spTgt spid="170"/>
                                        </p:tgtEl>
                                      </p:cBhvr>
                                    </p:animEffect>
                                  </p:childTnLst>
                                </p:cTn>
                              </p:par>
                              <p:par>
                                <p:cTn id="14" presetID="6" presetClass="emph" presetSubtype="0" repeatCount="3000" autoRev="1" fill="hold" grpId="6" nodeType="withEffect">
                                  <p:stCondLst>
                                    <p:cond delay="1000"/>
                                  </p:stCondLst>
                                  <p:childTnLst>
                                    <p:animScale>
                                      <p:cBhvr>
                                        <p:cTn id="15" dur="200" fill="hold"/>
                                        <p:tgtEl>
                                          <p:spTgt spid="170"/>
                                        </p:tgtEl>
                                      </p:cBhvr>
                                      <p:by x="150000" y="150000"/>
                                    </p:animScale>
                                  </p:childTnLst>
                                </p:cTn>
                              </p:par>
                              <p:par>
                                <p:cTn id="16" presetID="53" presetClass="entr" presetSubtype="16" fill="hold" grpId="0" nodeType="withEffect">
                                  <p:stCondLst>
                                    <p:cond delay="1750"/>
                                  </p:stCondLst>
                                  <p:childTnLst>
                                    <p:set>
                                      <p:cBhvr>
                                        <p:cTn id="17" dur="1" fill="hold">
                                          <p:stCondLst>
                                            <p:cond delay="0"/>
                                          </p:stCondLst>
                                        </p:cTn>
                                        <p:tgtEl>
                                          <p:spTgt spid="939"/>
                                        </p:tgtEl>
                                        <p:attrNameLst>
                                          <p:attrName>style.visibility</p:attrName>
                                        </p:attrNameLst>
                                      </p:cBhvr>
                                      <p:to>
                                        <p:strVal val="visible"/>
                                      </p:to>
                                    </p:set>
                                    <p:anim calcmode="lin" valueType="num">
                                      <p:cBhvr>
                                        <p:cTn id="18" dur="750" fill="hold"/>
                                        <p:tgtEl>
                                          <p:spTgt spid="939"/>
                                        </p:tgtEl>
                                        <p:attrNameLst>
                                          <p:attrName>ppt_w</p:attrName>
                                        </p:attrNameLst>
                                      </p:cBhvr>
                                      <p:tavLst>
                                        <p:tav tm="0">
                                          <p:val>
                                            <p:fltVal val="0"/>
                                          </p:val>
                                        </p:tav>
                                        <p:tav tm="100000">
                                          <p:val>
                                            <p:strVal val="#ppt_w"/>
                                          </p:val>
                                        </p:tav>
                                      </p:tavLst>
                                    </p:anim>
                                    <p:anim calcmode="lin" valueType="num">
                                      <p:cBhvr>
                                        <p:cTn id="19" dur="750" fill="hold"/>
                                        <p:tgtEl>
                                          <p:spTgt spid="939"/>
                                        </p:tgtEl>
                                        <p:attrNameLst>
                                          <p:attrName>ppt_h</p:attrName>
                                        </p:attrNameLst>
                                      </p:cBhvr>
                                      <p:tavLst>
                                        <p:tav tm="0">
                                          <p:val>
                                            <p:fltVal val="0"/>
                                          </p:val>
                                        </p:tav>
                                        <p:tav tm="100000">
                                          <p:val>
                                            <p:strVal val="#ppt_h"/>
                                          </p:val>
                                        </p:tav>
                                      </p:tavLst>
                                    </p:anim>
                                    <p:animEffect transition="in" filter="fade">
                                      <p:cBhvr>
                                        <p:cTn id="20" dur="750"/>
                                        <p:tgtEl>
                                          <p:spTgt spid="939"/>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230"/>
                                        </p:tgtEl>
                                        <p:attrNameLst>
                                          <p:attrName>style.visibility</p:attrName>
                                        </p:attrNameLst>
                                      </p:cBhvr>
                                      <p:to>
                                        <p:strVal val="visible"/>
                                      </p:to>
                                    </p:set>
                                    <p:anim calcmode="lin" valueType="num">
                                      <p:cBhvr>
                                        <p:cTn id="23" dur="750" fill="hold"/>
                                        <p:tgtEl>
                                          <p:spTgt spid="230"/>
                                        </p:tgtEl>
                                        <p:attrNameLst>
                                          <p:attrName>ppt_w</p:attrName>
                                        </p:attrNameLst>
                                      </p:cBhvr>
                                      <p:tavLst>
                                        <p:tav tm="0">
                                          <p:val>
                                            <p:fltVal val="0"/>
                                          </p:val>
                                        </p:tav>
                                        <p:tav tm="100000">
                                          <p:val>
                                            <p:strVal val="#ppt_w"/>
                                          </p:val>
                                        </p:tav>
                                      </p:tavLst>
                                    </p:anim>
                                    <p:anim calcmode="lin" valueType="num">
                                      <p:cBhvr>
                                        <p:cTn id="24" dur="750" fill="hold"/>
                                        <p:tgtEl>
                                          <p:spTgt spid="230"/>
                                        </p:tgtEl>
                                        <p:attrNameLst>
                                          <p:attrName>ppt_h</p:attrName>
                                        </p:attrNameLst>
                                      </p:cBhvr>
                                      <p:tavLst>
                                        <p:tav tm="0">
                                          <p:val>
                                            <p:fltVal val="0"/>
                                          </p:val>
                                        </p:tav>
                                        <p:tav tm="100000">
                                          <p:val>
                                            <p:strVal val="#ppt_h"/>
                                          </p:val>
                                        </p:tav>
                                      </p:tavLst>
                                    </p:anim>
                                    <p:animEffect transition="in" filter="fade">
                                      <p:cBhvr>
                                        <p:cTn id="25" dur="750"/>
                                        <p:tgtEl>
                                          <p:spTgt spid="230"/>
                                        </p:tgtEl>
                                      </p:cBhvr>
                                    </p:animEffect>
                                  </p:childTnLst>
                                </p:cTn>
                              </p:par>
                              <p:par>
                                <p:cTn id="26" presetID="53" presetClass="entr" presetSubtype="16" fill="hold" grpId="0" nodeType="withEffect">
                                  <p:stCondLst>
                                    <p:cond delay="2250"/>
                                  </p:stCondLst>
                                  <p:childTnLst>
                                    <p:set>
                                      <p:cBhvr>
                                        <p:cTn id="27" dur="1" fill="hold">
                                          <p:stCondLst>
                                            <p:cond delay="0"/>
                                          </p:stCondLst>
                                        </p:cTn>
                                        <p:tgtEl>
                                          <p:spTgt spid="231"/>
                                        </p:tgtEl>
                                        <p:attrNameLst>
                                          <p:attrName>style.visibility</p:attrName>
                                        </p:attrNameLst>
                                      </p:cBhvr>
                                      <p:to>
                                        <p:strVal val="visible"/>
                                      </p:to>
                                    </p:set>
                                    <p:anim calcmode="lin" valueType="num">
                                      <p:cBhvr>
                                        <p:cTn id="28" dur="750" fill="hold"/>
                                        <p:tgtEl>
                                          <p:spTgt spid="231"/>
                                        </p:tgtEl>
                                        <p:attrNameLst>
                                          <p:attrName>ppt_w</p:attrName>
                                        </p:attrNameLst>
                                      </p:cBhvr>
                                      <p:tavLst>
                                        <p:tav tm="0">
                                          <p:val>
                                            <p:fltVal val="0"/>
                                          </p:val>
                                        </p:tav>
                                        <p:tav tm="100000">
                                          <p:val>
                                            <p:strVal val="#ppt_w"/>
                                          </p:val>
                                        </p:tav>
                                      </p:tavLst>
                                    </p:anim>
                                    <p:anim calcmode="lin" valueType="num">
                                      <p:cBhvr>
                                        <p:cTn id="29" dur="750" fill="hold"/>
                                        <p:tgtEl>
                                          <p:spTgt spid="231"/>
                                        </p:tgtEl>
                                        <p:attrNameLst>
                                          <p:attrName>ppt_h</p:attrName>
                                        </p:attrNameLst>
                                      </p:cBhvr>
                                      <p:tavLst>
                                        <p:tav tm="0">
                                          <p:val>
                                            <p:fltVal val="0"/>
                                          </p:val>
                                        </p:tav>
                                        <p:tav tm="100000">
                                          <p:val>
                                            <p:strVal val="#ppt_h"/>
                                          </p:val>
                                        </p:tav>
                                      </p:tavLst>
                                    </p:anim>
                                    <p:animEffect transition="in" filter="fade">
                                      <p:cBhvr>
                                        <p:cTn id="30" dur="750"/>
                                        <p:tgtEl>
                                          <p:spTgt spid="231"/>
                                        </p:tgtEl>
                                      </p:cBhvr>
                                    </p:animEffect>
                                  </p:childTnLst>
                                </p:cTn>
                              </p:par>
                              <p:par>
                                <p:cTn id="31" presetID="53" presetClass="entr" presetSubtype="16" fill="hold" grpId="0" nodeType="withEffect">
                                  <p:stCondLst>
                                    <p:cond delay="2500"/>
                                  </p:stCondLst>
                                  <p:childTnLst>
                                    <p:set>
                                      <p:cBhvr>
                                        <p:cTn id="32" dur="1" fill="hold">
                                          <p:stCondLst>
                                            <p:cond delay="0"/>
                                          </p:stCondLst>
                                        </p:cTn>
                                        <p:tgtEl>
                                          <p:spTgt spid="232"/>
                                        </p:tgtEl>
                                        <p:attrNameLst>
                                          <p:attrName>style.visibility</p:attrName>
                                        </p:attrNameLst>
                                      </p:cBhvr>
                                      <p:to>
                                        <p:strVal val="visible"/>
                                      </p:to>
                                    </p:set>
                                    <p:anim calcmode="lin" valueType="num">
                                      <p:cBhvr>
                                        <p:cTn id="33" dur="750" fill="hold"/>
                                        <p:tgtEl>
                                          <p:spTgt spid="232"/>
                                        </p:tgtEl>
                                        <p:attrNameLst>
                                          <p:attrName>ppt_w</p:attrName>
                                        </p:attrNameLst>
                                      </p:cBhvr>
                                      <p:tavLst>
                                        <p:tav tm="0">
                                          <p:val>
                                            <p:fltVal val="0"/>
                                          </p:val>
                                        </p:tav>
                                        <p:tav tm="100000">
                                          <p:val>
                                            <p:strVal val="#ppt_w"/>
                                          </p:val>
                                        </p:tav>
                                      </p:tavLst>
                                    </p:anim>
                                    <p:anim calcmode="lin" valueType="num">
                                      <p:cBhvr>
                                        <p:cTn id="34" dur="750" fill="hold"/>
                                        <p:tgtEl>
                                          <p:spTgt spid="232"/>
                                        </p:tgtEl>
                                        <p:attrNameLst>
                                          <p:attrName>ppt_h</p:attrName>
                                        </p:attrNameLst>
                                      </p:cBhvr>
                                      <p:tavLst>
                                        <p:tav tm="0">
                                          <p:val>
                                            <p:fltVal val="0"/>
                                          </p:val>
                                        </p:tav>
                                        <p:tav tm="100000">
                                          <p:val>
                                            <p:strVal val="#ppt_h"/>
                                          </p:val>
                                        </p:tav>
                                      </p:tavLst>
                                    </p:anim>
                                    <p:animEffect transition="in" filter="fade">
                                      <p:cBhvr>
                                        <p:cTn id="35" dur="750"/>
                                        <p:tgtEl>
                                          <p:spTgt spid="232"/>
                                        </p:tgtEl>
                                      </p:cBhvr>
                                    </p:animEffect>
                                  </p:childTnLst>
                                </p:cTn>
                              </p:par>
                              <p:par>
                                <p:cTn id="36" presetID="53" presetClass="entr" presetSubtype="16" fill="hold" grpId="0" nodeType="withEffect">
                                  <p:stCondLst>
                                    <p:cond delay="2750"/>
                                  </p:stCondLst>
                                  <p:childTnLst>
                                    <p:set>
                                      <p:cBhvr>
                                        <p:cTn id="37" dur="1" fill="hold">
                                          <p:stCondLst>
                                            <p:cond delay="0"/>
                                          </p:stCondLst>
                                        </p:cTn>
                                        <p:tgtEl>
                                          <p:spTgt spid="233"/>
                                        </p:tgtEl>
                                        <p:attrNameLst>
                                          <p:attrName>style.visibility</p:attrName>
                                        </p:attrNameLst>
                                      </p:cBhvr>
                                      <p:to>
                                        <p:strVal val="visible"/>
                                      </p:to>
                                    </p:set>
                                    <p:anim calcmode="lin" valueType="num">
                                      <p:cBhvr>
                                        <p:cTn id="38" dur="750" fill="hold"/>
                                        <p:tgtEl>
                                          <p:spTgt spid="233"/>
                                        </p:tgtEl>
                                        <p:attrNameLst>
                                          <p:attrName>ppt_w</p:attrName>
                                        </p:attrNameLst>
                                      </p:cBhvr>
                                      <p:tavLst>
                                        <p:tav tm="0">
                                          <p:val>
                                            <p:fltVal val="0"/>
                                          </p:val>
                                        </p:tav>
                                        <p:tav tm="100000">
                                          <p:val>
                                            <p:strVal val="#ppt_w"/>
                                          </p:val>
                                        </p:tav>
                                      </p:tavLst>
                                    </p:anim>
                                    <p:anim calcmode="lin" valueType="num">
                                      <p:cBhvr>
                                        <p:cTn id="39" dur="750" fill="hold"/>
                                        <p:tgtEl>
                                          <p:spTgt spid="233"/>
                                        </p:tgtEl>
                                        <p:attrNameLst>
                                          <p:attrName>ppt_h</p:attrName>
                                        </p:attrNameLst>
                                      </p:cBhvr>
                                      <p:tavLst>
                                        <p:tav tm="0">
                                          <p:val>
                                            <p:fltVal val="0"/>
                                          </p:val>
                                        </p:tav>
                                        <p:tav tm="100000">
                                          <p:val>
                                            <p:strVal val="#ppt_h"/>
                                          </p:val>
                                        </p:tav>
                                      </p:tavLst>
                                    </p:anim>
                                    <p:animEffect transition="in" filter="fade">
                                      <p:cBhvr>
                                        <p:cTn id="40" dur="750"/>
                                        <p:tgtEl>
                                          <p:spTgt spid="233"/>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234"/>
                                        </p:tgtEl>
                                        <p:attrNameLst>
                                          <p:attrName>style.visibility</p:attrName>
                                        </p:attrNameLst>
                                      </p:cBhvr>
                                      <p:to>
                                        <p:strVal val="visible"/>
                                      </p:to>
                                    </p:set>
                                    <p:anim calcmode="lin" valueType="num">
                                      <p:cBhvr>
                                        <p:cTn id="43" dur="750" fill="hold"/>
                                        <p:tgtEl>
                                          <p:spTgt spid="234"/>
                                        </p:tgtEl>
                                        <p:attrNameLst>
                                          <p:attrName>ppt_w</p:attrName>
                                        </p:attrNameLst>
                                      </p:cBhvr>
                                      <p:tavLst>
                                        <p:tav tm="0">
                                          <p:val>
                                            <p:fltVal val="0"/>
                                          </p:val>
                                        </p:tav>
                                        <p:tav tm="100000">
                                          <p:val>
                                            <p:strVal val="#ppt_w"/>
                                          </p:val>
                                        </p:tav>
                                      </p:tavLst>
                                    </p:anim>
                                    <p:anim calcmode="lin" valueType="num">
                                      <p:cBhvr>
                                        <p:cTn id="44" dur="750" fill="hold"/>
                                        <p:tgtEl>
                                          <p:spTgt spid="234"/>
                                        </p:tgtEl>
                                        <p:attrNameLst>
                                          <p:attrName>ppt_h</p:attrName>
                                        </p:attrNameLst>
                                      </p:cBhvr>
                                      <p:tavLst>
                                        <p:tav tm="0">
                                          <p:val>
                                            <p:fltVal val="0"/>
                                          </p:val>
                                        </p:tav>
                                        <p:tav tm="100000">
                                          <p:val>
                                            <p:strVal val="#ppt_h"/>
                                          </p:val>
                                        </p:tav>
                                      </p:tavLst>
                                    </p:anim>
                                    <p:animEffect transition="in" filter="fade">
                                      <p:cBhvr>
                                        <p:cTn id="45" dur="750"/>
                                        <p:tgtEl>
                                          <p:spTgt spid="234"/>
                                        </p:tgtEl>
                                      </p:cBhvr>
                                    </p:animEffect>
                                  </p:childTnLst>
                                </p:cTn>
                              </p:par>
                              <p:par>
                                <p:cTn id="46" presetID="10" presetClass="entr" presetSubtype="0" fill="hold" grpId="0" nodeType="withEffect">
                                  <p:stCondLst>
                                    <p:cond delay="3000"/>
                                  </p:stCondLst>
                                  <p:childTnLst>
                                    <p:set>
                                      <p:cBhvr>
                                        <p:cTn id="47" dur="1" fill="hold">
                                          <p:stCondLst>
                                            <p:cond delay="0"/>
                                          </p:stCondLst>
                                        </p:cTn>
                                        <p:tgtEl>
                                          <p:spTgt spid="102"/>
                                        </p:tgtEl>
                                        <p:attrNameLst>
                                          <p:attrName>style.visibility</p:attrName>
                                        </p:attrNameLst>
                                      </p:cBhvr>
                                      <p:to>
                                        <p:strVal val="visible"/>
                                      </p:to>
                                    </p:set>
                                    <p:animEffect transition="in" filter="fade">
                                      <p:cBhvr>
                                        <p:cTn id="48" dur="750"/>
                                        <p:tgtEl>
                                          <p:spTgt spid="102"/>
                                        </p:tgtEl>
                                      </p:cBhvr>
                                    </p:animEffect>
                                  </p:childTnLst>
                                </p:cTn>
                              </p:par>
                              <p:par>
                                <p:cTn id="49" presetID="1" presetClass="entr" presetSubtype="0" fill="hold" nodeType="withEffect">
                                  <p:stCondLst>
                                    <p:cond delay="2100"/>
                                  </p:stCondLst>
                                  <p:childTnLst>
                                    <p:set>
                                      <p:cBhvr>
                                        <p:cTn id="50" dur="1" fill="hold">
                                          <p:stCondLst>
                                            <p:cond delay="0"/>
                                          </p:stCondLst>
                                        </p:cTn>
                                        <p:tgtEl>
                                          <p:spTgt spid="1365"/>
                                        </p:tgtEl>
                                        <p:attrNameLst>
                                          <p:attrName>style.visibility</p:attrName>
                                        </p:attrNameLst>
                                      </p:cBhvr>
                                      <p:to>
                                        <p:strVal val="visible"/>
                                      </p:to>
                                    </p:set>
                                  </p:childTnLst>
                                </p:cTn>
                              </p:par>
                              <p:par>
                                <p:cTn id="51" presetID="42" presetClass="path" presetSubtype="0" accel="50000" decel="50000" fill="hold" nodeType="withEffect">
                                  <p:stCondLst>
                                    <p:cond delay="2100"/>
                                  </p:stCondLst>
                                  <p:childTnLst>
                                    <p:animMotion origin="layout" path="M 0 1.85185E-6 L 0 0.10139 " pathEditMode="relative" rAng="0" ptsTypes="AA">
                                      <p:cBhvr>
                                        <p:cTn id="52" dur="500" spd="-100000" fill="hold"/>
                                        <p:tgtEl>
                                          <p:spTgt spid="1365"/>
                                        </p:tgtEl>
                                        <p:attrNameLst>
                                          <p:attrName>ppt_x</p:attrName>
                                          <p:attrName>ppt_y</p:attrName>
                                        </p:attrNameLst>
                                      </p:cBhvr>
                                      <p:rCtr x="0" y="5069"/>
                                    </p:animMotion>
                                  </p:childTnLst>
                                </p:cTn>
                              </p:par>
                              <p:par>
                                <p:cTn id="53" presetID="22" presetClass="entr" presetSubtype="4" fill="hold" nodeType="withEffect">
                                  <p:stCondLst>
                                    <p:cond delay="2100"/>
                                  </p:stCondLst>
                                  <p:childTnLst>
                                    <p:set>
                                      <p:cBhvr>
                                        <p:cTn id="54" dur="1" fill="hold">
                                          <p:stCondLst>
                                            <p:cond delay="0"/>
                                          </p:stCondLst>
                                        </p:cTn>
                                        <p:tgtEl>
                                          <p:spTgt spid="1365"/>
                                        </p:tgtEl>
                                        <p:attrNameLst>
                                          <p:attrName>style.visibility</p:attrName>
                                        </p:attrNameLst>
                                      </p:cBhvr>
                                      <p:to>
                                        <p:strVal val="visible"/>
                                      </p:to>
                                    </p:set>
                                    <p:animEffect transition="in" filter="wipe(down)">
                                      <p:cBhvr>
                                        <p:cTn id="55" dur="500"/>
                                        <p:tgtEl>
                                          <p:spTgt spid="1365"/>
                                        </p:tgtEl>
                                      </p:cBhvr>
                                    </p:animEffect>
                                  </p:childTnLst>
                                </p:cTn>
                              </p:par>
                              <p:par>
                                <p:cTn id="56" presetID="1" presetClass="entr" presetSubtype="0" fill="hold" nodeType="withEffect">
                                  <p:stCondLst>
                                    <p:cond delay="2150"/>
                                  </p:stCondLst>
                                  <p:childTnLst>
                                    <p:set>
                                      <p:cBhvr>
                                        <p:cTn id="57" dur="1" fill="hold">
                                          <p:stCondLst>
                                            <p:cond delay="0"/>
                                          </p:stCondLst>
                                        </p:cTn>
                                        <p:tgtEl>
                                          <p:spTgt spid="1433"/>
                                        </p:tgtEl>
                                        <p:attrNameLst>
                                          <p:attrName>style.visibility</p:attrName>
                                        </p:attrNameLst>
                                      </p:cBhvr>
                                      <p:to>
                                        <p:strVal val="visible"/>
                                      </p:to>
                                    </p:set>
                                  </p:childTnLst>
                                </p:cTn>
                              </p:par>
                              <p:par>
                                <p:cTn id="58" presetID="42" presetClass="path" presetSubtype="0" accel="50000" decel="50000" fill="hold" nodeType="withEffect">
                                  <p:stCondLst>
                                    <p:cond delay="2150"/>
                                  </p:stCondLst>
                                  <p:childTnLst>
                                    <p:animMotion origin="layout" path="M -1.04167E-6 7.40741E-7 L 0.00807 0.07454 " pathEditMode="relative" rAng="0" ptsTypes="AA">
                                      <p:cBhvr>
                                        <p:cTn id="59" dur="500" spd="-100000" fill="hold"/>
                                        <p:tgtEl>
                                          <p:spTgt spid="1433"/>
                                        </p:tgtEl>
                                        <p:attrNameLst>
                                          <p:attrName>ppt_x</p:attrName>
                                          <p:attrName>ppt_y</p:attrName>
                                        </p:attrNameLst>
                                      </p:cBhvr>
                                      <p:rCtr x="404" y="3727"/>
                                    </p:animMotion>
                                  </p:childTnLst>
                                </p:cTn>
                              </p:par>
                              <p:par>
                                <p:cTn id="60" presetID="22" presetClass="entr" presetSubtype="4" fill="hold" nodeType="withEffect">
                                  <p:stCondLst>
                                    <p:cond delay="2150"/>
                                  </p:stCondLst>
                                  <p:childTnLst>
                                    <p:set>
                                      <p:cBhvr>
                                        <p:cTn id="61" dur="1" fill="hold">
                                          <p:stCondLst>
                                            <p:cond delay="0"/>
                                          </p:stCondLst>
                                        </p:cTn>
                                        <p:tgtEl>
                                          <p:spTgt spid="1433"/>
                                        </p:tgtEl>
                                        <p:attrNameLst>
                                          <p:attrName>style.visibility</p:attrName>
                                        </p:attrNameLst>
                                      </p:cBhvr>
                                      <p:to>
                                        <p:strVal val="visible"/>
                                      </p:to>
                                    </p:set>
                                    <p:animEffect transition="in" filter="wipe(down)">
                                      <p:cBhvr>
                                        <p:cTn id="62" dur="500"/>
                                        <p:tgtEl>
                                          <p:spTgt spid="1433"/>
                                        </p:tgtEl>
                                      </p:cBhvr>
                                    </p:animEffect>
                                  </p:childTnLst>
                                </p:cTn>
                              </p:par>
                              <p:par>
                                <p:cTn id="63" presetID="1" presetClass="entr" presetSubtype="0" fill="hold" nodeType="withEffect">
                                  <p:stCondLst>
                                    <p:cond delay="2200"/>
                                  </p:stCondLst>
                                  <p:childTnLst>
                                    <p:set>
                                      <p:cBhvr>
                                        <p:cTn id="64" dur="1" fill="hold">
                                          <p:stCondLst>
                                            <p:cond delay="0"/>
                                          </p:stCondLst>
                                        </p:cTn>
                                        <p:tgtEl>
                                          <p:spTgt spid="1391"/>
                                        </p:tgtEl>
                                        <p:attrNameLst>
                                          <p:attrName>style.visibility</p:attrName>
                                        </p:attrNameLst>
                                      </p:cBhvr>
                                      <p:to>
                                        <p:strVal val="visible"/>
                                      </p:to>
                                    </p:set>
                                  </p:childTnLst>
                                </p:cTn>
                              </p:par>
                              <p:par>
                                <p:cTn id="65" presetID="42" presetClass="path" presetSubtype="0" accel="50000" decel="50000" fill="hold" nodeType="withEffect">
                                  <p:stCondLst>
                                    <p:cond delay="2200"/>
                                  </p:stCondLst>
                                  <p:childTnLst>
                                    <p:animMotion origin="layout" path="M 3.75E-6 1.11111E-6 L 0.02174 0.07662 " pathEditMode="relative" rAng="0" ptsTypes="AA">
                                      <p:cBhvr>
                                        <p:cTn id="66" dur="500" spd="-100000" fill="hold"/>
                                        <p:tgtEl>
                                          <p:spTgt spid="1391"/>
                                        </p:tgtEl>
                                        <p:attrNameLst>
                                          <p:attrName>ppt_x</p:attrName>
                                          <p:attrName>ppt_y</p:attrName>
                                        </p:attrNameLst>
                                      </p:cBhvr>
                                      <p:rCtr x="1081" y="3819"/>
                                    </p:animMotion>
                                  </p:childTnLst>
                                </p:cTn>
                              </p:par>
                              <p:par>
                                <p:cTn id="67" presetID="22" presetClass="entr" presetSubtype="4" fill="hold" nodeType="withEffect">
                                  <p:stCondLst>
                                    <p:cond delay="2200"/>
                                  </p:stCondLst>
                                  <p:childTnLst>
                                    <p:set>
                                      <p:cBhvr>
                                        <p:cTn id="68" dur="1" fill="hold">
                                          <p:stCondLst>
                                            <p:cond delay="0"/>
                                          </p:stCondLst>
                                        </p:cTn>
                                        <p:tgtEl>
                                          <p:spTgt spid="1391"/>
                                        </p:tgtEl>
                                        <p:attrNameLst>
                                          <p:attrName>style.visibility</p:attrName>
                                        </p:attrNameLst>
                                      </p:cBhvr>
                                      <p:to>
                                        <p:strVal val="visible"/>
                                      </p:to>
                                    </p:set>
                                    <p:animEffect transition="in" filter="wipe(down)">
                                      <p:cBhvr>
                                        <p:cTn id="69" dur="500"/>
                                        <p:tgtEl>
                                          <p:spTgt spid="1391"/>
                                        </p:tgtEl>
                                      </p:cBhvr>
                                    </p:animEffect>
                                  </p:childTnLst>
                                </p:cTn>
                              </p:par>
                              <p:par>
                                <p:cTn id="70" presetID="1" presetClass="entr" presetSubtype="0" fill="hold" nodeType="withEffect">
                                  <p:stCondLst>
                                    <p:cond delay="2250"/>
                                  </p:stCondLst>
                                  <p:childTnLst>
                                    <p:set>
                                      <p:cBhvr>
                                        <p:cTn id="71" dur="1" fill="hold">
                                          <p:stCondLst>
                                            <p:cond delay="0"/>
                                          </p:stCondLst>
                                        </p:cTn>
                                        <p:tgtEl>
                                          <p:spTgt spid="1358"/>
                                        </p:tgtEl>
                                        <p:attrNameLst>
                                          <p:attrName>style.visibility</p:attrName>
                                        </p:attrNameLst>
                                      </p:cBhvr>
                                      <p:to>
                                        <p:strVal val="visible"/>
                                      </p:to>
                                    </p:set>
                                  </p:childTnLst>
                                </p:cTn>
                              </p:par>
                              <p:par>
                                <p:cTn id="72" presetID="42" presetClass="path" presetSubtype="0" accel="50000" decel="50000" fill="hold" nodeType="withEffect">
                                  <p:stCondLst>
                                    <p:cond delay="2250"/>
                                  </p:stCondLst>
                                  <p:childTnLst>
                                    <p:animMotion origin="layout" path="M -4.16667E-6 -2.22222E-6 L 0.03178 0.05903 " pathEditMode="relative" rAng="0" ptsTypes="AA">
                                      <p:cBhvr>
                                        <p:cTn id="73" dur="500" spd="-100000" fill="hold"/>
                                        <p:tgtEl>
                                          <p:spTgt spid="1358"/>
                                        </p:tgtEl>
                                        <p:attrNameLst>
                                          <p:attrName>ppt_x</p:attrName>
                                          <p:attrName>ppt_y</p:attrName>
                                        </p:attrNameLst>
                                      </p:cBhvr>
                                      <p:rCtr x="1589" y="2940"/>
                                    </p:animMotion>
                                  </p:childTnLst>
                                </p:cTn>
                              </p:par>
                              <p:par>
                                <p:cTn id="74" presetID="22" presetClass="entr" presetSubtype="4" fill="hold" nodeType="withEffect">
                                  <p:stCondLst>
                                    <p:cond delay="2250"/>
                                  </p:stCondLst>
                                  <p:childTnLst>
                                    <p:set>
                                      <p:cBhvr>
                                        <p:cTn id="75" dur="1" fill="hold">
                                          <p:stCondLst>
                                            <p:cond delay="0"/>
                                          </p:stCondLst>
                                        </p:cTn>
                                        <p:tgtEl>
                                          <p:spTgt spid="1358"/>
                                        </p:tgtEl>
                                        <p:attrNameLst>
                                          <p:attrName>style.visibility</p:attrName>
                                        </p:attrNameLst>
                                      </p:cBhvr>
                                      <p:to>
                                        <p:strVal val="visible"/>
                                      </p:to>
                                    </p:set>
                                    <p:animEffect transition="in" filter="wipe(down)">
                                      <p:cBhvr>
                                        <p:cTn id="76" dur="500"/>
                                        <p:tgtEl>
                                          <p:spTgt spid="1358"/>
                                        </p:tgtEl>
                                      </p:cBhvr>
                                    </p:animEffect>
                                  </p:childTnLst>
                                </p:cTn>
                              </p:par>
                              <p:par>
                                <p:cTn id="77" presetID="1" presetClass="entr" presetSubtype="0" fill="hold" nodeType="withEffect">
                                  <p:stCondLst>
                                    <p:cond delay="2300"/>
                                  </p:stCondLst>
                                  <p:childTnLst>
                                    <p:set>
                                      <p:cBhvr>
                                        <p:cTn id="78" dur="1" fill="hold">
                                          <p:stCondLst>
                                            <p:cond delay="0"/>
                                          </p:stCondLst>
                                        </p:cTn>
                                        <p:tgtEl>
                                          <p:spTgt spid="1427"/>
                                        </p:tgtEl>
                                        <p:attrNameLst>
                                          <p:attrName>style.visibility</p:attrName>
                                        </p:attrNameLst>
                                      </p:cBhvr>
                                      <p:to>
                                        <p:strVal val="visible"/>
                                      </p:to>
                                    </p:set>
                                  </p:childTnLst>
                                </p:cTn>
                              </p:par>
                              <p:par>
                                <p:cTn id="79" presetID="42" presetClass="path" presetSubtype="0" accel="50000" decel="50000" fill="hold" nodeType="withEffect">
                                  <p:stCondLst>
                                    <p:cond delay="2300"/>
                                  </p:stCondLst>
                                  <p:childTnLst>
                                    <p:animMotion origin="layout" path="M -2.08333E-6 7.40741E-7 L 0.03998 0.0456 " pathEditMode="relative" rAng="0" ptsTypes="AA">
                                      <p:cBhvr>
                                        <p:cTn id="80" dur="500" spd="-100000" fill="hold"/>
                                        <p:tgtEl>
                                          <p:spTgt spid="1427"/>
                                        </p:tgtEl>
                                        <p:attrNameLst>
                                          <p:attrName>ppt_x</p:attrName>
                                          <p:attrName>ppt_y</p:attrName>
                                        </p:attrNameLst>
                                      </p:cBhvr>
                                      <p:rCtr x="1992" y="2269"/>
                                    </p:animMotion>
                                  </p:childTnLst>
                                </p:cTn>
                              </p:par>
                              <p:par>
                                <p:cTn id="81" presetID="22" presetClass="entr" presetSubtype="4" fill="hold" nodeType="withEffect">
                                  <p:stCondLst>
                                    <p:cond delay="2300"/>
                                  </p:stCondLst>
                                  <p:childTnLst>
                                    <p:set>
                                      <p:cBhvr>
                                        <p:cTn id="82" dur="1" fill="hold">
                                          <p:stCondLst>
                                            <p:cond delay="0"/>
                                          </p:stCondLst>
                                        </p:cTn>
                                        <p:tgtEl>
                                          <p:spTgt spid="1427"/>
                                        </p:tgtEl>
                                        <p:attrNameLst>
                                          <p:attrName>style.visibility</p:attrName>
                                        </p:attrNameLst>
                                      </p:cBhvr>
                                      <p:to>
                                        <p:strVal val="visible"/>
                                      </p:to>
                                    </p:set>
                                    <p:animEffect transition="in" filter="wipe(down)">
                                      <p:cBhvr>
                                        <p:cTn id="83" dur="500"/>
                                        <p:tgtEl>
                                          <p:spTgt spid="1427"/>
                                        </p:tgtEl>
                                      </p:cBhvr>
                                    </p:animEffect>
                                  </p:childTnLst>
                                </p:cTn>
                              </p:par>
                              <p:par>
                                <p:cTn id="84" presetID="1" presetClass="entr" presetSubtype="0" fill="hold" nodeType="withEffect">
                                  <p:stCondLst>
                                    <p:cond delay="2350"/>
                                  </p:stCondLst>
                                  <p:childTnLst>
                                    <p:set>
                                      <p:cBhvr>
                                        <p:cTn id="85" dur="1" fill="hold">
                                          <p:stCondLst>
                                            <p:cond delay="0"/>
                                          </p:stCondLst>
                                        </p:cTn>
                                        <p:tgtEl>
                                          <p:spTgt spid="1369"/>
                                        </p:tgtEl>
                                        <p:attrNameLst>
                                          <p:attrName>style.visibility</p:attrName>
                                        </p:attrNameLst>
                                      </p:cBhvr>
                                      <p:to>
                                        <p:strVal val="visible"/>
                                      </p:to>
                                    </p:set>
                                  </p:childTnLst>
                                </p:cTn>
                              </p:par>
                              <p:par>
                                <p:cTn id="86" presetID="42" presetClass="path" presetSubtype="0" accel="50000" decel="50000" fill="hold" nodeType="withEffect">
                                  <p:stCondLst>
                                    <p:cond delay="2350"/>
                                  </p:stCondLst>
                                  <p:childTnLst>
                                    <p:animMotion origin="layout" path="M 3.33333E-6 -4.44444E-6 L 0.05299 0.0213 " pathEditMode="relative" rAng="0" ptsTypes="AA">
                                      <p:cBhvr>
                                        <p:cTn id="87" dur="500" spd="-100000" fill="hold"/>
                                        <p:tgtEl>
                                          <p:spTgt spid="1369"/>
                                        </p:tgtEl>
                                        <p:attrNameLst>
                                          <p:attrName>ppt_x</p:attrName>
                                          <p:attrName>ppt_y</p:attrName>
                                        </p:attrNameLst>
                                      </p:cBhvr>
                                      <p:rCtr x="2643" y="1065"/>
                                    </p:animMotion>
                                  </p:childTnLst>
                                </p:cTn>
                              </p:par>
                              <p:par>
                                <p:cTn id="88" presetID="22" presetClass="entr" presetSubtype="4" fill="hold" nodeType="withEffect">
                                  <p:stCondLst>
                                    <p:cond delay="2350"/>
                                  </p:stCondLst>
                                  <p:childTnLst>
                                    <p:set>
                                      <p:cBhvr>
                                        <p:cTn id="89" dur="1" fill="hold">
                                          <p:stCondLst>
                                            <p:cond delay="0"/>
                                          </p:stCondLst>
                                        </p:cTn>
                                        <p:tgtEl>
                                          <p:spTgt spid="1369"/>
                                        </p:tgtEl>
                                        <p:attrNameLst>
                                          <p:attrName>style.visibility</p:attrName>
                                        </p:attrNameLst>
                                      </p:cBhvr>
                                      <p:to>
                                        <p:strVal val="visible"/>
                                      </p:to>
                                    </p:set>
                                    <p:animEffect transition="in" filter="wipe(down)">
                                      <p:cBhvr>
                                        <p:cTn id="90" dur="500"/>
                                        <p:tgtEl>
                                          <p:spTgt spid="1369"/>
                                        </p:tgtEl>
                                      </p:cBhvr>
                                    </p:animEffect>
                                  </p:childTnLst>
                                </p:cTn>
                              </p:par>
                              <p:par>
                                <p:cTn id="91" presetID="1" presetClass="entr" presetSubtype="0" fill="hold" nodeType="withEffect">
                                  <p:stCondLst>
                                    <p:cond delay="2400"/>
                                  </p:stCondLst>
                                  <p:childTnLst>
                                    <p:set>
                                      <p:cBhvr>
                                        <p:cTn id="92" dur="1" fill="hold">
                                          <p:stCondLst>
                                            <p:cond delay="0"/>
                                          </p:stCondLst>
                                        </p:cTn>
                                        <p:tgtEl>
                                          <p:spTgt spid="1413"/>
                                        </p:tgtEl>
                                        <p:attrNameLst>
                                          <p:attrName>style.visibility</p:attrName>
                                        </p:attrNameLst>
                                      </p:cBhvr>
                                      <p:to>
                                        <p:strVal val="visible"/>
                                      </p:to>
                                    </p:set>
                                  </p:childTnLst>
                                </p:cTn>
                              </p:par>
                              <p:par>
                                <p:cTn id="93" presetID="42" presetClass="path" presetSubtype="0" accel="50000" decel="50000" fill="hold" nodeType="withEffect">
                                  <p:stCondLst>
                                    <p:cond delay="2400"/>
                                  </p:stCondLst>
                                  <p:childTnLst>
                                    <p:animMotion origin="layout" path="M 2.08333E-6 -3.7037E-7 L 0.04323 -0.00903 " pathEditMode="relative" rAng="0" ptsTypes="AA">
                                      <p:cBhvr>
                                        <p:cTn id="94" dur="500" spd="-100000" fill="hold"/>
                                        <p:tgtEl>
                                          <p:spTgt spid="1413"/>
                                        </p:tgtEl>
                                        <p:attrNameLst>
                                          <p:attrName>ppt_x</p:attrName>
                                          <p:attrName>ppt_y</p:attrName>
                                        </p:attrNameLst>
                                      </p:cBhvr>
                                      <p:rCtr x="2161" y="-463"/>
                                    </p:animMotion>
                                  </p:childTnLst>
                                </p:cTn>
                              </p:par>
                              <p:par>
                                <p:cTn id="95" presetID="22" presetClass="entr" presetSubtype="4" fill="hold" nodeType="withEffect">
                                  <p:stCondLst>
                                    <p:cond delay="2400"/>
                                  </p:stCondLst>
                                  <p:childTnLst>
                                    <p:set>
                                      <p:cBhvr>
                                        <p:cTn id="96" dur="1" fill="hold">
                                          <p:stCondLst>
                                            <p:cond delay="0"/>
                                          </p:stCondLst>
                                        </p:cTn>
                                        <p:tgtEl>
                                          <p:spTgt spid="1413"/>
                                        </p:tgtEl>
                                        <p:attrNameLst>
                                          <p:attrName>style.visibility</p:attrName>
                                        </p:attrNameLst>
                                      </p:cBhvr>
                                      <p:to>
                                        <p:strVal val="visible"/>
                                      </p:to>
                                    </p:set>
                                    <p:animEffect transition="in" filter="wipe(down)">
                                      <p:cBhvr>
                                        <p:cTn id="97" dur="500"/>
                                        <p:tgtEl>
                                          <p:spTgt spid="1413"/>
                                        </p:tgtEl>
                                      </p:cBhvr>
                                    </p:animEffect>
                                  </p:childTnLst>
                                </p:cTn>
                              </p:par>
                              <p:par>
                                <p:cTn id="98" presetID="1" presetClass="entr" presetSubtype="0" fill="hold" nodeType="withEffect">
                                  <p:stCondLst>
                                    <p:cond delay="2450"/>
                                  </p:stCondLst>
                                  <p:childTnLst>
                                    <p:set>
                                      <p:cBhvr>
                                        <p:cTn id="99" dur="1" fill="hold">
                                          <p:stCondLst>
                                            <p:cond delay="0"/>
                                          </p:stCondLst>
                                        </p:cTn>
                                        <p:tgtEl>
                                          <p:spTgt spid="1388"/>
                                        </p:tgtEl>
                                        <p:attrNameLst>
                                          <p:attrName>style.visibility</p:attrName>
                                        </p:attrNameLst>
                                      </p:cBhvr>
                                      <p:to>
                                        <p:strVal val="visible"/>
                                      </p:to>
                                    </p:set>
                                  </p:childTnLst>
                                </p:cTn>
                              </p:par>
                              <p:par>
                                <p:cTn id="100" presetID="42" presetClass="path" presetSubtype="0" accel="50000" decel="50000" fill="hold" nodeType="withEffect">
                                  <p:stCondLst>
                                    <p:cond delay="2450"/>
                                  </p:stCondLst>
                                  <p:childTnLst>
                                    <p:animMotion origin="layout" path="M -2.5E-6 -3.33333E-6 L 0.04115 -0.02523 " pathEditMode="relative" rAng="0" ptsTypes="AA">
                                      <p:cBhvr>
                                        <p:cTn id="101" dur="500" spd="-100000" fill="hold"/>
                                        <p:tgtEl>
                                          <p:spTgt spid="1388"/>
                                        </p:tgtEl>
                                        <p:attrNameLst>
                                          <p:attrName>ppt_x</p:attrName>
                                          <p:attrName>ppt_y</p:attrName>
                                        </p:attrNameLst>
                                      </p:cBhvr>
                                      <p:rCtr x="2057" y="-1273"/>
                                    </p:animMotion>
                                  </p:childTnLst>
                                </p:cTn>
                              </p:par>
                              <p:par>
                                <p:cTn id="102" presetID="22" presetClass="entr" presetSubtype="4" fill="hold" nodeType="withEffect">
                                  <p:stCondLst>
                                    <p:cond delay="2450"/>
                                  </p:stCondLst>
                                  <p:childTnLst>
                                    <p:set>
                                      <p:cBhvr>
                                        <p:cTn id="103" dur="1" fill="hold">
                                          <p:stCondLst>
                                            <p:cond delay="0"/>
                                          </p:stCondLst>
                                        </p:cTn>
                                        <p:tgtEl>
                                          <p:spTgt spid="1388"/>
                                        </p:tgtEl>
                                        <p:attrNameLst>
                                          <p:attrName>style.visibility</p:attrName>
                                        </p:attrNameLst>
                                      </p:cBhvr>
                                      <p:to>
                                        <p:strVal val="visible"/>
                                      </p:to>
                                    </p:set>
                                    <p:animEffect transition="in" filter="wipe(down)">
                                      <p:cBhvr>
                                        <p:cTn id="104" dur="500"/>
                                        <p:tgtEl>
                                          <p:spTgt spid="1388"/>
                                        </p:tgtEl>
                                      </p:cBhvr>
                                    </p:animEffect>
                                  </p:childTnLst>
                                </p:cTn>
                              </p:par>
                              <p:par>
                                <p:cTn id="105" presetID="1" presetClass="entr" presetSubtype="0" fill="hold" nodeType="withEffect">
                                  <p:stCondLst>
                                    <p:cond delay="2500"/>
                                  </p:stCondLst>
                                  <p:childTnLst>
                                    <p:set>
                                      <p:cBhvr>
                                        <p:cTn id="106" dur="1" fill="hold">
                                          <p:stCondLst>
                                            <p:cond delay="0"/>
                                          </p:stCondLst>
                                        </p:cTn>
                                        <p:tgtEl>
                                          <p:spTgt spid="1417"/>
                                        </p:tgtEl>
                                        <p:attrNameLst>
                                          <p:attrName>style.visibility</p:attrName>
                                        </p:attrNameLst>
                                      </p:cBhvr>
                                      <p:to>
                                        <p:strVal val="visible"/>
                                      </p:to>
                                    </p:set>
                                  </p:childTnLst>
                                </p:cTn>
                              </p:par>
                              <p:par>
                                <p:cTn id="107" presetID="42" presetClass="path" presetSubtype="0" accel="50000" decel="50000" fill="hold" nodeType="withEffect">
                                  <p:stCondLst>
                                    <p:cond delay="2500"/>
                                  </p:stCondLst>
                                  <p:childTnLst>
                                    <p:animMotion origin="layout" path="M 3.33333E-6 -1.85185E-6 L 0.02031 -0.03796 " pathEditMode="relative" rAng="0" ptsTypes="AA">
                                      <p:cBhvr>
                                        <p:cTn id="108" dur="500" spd="-100000" fill="hold"/>
                                        <p:tgtEl>
                                          <p:spTgt spid="1417"/>
                                        </p:tgtEl>
                                        <p:attrNameLst>
                                          <p:attrName>ppt_x</p:attrName>
                                          <p:attrName>ppt_y</p:attrName>
                                        </p:attrNameLst>
                                      </p:cBhvr>
                                      <p:rCtr x="1016" y="-1898"/>
                                    </p:animMotion>
                                  </p:childTnLst>
                                </p:cTn>
                              </p:par>
                              <p:par>
                                <p:cTn id="109" presetID="22" presetClass="entr" presetSubtype="4" fill="hold" nodeType="withEffect">
                                  <p:stCondLst>
                                    <p:cond delay="2500"/>
                                  </p:stCondLst>
                                  <p:childTnLst>
                                    <p:set>
                                      <p:cBhvr>
                                        <p:cTn id="110" dur="1" fill="hold">
                                          <p:stCondLst>
                                            <p:cond delay="0"/>
                                          </p:stCondLst>
                                        </p:cTn>
                                        <p:tgtEl>
                                          <p:spTgt spid="1417"/>
                                        </p:tgtEl>
                                        <p:attrNameLst>
                                          <p:attrName>style.visibility</p:attrName>
                                        </p:attrNameLst>
                                      </p:cBhvr>
                                      <p:to>
                                        <p:strVal val="visible"/>
                                      </p:to>
                                    </p:set>
                                    <p:animEffect transition="in" filter="wipe(down)">
                                      <p:cBhvr>
                                        <p:cTn id="111" dur="500"/>
                                        <p:tgtEl>
                                          <p:spTgt spid="1417"/>
                                        </p:tgtEl>
                                      </p:cBhvr>
                                    </p:animEffect>
                                  </p:childTnLst>
                                </p:cTn>
                              </p:par>
                              <p:par>
                                <p:cTn id="112" presetID="1" presetClass="entr" presetSubtype="0" fill="hold" nodeType="withEffect">
                                  <p:stCondLst>
                                    <p:cond delay="2550"/>
                                  </p:stCondLst>
                                  <p:childTnLst>
                                    <p:set>
                                      <p:cBhvr>
                                        <p:cTn id="113" dur="1" fill="hold">
                                          <p:stCondLst>
                                            <p:cond delay="0"/>
                                          </p:stCondLst>
                                        </p:cTn>
                                        <p:tgtEl>
                                          <p:spTgt spid="1464"/>
                                        </p:tgtEl>
                                        <p:attrNameLst>
                                          <p:attrName>style.visibility</p:attrName>
                                        </p:attrNameLst>
                                      </p:cBhvr>
                                      <p:to>
                                        <p:strVal val="visible"/>
                                      </p:to>
                                    </p:set>
                                  </p:childTnLst>
                                </p:cTn>
                              </p:par>
                              <p:par>
                                <p:cTn id="114" presetID="42" presetClass="path" presetSubtype="0" accel="50000" decel="50000" fill="hold" nodeType="withEffect">
                                  <p:stCondLst>
                                    <p:cond delay="2550"/>
                                  </p:stCondLst>
                                  <p:childTnLst>
                                    <p:animMotion origin="layout" path="M -2.08333E-7 -2.22222E-6 L -2.08333E-7 -0.06574 " pathEditMode="relative" rAng="0" ptsTypes="AA">
                                      <p:cBhvr>
                                        <p:cTn id="115" dur="500" spd="-100000" fill="hold"/>
                                        <p:tgtEl>
                                          <p:spTgt spid="1464"/>
                                        </p:tgtEl>
                                        <p:attrNameLst>
                                          <p:attrName>ppt_x</p:attrName>
                                          <p:attrName>ppt_y</p:attrName>
                                        </p:attrNameLst>
                                      </p:cBhvr>
                                      <p:rCtr x="0" y="-3287"/>
                                    </p:animMotion>
                                  </p:childTnLst>
                                </p:cTn>
                              </p:par>
                              <p:par>
                                <p:cTn id="116" presetID="22" presetClass="entr" presetSubtype="4" fill="hold" nodeType="withEffect">
                                  <p:stCondLst>
                                    <p:cond delay="2550"/>
                                  </p:stCondLst>
                                  <p:childTnLst>
                                    <p:set>
                                      <p:cBhvr>
                                        <p:cTn id="117" dur="1" fill="hold">
                                          <p:stCondLst>
                                            <p:cond delay="0"/>
                                          </p:stCondLst>
                                        </p:cTn>
                                        <p:tgtEl>
                                          <p:spTgt spid="1464"/>
                                        </p:tgtEl>
                                        <p:attrNameLst>
                                          <p:attrName>style.visibility</p:attrName>
                                        </p:attrNameLst>
                                      </p:cBhvr>
                                      <p:to>
                                        <p:strVal val="visible"/>
                                      </p:to>
                                    </p:set>
                                    <p:animEffect transition="in" filter="wipe(down)">
                                      <p:cBhvr>
                                        <p:cTn id="118" dur="500"/>
                                        <p:tgtEl>
                                          <p:spTgt spid="1464"/>
                                        </p:tgtEl>
                                      </p:cBhvr>
                                    </p:animEffect>
                                  </p:childTnLst>
                                </p:cTn>
                              </p:par>
                              <p:par>
                                <p:cTn id="119" presetID="1" presetClass="entr" presetSubtype="0" fill="hold" nodeType="withEffect">
                                  <p:stCondLst>
                                    <p:cond delay="2600"/>
                                  </p:stCondLst>
                                  <p:childTnLst>
                                    <p:set>
                                      <p:cBhvr>
                                        <p:cTn id="120" dur="1" fill="hold">
                                          <p:stCondLst>
                                            <p:cond delay="0"/>
                                          </p:stCondLst>
                                        </p:cTn>
                                        <p:tgtEl>
                                          <p:spTgt spid="1379"/>
                                        </p:tgtEl>
                                        <p:attrNameLst>
                                          <p:attrName>style.visibility</p:attrName>
                                        </p:attrNameLst>
                                      </p:cBhvr>
                                      <p:to>
                                        <p:strVal val="visible"/>
                                      </p:to>
                                    </p:set>
                                  </p:childTnLst>
                                </p:cTn>
                              </p:par>
                              <p:par>
                                <p:cTn id="121" presetID="42" presetClass="path" presetSubtype="0" accel="50000" decel="50000" fill="hold" nodeType="withEffect">
                                  <p:stCondLst>
                                    <p:cond delay="2600"/>
                                  </p:stCondLst>
                                  <p:childTnLst>
                                    <p:animMotion origin="layout" path="M -2.5E-6 -3.7037E-6 L -0.03398 -0.05023 " pathEditMode="relative" rAng="0" ptsTypes="AA">
                                      <p:cBhvr>
                                        <p:cTn id="122" dur="500" spd="-100000" fill="hold"/>
                                        <p:tgtEl>
                                          <p:spTgt spid="1379"/>
                                        </p:tgtEl>
                                        <p:attrNameLst>
                                          <p:attrName>ppt_x</p:attrName>
                                          <p:attrName>ppt_y</p:attrName>
                                        </p:attrNameLst>
                                      </p:cBhvr>
                                      <p:rCtr x="-1706" y="-2523"/>
                                    </p:animMotion>
                                  </p:childTnLst>
                                </p:cTn>
                              </p:par>
                              <p:par>
                                <p:cTn id="123" presetID="22" presetClass="entr" presetSubtype="4" fill="hold" nodeType="withEffect">
                                  <p:stCondLst>
                                    <p:cond delay="2600"/>
                                  </p:stCondLst>
                                  <p:childTnLst>
                                    <p:set>
                                      <p:cBhvr>
                                        <p:cTn id="124" dur="1" fill="hold">
                                          <p:stCondLst>
                                            <p:cond delay="0"/>
                                          </p:stCondLst>
                                        </p:cTn>
                                        <p:tgtEl>
                                          <p:spTgt spid="1379"/>
                                        </p:tgtEl>
                                        <p:attrNameLst>
                                          <p:attrName>style.visibility</p:attrName>
                                        </p:attrNameLst>
                                      </p:cBhvr>
                                      <p:to>
                                        <p:strVal val="visible"/>
                                      </p:to>
                                    </p:set>
                                    <p:animEffect transition="in" filter="wipe(down)">
                                      <p:cBhvr>
                                        <p:cTn id="125" dur="500"/>
                                        <p:tgtEl>
                                          <p:spTgt spid="1379"/>
                                        </p:tgtEl>
                                      </p:cBhvr>
                                    </p:animEffect>
                                  </p:childTnLst>
                                </p:cTn>
                              </p:par>
                              <p:par>
                                <p:cTn id="126" presetID="1" presetClass="entr" presetSubtype="0" fill="hold" nodeType="withEffect">
                                  <p:stCondLst>
                                    <p:cond delay="2650"/>
                                  </p:stCondLst>
                                  <p:childTnLst>
                                    <p:set>
                                      <p:cBhvr>
                                        <p:cTn id="127" dur="1" fill="hold">
                                          <p:stCondLst>
                                            <p:cond delay="0"/>
                                          </p:stCondLst>
                                        </p:cTn>
                                        <p:tgtEl>
                                          <p:spTgt spid="1362"/>
                                        </p:tgtEl>
                                        <p:attrNameLst>
                                          <p:attrName>style.visibility</p:attrName>
                                        </p:attrNameLst>
                                      </p:cBhvr>
                                      <p:to>
                                        <p:strVal val="visible"/>
                                      </p:to>
                                    </p:set>
                                  </p:childTnLst>
                                </p:cTn>
                              </p:par>
                              <p:par>
                                <p:cTn id="128" presetID="42" presetClass="path" presetSubtype="0" accel="50000" decel="50000" fill="hold" nodeType="withEffect">
                                  <p:stCondLst>
                                    <p:cond delay="2650"/>
                                  </p:stCondLst>
                                  <p:childTnLst>
                                    <p:animMotion origin="layout" path="M -1.875E-6 7.40741E-7 L -0.0569 -0.03357 " pathEditMode="relative" rAng="0" ptsTypes="AA">
                                      <p:cBhvr>
                                        <p:cTn id="129" dur="500" spd="-100000" fill="hold"/>
                                        <p:tgtEl>
                                          <p:spTgt spid="1362"/>
                                        </p:tgtEl>
                                        <p:attrNameLst>
                                          <p:attrName>ppt_x</p:attrName>
                                          <p:attrName>ppt_y</p:attrName>
                                        </p:attrNameLst>
                                      </p:cBhvr>
                                      <p:rCtr x="-2852" y="-1690"/>
                                    </p:animMotion>
                                  </p:childTnLst>
                                </p:cTn>
                              </p:par>
                              <p:par>
                                <p:cTn id="130" presetID="22" presetClass="entr" presetSubtype="4" fill="hold" nodeType="withEffect">
                                  <p:stCondLst>
                                    <p:cond delay="2650"/>
                                  </p:stCondLst>
                                  <p:childTnLst>
                                    <p:set>
                                      <p:cBhvr>
                                        <p:cTn id="131" dur="1" fill="hold">
                                          <p:stCondLst>
                                            <p:cond delay="0"/>
                                          </p:stCondLst>
                                        </p:cTn>
                                        <p:tgtEl>
                                          <p:spTgt spid="1362"/>
                                        </p:tgtEl>
                                        <p:attrNameLst>
                                          <p:attrName>style.visibility</p:attrName>
                                        </p:attrNameLst>
                                      </p:cBhvr>
                                      <p:to>
                                        <p:strVal val="visible"/>
                                      </p:to>
                                    </p:set>
                                    <p:animEffect transition="in" filter="wipe(down)">
                                      <p:cBhvr>
                                        <p:cTn id="132" dur="500"/>
                                        <p:tgtEl>
                                          <p:spTgt spid="1362"/>
                                        </p:tgtEl>
                                      </p:cBhvr>
                                    </p:animEffect>
                                  </p:childTnLst>
                                </p:cTn>
                              </p:par>
                              <p:par>
                                <p:cTn id="133" presetID="1" presetClass="entr" presetSubtype="0" fill="hold" nodeType="withEffect">
                                  <p:stCondLst>
                                    <p:cond delay="2700"/>
                                  </p:stCondLst>
                                  <p:childTnLst>
                                    <p:set>
                                      <p:cBhvr>
                                        <p:cTn id="134" dur="1" fill="hold">
                                          <p:stCondLst>
                                            <p:cond delay="0"/>
                                          </p:stCondLst>
                                        </p:cTn>
                                        <p:tgtEl>
                                          <p:spTgt spid="1407"/>
                                        </p:tgtEl>
                                        <p:attrNameLst>
                                          <p:attrName>style.visibility</p:attrName>
                                        </p:attrNameLst>
                                      </p:cBhvr>
                                      <p:to>
                                        <p:strVal val="visible"/>
                                      </p:to>
                                    </p:set>
                                  </p:childTnLst>
                                </p:cTn>
                              </p:par>
                              <p:par>
                                <p:cTn id="135" presetID="42" presetClass="path" presetSubtype="0" accel="50000" decel="50000" fill="hold" nodeType="withEffect">
                                  <p:stCondLst>
                                    <p:cond delay="2700"/>
                                  </p:stCondLst>
                                  <p:childTnLst>
                                    <p:animMotion origin="layout" path="M -4.16667E-6 2.59259E-6 L -0.05507 -0.00996 " pathEditMode="relative" rAng="0" ptsTypes="AA">
                                      <p:cBhvr>
                                        <p:cTn id="136" dur="500" spd="-100000" fill="hold"/>
                                        <p:tgtEl>
                                          <p:spTgt spid="1407"/>
                                        </p:tgtEl>
                                        <p:attrNameLst>
                                          <p:attrName>ppt_x</p:attrName>
                                          <p:attrName>ppt_y</p:attrName>
                                        </p:attrNameLst>
                                      </p:cBhvr>
                                      <p:rCtr x="-2760" y="-509"/>
                                    </p:animMotion>
                                  </p:childTnLst>
                                </p:cTn>
                              </p:par>
                              <p:par>
                                <p:cTn id="137" presetID="22" presetClass="entr" presetSubtype="4" fill="hold" nodeType="withEffect">
                                  <p:stCondLst>
                                    <p:cond delay="2700"/>
                                  </p:stCondLst>
                                  <p:childTnLst>
                                    <p:set>
                                      <p:cBhvr>
                                        <p:cTn id="138" dur="1" fill="hold">
                                          <p:stCondLst>
                                            <p:cond delay="0"/>
                                          </p:stCondLst>
                                        </p:cTn>
                                        <p:tgtEl>
                                          <p:spTgt spid="1407"/>
                                        </p:tgtEl>
                                        <p:attrNameLst>
                                          <p:attrName>style.visibility</p:attrName>
                                        </p:attrNameLst>
                                      </p:cBhvr>
                                      <p:to>
                                        <p:strVal val="visible"/>
                                      </p:to>
                                    </p:set>
                                    <p:animEffect transition="in" filter="wipe(down)">
                                      <p:cBhvr>
                                        <p:cTn id="139" dur="500"/>
                                        <p:tgtEl>
                                          <p:spTgt spid="1407"/>
                                        </p:tgtEl>
                                      </p:cBhvr>
                                    </p:animEffect>
                                  </p:childTnLst>
                                </p:cTn>
                              </p:par>
                              <p:par>
                                <p:cTn id="140" presetID="1" presetClass="entr" presetSubtype="0" fill="hold" nodeType="withEffect">
                                  <p:stCondLst>
                                    <p:cond delay="2750"/>
                                  </p:stCondLst>
                                  <p:childTnLst>
                                    <p:set>
                                      <p:cBhvr>
                                        <p:cTn id="141" dur="1" fill="hold">
                                          <p:stCondLst>
                                            <p:cond delay="0"/>
                                          </p:stCondLst>
                                        </p:cTn>
                                        <p:tgtEl>
                                          <p:spTgt spid="1352"/>
                                        </p:tgtEl>
                                        <p:attrNameLst>
                                          <p:attrName>style.visibility</p:attrName>
                                        </p:attrNameLst>
                                      </p:cBhvr>
                                      <p:to>
                                        <p:strVal val="visible"/>
                                      </p:to>
                                    </p:set>
                                  </p:childTnLst>
                                </p:cTn>
                              </p:par>
                              <p:par>
                                <p:cTn id="142" presetID="42" presetClass="path" presetSubtype="0" accel="50000" decel="50000" fill="hold" nodeType="withEffect">
                                  <p:stCondLst>
                                    <p:cond delay="2750"/>
                                  </p:stCondLst>
                                  <p:childTnLst>
                                    <p:animMotion origin="layout" path="M -4.375E-6 -3.7037E-6 L -0.05638 0.02616 " pathEditMode="relative" rAng="0" ptsTypes="AA">
                                      <p:cBhvr>
                                        <p:cTn id="143" dur="500" spd="-100000" fill="hold"/>
                                        <p:tgtEl>
                                          <p:spTgt spid="1352"/>
                                        </p:tgtEl>
                                        <p:attrNameLst>
                                          <p:attrName>ppt_x</p:attrName>
                                          <p:attrName>ppt_y</p:attrName>
                                        </p:attrNameLst>
                                      </p:cBhvr>
                                      <p:rCtr x="-2826" y="1296"/>
                                    </p:animMotion>
                                  </p:childTnLst>
                                </p:cTn>
                              </p:par>
                              <p:par>
                                <p:cTn id="144" presetID="22" presetClass="entr" presetSubtype="4" fill="hold" nodeType="withEffect">
                                  <p:stCondLst>
                                    <p:cond delay="2750"/>
                                  </p:stCondLst>
                                  <p:childTnLst>
                                    <p:set>
                                      <p:cBhvr>
                                        <p:cTn id="145" dur="1" fill="hold">
                                          <p:stCondLst>
                                            <p:cond delay="0"/>
                                          </p:stCondLst>
                                        </p:cTn>
                                        <p:tgtEl>
                                          <p:spTgt spid="1352"/>
                                        </p:tgtEl>
                                        <p:attrNameLst>
                                          <p:attrName>style.visibility</p:attrName>
                                        </p:attrNameLst>
                                      </p:cBhvr>
                                      <p:to>
                                        <p:strVal val="visible"/>
                                      </p:to>
                                    </p:set>
                                    <p:animEffect transition="in" filter="wipe(down)">
                                      <p:cBhvr>
                                        <p:cTn id="146" dur="500"/>
                                        <p:tgtEl>
                                          <p:spTgt spid="1352"/>
                                        </p:tgtEl>
                                      </p:cBhvr>
                                    </p:animEffect>
                                  </p:childTnLst>
                                </p:cTn>
                              </p:par>
                              <p:par>
                                <p:cTn id="147" presetID="1" presetClass="entr" presetSubtype="0" fill="hold" nodeType="withEffect">
                                  <p:stCondLst>
                                    <p:cond delay="2800"/>
                                  </p:stCondLst>
                                  <p:childTnLst>
                                    <p:set>
                                      <p:cBhvr>
                                        <p:cTn id="148" dur="1" fill="hold">
                                          <p:stCondLst>
                                            <p:cond delay="0"/>
                                          </p:stCondLst>
                                        </p:cTn>
                                        <p:tgtEl>
                                          <p:spTgt spid="1404"/>
                                        </p:tgtEl>
                                        <p:attrNameLst>
                                          <p:attrName>style.visibility</p:attrName>
                                        </p:attrNameLst>
                                      </p:cBhvr>
                                      <p:to>
                                        <p:strVal val="visible"/>
                                      </p:to>
                                    </p:set>
                                  </p:childTnLst>
                                </p:cTn>
                              </p:par>
                              <p:par>
                                <p:cTn id="149" presetID="42" presetClass="path" presetSubtype="0" accel="50000" decel="50000" fill="hold" nodeType="withEffect">
                                  <p:stCondLst>
                                    <p:cond delay="2800"/>
                                  </p:stCondLst>
                                  <p:childTnLst>
                                    <p:animMotion origin="layout" path="M 3.95833E-6 -2.59259E-6 L -0.04011 0.04607 " pathEditMode="relative" rAng="0" ptsTypes="AA">
                                      <p:cBhvr>
                                        <p:cTn id="150" dur="500" spd="-100000" fill="hold"/>
                                        <p:tgtEl>
                                          <p:spTgt spid="1404"/>
                                        </p:tgtEl>
                                        <p:attrNameLst>
                                          <p:attrName>ppt_x</p:attrName>
                                          <p:attrName>ppt_y</p:attrName>
                                        </p:attrNameLst>
                                      </p:cBhvr>
                                      <p:rCtr x="-2005" y="2292"/>
                                    </p:animMotion>
                                  </p:childTnLst>
                                </p:cTn>
                              </p:par>
                              <p:par>
                                <p:cTn id="151" presetID="22" presetClass="entr" presetSubtype="4" fill="hold" nodeType="withEffect">
                                  <p:stCondLst>
                                    <p:cond delay="2800"/>
                                  </p:stCondLst>
                                  <p:childTnLst>
                                    <p:set>
                                      <p:cBhvr>
                                        <p:cTn id="152" dur="1" fill="hold">
                                          <p:stCondLst>
                                            <p:cond delay="0"/>
                                          </p:stCondLst>
                                        </p:cTn>
                                        <p:tgtEl>
                                          <p:spTgt spid="1404"/>
                                        </p:tgtEl>
                                        <p:attrNameLst>
                                          <p:attrName>style.visibility</p:attrName>
                                        </p:attrNameLst>
                                      </p:cBhvr>
                                      <p:to>
                                        <p:strVal val="visible"/>
                                      </p:to>
                                    </p:set>
                                    <p:animEffect transition="in" filter="wipe(down)">
                                      <p:cBhvr>
                                        <p:cTn id="153" dur="500"/>
                                        <p:tgtEl>
                                          <p:spTgt spid="1404"/>
                                        </p:tgtEl>
                                      </p:cBhvr>
                                    </p:animEffect>
                                  </p:childTnLst>
                                </p:cTn>
                              </p:par>
                              <p:par>
                                <p:cTn id="154" presetID="1" presetClass="entr" presetSubtype="0" fill="hold" nodeType="withEffect">
                                  <p:stCondLst>
                                    <p:cond delay="2850"/>
                                  </p:stCondLst>
                                  <p:childTnLst>
                                    <p:set>
                                      <p:cBhvr>
                                        <p:cTn id="155" dur="1" fill="hold">
                                          <p:stCondLst>
                                            <p:cond delay="0"/>
                                          </p:stCondLst>
                                        </p:cTn>
                                        <p:tgtEl>
                                          <p:spTgt spid="1347"/>
                                        </p:tgtEl>
                                        <p:attrNameLst>
                                          <p:attrName>style.visibility</p:attrName>
                                        </p:attrNameLst>
                                      </p:cBhvr>
                                      <p:to>
                                        <p:strVal val="visible"/>
                                      </p:to>
                                    </p:set>
                                  </p:childTnLst>
                                </p:cTn>
                              </p:par>
                              <p:par>
                                <p:cTn id="156" presetID="42" presetClass="path" presetSubtype="0" accel="50000" decel="50000" fill="hold" nodeType="withEffect">
                                  <p:stCondLst>
                                    <p:cond delay="2850"/>
                                  </p:stCondLst>
                                  <p:childTnLst>
                                    <p:animMotion origin="layout" path="M -2.29167E-6 3.7037E-6 L -0.02747 0.05625 " pathEditMode="relative" rAng="0" ptsTypes="AA">
                                      <p:cBhvr>
                                        <p:cTn id="157" dur="500" spd="-100000" fill="hold"/>
                                        <p:tgtEl>
                                          <p:spTgt spid="1347"/>
                                        </p:tgtEl>
                                        <p:attrNameLst>
                                          <p:attrName>ppt_x</p:attrName>
                                          <p:attrName>ppt_y</p:attrName>
                                        </p:attrNameLst>
                                      </p:cBhvr>
                                      <p:rCtr x="-1380" y="2801"/>
                                    </p:animMotion>
                                  </p:childTnLst>
                                </p:cTn>
                              </p:par>
                              <p:par>
                                <p:cTn id="158" presetID="22" presetClass="entr" presetSubtype="4" fill="hold" nodeType="withEffect">
                                  <p:stCondLst>
                                    <p:cond delay="2850"/>
                                  </p:stCondLst>
                                  <p:childTnLst>
                                    <p:set>
                                      <p:cBhvr>
                                        <p:cTn id="159" dur="1" fill="hold">
                                          <p:stCondLst>
                                            <p:cond delay="0"/>
                                          </p:stCondLst>
                                        </p:cTn>
                                        <p:tgtEl>
                                          <p:spTgt spid="1347"/>
                                        </p:tgtEl>
                                        <p:attrNameLst>
                                          <p:attrName>style.visibility</p:attrName>
                                        </p:attrNameLst>
                                      </p:cBhvr>
                                      <p:to>
                                        <p:strVal val="visible"/>
                                      </p:to>
                                    </p:set>
                                    <p:animEffect transition="in" filter="wipe(down)">
                                      <p:cBhvr>
                                        <p:cTn id="160" dur="500"/>
                                        <p:tgtEl>
                                          <p:spTgt spid="1347"/>
                                        </p:tgtEl>
                                      </p:cBhvr>
                                    </p:animEffect>
                                  </p:childTnLst>
                                </p:cTn>
                              </p:par>
                              <p:par>
                                <p:cTn id="161" presetID="1" presetClass="entr" presetSubtype="0" fill="hold" nodeType="withEffect">
                                  <p:stCondLst>
                                    <p:cond delay="2900"/>
                                  </p:stCondLst>
                                  <p:childTnLst>
                                    <p:set>
                                      <p:cBhvr>
                                        <p:cTn id="162" dur="1" fill="hold">
                                          <p:stCondLst>
                                            <p:cond delay="0"/>
                                          </p:stCondLst>
                                        </p:cTn>
                                        <p:tgtEl>
                                          <p:spTgt spid="1376"/>
                                        </p:tgtEl>
                                        <p:attrNameLst>
                                          <p:attrName>style.visibility</p:attrName>
                                        </p:attrNameLst>
                                      </p:cBhvr>
                                      <p:to>
                                        <p:strVal val="visible"/>
                                      </p:to>
                                    </p:set>
                                  </p:childTnLst>
                                </p:cTn>
                              </p:par>
                              <p:par>
                                <p:cTn id="163" presetID="42" presetClass="path" presetSubtype="0" accel="50000" decel="50000" fill="hold" nodeType="withEffect">
                                  <p:stCondLst>
                                    <p:cond delay="2900"/>
                                  </p:stCondLst>
                                  <p:childTnLst>
                                    <p:animMotion origin="layout" path="M 4.79167E-6 -2.96296E-6 L -0.02852 0.06366 " pathEditMode="relative" rAng="0" ptsTypes="AA">
                                      <p:cBhvr>
                                        <p:cTn id="164" dur="500" spd="-100000" fill="hold"/>
                                        <p:tgtEl>
                                          <p:spTgt spid="1376"/>
                                        </p:tgtEl>
                                        <p:attrNameLst>
                                          <p:attrName>ppt_x</p:attrName>
                                          <p:attrName>ppt_y</p:attrName>
                                        </p:attrNameLst>
                                      </p:cBhvr>
                                      <p:rCtr x="-1432" y="3171"/>
                                    </p:animMotion>
                                  </p:childTnLst>
                                </p:cTn>
                              </p:par>
                              <p:par>
                                <p:cTn id="165" presetID="22" presetClass="entr" presetSubtype="4" fill="hold" nodeType="withEffect">
                                  <p:stCondLst>
                                    <p:cond delay="2900"/>
                                  </p:stCondLst>
                                  <p:childTnLst>
                                    <p:set>
                                      <p:cBhvr>
                                        <p:cTn id="166" dur="1" fill="hold">
                                          <p:stCondLst>
                                            <p:cond delay="0"/>
                                          </p:stCondLst>
                                        </p:cTn>
                                        <p:tgtEl>
                                          <p:spTgt spid="1376"/>
                                        </p:tgtEl>
                                        <p:attrNameLst>
                                          <p:attrName>style.visibility</p:attrName>
                                        </p:attrNameLst>
                                      </p:cBhvr>
                                      <p:to>
                                        <p:strVal val="visible"/>
                                      </p:to>
                                    </p:set>
                                    <p:animEffect transition="in" filter="wipe(down)">
                                      <p:cBhvr>
                                        <p:cTn id="167" dur="500"/>
                                        <p:tgtEl>
                                          <p:spTgt spid="1376"/>
                                        </p:tgtEl>
                                      </p:cBhvr>
                                    </p:animEffect>
                                  </p:childTnLst>
                                </p:cTn>
                              </p:par>
                              <p:par>
                                <p:cTn id="168" presetID="1" presetClass="entr" presetSubtype="0" fill="hold" nodeType="withEffect">
                                  <p:stCondLst>
                                    <p:cond delay="2950"/>
                                  </p:stCondLst>
                                  <p:childTnLst>
                                    <p:set>
                                      <p:cBhvr>
                                        <p:cTn id="169" dur="1" fill="hold">
                                          <p:stCondLst>
                                            <p:cond delay="0"/>
                                          </p:stCondLst>
                                        </p:cTn>
                                        <p:tgtEl>
                                          <p:spTgt spid="1355"/>
                                        </p:tgtEl>
                                        <p:attrNameLst>
                                          <p:attrName>style.visibility</p:attrName>
                                        </p:attrNameLst>
                                      </p:cBhvr>
                                      <p:to>
                                        <p:strVal val="visible"/>
                                      </p:to>
                                    </p:set>
                                  </p:childTnLst>
                                </p:cTn>
                              </p:par>
                              <p:par>
                                <p:cTn id="170" presetID="42" presetClass="path" presetSubtype="0" accel="50000" decel="50000" fill="hold" nodeType="withEffect">
                                  <p:stCondLst>
                                    <p:cond delay="2950"/>
                                  </p:stCondLst>
                                  <p:childTnLst>
                                    <p:animMotion origin="layout" path="M -3.125E-6 1.85185E-6 L -0.02435 0.08356 " pathEditMode="relative" rAng="0" ptsTypes="AA">
                                      <p:cBhvr>
                                        <p:cTn id="171" dur="500" spd="-100000" fill="hold"/>
                                        <p:tgtEl>
                                          <p:spTgt spid="1355"/>
                                        </p:tgtEl>
                                        <p:attrNameLst>
                                          <p:attrName>ppt_x</p:attrName>
                                          <p:attrName>ppt_y</p:attrName>
                                        </p:attrNameLst>
                                      </p:cBhvr>
                                      <p:rCtr x="-1224" y="4167"/>
                                    </p:animMotion>
                                  </p:childTnLst>
                                </p:cTn>
                              </p:par>
                              <p:par>
                                <p:cTn id="172" presetID="22" presetClass="entr" presetSubtype="4" fill="hold" nodeType="withEffect">
                                  <p:stCondLst>
                                    <p:cond delay="2950"/>
                                  </p:stCondLst>
                                  <p:childTnLst>
                                    <p:set>
                                      <p:cBhvr>
                                        <p:cTn id="173" dur="1" fill="hold">
                                          <p:stCondLst>
                                            <p:cond delay="0"/>
                                          </p:stCondLst>
                                        </p:cTn>
                                        <p:tgtEl>
                                          <p:spTgt spid="1355"/>
                                        </p:tgtEl>
                                        <p:attrNameLst>
                                          <p:attrName>style.visibility</p:attrName>
                                        </p:attrNameLst>
                                      </p:cBhvr>
                                      <p:to>
                                        <p:strVal val="visible"/>
                                      </p:to>
                                    </p:set>
                                    <p:animEffect transition="in" filter="wipe(down)">
                                      <p:cBhvr>
                                        <p:cTn id="174" dur="500"/>
                                        <p:tgtEl>
                                          <p:spTgt spid="1355"/>
                                        </p:tgtEl>
                                      </p:cBhvr>
                                    </p:animEffect>
                                  </p:childTnLst>
                                </p:cTn>
                              </p:par>
                              <p:par>
                                <p:cTn id="175" presetID="1" presetClass="entr" presetSubtype="0" fill="hold" nodeType="withEffect">
                                  <p:stCondLst>
                                    <p:cond delay="3000"/>
                                  </p:stCondLst>
                                  <p:childTnLst>
                                    <p:set>
                                      <p:cBhvr>
                                        <p:cTn id="176" dur="1" fill="hold">
                                          <p:stCondLst>
                                            <p:cond delay="0"/>
                                          </p:stCondLst>
                                        </p:cTn>
                                        <p:tgtEl>
                                          <p:spTgt spid="1396"/>
                                        </p:tgtEl>
                                        <p:attrNameLst>
                                          <p:attrName>style.visibility</p:attrName>
                                        </p:attrNameLst>
                                      </p:cBhvr>
                                      <p:to>
                                        <p:strVal val="visible"/>
                                      </p:to>
                                    </p:set>
                                  </p:childTnLst>
                                </p:cTn>
                              </p:par>
                              <p:par>
                                <p:cTn id="177" presetID="42" presetClass="path" presetSubtype="0" accel="50000" decel="50000" fill="hold" nodeType="withEffect">
                                  <p:stCondLst>
                                    <p:cond delay="3000"/>
                                  </p:stCondLst>
                                  <p:childTnLst>
                                    <p:animMotion origin="layout" path="M -2.08333E-7 -1.85185E-6 L -0.01133 0.07894 " pathEditMode="relative" rAng="0" ptsTypes="AA">
                                      <p:cBhvr>
                                        <p:cTn id="178" dur="500" spd="-100000" fill="hold"/>
                                        <p:tgtEl>
                                          <p:spTgt spid="1396"/>
                                        </p:tgtEl>
                                        <p:attrNameLst>
                                          <p:attrName>ppt_x</p:attrName>
                                          <p:attrName>ppt_y</p:attrName>
                                        </p:attrNameLst>
                                      </p:cBhvr>
                                      <p:rCtr x="-573" y="3935"/>
                                    </p:animMotion>
                                  </p:childTnLst>
                                </p:cTn>
                              </p:par>
                              <p:par>
                                <p:cTn id="179" presetID="22" presetClass="entr" presetSubtype="4" fill="hold" nodeType="withEffect">
                                  <p:stCondLst>
                                    <p:cond delay="3000"/>
                                  </p:stCondLst>
                                  <p:childTnLst>
                                    <p:set>
                                      <p:cBhvr>
                                        <p:cTn id="180" dur="1" fill="hold">
                                          <p:stCondLst>
                                            <p:cond delay="0"/>
                                          </p:stCondLst>
                                        </p:cTn>
                                        <p:tgtEl>
                                          <p:spTgt spid="1396"/>
                                        </p:tgtEl>
                                        <p:attrNameLst>
                                          <p:attrName>style.visibility</p:attrName>
                                        </p:attrNameLst>
                                      </p:cBhvr>
                                      <p:to>
                                        <p:strVal val="visible"/>
                                      </p:to>
                                    </p:set>
                                    <p:animEffect transition="in" filter="wipe(down)">
                                      <p:cBhvr>
                                        <p:cTn id="181" dur="500"/>
                                        <p:tgtEl>
                                          <p:spTgt spid="1396"/>
                                        </p:tgtEl>
                                      </p:cBhvr>
                                    </p:animEffect>
                                  </p:childTnLst>
                                </p:cTn>
                              </p:par>
                              <p:par>
                                <p:cTn id="182" presetID="21" presetClass="entr" presetSubtype="1" fill="hold" grpId="0" nodeType="withEffect">
                                  <p:stCondLst>
                                    <p:cond delay="2750"/>
                                  </p:stCondLst>
                                  <p:childTnLst>
                                    <p:set>
                                      <p:cBhvr>
                                        <p:cTn id="183" dur="1" fill="hold">
                                          <p:stCondLst>
                                            <p:cond delay="0"/>
                                          </p:stCondLst>
                                        </p:cTn>
                                        <p:tgtEl>
                                          <p:spTgt spid="1423"/>
                                        </p:tgtEl>
                                        <p:attrNameLst>
                                          <p:attrName>style.visibility</p:attrName>
                                        </p:attrNameLst>
                                      </p:cBhvr>
                                      <p:to>
                                        <p:strVal val="visible"/>
                                      </p:to>
                                    </p:set>
                                    <p:animEffect transition="in" filter="wheel(1)">
                                      <p:cBhvr>
                                        <p:cTn id="184" dur="500"/>
                                        <p:tgtEl>
                                          <p:spTgt spid="1423"/>
                                        </p:tgtEl>
                                      </p:cBhvr>
                                    </p:animEffect>
                                  </p:childTnLst>
                                </p:cTn>
                              </p:par>
                              <p:par>
                                <p:cTn id="185" presetID="19" presetClass="entr" presetSubtype="10" repeatCount="600" fill="hold" grpId="1" nodeType="withEffect">
                                  <p:stCondLst>
                                    <p:cond delay="2750"/>
                                  </p:stCondLst>
                                  <p:childTnLst>
                                    <p:set>
                                      <p:cBhvr>
                                        <p:cTn id="186" dur="1" fill="hold">
                                          <p:stCondLst>
                                            <p:cond delay="0"/>
                                          </p:stCondLst>
                                        </p:cTn>
                                        <p:tgtEl>
                                          <p:spTgt spid="1423"/>
                                        </p:tgtEl>
                                        <p:attrNameLst>
                                          <p:attrName>style.visibility</p:attrName>
                                        </p:attrNameLst>
                                      </p:cBhvr>
                                      <p:to>
                                        <p:strVal val="visible"/>
                                      </p:to>
                                    </p:set>
                                    <p:anim calcmode="lin" valueType="num">
                                      <p:cBhvr>
                                        <p:cTn id="187" dur="10" fill="hold"/>
                                        <p:tgtEl>
                                          <p:spTgt spid="1423"/>
                                        </p:tgtEl>
                                        <p:attrNameLst>
                                          <p:attrName>ppt_w</p:attrName>
                                        </p:attrNameLst>
                                      </p:cBhvr>
                                      <p:tavLst>
                                        <p:tav tm="0" fmla="#ppt_w*sin(2.5*pi*$)">
                                          <p:val>
                                            <p:fltVal val="0"/>
                                          </p:val>
                                        </p:tav>
                                        <p:tav tm="100000">
                                          <p:val>
                                            <p:fltVal val="1"/>
                                          </p:val>
                                        </p:tav>
                                      </p:tavLst>
                                    </p:anim>
                                    <p:anim calcmode="lin" valueType="num">
                                      <p:cBhvr>
                                        <p:cTn id="188" dur="10" fill="hold"/>
                                        <p:tgtEl>
                                          <p:spTgt spid="1423"/>
                                        </p:tgtEl>
                                        <p:attrNameLst>
                                          <p:attrName>ppt_h</p:attrName>
                                        </p:attrNameLst>
                                      </p:cBhvr>
                                      <p:tavLst>
                                        <p:tav tm="0">
                                          <p:val>
                                            <p:strVal val="#ppt_h"/>
                                          </p:val>
                                        </p:tav>
                                        <p:tav tm="100000">
                                          <p:val>
                                            <p:strVal val="#ppt_h"/>
                                          </p:val>
                                        </p:tav>
                                      </p:tavLst>
                                    </p:anim>
                                  </p:childTnLst>
                                </p:cTn>
                              </p:par>
                              <p:par>
                                <p:cTn id="189" presetID="2" presetClass="entr" presetSubtype="8" decel="100000" fill="hold" grpId="0" nodeType="withEffect">
                                  <p:stCondLst>
                                    <p:cond delay="3300"/>
                                  </p:stCondLst>
                                  <p:childTnLst>
                                    <p:set>
                                      <p:cBhvr>
                                        <p:cTn id="190" dur="1" fill="hold">
                                          <p:stCondLst>
                                            <p:cond delay="0"/>
                                          </p:stCondLst>
                                        </p:cTn>
                                        <p:tgtEl>
                                          <p:spTgt spid="1457"/>
                                        </p:tgtEl>
                                        <p:attrNameLst>
                                          <p:attrName>style.visibility</p:attrName>
                                        </p:attrNameLst>
                                      </p:cBhvr>
                                      <p:to>
                                        <p:strVal val="visible"/>
                                      </p:to>
                                    </p:set>
                                    <p:anim calcmode="lin" valueType="num">
                                      <p:cBhvr additive="base">
                                        <p:cTn id="191" dur="500" fill="hold"/>
                                        <p:tgtEl>
                                          <p:spTgt spid="1457"/>
                                        </p:tgtEl>
                                        <p:attrNameLst>
                                          <p:attrName>ppt_x</p:attrName>
                                        </p:attrNameLst>
                                      </p:cBhvr>
                                      <p:tavLst>
                                        <p:tav tm="0">
                                          <p:val>
                                            <p:strVal val="0-#ppt_w/2"/>
                                          </p:val>
                                        </p:tav>
                                        <p:tav tm="100000">
                                          <p:val>
                                            <p:strVal val="#ppt_x"/>
                                          </p:val>
                                        </p:tav>
                                      </p:tavLst>
                                    </p:anim>
                                    <p:anim calcmode="lin" valueType="num">
                                      <p:cBhvr additive="base">
                                        <p:cTn id="192" dur="500" fill="hold"/>
                                        <p:tgtEl>
                                          <p:spTgt spid="1457"/>
                                        </p:tgtEl>
                                        <p:attrNameLst>
                                          <p:attrName>ppt_y</p:attrName>
                                        </p:attrNameLst>
                                      </p:cBhvr>
                                      <p:tavLst>
                                        <p:tav tm="0">
                                          <p:val>
                                            <p:strVal val="#ppt_y"/>
                                          </p:val>
                                        </p:tav>
                                        <p:tav tm="100000">
                                          <p:val>
                                            <p:strVal val="#ppt_y"/>
                                          </p:val>
                                        </p:tav>
                                      </p:tavLst>
                                    </p:anim>
                                  </p:childTnLst>
                                </p:cTn>
                              </p:par>
                              <p:par>
                                <p:cTn id="193" presetID="2" presetClass="entr" presetSubtype="8" decel="100000" fill="hold" grpId="0" nodeType="withEffect">
                                  <p:stCondLst>
                                    <p:cond delay="3400"/>
                                  </p:stCondLst>
                                  <p:childTnLst>
                                    <p:set>
                                      <p:cBhvr>
                                        <p:cTn id="194" dur="1" fill="hold">
                                          <p:stCondLst>
                                            <p:cond delay="0"/>
                                          </p:stCondLst>
                                        </p:cTn>
                                        <p:tgtEl>
                                          <p:spTgt spid="116"/>
                                        </p:tgtEl>
                                        <p:attrNameLst>
                                          <p:attrName>style.visibility</p:attrName>
                                        </p:attrNameLst>
                                      </p:cBhvr>
                                      <p:to>
                                        <p:strVal val="visible"/>
                                      </p:to>
                                    </p:set>
                                    <p:anim calcmode="lin" valueType="num">
                                      <p:cBhvr additive="base">
                                        <p:cTn id="195" dur="500" fill="hold"/>
                                        <p:tgtEl>
                                          <p:spTgt spid="116"/>
                                        </p:tgtEl>
                                        <p:attrNameLst>
                                          <p:attrName>ppt_x</p:attrName>
                                        </p:attrNameLst>
                                      </p:cBhvr>
                                      <p:tavLst>
                                        <p:tav tm="0">
                                          <p:val>
                                            <p:strVal val="0-#ppt_w/2"/>
                                          </p:val>
                                        </p:tav>
                                        <p:tav tm="100000">
                                          <p:val>
                                            <p:strVal val="#ppt_x"/>
                                          </p:val>
                                        </p:tav>
                                      </p:tavLst>
                                    </p:anim>
                                    <p:anim calcmode="lin" valueType="num">
                                      <p:cBhvr additive="base">
                                        <p:cTn id="196" dur="500" fill="hold"/>
                                        <p:tgtEl>
                                          <p:spTgt spid="116"/>
                                        </p:tgtEl>
                                        <p:attrNameLst>
                                          <p:attrName>ppt_y</p:attrName>
                                        </p:attrNameLst>
                                      </p:cBhvr>
                                      <p:tavLst>
                                        <p:tav tm="0">
                                          <p:val>
                                            <p:strVal val="#ppt_y"/>
                                          </p:val>
                                        </p:tav>
                                        <p:tav tm="100000">
                                          <p:val>
                                            <p:strVal val="#ppt_y"/>
                                          </p:val>
                                        </p:tav>
                                      </p:tavLst>
                                    </p:anim>
                                  </p:childTnLst>
                                </p:cTn>
                              </p:par>
                              <p:par>
                                <p:cTn id="197" presetID="21" presetClass="entr" presetSubtype="1" fill="hold" grpId="0" nodeType="withEffect">
                                  <p:stCondLst>
                                    <p:cond delay="2850"/>
                                  </p:stCondLst>
                                  <p:childTnLst>
                                    <p:set>
                                      <p:cBhvr>
                                        <p:cTn id="198" dur="1" fill="hold">
                                          <p:stCondLst>
                                            <p:cond delay="0"/>
                                          </p:stCondLst>
                                        </p:cTn>
                                        <p:tgtEl>
                                          <p:spTgt spid="1426"/>
                                        </p:tgtEl>
                                        <p:attrNameLst>
                                          <p:attrName>style.visibility</p:attrName>
                                        </p:attrNameLst>
                                      </p:cBhvr>
                                      <p:to>
                                        <p:strVal val="visible"/>
                                      </p:to>
                                    </p:set>
                                    <p:animEffect transition="in" filter="wheel(1)">
                                      <p:cBhvr>
                                        <p:cTn id="199" dur="500"/>
                                        <p:tgtEl>
                                          <p:spTgt spid="1426"/>
                                        </p:tgtEl>
                                      </p:cBhvr>
                                    </p:animEffect>
                                  </p:childTnLst>
                                </p:cTn>
                              </p:par>
                              <p:par>
                                <p:cTn id="200" presetID="19" presetClass="entr" presetSubtype="10" repeatCount="600" fill="hold" grpId="1" nodeType="withEffect">
                                  <p:stCondLst>
                                    <p:cond delay="3000"/>
                                  </p:stCondLst>
                                  <p:childTnLst>
                                    <p:set>
                                      <p:cBhvr>
                                        <p:cTn id="201" dur="1" fill="hold">
                                          <p:stCondLst>
                                            <p:cond delay="0"/>
                                          </p:stCondLst>
                                        </p:cTn>
                                        <p:tgtEl>
                                          <p:spTgt spid="1426"/>
                                        </p:tgtEl>
                                        <p:attrNameLst>
                                          <p:attrName>style.visibility</p:attrName>
                                        </p:attrNameLst>
                                      </p:cBhvr>
                                      <p:to>
                                        <p:strVal val="visible"/>
                                      </p:to>
                                    </p:set>
                                    <p:anim calcmode="lin" valueType="num">
                                      <p:cBhvr>
                                        <p:cTn id="202" dur="10" fill="hold"/>
                                        <p:tgtEl>
                                          <p:spTgt spid="1426"/>
                                        </p:tgtEl>
                                        <p:attrNameLst>
                                          <p:attrName>ppt_w</p:attrName>
                                        </p:attrNameLst>
                                      </p:cBhvr>
                                      <p:tavLst>
                                        <p:tav tm="0" fmla="#ppt_w*sin(2.5*pi*$)">
                                          <p:val>
                                            <p:fltVal val="0"/>
                                          </p:val>
                                        </p:tav>
                                        <p:tav tm="100000">
                                          <p:val>
                                            <p:fltVal val="1"/>
                                          </p:val>
                                        </p:tav>
                                      </p:tavLst>
                                    </p:anim>
                                    <p:anim calcmode="lin" valueType="num">
                                      <p:cBhvr>
                                        <p:cTn id="203" dur="10" fill="hold"/>
                                        <p:tgtEl>
                                          <p:spTgt spid="1426"/>
                                        </p:tgtEl>
                                        <p:attrNameLst>
                                          <p:attrName>ppt_h</p:attrName>
                                        </p:attrNameLst>
                                      </p:cBhvr>
                                      <p:tavLst>
                                        <p:tav tm="0">
                                          <p:val>
                                            <p:strVal val="#ppt_h"/>
                                          </p:val>
                                        </p:tav>
                                        <p:tav tm="100000">
                                          <p:val>
                                            <p:strVal val="#ppt_h"/>
                                          </p:val>
                                        </p:tav>
                                      </p:tavLst>
                                    </p:anim>
                                  </p:childTnLst>
                                </p:cTn>
                              </p:par>
                              <p:par>
                                <p:cTn id="204" presetID="2" presetClass="entr" presetSubtype="8" decel="100000" fill="hold" grpId="0" nodeType="withEffect">
                                  <p:stCondLst>
                                    <p:cond delay="3400"/>
                                  </p:stCondLst>
                                  <p:childTnLst>
                                    <p:set>
                                      <p:cBhvr>
                                        <p:cTn id="205" dur="1" fill="hold">
                                          <p:stCondLst>
                                            <p:cond delay="0"/>
                                          </p:stCondLst>
                                        </p:cTn>
                                        <p:tgtEl>
                                          <p:spTgt spid="159"/>
                                        </p:tgtEl>
                                        <p:attrNameLst>
                                          <p:attrName>style.visibility</p:attrName>
                                        </p:attrNameLst>
                                      </p:cBhvr>
                                      <p:to>
                                        <p:strVal val="visible"/>
                                      </p:to>
                                    </p:set>
                                    <p:anim calcmode="lin" valueType="num">
                                      <p:cBhvr additive="base">
                                        <p:cTn id="206" dur="500" fill="hold"/>
                                        <p:tgtEl>
                                          <p:spTgt spid="159"/>
                                        </p:tgtEl>
                                        <p:attrNameLst>
                                          <p:attrName>ppt_x</p:attrName>
                                        </p:attrNameLst>
                                      </p:cBhvr>
                                      <p:tavLst>
                                        <p:tav tm="0">
                                          <p:val>
                                            <p:strVal val="0-#ppt_w/2"/>
                                          </p:val>
                                        </p:tav>
                                        <p:tav tm="100000">
                                          <p:val>
                                            <p:strVal val="#ppt_x"/>
                                          </p:val>
                                        </p:tav>
                                      </p:tavLst>
                                    </p:anim>
                                    <p:anim calcmode="lin" valueType="num">
                                      <p:cBhvr additive="base">
                                        <p:cTn id="207" dur="500" fill="hold"/>
                                        <p:tgtEl>
                                          <p:spTgt spid="159"/>
                                        </p:tgtEl>
                                        <p:attrNameLst>
                                          <p:attrName>ppt_y</p:attrName>
                                        </p:attrNameLst>
                                      </p:cBhvr>
                                      <p:tavLst>
                                        <p:tav tm="0">
                                          <p:val>
                                            <p:strVal val="#ppt_y"/>
                                          </p:val>
                                        </p:tav>
                                        <p:tav tm="100000">
                                          <p:val>
                                            <p:strVal val="#ppt_y"/>
                                          </p:val>
                                        </p:tav>
                                      </p:tavLst>
                                    </p:anim>
                                  </p:childTnLst>
                                </p:cTn>
                              </p:par>
                              <p:par>
                                <p:cTn id="208" presetID="2" presetClass="entr" presetSubtype="8" decel="100000" fill="hold" grpId="0" nodeType="withEffect">
                                  <p:stCondLst>
                                    <p:cond delay="3500"/>
                                  </p:stCondLst>
                                  <p:childTnLst>
                                    <p:set>
                                      <p:cBhvr>
                                        <p:cTn id="209" dur="1" fill="hold">
                                          <p:stCondLst>
                                            <p:cond delay="0"/>
                                          </p:stCondLst>
                                        </p:cTn>
                                        <p:tgtEl>
                                          <p:spTgt spid="160"/>
                                        </p:tgtEl>
                                        <p:attrNameLst>
                                          <p:attrName>style.visibility</p:attrName>
                                        </p:attrNameLst>
                                      </p:cBhvr>
                                      <p:to>
                                        <p:strVal val="visible"/>
                                      </p:to>
                                    </p:set>
                                    <p:anim calcmode="lin" valueType="num">
                                      <p:cBhvr additive="base">
                                        <p:cTn id="210" dur="500" fill="hold"/>
                                        <p:tgtEl>
                                          <p:spTgt spid="160"/>
                                        </p:tgtEl>
                                        <p:attrNameLst>
                                          <p:attrName>ppt_x</p:attrName>
                                        </p:attrNameLst>
                                      </p:cBhvr>
                                      <p:tavLst>
                                        <p:tav tm="0">
                                          <p:val>
                                            <p:strVal val="0-#ppt_w/2"/>
                                          </p:val>
                                        </p:tav>
                                        <p:tav tm="100000">
                                          <p:val>
                                            <p:strVal val="#ppt_x"/>
                                          </p:val>
                                        </p:tav>
                                      </p:tavLst>
                                    </p:anim>
                                    <p:anim calcmode="lin" valueType="num">
                                      <p:cBhvr additive="base">
                                        <p:cTn id="211" dur="500" fill="hold"/>
                                        <p:tgtEl>
                                          <p:spTgt spid="160"/>
                                        </p:tgtEl>
                                        <p:attrNameLst>
                                          <p:attrName>ppt_y</p:attrName>
                                        </p:attrNameLst>
                                      </p:cBhvr>
                                      <p:tavLst>
                                        <p:tav tm="0">
                                          <p:val>
                                            <p:strVal val="#ppt_y"/>
                                          </p:val>
                                        </p:tav>
                                        <p:tav tm="100000">
                                          <p:val>
                                            <p:strVal val="#ppt_y"/>
                                          </p:val>
                                        </p:tav>
                                      </p:tavLst>
                                    </p:anim>
                                  </p:childTnLst>
                                </p:cTn>
                              </p:par>
                              <p:par>
                                <p:cTn id="212" presetID="21" presetClass="entr" presetSubtype="1" fill="hold" grpId="0" nodeType="withEffect">
                                  <p:stCondLst>
                                    <p:cond delay="2950"/>
                                  </p:stCondLst>
                                  <p:childTnLst>
                                    <p:set>
                                      <p:cBhvr>
                                        <p:cTn id="213" dur="1" fill="hold">
                                          <p:stCondLst>
                                            <p:cond delay="0"/>
                                          </p:stCondLst>
                                        </p:cTn>
                                        <p:tgtEl>
                                          <p:spTgt spid="1424"/>
                                        </p:tgtEl>
                                        <p:attrNameLst>
                                          <p:attrName>style.visibility</p:attrName>
                                        </p:attrNameLst>
                                      </p:cBhvr>
                                      <p:to>
                                        <p:strVal val="visible"/>
                                      </p:to>
                                    </p:set>
                                    <p:animEffect transition="in" filter="wheel(1)">
                                      <p:cBhvr>
                                        <p:cTn id="214" dur="500"/>
                                        <p:tgtEl>
                                          <p:spTgt spid="1424"/>
                                        </p:tgtEl>
                                      </p:cBhvr>
                                    </p:animEffect>
                                  </p:childTnLst>
                                </p:cTn>
                              </p:par>
                              <p:par>
                                <p:cTn id="215" presetID="19" presetClass="entr" presetSubtype="10" repeatCount="600" fill="hold" grpId="1" nodeType="withEffect">
                                  <p:stCondLst>
                                    <p:cond delay="2950"/>
                                  </p:stCondLst>
                                  <p:childTnLst>
                                    <p:set>
                                      <p:cBhvr>
                                        <p:cTn id="216" dur="1" fill="hold">
                                          <p:stCondLst>
                                            <p:cond delay="0"/>
                                          </p:stCondLst>
                                        </p:cTn>
                                        <p:tgtEl>
                                          <p:spTgt spid="1424"/>
                                        </p:tgtEl>
                                        <p:attrNameLst>
                                          <p:attrName>style.visibility</p:attrName>
                                        </p:attrNameLst>
                                      </p:cBhvr>
                                      <p:to>
                                        <p:strVal val="visible"/>
                                      </p:to>
                                    </p:set>
                                    <p:anim calcmode="lin" valueType="num">
                                      <p:cBhvr>
                                        <p:cTn id="217" dur="10" fill="hold"/>
                                        <p:tgtEl>
                                          <p:spTgt spid="1424"/>
                                        </p:tgtEl>
                                        <p:attrNameLst>
                                          <p:attrName>ppt_w</p:attrName>
                                        </p:attrNameLst>
                                      </p:cBhvr>
                                      <p:tavLst>
                                        <p:tav tm="0" fmla="#ppt_w*sin(2.5*pi*$)">
                                          <p:val>
                                            <p:fltVal val="0"/>
                                          </p:val>
                                        </p:tav>
                                        <p:tav tm="100000">
                                          <p:val>
                                            <p:fltVal val="1"/>
                                          </p:val>
                                        </p:tav>
                                      </p:tavLst>
                                    </p:anim>
                                    <p:anim calcmode="lin" valueType="num">
                                      <p:cBhvr>
                                        <p:cTn id="218" dur="10" fill="hold"/>
                                        <p:tgtEl>
                                          <p:spTgt spid="1424"/>
                                        </p:tgtEl>
                                        <p:attrNameLst>
                                          <p:attrName>ppt_h</p:attrName>
                                        </p:attrNameLst>
                                      </p:cBhvr>
                                      <p:tavLst>
                                        <p:tav tm="0">
                                          <p:val>
                                            <p:strVal val="#ppt_h"/>
                                          </p:val>
                                        </p:tav>
                                        <p:tav tm="100000">
                                          <p:val>
                                            <p:strVal val="#ppt_h"/>
                                          </p:val>
                                        </p:tav>
                                      </p:tavLst>
                                    </p:anim>
                                  </p:childTnLst>
                                </p:cTn>
                              </p:par>
                              <p:par>
                                <p:cTn id="219" presetID="2" presetClass="entr" presetSubtype="8" decel="100000" fill="hold" grpId="0" nodeType="withEffect">
                                  <p:stCondLst>
                                    <p:cond delay="3500"/>
                                  </p:stCondLst>
                                  <p:childTnLst>
                                    <p:set>
                                      <p:cBhvr>
                                        <p:cTn id="220" dur="1" fill="hold">
                                          <p:stCondLst>
                                            <p:cond delay="0"/>
                                          </p:stCondLst>
                                        </p:cTn>
                                        <p:tgtEl>
                                          <p:spTgt spid="161"/>
                                        </p:tgtEl>
                                        <p:attrNameLst>
                                          <p:attrName>style.visibility</p:attrName>
                                        </p:attrNameLst>
                                      </p:cBhvr>
                                      <p:to>
                                        <p:strVal val="visible"/>
                                      </p:to>
                                    </p:set>
                                    <p:anim calcmode="lin" valueType="num">
                                      <p:cBhvr additive="base">
                                        <p:cTn id="221" dur="500" fill="hold"/>
                                        <p:tgtEl>
                                          <p:spTgt spid="161"/>
                                        </p:tgtEl>
                                        <p:attrNameLst>
                                          <p:attrName>ppt_x</p:attrName>
                                        </p:attrNameLst>
                                      </p:cBhvr>
                                      <p:tavLst>
                                        <p:tav tm="0">
                                          <p:val>
                                            <p:strVal val="0-#ppt_w/2"/>
                                          </p:val>
                                        </p:tav>
                                        <p:tav tm="100000">
                                          <p:val>
                                            <p:strVal val="#ppt_x"/>
                                          </p:val>
                                        </p:tav>
                                      </p:tavLst>
                                    </p:anim>
                                    <p:anim calcmode="lin" valueType="num">
                                      <p:cBhvr additive="base">
                                        <p:cTn id="222" dur="500" fill="hold"/>
                                        <p:tgtEl>
                                          <p:spTgt spid="161"/>
                                        </p:tgtEl>
                                        <p:attrNameLst>
                                          <p:attrName>ppt_y</p:attrName>
                                        </p:attrNameLst>
                                      </p:cBhvr>
                                      <p:tavLst>
                                        <p:tav tm="0">
                                          <p:val>
                                            <p:strVal val="#ppt_y"/>
                                          </p:val>
                                        </p:tav>
                                        <p:tav tm="100000">
                                          <p:val>
                                            <p:strVal val="#ppt_y"/>
                                          </p:val>
                                        </p:tav>
                                      </p:tavLst>
                                    </p:anim>
                                  </p:childTnLst>
                                </p:cTn>
                              </p:par>
                              <p:par>
                                <p:cTn id="223" presetID="2" presetClass="entr" presetSubtype="8" decel="100000" fill="hold" grpId="0" nodeType="withEffect">
                                  <p:stCondLst>
                                    <p:cond delay="3600"/>
                                  </p:stCondLst>
                                  <p:childTnLst>
                                    <p:set>
                                      <p:cBhvr>
                                        <p:cTn id="224" dur="1" fill="hold">
                                          <p:stCondLst>
                                            <p:cond delay="0"/>
                                          </p:stCondLst>
                                        </p:cTn>
                                        <p:tgtEl>
                                          <p:spTgt spid="162"/>
                                        </p:tgtEl>
                                        <p:attrNameLst>
                                          <p:attrName>style.visibility</p:attrName>
                                        </p:attrNameLst>
                                      </p:cBhvr>
                                      <p:to>
                                        <p:strVal val="visible"/>
                                      </p:to>
                                    </p:set>
                                    <p:anim calcmode="lin" valueType="num">
                                      <p:cBhvr additive="base">
                                        <p:cTn id="225" dur="500" fill="hold"/>
                                        <p:tgtEl>
                                          <p:spTgt spid="162"/>
                                        </p:tgtEl>
                                        <p:attrNameLst>
                                          <p:attrName>ppt_x</p:attrName>
                                        </p:attrNameLst>
                                      </p:cBhvr>
                                      <p:tavLst>
                                        <p:tav tm="0">
                                          <p:val>
                                            <p:strVal val="0-#ppt_w/2"/>
                                          </p:val>
                                        </p:tav>
                                        <p:tav tm="100000">
                                          <p:val>
                                            <p:strVal val="#ppt_x"/>
                                          </p:val>
                                        </p:tav>
                                      </p:tavLst>
                                    </p:anim>
                                    <p:anim calcmode="lin" valueType="num">
                                      <p:cBhvr additive="base">
                                        <p:cTn id="226" dur="500" fill="hold"/>
                                        <p:tgtEl>
                                          <p:spTgt spid="162"/>
                                        </p:tgtEl>
                                        <p:attrNameLst>
                                          <p:attrName>ppt_y</p:attrName>
                                        </p:attrNameLst>
                                      </p:cBhvr>
                                      <p:tavLst>
                                        <p:tav tm="0">
                                          <p:val>
                                            <p:strVal val="#ppt_y"/>
                                          </p:val>
                                        </p:tav>
                                        <p:tav tm="100000">
                                          <p:val>
                                            <p:strVal val="#ppt_y"/>
                                          </p:val>
                                        </p:tav>
                                      </p:tavLst>
                                    </p:anim>
                                  </p:childTnLst>
                                </p:cTn>
                              </p:par>
                              <p:par>
                                <p:cTn id="227" presetID="21" presetClass="entr" presetSubtype="1" fill="hold" grpId="0" nodeType="withEffect">
                                  <p:stCondLst>
                                    <p:cond delay="3150"/>
                                  </p:stCondLst>
                                  <p:childTnLst>
                                    <p:set>
                                      <p:cBhvr>
                                        <p:cTn id="228" dur="1" fill="hold">
                                          <p:stCondLst>
                                            <p:cond delay="0"/>
                                          </p:stCondLst>
                                        </p:cTn>
                                        <p:tgtEl>
                                          <p:spTgt spid="1384"/>
                                        </p:tgtEl>
                                        <p:attrNameLst>
                                          <p:attrName>style.visibility</p:attrName>
                                        </p:attrNameLst>
                                      </p:cBhvr>
                                      <p:to>
                                        <p:strVal val="visible"/>
                                      </p:to>
                                    </p:set>
                                    <p:animEffect transition="in" filter="wheel(1)">
                                      <p:cBhvr>
                                        <p:cTn id="229" dur="500"/>
                                        <p:tgtEl>
                                          <p:spTgt spid="1384"/>
                                        </p:tgtEl>
                                      </p:cBhvr>
                                    </p:animEffect>
                                  </p:childTnLst>
                                </p:cTn>
                              </p:par>
                              <p:par>
                                <p:cTn id="230" presetID="19" presetClass="entr" presetSubtype="10" repeatCount="600" fill="hold" grpId="1" nodeType="withEffect">
                                  <p:stCondLst>
                                    <p:cond delay="3150"/>
                                  </p:stCondLst>
                                  <p:childTnLst>
                                    <p:set>
                                      <p:cBhvr>
                                        <p:cTn id="231" dur="1" fill="hold">
                                          <p:stCondLst>
                                            <p:cond delay="0"/>
                                          </p:stCondLst>
                                        </p:cTn>
                                        <p:tgtEl>
                                          <p:spTgt spid="1384"/>
                                        </p:tgtEl>
                                        <p:attrNameLst>
                                          <p:attrName>style.visibility</p:attrName>
                                        </p:attrNameLst>
                                      </p:cBhvr>
                                      <p:to>
                                        <p:strVal val="visible"/>
                                      </p:to>
                                    </p:set>
                                    <p:anim calcmode="lin" valueType="num">
                                      <p:cBhvr>
                                        <p:cTn id="232" dur="10" fill="hold"/>
                                        <p:tgtEl>
                                          <p:spTgt spid="1384"/>
                                        </p:tgtEl>
                                        <p:attrNameLst>
                                          <p:attrName>ppt_w</p:attrName>
                                        </p:attrNameLst>
                                      </p:cBhvr>
                                      <p:tavLst>
                                        <p:tav tm="0" fmla="#ppt_w*sin(2.5*pi*$)">
                                          <p:val>
                                            <p:fltVal val="0"/>
                                          </p:val>
                                        </p:tav>
                                        <p:tav tm="100000">
                                          <p:val>
                                            <p:fltVal val="1"/>
                                          </p:val>
                                        </p:tav>
                                      </p:tavLst>
                                    </p:anim>
                                    <p:anim calcmode="lin" valueType="num">
                                      <p:cBhvr>
                                        <p:cTn id="233" dur="10" fill="hold"/>
                                        <p:tgtEl>
                                          <p:spTgt spid="1384"/>
                                        </p:tgtEl>
                                        <p:attrNameLst>
                                          <p:attrName>ppt_h</p:attrName>
                                        </p:attrNameLst>
                                      </p:cBhvr>
                                      <p:tavLst>
                                        <p:tav tm="0">
                                          <p:val>
                                            <p:strVal val="#ppt_h"/>
                                          </p:val>
                                        </p:tav>
                                        <p:tav tm="100000">
                                          <p:val>
                                            <p:strVal val="#ppt_h"/>
                                          </p:val>
                                        </p:tav>
                                      </p:tavLst>
                                    </p:anim>
                                  </p:childTnLst>
                                </p:cTn>
                              </p:par>
                              <p:par>
                                <p:cTn id="234" presetID="2" presetClass="entr" presetSubtype="2" decel="100000" fill="hold" grpId="0" nodeType="withEffect">
                                  <p:stCondLst>
                                    <p:cond delay="3650"/>
                                  </p:stCondLst>
                                  <p:childTnLst>
                                    <p:set>
                                      <p:cBhvr>
                                        <p:cTn id="235" dur="1" fill="hold">
                                          <p:stCondLst>
                                            <p:cond delay="0"/>
                                          </p:stCondLst>
                                        </p:cTn>
                                        <p:tgtEl>
                                          <p:spTgt spid="166"/>
                                        </p:tgtEl>
                                        <p:attrNameLst>
                                          <p:attrName>style.visibility</p:attrName>
                                        </p:attrNameLst>
                                      </p:cBhvr>
                                      <p:to>
                                        <p:strVal val="visible"/>
                                      </p:to>
                                    </p:set>
                                    <p:anim calcmode="lin" valueType="num">
                                      <p:cBhvr additive="base">
                                        <p:cTn id="236" dur="500" fill="hold"/>
                                        <p:tgtEl>
                                          <p:spTgt spid="166"/>
                                        </p:tgtEl>
                                        <p:attrNameLst>
                                          <p:attrName>ppt_x</p:attrName>
                                        </p:attrNameLst>
                                      </p:cBhvr>
                                      <p:tavLst>
                                        <p:tav tm="0">
                                          <p:val>
                                            <p:strVal val="1+#ppt_w/2"/>
                                          </p:val>
                                        </p:tav>
                                        <p:tav tm="100000">
                                          <p:val>
                                            <p:strVal val="#ppt_x"/>
                                          </p:val>
                                        </p:tav>
                                      </p:tavLst>
                                    </p:anim>
                                    <p:anim calcmode="lin" valueType="num">
                                      <p:cBhvr additive="base">
                                        <p:cTn id="237" dur="500" fill="hold"/>
                                        <p:tgtEl>
                                          <p:spTgt spid="166"/>
                                        </p:tgtEl>
                                        <p:attrNameLst>
                                          <p:attrName>ppt_y</p:attrName>
                                        </p:attrNameLst>
                                      </p:cBhvr>
                                      <p:tavLst>
                                        <p:tav tm="0">
                                          <p:val>
                                            <p:strVal val="#ppt_y"/>
                                          </p:val>
                                        </p:tav>
                                        <p:tav tm="100000">
                                          <p:val>
                                            <p:strVal val="#ppt_y"/>
                                          </p:val>
                                        </p:tav>
                                      </p:tavLst>
                                    </p:anim>
                                  </p:childTnLst>
                                </p:cTn>
                              </p:par>
                              <p:par>
                                <p:cTn id="238" presetID="2" presetClass="entr" presetSubtype="2" decel="100000" fill="hold" grpId="0" nodeType="withEffect">
                                  <p:stCondLst>
                                    <p:cond delay="3750"/>
                                  </p:stCondLst>
                                  <p:childTnLst>
                                    <p:set>
                                      <p:cBhvr>
                                        <p:cTn id="239" dur="1" fill="hold">
                                          <p:stCondLst>
                                            <p:cond delay="0"/>
                                          </p:stCondLst>
                                        </p:cTn>
                                        <p:tgtEl>
                                          <p:spTgt spid="167"/>
                                        </p:tgtEl>
                                        <p:attrNameLst>
                                          <p:attrName>style.visibility</p:attrName>
                                        </p:attrNameLst>
                                      </p:cBhvr>
                                      <p:to>
                                        <p:strVal val="visible"/>
                                      </p:to>
                                    </p:set>
                                    <p:anim calcmode="lin" valueType="num">
                                      <p:cBhvr additive="base">
                                        <p:cTn id="240" dur="500" fill="hold"/>
                                        <p:tgtEl>
                                          <p:spTgt spid="167"/>
                                        </p:tgtEl>
                                        <p:attrNameLst>
                                          <p:attrName>ppt_x</p:attrName>
                                        </p:attrNameLst>
                                      </p:cBhvr>
                                      <p:tavLst>
                                        <p:tav tm="0">
                                          <p:val>
                                            <p:strVal val="1+#ppt_w/2"/>
                                          </p:val>
                                        </p:tav>
                                        <p:tav tm="100000">
                                          <p:val>
                                            <p:strVal val="#ppt_x"/>
                                          </p:val>
                                        </p:tav>
                                      </p:tavLst>
                                    </p:anim>
                                    <p:anim calcmode="lin" valueType="num">
                                      <p:cBhvr additive="base">
                                        <p:cTn id="241" dur="500" fill="hold"/>
                                        <p:tgtEl>
                                          <p:spTgt spid="167"/>
                                        </p:tgtEl>
                                        <p:attrNameLst>
                                          <p:attrName>ppt_y</p:attrName>
                                        </p:attrNameLst>
                                      </p:cBhvr>
                                      <p:tavLst>
                                        <p:tav tm="0">
                                          <p:val>
                                            <p:strVal val="#ppt_y"/>
                                          </p:val>
                                        </p:tav>
                                        <p:tav tm="100000">
                                          <p:val>
                                            <p:strVal val="#ppt_y"/>
                                          </p:val>
                                        </p:tav>
                                      </p:tavLst>
                                    </p:anim>
                                  </p:childTnLst>
                                </p:cTn>
                              </p:par>
                              <p:par>
                                <p:cTn id="242" presetID="21" presetClass="entr" presetSubtype="1" fill="hold" grpId="0" nodeType="withEffect">
                                  <p:stCondLst>
                                    <p:cond delay="3250"/>
                                  </p:stCondLst>
                                  <p:childTnLst>
                                    <p:set>
                                      <p:cBhvr>
                                        <p:cTn id="243" dur="1" fill="hold">
                                          <p:stCondLst>
                                            <p:cond delay="0"/>
                                          </p:stCondLst>
                                        </p:cTn>
                                        <p:tgtEl>
                                          <p:spTgt spid="1387"/>
                                        </p:tgtEl>
                                        <p:attrNameLst>
                                          <p:attrName>style.visibility</p:attrName>
                                        </p:attrNameLst>
                                      </p:cBhvr>
                                      <p:to>
                                        <p:strVal val="visible"/>
                                      </p:to>
                                    </p:set>
                                    <p:animEffect transition="in" filter="wheel(1)">
                                      <p:cBhvr>
                                        <p:cTn id="244" dur="500"/>
                                        <p:tgtEl>
                                          <p:spTgt spid="1387"/>
                                        </p:tgtEl>
                                      </p:cBhvr>
                                    </p:animEffect>
                                  </p:childTnLst>
                                </p:cTn>
                              </p:par>
                              <p:par>
                                <p:cTn id="245" presetID="19" presetClass="entr" presetSubtype="10" repeatCount="600" fill="hold" grpId="1" nodeType="withEffect">
                                  <p:stCondLst>
                                    <p:cond delay="3250"/>
                                  </p:stCondLst>
                                  <p:childTnLst>
                                    <p:set>
                                      <p:cBhvr>
                                        <p:cTn id="246" dur="1" fill="hold">
                                          <p:stCondLst>
                                            <p:cond delay="0"/>
                                          </p:stCondLst>
                                        </p:cTn>
                                        <p:tgtEl>
                                          <p:spTgt spid="1387"/>
                                        </p:tgtEl>
                                        <p:attrNameLst>
                                          <p:attrName>style.visibility</p:attrName>
                                        </p:attrNameLst>
                                      </p:cBhvr>
                                      <p:to>
                                        <p:strVal val="visible"/>
                                      </p:to>
                                    </p:set>
                                    <p:anim calcmode="lin" valueType="num">
                                      <p:cBhvr>
                                        <p:cTn id="247" dur="10" fill="hold"/>
                                        <p:tgtEl>
                                          <p:spTgt spid="1387"/>
                                        </p:tgtEl>
                                        <p:attrNameLst>
                                          <p:attrName>ppt_w</p:attrName>
                                        </p:attrNameLst>
                                      </p:cBhvr>
                                      <p:tavLst>
                                        <p:tav tm="0" fmla="#ppt_w*sin(2.5*pi*$)">
                                          <p:val>
                                            <p:fltVal val="0"/>
                                          </p:val>
                                        </p:tav>
                                        <p:tav tm="100000">
                                          <p:val>
                                            <p:fltVal val="1"/>
                                          </p:val>
                                        </p:tav>
                                      </p:tavLst>
                                    </p:anim>
                                    <p:anim calcmode="lin" valueType="num">
                                      <p:cBhvr>
                                        <p:cTn id="248" dur="10" fill="hold"/>
                                        <p:tgtEl>
                                          <p:spTgt spid="1387"/>
                                        </p:tgtEl>
                                        <p:attrNameLst>
                                          <p:attrName>ppt_h</p:attrName>
                                        </p:attrNameLst>
                                      </p:cBhvr>
                                      <p:tavLst>
                                        <p:tav tm="0">
                                          <p:val>
                                            <p:strVal val="#ppt_h"/>
                                          </p:val>
                                        </p:tav>
                                        <p:tav tm="100000">
                                          <p:val>
                                            <p:strVal val="#ppt_h"/>
                                          </p:val>
                                        </p:tav>
                                      </p:tavLst>
                                    </p:anim>
                                  </p:childTnLst>
                                </p:cTn>
                              </p:par>
                              <p:par>
                                <p:cTn id="249" presetID="2" presetClass="entr" presetSubtype="2" decel="100000" fill="hold" grpId="0" nodeType="withEffect">
                                  <p:stCondLst>
                                    <p:cond delay="3750"/>
                                  </p:stCondLst>
                                  <p:childTnLst>
                                    <p:set>
                                      <p:cBhvr>
                                        <p:cTn id="250" dur="1" fill="hold">
                                          <p:stCondLst>
                                            <p:cond delay="0"/>
                                          </p:stCondLst>
                                        </p:cTn>
                                        <p:tgtEl>
                                          <p:spTgt spid="168"/>
                                        </p:tgtEl>
                                        <p:attrNameLst>
                                          <p:attrName>style.visibility</p:attrName>
                                        </p:attrNameLst>
                                      </p:cBhvr>
                                      <p:to>
                                        <p:strVal val="visible"/>
                                      </p:to>
                                    </p:set>
                                    <p:anim calcmode="lin" valueType="num">
                                      <p:cBhvr additive="base">
                                        <p:cTn id="251" dur="500" fill="hold"/>
                                        <p:tgtEl>
                                          <p:spTgt spid="168"/>
                                        </p:tgtEl>
                                        <p:attrNameLst>
                                          <p:attrName>ppt_x</p:attrName>
                                        </p:attrNameLst>
                                      </p:cBhvr>
                                      <p:tavLst>
                                        <p:tav tm="0">
                                          <p:val>
                                            <p:strVal val="1+#ppt_w/2"/>
                                          </p:val>
                                        </p:tav>
                                        <p:tav tm="100000">
                                          <p:val>
                                            <p:strVal val="#ppt_x"/>
                                          </p:val>
                                        </p:tav>
                                      </p:tavLst>
                                    </p:anim>
                                    <p:anim calcmode="lin" valueType="num">
                                      <p:cBhvr additive="base">
                                        <p:cTn id="252" dur="500" fill="hold"/>
                                        <p:tgtEl>
                                          <p:spTgt spid="168"/>
                                        </p:tgtEl>
                                        <p:attrNameLst>
                                          <p:attrName>ppt_y</p:attrName>
                                        </p:attrNameLst>
                                      </p:cBhvr>
                                      <p:tavLst>
                                        <p:tav tm="0">
                                          <p:val>
                                            <p:strVal val="#ppt_y"/>
                                          </p:val>
                                        </p:tav>
                                        <p:tav tm="100000">
                                          <p:val>
                                            <p:strVal val="#ppt_y"/>
                                          </p:val>
                                        </p:tav>
                                      </p:tavLst>
                                    </p:anim>
                                  </p:childTnLst>
                                </p:cTn>
                              </p:par>
                              <p:par>
                                <p:cTn id="253" presetID="2" presetClass="entr" presetSubtype="2" decel="100000" fill="hold" grpId="0" nodeType="withEffect">
                                  <p:stCondLst>
                                    <p:cond delay="3850"/>
                                  </p:stCondLst>
                                  <p:childTnLst>
                                    <p:set>
                                      <p:cBhvr>
                                        <p:cTn id="254" dur="1" fill="hold">
                                          <p:stCondLst>
                                            <p:cond delay="0"/>
                                          </p:stCondLst>
                                        </p:cTn>
                                        <p:tgtEl>
                                          <p:spTgt spid="169"/>
                                        </p:tgtEl>
                                        <p:attrNameLst>
                                          <p:attrName>style.visibility</p:attrName>
                                        </p:attrNameLst>
                                      </p:cBhvr>
                                      <p:to>
                                        <p:strVal val="visible"/>
                                      </p:to>
                                    </p:set>
                                    <p:anim calcmode="lin" valueType="num">
                                      <p:cBhvr additive="base">
                                        <p:cTn id="255" dur="500" fill="hold"/>
                                        <p:tgtEl>
                                          <p:spTgt spid="169"/>
                                        </p:tgtEl>
                                        <p:attrNameLst>
                                          <p:attrName>ppt_x</p:attrName>
                                        </p:attrNameLst>
                                      </p:cBhvr>
                                      <p:tavLst>
                                        <p:tav tm="0">
                                          <p:val>
                                            <p:strVal val="1+#ppt_w/2"/>
                                          </p:val>
                                        </p:tav>
                                        <p:tav tm="100000">
                                          <p:val>
                                            <p:strVal val="#ppt_x"/>
                                          </p:val>
                                        </p:tav>
                                      </p:tavLst>
                                    </p:anim>
                                    <p:anim calcmode="lin" valueType="num">
                                      <p:cBhvr additive="base">
                                        <p:cTn id="256" dur="500" fill="hold"/>
                                        <p:tgtEl>
                                          <p:spTgt spid="169"/>
                                        </p:tgtEl>
                                        <p:attrNameLst>
                                          <p:attrName>ppt_y</p:attrName>
                                        </p:attrNameLst>
                                      </p:cBhvr>
                                      <p:tavLst>
                                        <p:tav tm="0">
                                          <p:val>
                                            <p:strVal val="#ppt_y"/>
                                          </p:val>
                                        </p:tav>
                                        <p:tav tm="100000">
                                          <p:val>
                                            <p:strVal val="#ppt_y"/>
                                          </p:val>
                                        </p:tav>
                                      </p:tavLst>
                                    </p:anim>
                                  </p:childTnLst>
                                </p:cTn>
                              </p:par>
                              <p:par>
                                <p:cTn id="257" presetID="21" presetClass="entr" presetSubtype="1" fill="hold" grpId="0" nodeType="withEffect">
                                  <p:stCondLst>
                                    <p:cond delay="3350"/>
                                  </p:stCondLst>
                                  <p:childTnLst>
                                    <p:set>
                                      <p:cBhvr>
                                        <p:cTn id="258" dur="1" fill="hold">
                                          <p:stCondLst>
                                            <p:cond delay="0"/>
                                          </p:stCondLst>
                                        </p:cTn>
                                        <p:tgtEl>
                                          <p:spTgt spid="1375"/>
                                        </p:tgtEl>
                                        <p:attrNameLst>
                                          <p:attrName>style.visibility</p:attrName>
                                        </p:attrNameLst>
                                      </p:cBhvr>
                                      <p:to>
                                        <p:strVal val="visible"/>
                                      </p:to>
                                    </p:set>
                                    <p:animEffect transition="in" filter="wheel(1)">
                                      <p:cBhvr>
                                        <p:cTn id="259" dur="500"/>
                                        <p:tgtEl>
                                          <p:spTgt spid="1375"/>
                                        </p:tgtEl>
                                      </p:cBhvr>
                                    </p:animEffect>
                                  </p:childTnLst>
                                </p:cTn>
                              </p:par>
                              <p:par>
                                <p:cTn id="260" presetID="19" presetClass="entr" presetSubtype="10" repeatCount="600" fill="hold" grpId="1" nodeType="withEffect">
                                  <p:stCondLst>
                                    <p:cond delay="3350"/>
                                  </p:stCondLst>
                                  <p:childTnLst>
                                    <p:set>
                                      <p:cBhvr>
                                        <p:cTn id="261" dur="1" fill="hold">
                                          <p:stCondLst>
                                            <p:cond delay="0"/>
                                          </p:stCondLst>
                                        </p:cTn>
                                        <p:tgtEl>
                                          <p:spTgt spid="1375"/>
                                        </p:tgtEl>
                                        <p:attrNameLst>
                                          <p:attrName>style.visibility</p:attrName>
                                        </p:attrNameLst>
                                      </p:cBhvr>
                                      <p:to>
                                        <p:strVal val="visible"/>
                                      </p:to>
                                    </p:set>
                                    <p:anim calcmode="lin" valueType="num">
                                      <p:cBhvr>
                                        <p:cTn id="262" dur="10" fill="hold"/>
                                        <p:tgtEl>
                                          <p:spTgt spid="1375"/>
                                        </p:tgtEl>
                                        <p:attrNameLst>
                                          <p:attrName>ppt_w</p:attrName>
                                        </p:attrNameLst>
                                      </p:cBhvr>
                                      <p:tavLst>
                                        <p:tav tm="0" fmla="#ppt_w*sin(2.5*pi*$)">
                                          <p:val>
                                            <p:fltVal val="0"/>
                                          </p:val>
                                        </p:tav>
                                        <p:tav tm="100000">
                                          <p:val>
                                            <p:fltVal val="1"/>
                                          </p:val>
                                        </p:tav>
                                      </p:tavLst>
                                    </p:anim>
                                    <p:anim calcmode="lin" valueType="num">
                                      <p:cBhvr>
                                        <p:cTn id="263" dur="10" fill="hold"/>
                                        <p:tgtEl>
                                          <p:spTgt spid="1375"/>
                                        </p:tgtEl>
                                        <p:attrNameLst>
                                          <p:attrName>ppt_h</p:attrName>
                                        </p:attrNameLst>
                                      </p:cBhvr>
                                      <p:tavLst>
                                        <p:tav tm="0">
                                          <p:val>
                                            <p:strVal val="#ppt_h"/>
                                          </p:val>
                                        </p:tav>
                                        <p:tav tm="100000">
                                          <p:val>
                                            <p:strVal val="#ppt_h"/>
                                          </p:val>
                                        </p:tav>
                                      </p:tavLst>
                                    </p:anim>
                                  </p:childTnLst>
                                </p:cTn>
                              </p:par>
                              <p:par>
                                <p:cTn id="264" presetID="2" presetClass="entr" presetSubtype="2" decel="100000" fill="hold" grpId="0" nodeType="withEffect">
                                  <p:stCondLst>
                                    <p:cond delay="3850"/>
                                  </p:stCondLst>
                                  <p:childTnLst>
                                    <p:set>
                                      <p:cBhvr>
                                        <p:cTn id="265" dur="1" fill="hold">
                                          <p:stCondLst>
                                            <p:cond delay="0"/>
                                          </p:stCondLst>
                                        </p:cTn>
                                        <p:tgtEl>
                                          <p:spTgt spid="163"/>
                                        </p:tgtEl>
                                        <p:attrNameLst>
                                          <p:attrName>style.visibility</p:attrName>
                                        </p:attrNameLst>
                                      </p:cBhvr>
                                      <p:to>
                                        <p:strVal val="visible"/>
                                      </p:to>
                                    </p:set>
                                    <p:anim calcmode="lin" valueType="num">
                                      <p:cBhvr additive="base">
                                        <p:cTn id="266" dur="500" fill="hold"/>
                                        <p:tgtEl>
                                          <p:spTgt spid="163"/>
                                        </p:tgtEl>
                                        <p:attrNameLst>
                                          <p:attrName>ppt_x</p:attrName>
                                        </p:attrNameLst>
                                      </p:cBhvr>
                                      <p:tavLst>
                                        <p:tav tm="0">
                                          <p:val>
                                            <p:strVal val="1+#ppt_w/2"/>
                                          </p:val>
                                        </p:tav>
                                        <p:tav tm="100000">
                                          <p:val>
                                            <p:strVal val="#ppt_x"/>
                                          </p:val>
                                        </p:tav>
                                      </p:tavLst>
                                    </p:anim>
                                    <p:anim calcmode="lin" valueType="num">
                                      <p:cBhvr additive="base">
                                        <p:cTn id="267" dur="500" fill="hold"/>
                                        <p:tgtEl>
                                          <p:spTgt spid="163"/>
                                        </p:tgtEl>
                                        <p:attrNameLst>
                                          <p:attrName>ppt_y</p:attrName>
                                        </p:attrNameLst>
                                      </p:cBhvr>
                                      <p:tavLst>
                                        <p:tav tm="0">
                                          <p:val>
                                            <p:strVal val="#ppt_y"/>
                                          </p:val>
                                        </p:tav>
                                        <p:tav tm="100000">
                                          <p:val>
                                            <p:strVal val="#ppt_y"/>
                                          </p:val>
                                        </p:tav>
                                      </p:tavLst>
                                    </p:anim>
                                  </p:childTnLst>
                                </p:cTn>
                              </p:par>
                              <p:par>
                                <p:cTn id="268" presetID="2" presetClass="entr" presetSubtype="2" decel="100000" fill="hold" grpId="0" nodeType="withEffect">
                                  <p:stCondLst>
                                    <p:cond delay="3950"/>
                                  </p:stCondLst>
                                  <p:childTnLst>
                                    <p:set>
                                      <p:cBhvr>
                                        <p:cTn id="269" dur="1" fill="hold">
                                          <p:stCondLst>
                                            <p:cond delay="0"/>
                                          </p:stCondLst>
                                        </p:cTn>
                                        <p:tgtEl>
                                          <p:spTgt spid="164"/>
                                        </p:tgtEl>
                                        <p:attrNameLst>
                                          <p:attrName>style.visibility</p:attrName>
                                        </p:attrNameLst>
                                      </p:cBhvr>
                                      <p:to>
                                        <p:strVal val="visible"/>
                                      </p:to>
                                    </p:set>
                                    <p:anim calcmode="lin" valueType="num">
                                      <p:cBhvr additive="base">
                                        <p:cTn id="270" dur="500" fill="hold"/>
                                        <p:tgtEl>
                                          <p:spTgt spid="164"/>
                                        </p:tgtEl>
                                        <p:attrNameLst>
                                          <p:attrName>ppt_x</p:attrName>
                                        </p:attrNameLst>
                                      </p:cBhvr>
                                      <p:tavLst>
                                        <p:tav tm="0">
                                          <p:val>
                                            <p:strVal val="1+#ppt_w/2"/>
                                          </p:val>
                                        </p:tav>
                                        <p:tav tm="100000">
                                          <p:val>
                                            <p:strVal val="#ppt_x"/>
                                          </p:val>
                                        </p:tav>
                                      </p:tavLst>
                                    </p:anim>
                                    <p:anim calcmode="lin" valueType="num">
                                      <p:cBhvr additive="base">
                                        <p:cTn id="271" dur="500" fill="hold"/>
                                        <p:tgtEl>
                                          <p:spTgt spid="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70" grpId="6" animBg="1"/>
      <p:bldP spid="939" grpId="0" animBg="1"/>
      <p:bldP spid="1375" grpId="0" animBg="1"/>
      <p:bldP spid="1375" grpId="1" animBg="1"/>
      <p:bldP spid="1384" grpId="0" animBg="1"/>
      <p:bldP spid="1384" grpId="1" animBg="1"/>
      <p:bldP spid="1387" grpId="0" animBg="1"/>
      <p:bldP spid="1387" grpId="1" animBg="1"/>
      <p:bldP spid="1423" grpId="0" animBg="1"/>
      <p:bldP spid="1423" grpId="1" animBg="1"/>
      <p:bldP spid="1424" grpId="0" animBg="1"/>
      <p:bldP spid="1424" grpId="1" animBg="1"/>
      <p:bldP spid="1426" grpId="0" animBg="1"/>
      <p:bldP spid="1426" grpId="1" animBg="1"/>
      <p:bldP spid="1457" grpId="0"/>
      <p:bldP spid="116" grpId="0"/>
      <p:bldP spid="159" grpId="0"/>
      <p:bldP spid="160" grpId="0"/>
      <p:bldP spid="161" grpId="0"/>
      <p:bldP spid="162" grpId="0"/>
      <p:bldP spid="163" grpId="0"/>
      <p:bldP spid="164" grpId="0"/>
      <p:bldP spid="166" grpId="0"/>
      <p:bldP spid="167" grpId="0"/>
      <p:bldP spid="168" grpId="0"/>
      <p:bldP spid="169" grpId="0"/>
      <p:bldP spid="230" grpId="0" animBg="1"/>
      <p:bldP spid="231" grpId="0" animBg="1"/>
      <p:bldP spid="232" grpId="0" animBg="1"/>
      <p:bldP spid="233" grpId="0" animBg="1"/>
      <p:bldP spid="234" grpId="0" animBg="1"/>
      <p:bldP spid="1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p:cNvCxnSpPr/>
          <p:nvPr/>
        </p:nvCxnSpPr>
        <p:spPr>
          <a:xfrm>
            <a:off x="-6831" y="2886076"/>
            <a:ext cx="12213345" cy="0"/>
          </a:xfrm>
          <a:prstGeom prst="line">
            <a:avLst/>
          </a:prstGeom>
          <a:ln w="38100">
            <a:solidFill>
              <a:srgbClr val="FEEA7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2" name="矩形: 圆角 1"/>
          <p:cNvSpPr/>
          <p:nvPr/>
        </p:nvSpPr>
        <p:spPr>
          <a:xfrm>
            <a:off x="1235075"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自由: 形状 70"/>
          <p:cNvSpPr/>
          <p:nvPr/>
        </p:nvSpPr>
        <p:spPr>
          <a:xfrm>
            <a:off x="1235075"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122022" y="2876550"/>
            <a:ext cx="860448" cy="860448"/>
            <a:chOff x="2122022" y="2876550"/>
            <a:chExt cx="860448" cy="860448"/>
          </a:xfrm>
        </p:grpSpPr>
        <p:sp>
          <p:nvSpPr>
            <p:cNvPr id="72" name="椭圆 938"/>
            <p:cNvSpPr/>
            <p:nvPr/>
          </p:nvSpPr>
          <p:spPr>
            <a:xfrm>
              <a:off x="2122022" y="2876550"/>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347564" y="3163336"/>
              <a:ext cx="409364" cy="286876"/>
              <a:chOff x="5666914" y="2876551"/>
              <a:chExt cx="901530" cy="631779"/>
            </a:xfrm>
          </p:grpSpPr>
          <p:sp>
            <p:nvSpPr>
              <p:cNvPr id="22" name="矩形: 圆角 21"/>
              <p:cNvSpPr/>
              <p:nvPr/>
            </p:nvSpPr>
            <p:spPr>
              <a:xfrm>
                <a:off x="5672137" y="2876551"/>
                <a:ext cx="896302" cy="628651"/>
              </a:xfrm>
              <a:prstGeom prst="roundRect">
                <a:avLst>
                  <a:gd name="adj" fmla="val 14444"/>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自由: 形状 74"/>
              <p:cNvSpPr/>
              <p:nvPr/>
            </p:nvSpPr>
            <p:spPr>
              <a:xfrm rot="10800000" flipH="1">
                <a:off x="5666914" y="3059207"/>
                <a:ext cx="901530" cy="205454"/>
              </a:xfrm>
              <a:custGeom>
                <a:avLst/>
                <a:gdLst>
                  <a:gd name="connsiteX0" fmla="*/ 0 w 862599"/>
                  <a:gd name="connsiteY0" fmla="*/ 194533 h 194533"/>
                  <a:gd name="connsiteX1" fmla="*/ 862599 w 862599"/>
                  <a:gd name="connsiteY1" fmla="*/ 194533 h 194533"/>
                  <a:gd name="connsiteX2" fmla="*/ 655597 w 862599"/>
                  <a:gd name="connsiteY2" fmla="*/ 94771 h 194533"/>
                  <a:gd name="connsiteX3" fmla="*/ 477092 w 862599"/>
                  <a:gd name="connsiteY3" fmla="*/ 11412 h 194533"/>
                  <a:gd name="connsiteX4" fmla="*/ 439824 w 862599"/>
                  <a:gd name="connsiteY4" fmla="*/ 0 h 194533"/>
                  <a:gd name="connsiteX5" fmla="*/ 402392 w 862599"/>
                  <a:gd name="connsiteY5" fmla="*/ 11412 h 194533"/>
                  <a:gd name="connsiteX0" fmla="*/ 862599 w 954039"/>
                  <a:gd name="connsiteY0" fmla="*/ 194533 h 285973"/>
                  <a:gd name="connsiteX1" fmla="*/ 655597 w 954039"/>
                  <a:gd name="connsiteY1" fmla="*/ 94771 h 285973"/>
                  <a:gd name="connsiteX2" fmla="*/ 477092 w 954039"/>
                  <a:gd name="connsiteY2" fmla="*/ 11412 h 285973"/>
                  <a:gd name="connsiteX3" fmla="*/ 439824 w 954039"/>
                  <a:gd name="connsiteY3" fmla="*/ 0 h 285973"/>
                  <a:gd name="connsiteX4" fmla="*/ 402392 w 954039"/>
                  <a:gd name="connsiteY4" fmla="*/ 11412 h 285973"/>
                  <a:gd name="connsiteX5" fmla="*/ 0 w 954039"/>
                  <a:gd name="connsiteY5" fmla="*/ 194533 h 285973"/>
                  <a:gd name="connsiteX6" fmla="*/ 954039 w 954039"/>
                  <a:gd name="connsiteY6" fmla="*/ 285973 h 285973"/>
                  <a:gd name="connsiteX0" fmla="*/ 862599 w 862599"/>
                  <a:gd name="connsiteY0" fmla="*/ 194533 h 194533"/>
                  <a:gd name="connsiteX1" fmla="*/ 655597 w 862599"/>
                  <a:gd name="connsiteY1" fmla="*/ 94771 h 194533"/>
                  <a:gd name="connsiteX2" fmla="*/ 477092 w 862599"/>
                  <a:gd name="connsiteY2" fmla="*/ 11412 h 194533"/>
                  <a:gd name="connsiteX3" fmla="*/ 439824 w 862599"/>
                  <a:gd name="connsiteY3" fmla="*/ 0 h 194533"/>
                  <a:gd name="connsiteX4" fmla="*/ 402392 w 862599"/>
                  <a:gd name="connsiteY4" fmla="*/ 11412 h 194533"/>
                  <a:gd name="connsiteX5" fmla="*/ 0 w 862599"/>
                  <a:gd name="connsiteY5" fmla="*/ 194533 h 194533"/>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505" h="199295">
                    <a:moveTo>
                      <a:pt x="874505" y="199295"/>
                    </a:moveTo>
                    <a:lnTo>
                      <a:pt x="655597" y="94771"/>
                    </a:lnTo>
                    <a:lnTo>
                      <a:pt x="477092" y="11412"/>
                    </a:lnTo>
                    <a:cubicBezTo>
                      <a:pt x="464181" y="5861"/>
                      <a:pt x="451729" y="51"/>
                      <a:pt x="439824" y="0"/>
                    </a:cubicBezTo>
                    <a:cubicBezTo>
                      <a:pt x="427919" y="-51"/>
                      <a:pt x="413581" y="6180"/>
                      <a:pt x="402392" y="11412"/>
                    </a:cubicBezTo>
                    <a:lnTo>
                      <a:pt x="0" y="194533"/>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
              <p:cNvSpPr/>
              <p:nvPr/>
            </p:nvSpPr>
            <p:spPr>
              <a:xfrm rot="10800000" flipH="1" flipV="1">
                <a:off x="5777310" y="3228781"/>
                <a:ext cx="685958" cy="279549"/>
              </a:xfrm>
              <a:custGeom>
                <a:avLst/>
                <a:gdLst>
                  <a:gd name="connsiteX0" fmla="*/ 0 w 9916256"/>
                  <a:gd name="connsiteY0" fmla="*/ 2256196 h 2256196"/>
                  <a:gd name="connsiteX1" fmla="*/ 4958128 w 9916256"/>
                  <a:gd name="connsiteY1" fmla="*/ 0 h 2256196"/>
                  <a:gd name="connsiteX2" fmla="*/ 9916256 w 9916256"/>
                  <a:gd name="connsiteY2" fmla="*/ 2256196 h 2256196"/>
                  <a:gd name="connsiteX3" fmla="*/ 0 w 9916256"/>
                  <a:gd name="connsiteY3" fmla="*/ 2256196 h 2256196"/>
                  <a:gd name="connsiteX0" fmla="*/ 0 w 9916256"/>
                  <a:gd name="connsiteY0" fmla="*/ 2256196 h 2256196"/>
                  <a:gd name="connsiteX1" fmla="*/ 4958128 w 9916256"/>
                  <a:gd name="connsiteY1" fmla="*/ 0 h 2256196"/>
                  <a:gd name="connsiteX2" fmla="*/ 5100529 w 9916256"/>
                  <a:gd name="connsiteY2" fmla="*/ 65085 h 2256196"/>
                  <a:gd name="connsiteX3" fmla="*/ 9916256 w 9916256"/>
                  <a:gd name="connsiteY3" fmla="*/ 2256196 h 2256196"/>
                  <a:gd name="connsiteX4" fmla="*/ 0 w 9916256"/>
                  <a:gd name="connsiteY4" fmla="*/ 2256196 h 2256196"/>
                  <a:gd name="connsiteX0" fmla="*/ 0 w 9916256"/>
                  <a:gd name="connsiteY0" fmla="*/ 2256196 h 2256196"/>
                  <a:gd name="connsiteX1" fmla="*/ 4814779 w 9916256"/>
                  <a:gd name="connsiteY1" fmla="*/ 65085 h 2256196"/>
                  <a:gd name="connsiteX2" fmla="*/ 4958128 w 9916256"/>
                  <a:gd name="connsiteY2" fmla="*/ 0 h 2256196"/>
                  <a:gd name="connsiteX3" fmla="*/ 5100529 w 9916256"/>
                  <a:gd name="connsiteY3" fmla="*/ 65085 h 2256196"/>
                  <a:gd name="connsiteX4" fmla="*/ 9916256 w 9916256"/>
                  <a:gd name="connsiteY4" fmla="*/ 2256196 h 2256196"/>
                  <a:gd name="connsiteX5" fmla="*/ 0 w 9916256"/>
                  <a:gd name="connsiteY5" fmla="*/ 2256196 h 2256196"/>
                  <a:gd name="connsiteX0" fmla="*/ 0 w 9916256"/>
                  <a:gd name="connsiteY0" fmla="*/ 2256305 h 2256305"/>
                  <a:gd name="connsiteX1" fmla="*/ 4814779 w 9916256"/>
                  <a:gd name="connsiteY1" fmla="*/ 65194 h 2256305"/>
                  <a:gd name="connsiteX2" fmla="*/ 4958128 w 9916256"/>
                  <a:gd name="connsiteY2" fmla="*/ 109 h 2256305"/>
                  <a:gd name="connsiteX3" fmla="*/ 5100529 w 9916256"/>
                  <a:gd name="connsiteY3" fmla="*/ 65194 h 2256305"/>
                  <a:gd name="connsiteX4" fmla="*/ 9916256 w 9916256"/>
                  <a:gd name="connsiteY4" fmla="*/ 2256305 h 2256305"/>
                  <a:gd name="connsiteX5" fmla="*/ 0 w 9916256"/>
                  <a:gd name="connsiteY5" fmla="*/ 2256305 h 2256305"/>
                  <a:gd name="connsiteX0" fmla="*/ 0 w 9916256"/>
                  <a:gd name="connsiteY0" fmla="*/ 2246808 h 2246808"/>
                  <a:gd name="connsiteX1" fmla="*/ 4814779 w 9916256"/>
                  <a:gd name="connsiteY1" fmla="*/ 55697 h 2246808"/>
                  <a:gd name="connsiteX2" fmla="*/ 4958128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808 h 2246808"/>
                  <a:gd name="connsiteX1" fmla="*/ 4814779 w 9916256"/>
                  <a:gd name="connsiteY1" fmla="*/ 55697 h 2246808"/>
                  <a:gd name="connsiteX2" fmla="*/ 4960509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761 h 2246761"/>
                  <a:gd name="connsiteX1" fmla="*/ 4814779 w 9916256"/>
                  <a:gd name="connsiteY1" fmla="*/ 55650 h 2246761"/>
                  <a:gd name="connsiteX2" fmla="*/ 4960509 w 9916256"/>
                  <a:gd name="connsiteY2" fmla="*/ 90 h 2246761"/>
                  <a:gd name="connsiteX3" fmla="*/ 5100529 w 9916256"/>
                  <a:gd name="connsiteY3" fmla="*/ 55650 h 2246761"/>
                  <a:gd name="connsiteX4" fmla="*/ 9916256 w 9916256"/>
                  <a:gd name="connsiteY4" fmla="*/ 2246761 h 2246761"/>
                  <a:gd name="connsiteX5" fmla="*/ 0 w 9916256"/>
                  <a:gd name="connsiteY5" fmla="*/ 2246761 h 2246761"/>
                  <a:gd name="connsiteX0" fmla="*/ 0 w 9916256"/>
                  <a:gd name="connsiteY0" fmla="*/ 2242011 h 2242011"/>
                  <a:gd name="connsiteX1" fmla="*/ 4814779 w 9916256"/>
                  <a:gd name="connsiteY1" fmla="*/ 50900 h 2242011"/>
                  <a:gd name="connsiteX2" fmla="*/ 4960509 w 9916256"/>
                  <a:gd name="connsiteY2" fmla="*/ 103 h 2242011"/>
                  <a:gd name="connsiteX3" fmla="*/ 5100529 w 9916256"/>
                  <a:gd name="connsiteY3" fmla="*/ 50900 h 2242011"/>
                  <a:gd name="connsiteX4" fmla="*/ 9916256 w 9916256"/>
                  <a:gd name="connsiteY4" fmla="*/ 2242011 h 2242011"/>
                  <a:gd name="connsiteX5" fmla="*/ 0 w 9916256"/>
                  <a:gd name="connsiteY5" fmla="*/ 2242011 h 2242011"/>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32386 h 2232386"/>
                  <a:gd name="connsiteX1" fmla="*/ 4814779 w 9916256"/>
                  <a:gd name="connsiteY1" fmla="*/ 41275 h 2232386"/>
                  <a:gd name="connsiteX2" fmla="*/ 4955747 w 9916256"/>
                  <a:gd name="connsiteY2" fmla="*/ 3 h 2232386"/>
                  <a:gd name="connsiteX3" fmla="*/ 5100529 w 9916256"/>
                  <a:gd name="connsiteY3" fmla="*/ 41275 h 2232386"/>
                  <a:gd name="connsiteX4" fmla="*/ 9916256 w 9916256"/>
                  <a:gd name="connsiteY4" fmla="*/ 2232386 h 2232386"/>
                  <a:gd name="connsiteX5" fmla="*/ 0 w 9916256"/>
                  <a:gd name="connsiteY5" fmla="*/ 2232386 h 223238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50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9349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54229 h 2254229"/>
                  <a:gd name="connsiteX1" fmla="*/ 4814779 w 9916256"/>
                  <a:gd name="connsiteY1" fmla="*/ 63118 h 2254229"/>
                  <a:gd name="connsiteX2" fmla="*/ 4957968 w 9916256"/>
                  <a:gd name="connsiteY2" fmla="*/ 19465 h 2254229"/>
                  <a:gd name="connsiteX3" fmla="*/ 5100529 w 9916256"/>
                  <a:gd name="connsiteY3" fmla="*/ 63118 h 2254229"/>
                  <a:gd name="connsiteX4" fmla="*/ 6444161 w 9916256"/>
                  <a:gd name="connsiteY4" fmla="*/ 675018 h 2254229"/>
                  <a:gd name="connsiteX5" fmla="*/ 9916256 w 9916256"/>
                  <a:gd name="connsiteY5" fmla="*/ 2254229 h 2254229"/>
                  <a:gd name="connsiteX6" fmla="*/ 0 w 9916256"/>
                  <a:gd name="connsiteY6" fmla="*/ 2254229 h 2254229"/>
                  <a:gd name="connsiteX0" fmla="*/ 0 w 9916256"/>
                  <a:gd name="connsiteY0" fmla="*/ 2254229 h 2254229"/>
                  <a:gd name="connsiteX1" fmla="*/ 3469936 w 9916256"/>
                  <a:gd name="connsiteY1" fmla="*/ 675018 h 2254229"/>
                  <a:gd name="connsiteX2" fmla="*/ 4814779 w 9916256"/>
                  <a:gd name="connsiteY2" fmla="*/ 63118 h 2254229"/>
                  <a:gd name="connsiteX3" fmla="*/ 4957968 w 9916256"/>
                  <a:gd name="connsiteY3" fmla="*/ 19465 h 2254229"/>
                  <a:gd name="connsiteX4" fmla="*/ 5100529 w 9916256"/>
                  <a:gd name="connsiteY4" fmla="*/ 63118 h 2254229"/>
                  <a:gd name="connsiteX5" fmla="*/ 6444161 w 9916256"/>
                  <a:gd name="connsiteY5" fmla="*/ 675018 h 2254229"/>
                  <a:gd name="connsiteX6" fmla="*/ 9916256 w 9916256"/>
                  <a:gd name="connsiteY6" fmla="*/ 2254229 h 2254229"/>
                  <a:gd name="connsiteX7" fmla="*/ 0 w 9916256"/>
                  <a:gd name="connsiteY7" fmla="*/ 2254229 h 2254229"/>
                  <a:gd name="connsiteX0" fmla="*/ 5100529 w 9916256"/>
                  <a:gd name="connsiteY0" fmla="*/ 44647 h 2235758"/>
                  <a:gd name="connsiteX1" fmla="*/ 6444161 w 9916256"/>
                  <a:gd name="connsiteY1" fmla="*/ 656547 h 2235758"/>
                  <a:gd name="connsiteX2" fmla="*/ 9916256 w 9916256"/>
                  <a:gd name="connsiteY2" fmla="*/ 2235758 h 2235758"/>
                  <a:gd name="connsiteX3" fmla="*/ 0 w 9916256"/>
                  <a:gd name="connsiteY3" fmla="*/ 2235758 h 2235758"/>
                  <a:gd name="connsiteX4" fmla="*/ 3469936 w 9916256"/>
                  <a:gd name="connsiteY4" fmla="*/ 656547 h 2235758"/>
                  <a:gd name="connsiteX5" fmla="*/ 4814779 w 9916256"/>
                  <a:gd name="connsiteY5" fmla="*/ 44647 h 2235758"/>
                  <a:gd name="connsiteX6" fmla="*/ 4957968 w 9916256"/>
                  <a:gd name="connsiteY6" fmla="*/ 994 h 2235758"/>
                  <a:gd name="connsiteX7" fmla="*/ 7036292 w 9916256"/>
                  <a:gd name="connsiteY7" fmla="*/ 840568 h 2235758"/>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4814779 w 9916256"/>
                  <a:gd name="connsiteY5" fmla="*/ 3 h 2191114"/>
                  <a:gd name="connsiteX6" fmla="*/ 7036292 w 9916256"/>
                  <a:gd name="connsiteY6" fmla="*/ 795924 h 2191114"/>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7036292 w 9916256"/>
                  <a:gd name="connsiteY5" fmla="*/ 795924 h 2191114"/>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 name="connsiteX4" fmla="*/ 7036292 w 9916256"/>
                  <a:gd name="connsiteY4" fmla="*/ 184021 h 1579211"/>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Lst>
                <a:ahLst/>
                <a:cxnLst>
                  <a:cxn ang="0">
                    <a:pos x="connsiteX0" y="connsiteY0"/>
                  </a:cxn>
                  <a:cxn ang="0">
                    <a:pos x="connsiteX1" y="connsiteY1"/>
                  </a:cxn>
                  <a:cxn ang="0">
                    <a:pos x="connsiteX2" y="connsiteY2"/>
                  </a:cxn>
                  <a:cxn ang="0">
                    <a:pos x="connsiteX3" y="connsiteY3"/>
                  </a:cxn>
                </a:cxnLst>
                <a:rect l="l" t="t" r="r" b="b"/>
                <a:pathLst>
                  <a:path w="9916256" h="1579211">
                    <a:moveTo>
                      <a:pt x="6444161" y="0"/>
                    </a:moveTo>
                    <a:lnTo>
                      <a:pt x="9916256" y="1579211"/>
                    </a:lnTo>
                    <a:lnTo>
                      <a:pt x="0" y="1579211"/>
                    </a:lnTo>
                    <a:lnTo>
                      <a:pt x="3469936"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76" name="文本框 75"/>
          <p:cNvSpPr txBox="1"/>
          <p:nvPr/>
        </p:nvSpPr>
        <p:spPr>
          <a:xfrm>
            <a:off x="1149748"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小标题一在此</a:t>
            </a:r>
          </a:p>
        </p:txBody>
      </p:sp>
      <p:sp>
        <p:nvSpPr>
          <p:cNvPr id="77" name="文本框 76"/>
          <p:cNvSpPr txBox="1"/>
          <p:nvPr/>
        </p:nvSpPr>
        <p:spPr>
          <a:xfrm>
            <a:off x="1380960"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80" name="矩形: 圆角 79"/>
          <p:cNvSpPr/>
          <p:nvPr/>
        </p:nvSpPr>
        <p:spPr>
          <a:xfrm>
            <a:off x="8322583"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自由: 形状 80"/>
          <p:cNvSpPr/>
          <p:nvPr/>
        </p:nvSpPr>
        <p:spPr>
          <a:xfrm>
            <a:off x="8322583"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8237256"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小标题三在此</a:t>
            </a:r>
          </a:p>
        </p:txBody>
      </p:sp>
      <p:sp>
        <p:nvSpPr>
          <p:cNvPr id="86" name="文本框 85"/>
          <p:cNvSpPr txBox="1"/>
          <p:nvPr/>
        </p:nvSpPr>
        <p:spPr>
          <a:xfrm>
            <a:off x="8468468"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115" name="矩形: 圆角 114"/>
          <p:cNvSpPr/>
          <p:nvPr/>
        </p:nvSpPr>
        <p:spPr>
          <a:xfrm>
            <a:off x="4778829"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自由: 形状 115"/>
          <p:cNvSpPr/>
          <p:nvPr/>
        </p:nvSpPr>
        <p:spPr>
          <a:xfrm>
            <a:off x="4778829"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p:cNvSpPr txBox="1"/>
          <p:nvPr/>
        </p:nvSpPr>
        <p:spPr>
          <a:xfrm>
            <a:off x="4693502"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小标题二在此</a:t>
            </a:r>
          </a:p>
        </p:txBody>
      </p:sp>
      <p:sp>
        <p:nvSpPr>
          <p:cNvPr id="121" name="文本框 120"/>
          <p:cNvSpPr txBox="1"/>
          <p:nvPr/>
        </p:nvSpPr>
        <p:spPr>
          <a:xfrm>
            <a:off x="4924714"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grpSp>
        <p:nvGrpSpPr>
          <p:cNvPr id="4" name="组合 3"/>
          <p:cNvGrpSpPr/>
          <p:nvPr/>
        </p:nvGrpSpPr>
        <p:grpSpPr>
          <a:xfrm>
            <a:off x="5665776" y="2876550"/>
            <a:ext cx="860448" cy="860448"/>
            <a:chOff x="5665776" y="2876550"/>
            <a:chExt cx="860448" cy="860448"/>
          </a:xfrm>
        </p:grpSpPr>
        <p:sp>
          <p:nvSpPr>
            <p:cNvPr id="117" name="椭圆 938"/>
            <p:cNvSpPr/>
            <p:nvPr/>
          </p:nvSpPr>
          <p:spPr>
            <a:xfrm>
              <a:off x="5665776" y="2876550"/>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5857137" y="3069767"/>
              <a:ext cx="477510" cy="477508"/>
              <a:chOff x="3474921" y="3085477"/>
              <a:chExt cx="477510" cy="477508"/>
            </a:xfrm>
          </p:grpSpPr>
          <p:sp>
            <p:nvSpPr>
              <p:cNvPr id="26" name="椭圆 25"/>
              <p:cNvSpPr/>
              <p:nvPr/>
            </p:nvSpPr>
            <p:spPr>
              <a:xfrm>
                <a:off x="3513759" y="3122460"/>
                <a:ext cx="400050" cy="4000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自由: 形状 139"/>
              <p:cNvSpPr/>
              <p:nvPr/>
            </p:nvSpPr>
            <p:spPr>
              <a:xfrm>
                <a:off x="3474921" y="3085477"/>
                <a:ext cx="477510" cy="477508"/>
              </a:xfrm>
              <a:custGeom>
                <a:avLst/>
                <a:gdLst>
                  <a:gd name="connsiteX0" fmla="*/ 228246 w 477510"/>
                  <a:gd name="connsiteY0" fmla="*/ 410721 h 477508"/>
                  <a:gd name="connsiteX1" fmla="*/ 249480 w 477510"/>
                  <a:gd name="connsiteY1" fmla="*/ 410721 h 477508"/>
                  <a:gd name="connsiteX2" fmla="*/ 249480 w 477510"/>
                  <a:gd name="connsiteY2" fmla="*/ 477508 h 477508"/>
                  <a:gd name="connsiteX3" fmla="*/ 228246 w 477510"/>
                  <a:gd name="connsiteY3" fmla="*/ 477508 h 477508"/>
                  <a:gd name="connsiteX4" fmla="*/ 410723 w 477510"/>
                  <a:gd name="connsiteY4" fmla="*/ 224341 h 477508"/>
                  <a:gd name="connsiteX5" fmla="*/ 477510 w 477510"/>
                  <a:gd name="connsiteY5" fmla="*/ 224341 h 477508"/>
                  <a:gd name="connsiteX6" fmla="*/ 477510 w 477510"/>
                  <a:gd name="connsiteY6" fmla="*/ 245575 h 477508"/>
                  <a:gd name="connsiteX7" fmla="*/ 410723 w 477510"/>
                  <a:gd name="connsiteY7" fmla="*/ 245575 h 477508"/>
                  <a:gd name="connsiteX8" fmla="*/ 0 w 477510"/>
                  <a:gd name="connsiteY8" fmla="*/ 224341 h 477508"/>
                  <a:gd name="connsiteX9" fmla="*/ 66787 w 477510"/>
                  <a:gd name="connsiteY9" fmla="*/ 224341 h 477508"/>
                  <a:gd name="connsiteX10" fmla="*/ 66787 w 477510"/>
                  <a:gd name="connsiteY10" fmla="*/ 245575 h 477508"/>
                  <a:gd name="connsiteX11" fmla="*/ 0 w 477510"/>
                  <a:gd name="connsiteY11" fmla="*/ 245575 h 477508"/>
                  <a:gd name="connsiteX12" fmla="*/ 228246 w 477510"/>
                  <a:gd name="connsiteY12" fmla="*/ 0 h 477508"/>
                  <a:gd name="connsiteX13" fmla="*/ 249480 w 477510"/>
                  <a:gd name="connsiteY13" fmla="*/ 0 h 477508"/>
                  <a:gd name="connsiteX14" fmla="*/ 249480 w 477510"/>
                  <a:gd name="connsiteY14" fmla="*/ 66787 h 477508"/>
                  <a:gd name="connsiteX15" fmla="*/ 228246 w 477510"/>
                  <a:gd name="connsiteY15" fmla="*/ 66787 h 47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510" h="477508">
                    <a:moveTo>
                      <a:pt x="228246" y="410721"/>
                    </a:moveTo>
                    <a:lnTo>
                      <a:pt x="249480" y="410721"/>
                    </a:lnTo>
                    <a:lnTo>
                      <a:pt x="249480" y="477508"/>
                    </a:lnTo>
                    <a:lnTo>
                      <a:pt x="228246" y="477508"/>
                    </a:lnTo>
                    <a:close/>
                    <a:moveTo>
                      <a:pt x="410723" y="224341"/>
                    </a:moveTo>
                    <a:lnTo>
                      <a:pt x="477510" y="224341"/>
                    </a:lnTo>
                    <a:lnTo>
                      <a:pt x="477510" y="245575"/>
                    </a:lnTo>
                    <a:lnTo>
                      <a:pt x="410723" y="245575"/>
                    </a:lnTo>
                    <a:close/>
                    <a:moveTo>
                      <a:pt x="0" y="224341"/>
                    </a:moveTo>
                    <a:lnTo>
                      <a:pt x="66787" y="224341"/>
                    </a:lnTo>
                    <a:lnTo>
                      <a:pt x="66787" y="245575"/>
                    </a:lnTo>
                    <a:lnTo>
                      <a:pt x="0" y="245575"/>
                    </a:lnTo>
                    <a:close/>
                    <a:moveTo>
                      <a:pt x="228246" y="0"/>
                    </a:moveTo>
                    <a:lnTo>
                      <a:pt x="249480" y="0"/>
                    </a:lnTo>
                    <a:lnTo>
                      <a:pt x="249480" y="66787"/>
                    </a:lnTo>
                    <a:lnTo>
                      <a:pt x="228246" y="66787"/>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自由: 形状 136"/>
              <p:cNvSpPr/>
              <p:nvPr/>
            </p:nvSpPr>
            <p:spPr>
              <a:xfrm>
                <a:off x="3706919" y="3217335"/>
                <a:ext cx="113248" cy="115176"/>
              </a:xfrm>
              <a:custGeom>
                <a:avLst/>
                <a:gdLst>
                  <a:gd name="connsiteX0" fmla="*/ 0 w 113248"/>
                  <a:gd name="connsiteY0" fmla="*/ 0 h 115176"/>
                  <a:gd name="connsiteX1" fmla="*/ 14156 w 113248"/>
                  <a:gd name="connsiteY1" fmla="*/ 0 h 115176"/>
                  <a:gd name="connsiteX2" fmla="*/ 14156 w 113248"/>
                  <a:gd name="connsiteY2" fmla="*/ 101020 h 115176"/>
                  <a:gd name="connsiteX3" fmla="*/ 113248 w 113248"/>
                  <a:gd name="connsiteY3" fmla="*/ 101020 h 115176"/>
                  <a:gd name="connsiteX4" fmla="*/ 113248 w 113248"/>
                  <a:gd name="connsiteY4" fmla="*/ 115176 h 115176"/>
                  <a:gd name="connsiteX5" fmla="*/ 0 w 113248"/>
                  <a:gd name="connsiteY5" fmla="*/ 115176 h 115176"/>
                  <a:gd name="connsiteX6" fmla="*/ 0 w 113248"/>
                  <a:gd name="connsiteY6" fmla="*/ 113247 h 115176"/>
                  <a:gd name="connsiteX7" fmla="*/ 0 w 113248"/>
                  <a:gd name="connsiteY7" fmla="*/ 101020 h 11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48" h="115176">
                    <a:moveTo>
                      <a:pt x="0" y="0"/>
                    </a:moveTo>
                    <a:lnTo>
                      <a:pt x="14156" y="0"/>
                    </a:lnTo>
                    <a:lnTo>
                      <a:pt x="14156" y="101020"/>
                    </a:lnTo>
                    <a:lnTo>
                      <a:pt x="113248" y="101020"/>
                    </a:lnTo>
                    <a:lnTo>
                      <a:pt x="113248" y="115176"/>
                    </a:lnTo>
                    <a:lnTo>
                      <a:pt x="0" y="115176"/>
                    </a:lnTo>
                    <a:lnTo>
                      <a:pt x="0" y="113247"/>
                    </a:lnTo>
                    <a:lnTo>
                      <a:pt x="0" y="10102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9200597" y="2858680"/>
            <a:ext cx="878317" cy="878318"/>
            <a:chOff x="9200597" y="2858680"/>
            <a:chExt cx="878317" cy="878318"/>
          </a:xfrm>
        </p:grpSpPr>
        <p:sp>
          <p:nvSpPr>
            <p:cNvPr id="82" name="椭圆 938"/>
            <p:cNvSpPr/>
            <p:nvPr/>
          </p:nvSpPr>
          <p:spPr>
            <a:xfrm>
              <a:off x="9209531" y="2867615"/>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9200597" y="2858680"/>
              <a:ext cx="878317" cy="878318"/>
              <a:chOff x="9200597" y="2820053"/>
              <a:chExt cx="878317" cy="878318"/>
            </a:xfrm>
          </p:grpSpPr>
          <p:grpSp>
            <p:nvGrpSpPr>
              <p:cNvPr id="37" name="组合 36"/>
              <p:cNvGrpSpPr/>
              <p:nvPr/>
            </p:nvGrpSpPr>
            <p:grpSpPr>
              <a:xfrm rot="13500000">
                <a:off x="9533904" y="3054531"/>
                <a:ext cx="211702" cy="409362"/>
                <a:chOff x="6695786" y="-909447"/>
                <a:chExt cx="1619177" cy="3130943"/>
              </a:xfrm>
            </p:grpSpPr>
            <p:sp>
              <p:nvSpPr>
                <p:cNvPr id="142" name="自由: 形状 141"/>
                <p:cNvSpPr/>
                <p:nvPr/>
              </p:nvSpPr>
              <p:spPr>
                <a:xfrm>
                  <a:off x="7101881" y="-228912"/>
                  <a:ext cx="614405" cy="1638313"/>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2589235"/>
                    <a:gd name="connsiteX1" fmla="*/ 0 w 1074058"/>
                    <a:gd name="connsiteY1" fmla="*/ 537029 h 2589235"/>
                    <a:gd name="connsiteX2" fmla="*/ 537029 w 1074058"/>
                    <a:gd name="connsiteY2" fmla="*/ 0 h 2589235"/>
                    <a:gd name="connsiteX3" fmla="*/ 1074058 w 1074058"/>
                    <a:gd name="connsiteY3" fmla="*/ 537029 h 2589235"/>
                    <a:gd name="connsiteX4" fmla="*/ 1074056 w 1074058"/>
                    <a:gd name="connsiteY4" fmla="*/ 2589235 h 2589235"/>
                    <a:gd name="connsiteX0" fmla="*/ 0 w 1074058"/>
                    <a:gd name="connsiteY0" fmla="*/ 1685925 h 3263597"/>
                    <a:gd name="connsiteX1" fmla="*/ 0 w 1074058"/>
                    <a:gd name="connsiteY1" fmla="*/ 537029 h 3263597"/>
                    <a:gd name="connsiteX2" fmla="*/ 537029 w 1074058"/>
                    <a:gd name="connsiteY2" fmla="*/ 0 h 3263597"/>
                    <a:gd name="connsiteX3" fmla="*/ 1074058 w 1074058"/>
                    <a:gd name="connsiteY3" fmla="*/ 537029 h 3263597"/>
                    <a:gd name="connsiteX4" fmla="*/ 1074056 w 1074058"/>
                    <a:gd name="connsiteY4" fmla="*/ 3263597 h 3263597"/>
                    <a:gd name="connsiteX0" fmla="*/ 0 w 1074058"/>
                    <a:gd name="connsiteY0" fmla="*/ 1685925 h 2863976"/>
                    <a:gd name="connsiteX1" fmla="*/ 0 w 1074058"/>
                    <a:gd name="connsiteY1" fmla="*/ 537029 h 2863976"/>
                    <a:gd name="connsiteX2" fmla="*/ 537029 w 1074058"/>
                    <a:gd name="connsiteY2" fmla="*/ 0 h 2863976"/>
                    <a:gd name="connsiteX3" fmla="*/ 1074058 w 1074058"/>
                    <a:gd name="connsiteY3" fmla="*/ 537029 h 2863976"/>
                    <a:gd name="connsiteX4" fmla="*/ 1074056 w 1074058"/>
                    <a:gd name="connsiteY4" fmla="*/ 2863976 h 2863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2863976">
                      <a:moveTo>
                        <a:pt x="0" y="1685925"/>
                      </a:moveTo>
                      <a:lnTo>
                        <a:pt x="0" y="537029"/>
                      </a:lnTo>
                      <a:cubicBezTo>
                        <a:pt x="0" y="240436"/>
                        <a:pt x="240436" y="0"/>
                        <a:pt x="537029" y="0"/>
                      </a:cubicBezTo>
                      <a:cubicBezTo>
                        <a:pt x="833622" y="0"/>
                        <a:pt x="1074058" y="240436"/>
                        <a:pt x="1074058" y="537029"/>
                      </a:cubicBezTo>
                      <a:cubicBezTo>
                        <a:pt x="1074058" y="919994"/>
                        <a:pt x="1074056" y="2481011"/>
                        <a:pt x="1074056" y="286397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自由: 形状 142"/>
                <p:cNvSpPr/>
                <p:nvPr/>
              </p:nvSpPr>
              <p:spPr>
                <a:xfrm rot="10800000">
                  <a:off x="7100468" y="318122"/>
                  <a:ext cx="1212590" cy="190337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自由: 形状 144"/>
                <p:cNvSpPr/>
                <p:nvPr/>
              </p:nvSpPr>
              <p:spPr>
                <a:xfrm>
                  <a:off x="6695786" y="-909447"/>
                  <a:ext cx="1619177" cy="254158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自由: 形状 45"/>
              <p:cNvSpPr/>
              <p:nvPr/>
            </p:nvSpPr>
            <p:spPr>
              <a:xfrm>
                <a:off x="9200597" y="2820053"/>
                <a:ext cx="878317" cy="878318"/>
              </a:xfrm>
              <a:custGeom>
                <a:avLst/>
                <a:gdLst/>
                <a:ahLst/>
                <a:cxnLst/>
                <a:rect l="0" t="0" r="0" b="0"/>
                <a:pathLst>
                  <a:path w="878317" h="878318">
                    <a:moveTo>
                      <a:pt x="0" y="0"/>
                    </a:moveTo>
                    <a:lnTo>
                      <a:pt x="878316" y="0"/>
                    </a:lnTo>
                    <a:lnTo>
                      <a:pt x="878316" y="878317"/>
                    </a:lnTo>
                    <a:lnTo>
                      <a:pt x="0" y="878317"/>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7943500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ppt_w/2"/>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ppt_w</p:attrName>
                                        </p:attrNameLst>
                                      </p:cBhvr>
                                      <p:tavLst>
                                        <p:tav tm="0">
                                          <p:val>
                                            <p:fltVal val="0"/>
                                          </p:val>
                                        </p:tav>
                                        <p:tav tm="100000">
                                          <p:val>
                                            <p:strVal val="#ppt_w"/>
                                          </p:val>
                                        </p:tav>
                                      </p:tavLst>
                                    </p:anim>
                                    <p:anim calcmode="lin" valueType="num">
                                      <p:cBhvr>
                                        <p:cTn id="10" dur="500" fill="hold"/>
                                        <p:tgtEl>
                                          <p:spTgt spid="39"/>
                                        </p:tgtEl>
                                        <p:attrNameLst>
                                          <p:attrName>ppt_h</p:attrName>
                                        </p:attrNameLst>
                                      </p:cBhvr>
                                      <p:tavLst>
                                        <p:tav tm="0">
                                          <p:val>
                                            <p:strVal val="#ppt_h"/>
                                          </p:val>
                                        </p:tav>
                                        <p:tav tm="100000">
                                          <p:val>
                                            <p:strVal val="#ppt_h"/>
                                          </p:val>
                                        </p:tav>
                                      </p:tavLst>
                                    </p:anim>
                                  </p:childTnLst>
                                </p:cTn>
                              </p:par>
                              <p:par>
                                <p:cTn id="11" presetID="1" presetClass="entr" presetSubtype="0" fill="hold" grpId="1" nodeType="withEffect">
                                  <p:stCondLst>
                                    <p:cond delay="500"/>
                                  </p:stCondLst>
                                  <p:childTnLst>
                                    <p:set>
                                      <p:cBhvr>
                                        <p:cTn id="12" dur="1" fill="hold">
                                          <p:stCondLst>
                                            <p:cond delay="0"/>
                                          </p:stCondLst>
                                        </p:cTn>
                                        <p:tgtEl>
                                          <p:spTgt spid="2"/>
                                        </p:tgtEl>
                                        <p:attrNameLst>
                                          <p:attrName>style.visibility</p:attrName>
                                        </p:attrNameLst>
                                      </p:cBhvr>
                                      <p:to>
                                        <p:strVal val="visible"/>
                                      </p:to>
                                    </p:set>
                                  </p:childTnLst>
                                </p:cTn>
                              </p:par>
                              <p:par>
                                <p:cTn id="13" presetID="35" presetClass="path" presetSubtype="0" decel="100000" fill="hold" grpId="0" nodeType="withEffect">
                                  <p:stCondLst>
                                    <p:cond delay="500"/>
                                  </p:stCondLst>
                                  <p:childTnLst>
                                    <p:animMotion origin="layout" path="M -4.79167E-6 -4.81481E-6 L -0.33216 -4.81481E-6 " pathEditMode="relative" rAng="0" ptsTypes="AA">
                                      <p:cBhvr>
                                        <p:cTn id="14" dur="1000" spd="-100000" fill="hold"/>
                                        <p:tgtEl>
                                          <p:spTgt spid="2"/>
                                        </p:tgtEl>
                                        <p:attrNameLst>
                                          <p:attrName>ppt_x</p:attrName>
                                          <p:attrName>ppt_y</p:attrName>
                                        </p:attrNameLst>
                                      </p:cBhvr>
                                      <p:rCtr x="-16615" y="0"/>
                                    </p:animMotion>
                                  </p:childTnLst>
                                </p:cTn>
                              </p:par>
                              <p:par>
                                <p:cTn id="15" presetID="1" presetClass="entr" presetSubtype="0" fill="hold" grpId="1" nodeType="withEffect">
                                  <p:stCondLst>
                                    <p:cond delay="500"/>
                                  </p:stCondLst>
                                  <p:childTnLst>
                                    <p:set>
                                      <p:cBhvr>
                                        <p:cTn id="16" dur="1" fill="hold">
                                          <p:stCondLst>
                                            <p:cond delay="0"/>
                                          </p:stCondLst>
                                        </p:cTn>
                                        <p:tgtEl>
                                          <p:spTgt spid="115"/>
                                        </p:tgtEl>
                                        <p:attrNameLst>
                                          <p:attrName>style.visibility</p:attrName>
                                        </p:attrNameLst>
                                      </p:cBhvr>
                                      <p:to>
                                        <p:strVal val="visible"/>
                                      </p:to>
                                    </p:set>
                                  </p:childTnLst>
                                </p:cTn>
                              </p:par>
                              <p:par>
                                <p:cTn id="17" presetID="35" presetClass="path" presetSubtype="0" decel="100000" fill="hold" grpId="0" nodeType="withEffect">
                                  <p:stCondLst>
                                    <p:cond delay="500"/>
                                  </p:stCondLst>
                                  <p:childTnLst>
                                    <p:animMotion origin="layout" path="M 0 -4.81481E-6 L -0.61563 -4.81481E-6 " pathEditMode="relative" rAng="0" ptsTypes="AA">
                                      <p:cBhvr>
                                        <p:cTn id="18" dur="1000" spd="-100000" fill="hold"/>
                                        <p:tgtEl>
                                          <p:spTgt spid="115"/>
                                        </p:tgtEl>
                                        <p:attrNameLst>
                                          <p:attrName>ppt_x</p:attrName>
                                          <p:attrName>ppt_y</p:attrName>
                                        </p:attrNameLst>
                                      </p:cBhvr>
                                      <p:rCtr x="-30781" y="0"/>
                                    </p:animMotion>
                                  </p:childTnLst>
                                </p:cTn>
                              </p:par>
                              <p:par>
                                <p:cTn id="19" presetID="1" presetClass="entr" presetSubtype="0" fill="hold" grpId="1" nodeType="withEffect">
                                  <p:stCondLst>
                                    <p:cond delay="500"/>
                                  </p:stCondLst>
                                  <p:childTnLst>
                                    <p:set>
                                      <p:cBhvr>
                                        <p:cTn id="20" dur="1" fill="hold">
                                          <p:stCondLst>
                                            <p:cond delay="0"/>
                                          </p:stCondLst>
                                        </p:cTn>
                                        <p:tgtEl>
                                          <p:spTgt spid="80"/>
                                        </p:tgtEl>
                                        <p:attrNameLst>
                                          <p:attrName>style.visibility</p:attrName>
                                        </p:attrNameLst>
                                      </p:cBhvr>
                                      <p:to>
                                        <p:strVal val="visible"/>
                                      </p:to>
                                    </p:set>
                                  </p:childTnLst>
                                </p:cTn>
                              </p:par>
                              <p:par>
                                <p:cTn id="21" presetID="35" presetClass="path" presetSubtype="0" decel="100000" fill="hold" grpId="0" nodeType="withEffect">
                                  <p:stCondLst>
                                    <p:cond delay="500"/>
                                  </p:stCondLst>
                                  <p:childTnLst>
                                    <p:animMotion origin="layout" path="M 5E-6 -4.81481E-6 L -0.91042 -4.81481E-6 " pathEditMode="relative" rAng="0" ptsTypes="AA">
                                      <p:cBhvr>
                                        <p:cTn id="22" dur="1000" spd="-100000" fill="hold"/>
                                        <p:tgtEl>
                                          <p:spTgt spid="80"/>
                                        </p:tgtEl>
                                        <p:attrNameLst>
                                          <p:attrName>ppt_x</p:attrName>
                                          <p:attrName>ppt_y</p:attrName>
                                        </p:attrNameLst>
                                      </p:cBhvr>
                                      <p:rCtr x="-45521" y="0"/>
                                    </p:animMotion>
                                  </p:childTnLst>
                                </p:cTn>
                              </p:par>
                              <p:par>
                                <p:cTn id="23" presetID="10" presetClass="entr" presetSubtype="0" fill="hold" grpId="1" nodeType="withEffect">
                                  <p:stCondLst>
                                    <p:cond delay="15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childTnLst>
                                </p:cTn>
                              </p:par>
                              <p:par>
                                <p:cTn id="26" presetID="42" presetClass="path" presetSubtype="0" decel="80000" fill="hold" grpId="0" nodeType="withEffect">
                                  <p:stCondLst>
                                    <p:cond delay="1500"/>
                                  </p:stCondLst>
                                  <p:childTnLst>
                                    <p:animMotion origin="layout" path="M -4.79167E-6 -3.33333E-6 L -4.79167E-6 -0.06759 " pathEditMode="relative" rAng="0" ptsTypes="AA">
                                      <p:cBhvr>
                                        <p:cTn id="27" dur="500" spd="-100000" fill="hold"/>
                                        <p:tgtEl>
                                          <p:spTgt spid="71"/>
                                        </p:tgtEl>
                                        <p:attrNameLst>
                                          <p:attrName>ppt_x</p:attrName>
                                          <p:attrName>ppt_y</p:attrName>
                                        </p:attrNameLst>
                                      </p:cBhvr>
                                      <p:rCtr x="0" y="-3380"/>
                                    </p:animMotion>
                                  </p:childTnLst>
                                </p:cTn>
                              </p:par>
                              <p:par>
                                <p:cTn id="28" presetID="10" presetClass="entr" presetSubtype="0" fill="hold" grpId="0" nodeType="withEffect">
                                  <p:stCondLst>
                                    <p:cond delay="150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par>
                                <p:cTn id="31" presetID="42" presetClass="path" presetSubtype="0" decel="70000" fill="hold" grpId="1" nodeType="withEffect">
                                  <p:stCondLst>
                                    <p:cond delay="1500"/>
                                  </p:stCondLst>
                                  <p:childTnLst>
                                    <p:animMotion origin="layout" path="M 0 -3.33333E-6 L 0 -0.13796 " pathEditMode="relative" rAng="0" ptsTypes="AA">
                                      <p:cBhvr>
                                        <p:cTn id="32" dur="500" spd="-100000" fill="hold"/>
                                        <p:tgtEl>
                                          <p:spTgt spid="116"/>
                                        </p:tgtEl>
                                        <p:attrNameLst>
                                          <p:attrName>ppt_x</p:attrName>
                                          <p:attrName>ppt_y</p:attrName>
                                        </p:attrNameLst>
                                      </p:cBhvr>
                                      <p:rCtr x="0" y="-6898"/>
                                    </p:animMotion>
                                  </p:childTnLst>
                                </p:cTn>
                              </p:par>
                              <p:par>
                                <p:cTn id="33" presetID="10" presetClass="entr" presetSubtype="0" fill="hold" grpId="0" nodeType="withEffect">
                                  <p:stCondLst>
                                    <p:cond delay="150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par>
                                <p:cTn id="36" presetID="42" presetClass="path" presetSubtype="0" decel="70000" fill="hold" grpId="1" nodeType="withEffect">
                                  <p:stCondLst>
                                    <p:cond delay="1500"/>
                                  </p:stCondLst>
                                  <p:childTnLst>
                                    <p:animMotion origin="layout" path="M 5E-6 -3.33333E-6 L 5E-6 -0.23935 " pathEditMode="relative" rAng="0" ptsTypes="AA">
                                      <p:cBhvr>
                                        <p:cTn id="37" dur="500" spd="-100000" fill="hold"/>
                                        <p:tgtEl>
                                          <p:spTgt spid="81"/>
                                        </p:tgtEl>
                                        <p:attrNameLst>
                                          <p:attrName>ppt_x</p:attrName>
                                          <p:attrName>ppt_y</p:attrName>
                                        </p:attrNameLst>
                                      </p:cBhvr>
                                      <p:rCtr x="0" y="-11968"/>
                                    </p:animMotion>
                                  </p:childTnLst>
                                </p:cTn>
                              </p:par>
                              <p:par>
                                <p:cTn id="38" presetID="49" presetClass="entr" presetSubtype="0" decel="100000" fill="hold" nodeType="withEffect">
                                  <p:stCondLst>
                                    <p:cond delay="200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 calcmode="lin" valueType="num">
                                      <p:cBhvr>
                                        <p:cTn id="42" dur="500" fill="hold"/>
                                        <p:tgtEl>
                                          <p:spTgt spid="3"/>
                                        </p:tgtEl>
                                        <p:attrNameLst>
                                          <p:attrName>style.rotation</p:attrName>
                                        </p:attrNameLst>
                                      </p:cBhvr>
                                      <p:tavLst>
                                        <p:tav tm="0">
                                          <p:val>
                                            <p:fltVal val="360"/>
                                          </p:val>
                                        </p:tav>
                                        <p:tav tm="100000">
                                          <p:val>
                                            <p:fltVal val="0"/>
                                          </p:val>
                                        </p:tav>
                                      </p:tavLst>
                                    </p:anim>
                                    <p:animEffect transition="in" filter="fade">
                                      <p:cBhvr>
                                        <p:cTn id="43" dur="500"/>
                                        <p:tgtEl>
                                          <p:spTgt spid="3"/>
                                        </p:tgtEl>
                                      </p:cBhvr>
                                    </p:animEffect>
                                  </p:childTnLst>
                                </p:cTn>
                              </p:par>
                              <p:par>
                                <p:cTn id="44" presetID="53" presetClass="entr" presetSubtype="16" fill="hold" grpId="1" nodeType="withEffect">
                                  <p:stCondLst>
                                    <p:cond delay="2500"/>
                                  </p:stCondLst>
                                  <p:iterate type="lt">
                                    <p:tmPct val="0"/>
                                  </p:iterate>
                                  <p:childTnLst>
                                    <p:set>
                                      <p:cBhvr>
                                        <p:cTn id="45" dur="1" fill="hold">
                                          <p:stCondLst>
                                            <p:cond delay="0"/>
                                          </p:stCondLst>
                                        </p:cTn>
                                        <p:tgtEl>
                                          <p:spTgt spid="76"/>
                                        </p:tgtEl>
                                        <p:attrNameLst>
                                          <p:attrName>style.visibility</p:attrName>
                                        </p:attrNameLst>
                                      </p:cBhvr>
                                      <p:to>
                                        <p:strVal val="visible"/>
                                      </p:to>
                                    </p:set>
                                    <p:anim calcmode="lin" valueType="num">
                                      <p:cBhvr>
                                        <p:cTn id="46" dur="500" fill="hold"/>
                                        <p:tgtEl>
                                          <p:spTgt spid="76"/>
                                        </p:tgtEl>
                                        <p:attrNameLst>
                                          <p:attrName>ppt_w</p:attrName>
                                        </p:attrNameLst>
                                      </p:cBhvr>
                                      <p:tavLst>
                                        <p:tav tm="0">
                                          <p:val>
                                            <p:fltVal val="0"/>
                                          </p:val>
                                        </p:tav>
                                        <p:tav tm="100000">
                                          <p:val>
                                            <p:strVal val="#ppt_w"/>
                                          </p:val>
                                        </p:tav>
                                      </p:tavLst>
                                    </p:anim>
                                    <p:anim calcmode="lin" valueType="num">
                                      <p:cBhvr>
                                        <p:cTn id="47" dur="500" fill="hold"/>
                                        <p:tgtEl>
                                          <p:spTgt spid="76"/>
                                        </p:tgtEl>
                                        <p:attrNameLst>
                                          <p:attrName>ppt_h</p:attrName>
                                        </p:attrNameLst>
                                      </p:cBhvr>
                                      <p:tavLst>
                                        <p:tav tm="0">
                                          <p:val>
                                            <p:fltVal val="0"/>
                                          </p:val>
                                        </p:tav>
                                        <p:tav tm="100000">
                                          <p:val>
                                            <p:strVal val="#ppt_h"/>
                                          </p:val>
                                        </p:tav>
                                      </p:tavLst>
                                    </p:anim>
                                    <p:animEffect transition="in" filter="fade">
                                      <p:cBhvr>
                                        <p:cTn id="48" dur="500"/>
                                        <p:tgtEl>
                                          <p:spTgt spid="76"/>
                                        </p:tgtEl>
                                      </p:cBhvr>
                                    </p:animEffect>
                                  </p:childTnLst>
                                </p:cTn>
                              </p:par>
                              <p:par>
                                <p:cTn id="49" presetID="10" presetClass="entr" presetSubtype="0" fill="hold" grpId="0" nodeType="withEffect">
                                  <p:stCondLst>
                                    <p:cond delay="2500"/>
                                  </p:stCondLst>
                                  <p:iterate type="lt">
                                    <p:tmPct val="15000"/>
                                  </p:iterate>
                                  <p:childTnLst>
                                    <p:set>
                                      <p:cBhvr>
                                        <p:cTn id="50" dur="1" fill="hold">
                                          <p:stCondLst>
                                            <p:cond delay="0"/>
                                          </p:stCondLst>
                                        </p:cTn>
                                        <p:tgtEl>
                                          <p:spTgt spid="76"/>
                                        </p:tgtEl>
                                        <p:attrNameLst>
                                          <p:attrName>style.visibility</p:attrName>
                                        </p:attrNameLst>
                                      </p:cBhvr>
                                      <p:to>
                                        <p:strVal val="visible"/>
                                      </p:to>
                                    </p:set>
                                    <p:animEffect transition="in" filter="fade">
                                      <p:cBhvr>
                                        <p:cTn id="51" dur="250"/>
                                        <p:tgtEl>
                                          <p:spTgt spid="76"/>
                                        </p:tgtEl>
                                      </p:cBhvr>
                                    </p:animEffect>
                                  </p:childTnLst>
                                </p:cTn>
                              </p:par>
                              <p:par>
                                <p:cTn id="52" presetID="10" presetClass="entr" presetSubtype="0" fill="hold" grpId="0" nodeType="withEffect">
                                  <p:stCondLst>
                                    <p:cond delay="3000"/>
                                  </p:stCondLst>
                                  <p:iterate type="lt">
                                    <p:tmPct val="0"/>
                                  </p:iterate>
                                  <p:childTnLst>
                                    <p:set>
                                      <p:cBhvr>
                                        <p:cTn id="53" dur="1" fill="hold">
                                          <p:stCondLst>
                                            <p:cond delay="0"/>
                                          </p:stCondLst>
                                        </p:cTn>
                                        <p:tgtEl>
                                          <p:spTgt spid="77"/>
                                        </p:tgtEl>
                                        <p:attrNameLst>
                                          <p:attrName>style.visibility</p:attrName>
                                        </p:attrNameLst>
                                      </p:cBhvr>
                                      <p:to>
                                        <p:strVal val="visible"/>
                                      </p:to>
                                    </p:set>
                                    <p:animEffect transition="in" filter="fade">
                                      <p:cBhvr>
                                        <p:cTn id="54" dur="1000"/>
                                        <p:tgtEl>
                                          <p:spTgt spid="77"/>
                                        </p:tgtEl>
                                      </p:cBhvr>
                                    </p:animEffect>
                                  </p:childTnLst>
                                </p:cTn>
                              </p:par>
                              <p:par>
                                <p:cTn id="55" presetID="3" presetClass="emph" presetSubtype="2" fill="hold" grpId="1" nodeType="withEffect">
                                  <p:stCondLst>
                                    <p:cond delay="3000"/>
                                  </p:stCondLst>
                                  <p:iterate type="lt">
                                    <p:tmPct val="8000"/>
                                  </p:iterate>
                                  <p:childTnLst>
                                    <p:animClr clrSpc="rgb" dir="cw">
                                      <p:cBhvr override="childStyle">
                                        <p:cTn id="56" dur="500" fill="hold"/>
                                        <p:tgtEl>
                                          <p:spTgt spid="77"/>
                                        </p:tgtEl>
                                        <p:attrNameLst>
                                          <p:attrName>style.color</p:attrName>
                                        </p:attrNameLst>
                                      </p:cBhvr>
                                      <p:to>
                                        <a:srgbClr val="E87E05"/>
                                      </p:to>
                                    </p:animClr>
                                  </p:childTnLst>
                                </p:cTn>
                              </p:par>
                              <p:par>
                                <p:cTn id="57" presetID="3" presetClass="emph" presetSubtype="2" fill="hold" grpId="2" nodeType="withEffect">
                                  <p:stCondLst>
                                    <p:cond delay="3350"/>
                                  </p:stCondLst>
                                  <p:iterate type="lt">
                                    <p:tmPct val="8000"/>
                                  </p:iterate>
                                  <p:childTnLst>
                                    <p:animClr clrSpc="rgb" dir="cw">
                                      <p:cBhvr override="childStyle">
                                        <p:cTn id="58" dur="500" fill="hold"/>
                                        <p:tgtEl>
                                          <p:spTgt spid="77"/>
                                        </p:tgtEl>
                                        <p:attrNameLst>
                                          <p:attrName>style.color</p:attrName>
                                        </p:attrNameLst>
                                      </p:cBhvr>
                                      <p:to>
                                        <a:schemeClr val="bg1"/>
                                      </p:to>
                                    </p:animClr>
                                  </p:childTnLst>
                                </p:cTn>
                              </p:par>
                              <p:par>
                                <p:cTn id="59" presetID="49" presetClass="entr" presetSubtype="0" decel="100000" fill="hold" nodeType="withEffect">
                                  <p:stCondLst>
                                    <p:cond delay="500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anim calcmode="lin" valueType="num">
                                      <p:cBhvr>
                                        <p:cTn id="63" dur="500" fill="hold"/>
                                        <p:tgtEl>
                                          <p:spTgt spid="4"/>
                                        </p:tgtEl>
                                        <p:attrNameLst>
                                          <p:attrName>style.rotation</p:attrName>
                                        </p:attrNameLst>
                                      </p:cBhvr>
                                      <p:tavLst>
                                        <p:tav tm="0">
                                          <p:val>
                                            <p:fltVal val="360"/>
                                          </p:val>
                                        </p:tav>
                                        <p:tav tm="100000">
                                          <p:val>
                                            <p:fltVal val="0"/>
                                          </p:val>
                                        </p:tav>
                                      </p:tavLst>
                                    </p:anim>
                                    <p:animEffect transition="in" filter="fade">
                                      <p:cBhvr>
                                        <p:cTn id="64" dur="500"/>
                                        <p:tgtEl>
                                          <p:spTgt spid="4"/>
                                        </p:tgtEl>
                                      </p:cBhvr>
                                    </p:animEffect>
                                  </p:childTnLst>
                                </p:cTn>
                              </p:par>
                              <p:par>
                                <p:cTn id="65" presetID="53" presetClass="entr" presetSubtype="16" fill="hold" grpId="0" nodeType="withEffect">
                                  <p:stCondLst>
                                    <p:cond delay="5500"/>
                                  </p:stCondLst>
                                  <p:iterate type="lt">
                                    <p:tmPct val="0"/>
                                  </p:iterate>
                                  <p:childTnLst>
                                    <p:set>
                                      <p:cBhvr>
                                        <p:cTn id="66" dur="1" fill="hold">
                                          <p:stCondLst>
                                            <p:cond delay="0"/>
                                          </p:stCondLst>
                                        </p:cTn>
                                        <p:tgtEl>
                                          <p:spTgt spid="119"/>
                                        </p:tgtEl>
                                        <p:attrNameLst>
                                          <p:attrName>style.visibility</p:attrName>
                                        </p:attrNameLst>
                                      </p:cBhvr>
                                      <p:to>
                                        <p:strVal val="visible"/>
                                      </p:to>
                                    </p:set>
                                    <p:anim calcmode="lin" valueType="num">
                                      <p:cBhvr>
                                        <p:cTn id="67" dur="500" fill="hold"/>
                                        <p:tgtEl>
                                          <p:spTgt spid="119"/>
                                        </p:tgtEl>
                                        <p:attrNameLst>
                                          <p:attrName>ppt_w</p:attrName>
                                        </p:attrNameLst>
                                      </p:cBhvr>
                                      <p:tavLst>
                                        <p:tav tm="0">
                                          <p:val>
                                            <p:fltVal val="0"/>
                                          </p:val>
                                        </p:tav>
                                        <p:tav tm="100000">
                                          <p:val>
                                            <p:strVal val="#ppt_w"/>
                                          </p:val>
                                        </p:tav>
                                      </p:tavLst>
                                    </p:anim>
                                    <p:anim calcmode="lin" valueType="num">
                                      <p:cBhvr>
                                        <p:cTn id="68" dur="500" fill="hold"/>
                                        <p:tgtEl>
                                          <p:spTgt spid="119"/>
                                        </p:tgtEl>
                                        <p:attrNameLst>
                                          <p:attrName>ppt_h</p:attrName>
                                        </p:attrNameLst>
                                      </p:cBhvr>
                                      <p:tavLst>
                                        <p:tav tm="0">
                                          <p:val>
                                            <p:fltVal val="0"/>
                                          </p:val>
                                        </p:tav>
                                        <p:tav tm="100000">
                                          <p:val>
                                            <p:strVal val="#ppt_h"/>
                                          </p:val>
                                        </p:tav>
                                      </p:tavLst>
                                    </p:anim>
                                    <p:animEffect transition="in" filter="fade">
                                      <p:cBhvr>
                                        <p:cTn id="69" dur="500"/>
                                        <p:tgtEl>
                                          <p:spTgt spid="119"/>
                                        </p:tgtEl>
                                      </p:cBhvr>
                                    </p:animEffect>
                                  </p:childTnLst>
                                </p:cTn>
                              </p:par>
                              <p:par>
                                <p:cTn id="70" presetID="10" presetClass="entr" presetSubtype="0" fill="hold" grpId="1" nodeType="withEffect">
                                  <p:stCondLst>
                                    <p:cond delay="5500"/>
                                  </p:stCondLst>
                                  <p:iterate type="lt">
                                    <p:tmPct val="15000"/>
                                  </p:iterate>
                                  <p:childTnLst>
                                    <p:set>
                                      <p:cBhvr>
                                        <p:cTn id="71" dur="1" fill="hold">
                                          <p:stCondLst>
                                            <p:cond delay="0"/>
                                          </p:stCondLst>
                                        </p:cTn>
                                        <p:tgtEl>
                                          <p:spTgt spid="119"/>
                                        </p:tgtEl>
                                        <p:attrNameLst>
                                          <p:attrName>style.visibility</p:attrName>
                                        </p:attrNameLst>
                                      </p:cBhvr>
                                      <p:to>
                                        <p:strVal val="visible"/>
                                      </p:to>
                                    </p:set>
                                    <p:animEffect transition="in" filter="fade">
                                      <p:cBhvr>
                                        <p:cTn id="72" dur="250"/>
                                        <p:tgtEl>
                                          <p:spTgt spid="119"/>
                                        </p:tgtEl>
                                      </p:cBhvr>
                                    </p:animEffect>
                                  </p:childTnLst>
                                </p:cTn>
                              </p:par>
                              <p:par>
                                <p:cTn id="73" presetID="10" presetClass="entr" presetSubtype="0" fill="hold" grpId="0" nodeType="withEffect">
                                  <p:stCondLst>
                                    <p:cond delay="6000"/>
                                  </p:stCondLst>
                                  <p:iterate type="lt">
                                    <p:tmPct val="0"/>
                                  </p:iterate>
                                  <p:childTnLst>
                                    <p:set>
                                      <p:cBhvr>
                                        <p:cTn id="74" dur="1" fill="hold">
                                          <p:stCondLst>
                                            <p:cond delay="0"/>
                                          </p:stCondLst>
                                        </p:cTn>
                                        <p:tgtEl>
                                          <p:spTgt spid="121"/>
                                        </p:tgtEl>
                                        <p:attrNameLst>
                                          <p:attrName>style.visibility</p:attrName>
                                        </p:attrNameLst>
                                      </p:cBhvr>
                                      <p:to>
                                        <p:strVal val="visible"/>
                                      </p:to>
                                    </p:set>
                                    <p:animEffect transition="in" filter="fade">
                                      <p:cBhvr>
                                        <p:cTn id="75" dur="1000"/>
                                        <p:tgtEl>
                                          <p:spTgt spid="121"/>
                                        </p:tgtEl>
                                      </p:cBhvr>
                                    </p:animEffect>
                                  </p:childTnLst>
                                </p:cTn>
                              </p:par>
                              <p:par>
                                <p:cTn id="76" presetID="3" presetClass="emph" presetSubtype="2" fill="hold" grpId="1" nodeType="withEffect">
                                  <p:stCondLst>
                                    <p:cond delay="6000"/>
                                  </p:stCondLst>
                                  <p:iterate type="lt">
                                    <p:tmPct val="8000"/>
                                  </p:iterate>
                                  <p:childTnLst>
                                    <p:animClr clrSpc="rgb" dir="cw">
                                      <p:cBhvr override="childStyle">
                                        <p:cTn id="77" dur="500" fill="hold"/>
                                        <p:tgtEl>
                                          <p:spTgt spid="121"/>
                                        </p:tgtEl>
                                        <p:attrNameLst>
                                          <p:attrName>style.color</p:attrName>
                                        </p:attrNameLst>
                                      </p:cBhvr>
                                      <p:to>
                                        <a:srgbClr val="E87E05"/>
                                      </p:to>
                                    </p:animClr>
                                  </p:childTnLst>
                                </p:cTn>
                              </p:par>
                              <p:par>
                                <p:cTn id="78" presetID="3" presetClass="emph" presetSubtype="2" fill="hold" grpId="2" nodeType="withEffect">
                                  <p:stCondLst>
                                    <p:cond delay="6350"/>
                                  </p:stCondLst>
                                  <p:iterate type="lt">
                                    <p:tmPct val="8000"/>
                                  </p:iterate>
                                  <p:childTnLst>
                                    <p:animClr clrSpc="rgb" dir="cw">
                                      <p:cBhvr override="childStyle">
                                        <p:cTn id="79" dur="500" fill="hold"/>
                                        <p:tgtEl>
                                          <p:spTgt spid="121"/>
                                        </p:tgtEl>
                                        <p:attrNameLst>
                                          <p:attrName>style.color</p:attrName>
                                        </p:attrNameLst>
                                      </p:cBhvr>
                                      <p:to>
                                        <a:schemeClr val="bg1"/>
                                      </p:to>
                                    </p:animClr>
                                  </p:childTnLst>
                                </p:cTn>
                              </p:par>
                              <p:par>
                                <p:cTn id="80" presetID="49" presetClass="entr" presetSubtype="0" decel="100000" fill="hold" nodeType="withEffect">
                                  <p:stCondLst>
                                    <p:cond delay="7800"/>
                                  </p:stCondLst>
                                  <p:childTnLst>
                                    <p:set>
                                      <p:cBhvr>
                                        <p:cTn id="81" dur="1" fill="hold">
                                          <p:stCondLst>
                                            <p:cond delay="0"/>
                                          </p:stCondLst>
                                        </p:cTn>
                                        <p:tgtEl>
                                          <p:spTgt spid="5"/>
                                        </p:tgtEl>
                                        <p:attrNameLst>
                                          <p:attrName>style.visibility</p:attrName>
                                        </p:attrNameLst>
                                      </p:cBhvr>
                                      <p:to>
                                        <p:strVal val="visible"/>
                                      </p:to>
                                    </p:set>
                                    <p:anim calcmode="lin" valueType="num">
                                      <p:cBhvr>
                                        <p:cTn id="82" dur="500" fill="hold"/>
                                        <p:tgtEl>
                                          <p:spTgt spid="5"/>
                                        </p:tgtEl>
                                        <p:attrNameLst>
                                          <p:attrName>ppt_w</p:attrName>
                                        </p:attrNameLst>
                                      </p:cBhvr>
                                      <p:tavLst>
                                        <p:tav tm="0">
                                          <p:val>
                                            <p:fltVal val="0"/>
                                          </p:val>
                                        </p:tav>
                                        <p:tav tm="100000">
                                          <p:val>
                                            <p:strVal val="#ppt_w"/>
                                          </p:val>
                                        </p:tav>
                                      </p:tavLst>
                                    </p:anim>
                                    <p:anim calcmode="lin" valueType="num">
                                      <p:cBhvr>
                                        <p:cTn id="83" dur="500" fill="hold"/>
                                        <p:tgtEl>
                                          <p:spTgt spid="5"/>
                                        </p:tgtEl>
                                        <p:attrNameLst>
                                          <p:attrName>ppt_h</p:attrName>
                                        </p:attrNameLst>
                                      </p:cBhvr>
                                      <p:tavLst>
                                        <p:tav tm="0">
                                          <p:val>
                                            <p:fltVal val="0"/>
                                          </p:val>
                                        </p:tav>
                                        <p:tav tm="100000">
                                          <p:val>
                                            <p:strVal val="#ppt_h"/>
                                          </p:val>
                                        </p:tav>
                                      </p:tavLst>
                                    </p:anim>
                                    <p:anim calcmode="lin" valueType="num">
                                      <p:cBhvr>
                                        <p:cTn id="84" dur="500" fill="hold"/>
                                        <p:tgtEl>
                                          <p:spTgt spid="5"/>
                                        </p:tgtEl>
                                        <p:attrNameLst>
                                          <p:attrName>style.rotation</p:attrName>
                                        </p:attrNameLst>
                                      </p:cBhvr>
                                      <p:tavLst>
                                        <p:tav tm="0">
                                          <p:val>
                                            <p:fltVal val="360"/>
                                          </p:val>
                                        </p:tav>
                                        <p:tav tm="100000">
                                          <p:val>
                                            <p:fltVal val="0"/>
                                          </p:val>
                                        </p:tav>
                                      </p:tavLst>
                                    </p:anim>
                                    <p:animEffect transition="in" filter="fade">
                                      <p:cBhvr>
                                        <p:cTn id="85" dur="500"/>
                                        <p:tgtEl>
                                          <p:spTgt spid="5"/>
                                        </p:tgtEl>
                                      </p:cBhvr>
                                    </p:animEffect>
                                  </p:childTnLst>
                                </p:cTn>
                              </p:par>
                              <p:par>
                                <p:cTn id="86" presetID="53" presetClass="entr" presetSubtype="16" fill="hold" grpId="0" nodeType="withEffect">
                                  <p:stCondLst>
                                    <p:cond delay="8300"/>
                                  </p:stCondLst>
                                  <p:iterate type="lt">
                                    <p:tmPct val="0"/>
                                  </p:iterate>
                                  <p:childTnLst>
                                    <p:set>
                                      <p:cBhvr>
                                        <p:cTn id="87" dur="1" fill="hold">
                                          <p:stCondLst>
                                            <p:cond delay="0"/>
                                          </p:stCondLst>
                                        </p:cTn>
                                        <p:tgtEl>
                                          <p:spTgt spid="84"/>
                                        </p:tgtEl>
                                        <p:attrNameLst>
                                          <p:attrName>style.visibility</p:attrName>
                                        </p:attrNameLst>
                                      </p:cBhvr>
                                      <p:to>
                                        <p:strVal val="visible"/>
                                      </p:to>
                                    </p:set>
                                    <p:anim calcmode="lin" valueType="num">
                                      <p:cBhvr>
                                        <p:cTn id="88" dur="500" fill="hold"/>
                                        <p:tgtEl>
                                          <p:spTgt spid="84"/>
                                        </p:tgtEl>
                                        <p:attrNameLst>
                                          <p:attrName>ppt_w</p:attrName>
                                        </p:attrNameLst>
                                      </p:cBhvr>
                                      <p:tavLst>
                                        <p:tav tm="0">
                                          <p:val>
                                            <p:fltVal val="0"/>
                                          </p:val>
                                        </p:tav>
                                        <p:tav tm="100000">
                                          <p:val>
                                            <p:strVal val="#ppt_w"/>
                                          </p:val>
                                        </p:tav>
                                      </p:tavLst>
                                    </p:anim>
                                    <p:anim calcmode="lin" valueType="num">
                                      <p:cBhvr>
                                        <p:cTn id="89" dur="500" fill="hold"/>
                                        <p:tgtEl>
                                          <p:spTgt spid="84"/>
                                        </p:tgtEl>
                                        <p:attrNameLst>
                                          <p:attrName>ppt_h</p:attrName>
                                        </p:attrNameLst>
                                      </p:cBhvr>
                                      <p:tavLst>
                                        <p:tav tm="0">
                                          <p:val>
                                            <p:fltVal val="0"/>
                                          </p:val>
                                        </p:tav>
                                        <p:tav tm="100000">
                                          <p:val>
                                            <p:strVal val="#ppt_h"/>
                                          </p:val>
                                        </p:tav>
                                      </p:tavLst>
                                    </p:anim>
                                    <p:animEffect transition="in" filter="fade">
                                      <p:cBhvr>
                                        <p:cTn id="90" dur="500"/>
                                        <p:tgtEl>
                                          <p:spTgt spid="84"/>
                                        </p:tgtEl>
                                      </p:cBhvr>
                                    </p:animEffect>
                                  </p:childTnLst>
                                </p:cTn>
                              </p:par>
                              <p:par>
                                <p:cTn id="91" presetID="10" presetClass="entr" presetSubtype="0" fill="hold" grpId="1" nodeType="withEffect">
                                  <p:stCondLst>
                                    <p:cond delay="8300"/>
                                  </p:stCondLst>
                                  <p:iterate type="lt">
                                    <p:tmPct val="15000"/>
                                  </p:iterate>
                                  <p:childTnLst>
                                    <p:set>
                                      <p:cBhvr>
                                        <p:cTn id="92" dur="1" fill="hold">
                                          <p:stCondLst>
                                            <p:cond delay="0"/>
                                          </p:stCondLst>
                                        </p:cTn>
                                        <p:tgtEl>
                                          <p:spTgt spid="84"/>
                                        </p:tgtEl>
                                        <p:attrNameLst>
                                          <p:attrName>style.visibility</p:attrName>
                                        </p:attrNameLst>
                                      </p:cBhvr>
                                      <p:to>
                                        <p:strVal val="visible"/>
                                      </p:to>
                                    </p:set>
                                    <p:animEffect transition="in" filter="fade">
                                      <p:cBhvr>
                                        <p:cTn id="93" dur="250"/>
                                        <p:tgtEl>
                                          <p:spTgt spid="84"/>
                                        </p:tgtEl>
                                      </p:cBhvr>
                                    </p:animEffect>
                                  </p:childTnLst>
                                </p:cTn>
                              </p:par>
                              <p:par>
                                <p:cTn id="94" presetID="10" presetClass="entr" presetSubtype="0" fill="hold" grpId="0" nodeType="withEffect">
                                  <p:stCondLst>
                                    <p:cond delay="8800"/>
                                  </p:stCondLst>
                                  <p:iterate type="lt">
                                    <p:tmPct val="0"/>
                                  </p:iterate>
                                  <p:childTnLst>
                                    <p:set>
                                      <p:cBhvr>
                                        <p:cTn id="95" dur="1" fill="hold">
                                          <p:stCondLst>
                                            <p:cond delay="0"/>
                                          </p:stCondLst>
                                        </p:cTn>
                                        <p:tgtEl>
                                          <p:spTgt spid="86"/>
                                        </p:tgtEl>
                                        <p:attrNameLst>
                                          <p:attrName>style.visibility</p:attrName>
                                        </p:attrNameLst>
                                      </p:cBhvr>
                                      <p:to>
                                        <p:strVal val="visible"/>
                                      </p:to>
                                    </p:set>
                                    <p:animEffect transition="in" filter="fade">
                                      <p:cBhvr>
                                        <p:cTn id="96" dur="1000"/>
                                        <p:tgtEl>
                                          <p:spTgt spid="86"/>
                                        </p:tgtEl>
                                      </p:cBhvr>
                                    </p:animEffect>
                                  </p:childTnLst>
                                </p:cTn>
                              </p:par>
                              <p:par>
                                <p:cTn id="97" presetID="3" presetClass="emph" presetSubtype="2" fill="hold" grpId="1" nodeType="withEffect">
                                  <p:stCondLst>
                                    <p:cond delay="8800"/>
                                  </p:stCondLst>
                                  <p:iterate type="lt">
                                    <p:tmPct val="8000"/>
                                  </p:iterate>
                                  <p:childTnLst>
                                    <p:animClr clrSpc="rgb" dir="cw">
                                      <p:cBhvr override="childStyle">
                                        <p:cTn id="98" dur="500" fill="hold"/>
                                        <p:tgtEl>
                                          <p:spTgt spid="86"/>
                                        </p:tgtEl>
                                        <p:attrNameLst>
                                          <p:attrName>style.color</p:attrName>
                                        </p:attrNameLst>
                                      </p:cBhvr>
                                      <p:to>
                                        <a:srgbClr val="E87E05"/>
                                      </p:to>
                                    </p:animClr>
                                  </p:childTnLst>
                                </p:cTn>
                              </p:par>
                              <p:par>
                                <p:cTn id="99" presetID="3" presetClass="emph" presetSubtype="2" fill="hold" grpId="2" nodeType="withEffect">
                                  <p:stCondLst>
                                    <p:cond delay="9150"/>
                                  </p:stCondLst>
                                  <p:iterate type="lt">
                                    <p:tmPct val="8000"/>
                                  </p:iterate>
                                  <p:childTnLst>
                                    <p:animClr clrSpc="rgb" dir="cw">
                                      <p:cBhvr override="childStyle">
                                        <p:cTn id="100" dur="500" fill="hold"/>
                                        <p:tgtEl>
                                          <p:spTgt spid="86"/>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1" grpId="0" animBg="1"/>
      <p:bldP spid="71" grpId="1" animBg="1"/>
      <p:bldP spid="76" grpId="0"/>
      <p:bldP spid="76" grpId="1"/>
      <p:bldP spid="77" grpId="0"/>
      <p:bldP spid="77" grpId="1"/>
      <p:bldP spid="77" grpId="2"/>
      <p:bldP spid="80" grpId="0" animBg="1"/>
      <p:bldP spid="80" grpId="1" animBg="1"/>
      <p:bldP spid="81" grpId="0" animBg="1"/>
      <p:bldP spid="81" grpId="1" animBg="1"/>
      <p:bldP spid="84" grpId="0"/>
      <p:bldP spid="84" grpId="1"/>
      <p:bldP spid="86" grpId="0"/>
      <p:bldP spid="86" grpId="1"/>
      <p:bldP spid="86" grpId="2"/>
      <p:bldP spid="115" grpId="0" animBg="1"/>
      <p:bldP spid="115" grpId="1" animBg="1"/>
      <p:bldP spid="116" grpId="0" animBg="1"/>
      <p:bldP spid="116" grpId="1" animBg="1"/>
      <p:bldP spid="119" grpId="0"/>
      <p:bldP spid="119" grpId="1"/>
      <p:bldP spid="121" grpId="0"/>
      <p:bldP spid="121" grpId="1"/>
      <p:bldP spid="121"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151523769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3632200" y="1203326"/>
            <a:ext cx="4927600" cy="4927598"/>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152900" y="1724026"/>
            <a:ext cx="3886200" cy="3886198"/>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76" name="文本框 75"/>
          <p:cNvSpPr txBox="1"/>
          <p:nvPr/>
        </p:nvSpPr>
        <p:spPr>
          <a:xfrm>
            <a:off x="1149748"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小标题一在此</a:t>
            </a:r>
          </a:p>
        </p:txBody>
      </p:sp>
      <p:grpSp>
        <p:nvGrpSpPr>
          <p:cNvPr id="4" name="组合 3"/>
          <p:cNvGrpSpPr/>
          <p:nvPr/>
        </p:nvGrpSpPr>
        <p:grpSpPr>
          <a:xfrm>
            <a:off x="4891088" y="1706995"/>
            <a:ext cx="2409826" cy="4248150"/>
            <a:chOff x="4891088" y="1706995"/>
            <a:chExt cx="2409826" cy="4248150"/>
          </a:xfrm>
        </p:grpSpPr>
        <p:sp>
          <p:nvSpPr>
            <p:cNvPr id="115" name="矩形: 圆角 114"/>
            <p:cNvSpPr/>
            <p:nvPr/>
          </p:nvSpPr>
          <p:spPr>
            <a:xfrm>
              <a:off x="4891088" y="1706995"/>
              <a:ext cx="2409826" cy="4248150"/>
            </a:xfrm>
            <a:prstGeom prst="roundRect">
              <a:avLst>
                <a:gd name="adj" fmla="val 5821"/>
              </a:avLst>
            </a:prstGeom>
            <a:solidFill>
              <a:srgbClr val="1D1C24"/>
            </a:solidFill>
            <a:ln w="25400" cap="flat" cmpd="sng" algn="ctr">
              <a:solidFill>
                <a:schemeClr val="bg1">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938"/>
            <p:cNvSpPr/>
            <p:nvPr/>
          </p:nvSpPr>
          <p:spPr>
            <a:xfrm>
              <a:off x="5970157" y="5604454"/>
              <a:ext cx="251686" cy="251686"/>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545167"/>
                </a:gs>
                <a:gs pos="25000">
                  <a:srgbClr val="3B3949"/>
                </a:gs>
                <a:gs pos="100000">
                  <a:srgbClr val="474559">
                    <a:alpha val="49804"/>
                  </a:srgbClr>
                </a:gs>
              </a:gsLst>
              <a:lin ang="13500000" scaled="0"/>
            </a:gradFill>
            <a:ln w="12700" cap="flat" cmpd="sng" algn="ctr">
              <a:noFill/>
              <a:prstDash val="solid"/>
              <a:miter lim="800000"/>
            </a:ln>
            <a:effectLst>
              <a:innerShdw blurRad="635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4998293" y="1828800"/>
              <a:ext cx="2195414" cy="3676650"/>
            </a:xfrm>
            <a:prstGeom prst="roundRect">
              <a:avLst>
                <a:gd name="adj" fmla="val 1736"/>
              </a:avLst>
            </a:prstGeom>
            <a:solidFill>
              <a:srgbClr val="272632"/>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自由: 形状 43"/>
            <p:cNvSpPr/>
            <p:nvPr/>
          </p:nvSpPr>
          <p:spPr>
            <a:xfrm>
              <a:off x="4998293" y="1828800"/>
              <a:ext cx="1784537" cy="3676650"/>
            </a:xfrm>
            <a:custGeom>
              <a:avLst/>
              <a:gdLst>
                <a:gd name="connsiteX0" fmla="*/ 38112 w 1784537"/>
                <a:gd name="connsiteY0" fmla="*/ 0 h 3676650"/>
                <a:gd name="connsiteX1" fmla="*/ 1784537 w 1784537"/>
                <a:gd name="connsiteY1" fmla="*/ 0 h 3676650"/>
                <a:gd name="connsiteX2" fmla="*/ 350520 w 1784537"/>
                <a:gd name="connsiteY2" fmla="*/ 3676650 h 3676650"/>
                <a:gd name="connsiteX3" fmla="*/ 38112 w 1784537"/>
                <a:gd name="connsiteY3" fmla="*/ 3676650 h 3676650"/>
                <a:gd name="connsiteX4" fmla="*/ 0 w 1784537"/>
                <a:gd name="connsiteY4" fmla="*/ 3638538 h 3676650"/>
                <a:gd name="connsiteX5" fmla="*/ 0 w 1784537"/>
                <a:gd name="connsiteY5" fmla="*/ 38112 h 3676650"/>
                <a:gd name="connsiteX6" fmla="*/ 38112 w 1784537"/>
                <a:gd name="connsiteY6" fmla="*/ 0 h 367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4537" h="3676650">
                  <a:moveTo>
                    <a:pt x="38112" y="0"/>
                  </a:moveTo>
                  <a:lnTo>
                    <a:pt x="1784537" y="0"/>
                  </a:lnTo>
                  <a:lnTo>
                    <a:pt x="350520" y="3676650"/>
                  </a:lnTo>
                  <a:lnTo>
                    <a:pt x="38112" y="3676650"/>
                  </a:lnTo>
                  <a:cubicBezTo>
                    <a:pt x="17063" y="3676650"/>
                    <a:pt x="0" y="3659587"/>
                    <a:pt x="0" y="3638538"/>
                  </a:cubicBezTo>
                  <a:lnTo>
                    <a:pt x="0" y="38112"/>
                  </a:lnTo>
                  <a:cubicBezTo>
                    <a:pt x="0" y="17063"/>
                    <a:pt x="17063" y="0"/>
                    <a:pt x="38112" y="0"/>
                  </a:cubicBezTo>
                  <a:close/>
                </a:path>
              </a:pathLst>
            </a:custGeom>
            <a:gradFill>
              <a:gsLst>
                <a:gs pos="0">
                  <a:schemeClr val="bg1">
                    <a:alpha val="18000"/>
                  </a:schemeClr>
                </a:gs>
                <a:gs pos="74000">
                  <a:schemeClr val="bg1">
                    <a:alpha val="0"/>
                  </a:schemeClr>
                </a:gs>
              </a:gsLst>
              <a:lin ang="3000000" scaled="0"/>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圆角 47"/>
          <p:cNvSpPr/>
          <p:nvPr/>
        </p:nvSpPr>
        <p:spPr>
          <a:xfrm>
            <a:off x="4991462" y="1828800"/>
            <a:ext cx="2195414" cy="3676650"/>
          </a:xfrm>
          <a:prstGeom prst="roundRect">
            <a:avLst>
              <a:gd name="adj" fmla="val 1736"/>
            </a:avLst>
          </a:prstGeom>
          <a:solidFill>
            <a:srgbClr val="E87E05"/>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5801404" y="3372529"/>
            <a:ext cx="589192" cy="589192"/>
            <a:chOff x="5391801" y="2218233"/>
            <a:chExt cx="589192" cy="589192"/>
          </a:xfrm>
        </p:grpSpPr>
        <p:sp>
          <p:nvSpPr>
            <p:cNvPr id="50" name="椭圆 49"/>
            <p:cNvSpPr/>
            <p:nvPr/>
          </p:nvSpPr>
          <p:spPr>
            <a:xfrm>
              <a:off x="5391801" y="2218233"/>
              <a:ext cx="589192" cy="589192"/>
            </a:xfrm>
            <a:prstGeom prst="ellipse">
              <a:avLst/>
            </a:prstGeom>
            <a:no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546890" y="2380154"/>
              <a:ext cx="265350" cy="265350"/>
            </a:xfrm>
            <a:prstGeom prst="ellipse">
              <a:avLst/>
            </a:pr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椭圆 53"/>
          <p:cNvSpPr/>
          <p:nvPr/>
        </p:nvSpPr>
        <p:spPr>
          <a:xfrm>
            <a:off x="5654040" y="3225165"/>
            <a:ext cx="883920" cy="883920"/>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399691" y="2972140"/>
            <a:ext cx="1389970" cy="1389970"/>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317106" y="4676071"/>
            <a:ext cx="1566098" cy="406794"/>
            <a:chOff x="5317106" y="4676071"/>
            <a:chExt cx="1566098" cy="406794"/>
          </a:xfrm>
        </p:grpSpPr>
        <p:sp>
          <p:nvSpPr>
            <p:cNvPr id="56" name="矩形: 圆角 55"/>
            <p:cNvSpPr/>
            <p:nvPr/>
          </p:nvSpPr>
          <p:spPr>
            <a:xfrm>
              <a:off x="5317106" y="4676071"/>
              <a:ext cx="1566098" cy="379416"/>
            </a:xfrm>
            <a:prstGeom prst="roundRect">
              <a:avLst>
                <a:gd name="adj" fmla="val 50000"/>
              </a:avLst>
            </a:prstGeom>
            <a:gradFill>
              <a:gsLst>
                <a:gs pos="0">
                  <a:srgbClr val="E5D369"/>
                </a:gs>
                <a:gs pos="49000">
                  <a:srgbClr val="F5A51D"/>
                </a:gs>
                <a:gs pos="100000">
                  <a:srgbClr val="E67700"/>
                </a:gs>
              </a:gsLst>
              <a:lin ang="2700000" scaled="0"/>
            </a:gradFill>
            <a:ln w="6350" cap="flat" cmpd="sng" algn="ctr">
              <a:gradFill>
                <a:gsLst>
                  <a:gs pos="0">
                    <a:schemeClr val="accent1">
                      <a:lumMod val="5000"/>
                      <a:lumOff val="95000"/>
                    </a:schemeClr>
                  </a:gs>
                  <a:gs pos="100000">
                    <a:schemeClr val="bg1"/>
                  </a:gs>
                </a:gsLst>
                <a:lin ang="5400000" scaled="1"/>
              </a:gradFill>
              <a:prstDash val="solid"/>
              <a:miter lim="800000"/>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09170" y="4682755"/>
              <a:ext cx="1373660" cy="400110"/>
            </a:xfrm>
            <a:prstGeom prst="rect">
              <a:avLst/>
            </a:prstGeom>
            <a:noFill/>
          </p:spPr>
          <p:txBody>
            <a:bodyPr vert="horz" wrap="square" rtlCol="0">
              <a:spAutoFit/>
            </a:bodyPr>
            <a:lstStyle/>
            <a:p>
              <a:pPr algn="ctr"/>
              <a:r>
                <a:rPr lang="zh-CN" altLang="en-US" sz="2000" dirty="0">
                  <a:solidFill>
                    <a:schemeClr val="bg1"/>
                  </a:solidFill>
                  <a:effectLst>
                    <a:outerShdw blurRad="50800" dist="38100" dir="2700000" algn="tl" rotWithShape="0">
                      <a:prstClr val="black">
                        <a:alpha val="40000"/>
                      </a:prstClr>
                    </a:outerShdw>
                  </a:effectLst>
                  <a:latin typeface="方正正黑简体" panose="02000000000000000000" pitchFamily="2" charset="-122"/>
                  <a:ea typeface="方正正黑简体" panose="02000000000000000000" pitchFamily="2" charset="-122"/>
                </a:rPr>
                <a:t>开始分析</a:t>
              </a:r>
            </a:p>
          </p:txBody>
        </p:sp>
      </p:grpSp>
      <p:grpSp>
        <p:nvGrpSpPr>
          <p:cNvPr id="3" name="组合 2"/>
          <p:cNvGrpSpPr/>
          <p:nvPr/>
        </p:nvGrpSpPr>
        <p:grpSpPr>
          <a:xfrm>
            <a:off x="3877495" y="1981898"/>
            <a:ext cx="860448" cy="860448"/>
            <a:chOff x="3877495" y="1981898"/>
            <a:chExt cx="860448" cy="860448"/>
          </a:xfrm>
        </p:grpSpPr>
        <p:sp>
          <p:nvSpPr>
            <p:cNvPr id="58" name="椭圆 938"/>
            <p:cNvSpPr/>
            <p:nvPr/>
          </p:nvSpPr>
          <p:spPr>
            <a:xfrm>
              <a:off x="3877495" y="1981898"/>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3932188" y="2088956"/>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S</a:t>
              </a:r>
              <a:endParaRPr lang="zh-CN" altLang="en-US" sz="3600" dirty="0">
                <a:solidFill>
                  <a:schemeClr val="bg1"/>
                </a:solidFill>
                <a:latin typeface="Impact" panose="020B0806030902050204" pitchFamily="34" charset="0"/>
              </a:endParaRPr>
            </a:p>
          </p:txBody>
        </p:sp>
      </p:grpSp>
      <p:grpSp>
        <p:nvGrpSpPr>
          <p:cNvPr id="5" name="组合 4"/>
          <p:cNvGrpSpPr/>
          <p:nvPr/>
        </p:nvGrpSpPr>
        <p:grpSpPr>
          <a:xfrm>
            <a:off x="7547745" y="1981898"/>
            <a:ext cx="860448" cy="860448"/>
            <a:chOff x="7547745" y="1981898"/>
            <a:chExt cx="860448" cy="860448"/>
          </a:xfrm>
        </p:grpSpPr>
        <p:sp>
          <p:nvSpPr>
            <p:cNvPr id="59" name="椭圆 938"/>
            <p:cNvSpPr/>
            <p:nvPr/>
          </p:nvSpPr>
          <p:spPr>
            <a:xfrm>
              <a:off x="7547745" y="1981898"/>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7602438" y="2088956"/>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W</a:t>
              </a:r>
              <a:endParaRPr lang="zh-CN" altLang="en-US" sz="3600" dirty="0">
                <a:solidFill>
                  <a:schemeClr val="bg1"/>
                </a:solidFill>
                <a:latin typeface="Impact" panose="020B0806030902050204" pitchFamily="34" charset="0"/>
              </a:endParaRPr>
            </a:p>
          </p:txBody>
        </p:sp>
      </p:grpSp>
      <p:grpSp>
        <p:nvGrpSpPr>
          <p:cNvPr id="6" name="组合 5"/>
          <p:cNvGrpSpPr/>
          <p:nvPr/>
        </p:nvGrpSpPr>
        <p:grpSpPr>
          <a:xfrm>
            <a:off x="3877495" y="4337736"/>
            <a:ext cx="860448" cy="860448"/>
            <a:chOff x="3877495" y="4337736"/>
            <a:chExt cx="860448" cy="860448"/>
          </a:xfrm>
        </p:grpSpPr>
        <p:sp>
          <p:nvSpPr>
            <p:cNvPr id="60" name="椭圆 938"/>
            <p:cNvSpPr/>
            <p:nvPr/>
          </p:nvSpPr>
          <p:spPr>
            <a:xfrm>
              <a:off x="3877495" y="4337736"/>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932188" y="4422364"/>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O</a:t>
              </a:r>
              <a:endParaRPr lang="zh-CN" altLang="en-US" sz="3600" dirty="0">
                <a:solidFill>
                  <a:schemeClr val="bg1"/>
                </a:solidFill>
                <a:latin typeface="Impact" panose="020B0806030902050204" pitchFamily="34" charset="0"/>
              </a:endParaRPr>
            </a:p>
          </p:txBody>
        </p:sp>
      </p:grpSp>
      <p:grpSp>
        <p:nvGrpSpPr>
          <p:cNvPr id="7" name="组合 6"/>
          <p:cNvGrpSpPr/>
          <p:nvPr/>
        </p:nvGrpSpPr>
        <p:grpSpPr>
          <a:xfrm>
            <a:off x="7547745" y="4337736"/>
            <a:ext cx="860448" cy="860448"/>
            <a:chOff x="7547745" y="4337736"/>
            <a:chExt cx="860448" cy="860448"/>
          </a:xfrm>
        </p:grpSpPr>
        <p:sp>
          <p:nvSpPr>
            <p:cNvPr id="61" name="椭圆 938"/>
            <p:cNvSpPr/>
            <p:nvPr/>
          </p:nvSpPr>
          <p:spPr>
            <a:xfrm>
              <a:off x="7547745" y="4337736"/>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7602438" y="4422364"/>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T</a:t>
              </a:r>
              <a:endParaRPr lang="zh-CN" altLang="en-US" sz="3600" dirty="0">
                <a:solidFill>
                  <a:schemeClr val="bg1"/>
                </a:solidFill>
                <a:latin typeface="Impact" panose="020B0806030902050204" pitchFamily="34" charset="0"/>
              </a:endParaRPr>
            </a:p>
          </p:txBody>
        </p:sp>
      </p:grpSp>
      <p:sp>
        <p:nvSpPr>
          <p:cNvPr id="67" name="文本框 66"/>
          <p:cNvSpPr txBox="1"/>
          <p:nvPr/>
        </p:nvSpPr>
        <p:spPr>
          <a:xfrm>
            <a:off x="874341" y="1829808"/>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a:t>
            </a:r>
          </a:p>
        </p:txBody>
      </p:sp>
      <p:sp>
        <p:nvSpPr>
          <p:cNvPr id="68" name="文本框 67"/>
          <p:cNvSpPr txBox="1"/>
          <p:nvPr/>
        </p:nvSpPr>
        <p:spPr>
          <a:xfrm>
            <a:off x="874341" y="2350076"/>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70" name="文本框 69"/>
          <p:cNvSpPr txBox="1"/>
          <p:nvPr/>
        </p:nvSpPr>
        <p:spPr>
          <a:xfrm>
            <a:off x="874341" y="4191634"/>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小标题三</a:t>
            </a:r>
          </a:p>
        </p:txBody>
      </p:sp>
      <p:sp>
        <p:nvSpPr>
          <p:cNvPr id="73" name="文本框 72"/>
          <p:cNvSpPr txBox="1"/>
          <p:nvPr/>
        </p:nvSpPr>
        <p:spPr>
          <a:xfrm>
            <a:off x="874341" y="4711902"/>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79" name="文本框 78"/>
          <p:cNvSpPr txBox="1"/>
          <p:nvPr/>
        </p:nvSpPr>
        <p:spPr>
          <a:xfrm>
            <a:off x="8559800" y="1829808"/>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a:t>
            </a:r>
          </a:p>
        </p:txBody>
      </p:sp>
      <p:sp>
        <p:nvSpPr>
          <p:cNvPr id="83" name="文本框 82"/>
          <p:cNvSpPr txBox="1"/>
          <p:nvPr/>
        </p:nvSpPr>
        <p:spPr>
          <a:xfrm>
            <a:off x="8559800" y="2350076"/>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87" name="文本框 86"/>
          <p:cNvSpPr txBox="1"/>
          <p:nvPr/>
        </p:nvSpPr>
        <p:spPr>
          <a:xfrm>
            <a:off x="8559800" y="4191634"/>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小标题四</a:t>
            </a:r>
          </a:p>
        </p:txBody>
      </p:sp>
      <p:sp>
        <p:nvSpPr>
          <p:cNvPr id="88" name="文本框 87"/>
          <p:cNvSpPr txBox="1"/>
          <p:nvPr/>
        </p:nvSpPr>
        <p:spPr>
          <a:xfrm>
            <a:off x="8559800" y="4711902"/>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89" name="椭圆 88"/>
          <p:cNvSpPr/>
          <p:nvPr/>
        </p:nvSpPr>
        <p:spPr>
          <a:xfrm>
            <a:off x="5820129" y="3398086"/>
            <a:ext cx="538078" cy="5380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78812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nodeType="with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50"/>
                                            <p:tgtEl>
                                              <p:spTgt spid="2"/>
                                            </p:tgtEl>
                                          </p:cBhvr>
                                        </p:animEffect>
                                      </p:childTnLst>
                                    </p:cTn>
                                  </p:par>
                                  <p:par>
                                    <p:cTn id="15" presetID="53" presetClass="entr" presetSubtype="16" fill="hold" nodeType="withEffect">
                                      <p:stCondLst>
                                        <p:cond delay="100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10" presetClass="entr" presetSubtype="0" fill="hold" grpId="0" nodeType="withEffect">
                                      <p:stCondLst>
                                        <p:cond delay="135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50"/>
                                            <p:tgtEl>
                                              <p:spTgt spid="89"/>
                                            </p:tgtEl>
                                          </p:cBhvr>
                                        </p:animEffect>
                                      </p:childTnLst>
                                    </p:cTn>
                                  </p:par>
                                  <p:par>
                                    <p:cTn id="23" presetID="6" presetClass="emph" presetSubtype="0" repeatCount="indefinite" autoRev="1" fill="hold" grpId="1" nodeType="withEffect">
                                      <p:stCondLst>
                                        <p:cond delay="1350"/>
                                      </p:stCondLst>
                                      <p:childTnLst>
                                        <p:animScale>
                                          <p:cBhvr>
                                            <p:cTn id="24" dur="150" fill="hold"/>
                                            <p:tgtEl>
                                              <p:spTgt spid="89"/>
                                            </p:tgtEl>
                                          </p:cBhvr>
                                          <p:by x="135000" y="135000"/>
                                        </p:animScale>
                                      </p:childTnLst>
                                    </p:cTn>
                                  </p:par>
                                  <p:par>
                                    <p:cTn id="25" presetID="49" presetClass="entr" presetSubtype="0" decel="100000" fill="hold" grpId="0" nodeType="withEffect">
                                      <p:stCondLst>
                                        <p:cond delay="135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 calcmode="lin" valueType="num">
                                          <p:cBhvr>
                                            <p:cTn id="29" dur="500" fill="hold"/>
                                            <p:tgtEl>
                                              <p:spTgt spid="54"/>
                                            </p:tgtEl>
                                            <p:attrNameLst>
                                              <p:attrName>style.rotation</p:attrName>
                                            </p:attrNameLst>
                                          </p:cBhvr>
                                          <p:tavLst>
                                            <p:tav tm="0">
                                              <p:val>
                                                <p:fltVal val="360"/>
                                              </p:val>
                                            </p:tav>
                                            <p:tav tm="100000">
                                              <p:val>
                                                <p:fltVal val="0"/>
                                              </p:val>
                                            </p:tav>
                                          </p:tavLst>
                                        </p:anim>
                                        <p:animEffect transition="in" filter="fade">
                                          <p:cBhvr>
                                            <p:cTn id="30" dur="500"/>
                                            <p:tgtEl>
                                              <p:spTgt spid="54"/>
                                            </p:tgtEl>
                                          </p:cBhvr>
                                        </p:animEffect>
                                      </p:childTnLst>
                                    </p:cTn>
                                  </p:par>
                                  <p:par>
                                    <p:cTn id="31" presetID="49" presetClass="entr" presetSubtype="0" decel="100000" fill="hold" grpId="0" nodeType="withEffect">
                                      <p:stCondLst>
                                        <p:cond delay="150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 calcmode="lin" valueType="num">
                                          <p:cBhvr>
                                            <p:cTn id="35" dur="500" fill="hold"/>
                                            <p:tgtEl>
                                              <p:spTgt spid="55"/>
                                            </p:tgtEl>
                                            <p:attrNameLst>
                                              <p:attrName>style.rotation</p:attrName>
                                            </p:attrNameLst>
                                          </p:cBhvr>
                                          <p:tavLst>
                                            <p:tav tm="0">
                                              <p:val>
                                                <p:fltVal val="360"/>
                                              </p:val>
                                            </p:tav>
                                            <p:tav tm="100000">
                                              <p:val>
                                                <p:fltVal val="0"/>
                                              </p:val>
                                            </p:tav>
                                          </p:tavLst>
                                        </p:anim>
                                        <p:animEffect transition="in" filter="fade">
                                          <p:cBhvr>
                                            <p:cTn id="36" dur="500"/>
                                            <p:tgtEl>
                                              <p:spTgt spid="55"/>
                                            </p:tgtEl>
                                          </p:cBhvr>
                                        </p:animEffect>
                                      </p:childTnLst>
                                    </p:cTn>
                                  </p:par>
                                  <p:par>
                                    <p:cTn id="37" presetID="49" presetClass="entr" presetSubtype="0" decel="100000" fill="hold" grpId="0" nodeType="withEffect">
                                      <p:stCondLst>
                                        <p:cond delay="200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par>
                                    <p:cTn id="43" presetID="49" presetClass="entr" presetSubtype="0" decel="10000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 calcmode="lin" valueType="num">
                                          <p:cBhvr>
                                            <p:cTn id="47" dur="500" fill="hold"/>
                                            <p:tgtEl>
                                              <p:spTgt spid="52"/>
                                            </p:tgtEl>
                                            <p:attrNameLst>
                                              <p:attrName>style.rotation</p:attrName>
                                            </p:attrNameLst>
                                          </p:cBhvr>
                                          <p:tavLst>
                                            <p:tav tm="0">
                                              <p:val>
                                                <p:fltVal val="360"/>
                                              </p:val>
                                            </p:tav>
                                            <p:tav tm="100000">
                                              <p:val>
                                                <p:fltVal val="0"/>
                                              </p:val>
                                            </p:tav>
                                          </p:tavLst>
                                        </p:anim>
                                        <p:animEffect transition="in" filter="fade">
                                          <p:cBhvr>
                                            <p:cTn id="48" dur="500"/>
                                            <p:tgtEl>
                                              <p:spTgt spid="52"/>
                                            </p:tgtEl>
                                          </p:cBhvr>
                                        </p:animEffect>
                                      </p:childTnLst>
                                    </p:cTn>
                                  </p:par>
                                  <p:par>
                                    <p:cTn id="49" presetID="8" presetClass="emph" presetSubtype="0" fill="hold" grpId="1" nodeType="withEffect">
                                      <p:stCondLst>
                                        <p:cond delay="1850"/>
                                      </p:stCondLst>
                                      <p:childTnLst>
                                        <p:animRot by="21600000">
                                          <p:cBhvr>
                                            <p:cTn id="50" dur="1000" fill="hold"/>
                                            <p:tgtEl>
                                              <p:spTgt spid="54"/>
                                            </p:tgtEl>
                                            <p:attrNameLst>
                                              <p:attrName>r</p:attrName>
                                            </p:attrNameLst>
                                          </p:cBhvr>
                                        </p:animRot>
                                      </p:childTnLst>
                                    </p:cTn>
                                  </p:par>
                                  <p:par>
                                    <p:cTn id="51" presetID="8" presetClass="emph" presetSubtype="0" fill="hold" grpId="1" nodeType="withEffect">
                                      <p:stCondLst>
                                        <p:cond delay="1950"/>
                                      </p:stCondLst>
                                      <p:childTnLst>
                                        <p:animRot by="-21600000">
                                          <p:cBhvr>
                                            <p:cTn id="52" dur="1000" fill="hold"/>
                                            <p:tgtEl>
                                              <p:spTgt spid="55"/>
                                            </p:tgtEl>
                                            <p:attrNameLst>
                                              <p:attrName>r</p:attrName>
                                            </p:attrNameLst>
                                          </p:cBhvr>
                                        </p:animRot>
                                      </p:childTnLst>
                                    </p:cTn>
                                  </p:par>
                                  <p:par>
                                    <p:cTn id="53" presetID="8" presetClass="emph" presetSubtype="0" repeatCount="indefinite" fill="hold" grpId="1" nodeType="withEffect">
                                      <p:stCondLst>
                                        <p:cond delay="2200"/>
                                      </p:stCondLst>
                                      <p:childTnLst>
                                        <p:animRot by="25200000">
                                          <p:cBhvr>
                                            <p:cTn id="54" dur="4000" fill="hold"/>
                                            <p:tgtEl>
                                              <p:spTgt spid="53"/>
                                            </p:tgtEl>
                                            <p:attrNameLst>
                                              <p:attrName>r</p:attrName>
                                            </p:attrNameLst>
                                          </p:cBhvr>
                                        </p:animRot>
                                      </p:childTnLst>
                                    </p:cTn>
                                  </p:par>
                                  <p:par>
                                    <p:cTn id="55" presetID="8" presetClass="emph" presetSubtype="0" repeatCount="indefinite" fill="hold" grpId="1" nodeType="withEffect">
                                      <p:stCondLst>
                                        <p:cond delay="2350"/>
                                      </p:stCondLst>
                                      <p:childTnLst>
                                        <p:animRot by="21600000">
                                          <p:cBhvr>
                                            <p:cTn id="56" dur="4000" fill="hold"/>
                                            <p:tgtEl>
                                              <p:spTgt spid="52"/>
                                            </p:tgtEl>
                                            <p:attrNameLst>
                                              <p:attrName>r</p:attrName>
                                            </p:attrNameLst>
                                          </p:cBhvr>
                                        </p:animRot>
                                      </p:childTnLst>
                                    </p:cTn>
                                  </p:par>
                                  <p:par>
                                    <p:cTn id="57" presetID="23" presetClass="entr" presetSubtype="16" fill="hold" nodeType="withEffect">
                                      <p:stCondLst>
                                        <p:cond delay="235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fltVal val="0"/>
                                              </p:val>
                                            </p:tav>
                                            <p:tav tm="100000">
                                              <p:val>
                                                <p:strVal val="#ppt_w"/>
                                              </p:val>
                                            </p:tav>
                                          </p:tavLst>
                                        </p:anim>
                                        <p:anim calcmode="lin" valueType="num">
                                          <p:cBhvr>
                                            <p:cTn id="60" dur="1000" fill="hold"/>
                                            <p:tgtEl>
                                              <p:spTgt spid="3"/>
                                            </p:tgtEl>
                                            <p:attrNameLst>
                                              <p:attrName>ppt_h</p:attrName>
                                            </p:attrNameLst>
                                          </p:cBhvr>
                                          <p:tavLst>
                                            <p:tav tm="0">
                                              <p:val>
                                                <p:fltVal val="0"/>
                                              </p:val>
                                            </p:tav>
                                            <p:tav tm="100000">
                                              <p:val>
                                                <p:strVal val="#ppt_h"/>
                                              </p:val>
                                            </p:tav>
                                          </p:tavLst>
                                        </p:anim>
                                      </p:childTnLst>
                                    </p:cTn>
                                  </p:par>
                                  <p:par>
                                    <p:cTn id="61" presetID="37" presetClass="path" presetSubtype="0" decel="65000" fill="hold" nodeType="withEffect">
                                      <p:stCondLst>
                                        <p:cond delay="2350"/>
                                      </p:stCondLst>
                                      <p:childTnLst>
                                        <p:animMotion origin="layout" path="M -0.00053 -3.7037E-7 C -0.03972 0.08935 0.03398 0.27361 0.14648 0.18843 " pathEditMode="relative" rAng="0" ptsTypes="AA">
                                          <p:cBhvr>
                                            <p:cTn id="62" dur="1000" spd="-100000" fill="hold"/>
                                            <p:tgtEl>
                                              <p:spTgt spid="3"/>
                                            </p:tgtEl>
                                            <p:attrNameLst>
                                              <p:attrName>ppt_x</p:attrName>
                                              <p:attrName>ppt_y</p:attrName>
                                            </p:attrNameLst>
                                          </p:cBhvr>
                                          <p:rCtr x="6823" y="10509"/>
                                        </p:animMotion>
                                      </p:childTnLst>
                                    </p:cTn>
                                  </p:par>
                                  <p:par>
                                    <p:cTn id="63" presetID="10" presetClass="entr" presetSubtype="0" fill="hold" grpId="0" nodeType="withEffect">
                                      <p:stCondLst>
                                        <p:cond delay="3300"/>
                                      </p:stCondLst>
                                      <p:iterate type="lt">
                                        <p:tmPct val="6667"/>
                                      </p:iterate>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3" presetClass="entr" presetSubtype="16" fill="hold" grpId="0" nodeType="withEffect">
                                      <p:stCondLst>
                                        <p:cond delay="3900"/>
                                      </p:stCondLst>
                                      <p:iterate type="lt">
                                        <p:tmPct val="8000"/>
                                      </p:iterate>
                                      <p:childTnLst>
                                        <p:set>
                                          <p:cBhvr>
                                            <p:cTn id="67" dur="1" fill="hold">
                                              <p:stCondLst>
                                                <p:cond delay="0"/>
                                              </p:stCondLst>
                                            </p:cTn>
                                            <p:tgtEl>
                                              <p:spTgt spid="68"/>
                                            </p:tgtEl>
                                            <p:attrNameLst>
                                              <p:attrName>style.visibility</p:attrName>
                                            </p:attrNameLst>
                                          </p:cBhvr>
                                          <p:to>
                                            <p:strVal val="visible"/>
                                          </p:to>
                                        </p:set>
                                        <p:anim calcmode="lin" valueType="num">
                                          <p:cBhvr>
                                            <p:cTn id="68" dur="500" fill="hold"/>
                                            <p:tgtEl>
                                              <p:spTgt spid="68"/>
                                            </p:tgtEl>
                                            <p:attrNameLst>
                                              <p:attrName>ppt_w</p:attrName>
                                            </p:attrNameLst>
                                          </p:cBhvr>
                                          <p:tavLst>
                                            <p:tav tm="0">
                                              <p:val>
                                                <p:fltVal val="0"/>
                                              </p:val>
                                            </p:tav>
                                            <p:tav tm="100000">
                                              <p:val>
                                                <p:strVal val="#ppt_w"/>
                                              </p:val>
                                            </p:tav>
                                          </p:tavLst>
                                        </p:anim>
                                        <p:anim calcmode="lin" valueType="num">
                                          <p:cBhvr>
                                            <p:cTn id="69" dur="500" fill="hold"/>
                                            <p:tgtEl>
                                              <p:spTgt spid="6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5250"/>
                                      </p:stCondLst>
                                      <p:childTnLst>
                                        <p:set>
                                          <p:cBhvr>
                                            <p:cTn id="71" dur="1" fill="hold">
                                              <p:stCondLst>
                                                <p:cond delay="0"/>
                                              </p:stCondLst>
                                            </p:cTn>
                                            <p:tgtEl>
                                              <p:spTgt spid="5"/>
                                            </p:tgtEl>
                                            <p:attrNameLst>
                                              <p:attrName>style.visibility</p:attrName>
                                            </p:attrNameLst>
                                          </p:cBhvr>
                                          <p:to>
                                            <p:strVal val="visible"/>
                                          </p:to>
                                        </p:set>
                                        <p:anim calcmode="lin" valueType="num">
                                          <p:cBhvr>
                                            <p:cTn id="72" dur="1000" fill="hold"/>
                                            <p:tgtEl>
                                              <p:spTgt spid="5"/>
                                            </p:tgtEl>
                                            <p:attrNameLst>
                                              <p:attrName>ppt_w</p:attrName>
                                            </p:attrNameLst>
                                          </p:cBhvr>
                                          <p:tavLst>
                                            <p:tav tm="0">
                                              <p:val>
                                                <p:fltVal val="0"/>
                                              </p:val>
                                            </p:tav>
                                            <p:tav tm="100000">
                                              <p:val>
                                                <p:strVal val="#ppt_w"/>
                                              </p:val>
                                            </p:tav>
                                          </p:tavLst>
                                        </p:anim>
                                        <p:anim calcmode="lin" valueType="num">
                                          <p:cBhvr>
                                            <p:cTn id="73" dur="1000" fill="hold"/>
                                            <p:tgtEl>
                                              <p:spTgt spid="5"/>
                                            </p:tgtEl>
                                            <p:attrNameLst>
                                              <p:attrName>ppt_h</p:attrName>
                                            </p:attrNameLst>
                                          </p:cBhvr>
                                          <p:tavLst>
                                            <p:tav tm="0">
                                              <p:val>
                                                <p:fltVal val="0"/>
                                              </p:val>
                                            </p:tav>
                                            <p:tav tm="100000">
                                              <p:val>
                                                <p:strVal val="#ppt_h"/>
                                              </p:val>
                                            </p:tav>
                                          </p:tavLst>
                                        </p:anim>
                                      </p:childTnLst>
                                    </p:cTn>
                                  </p:par>
                                  <p:par>
                                    <p:cTn id="74" presetID="37" presetClass="path" presetSubtype="0" accel="35000" decel="65000" fill="hold" nodeType="withEffect">
                                      <p:stCondLst>
                                        <p:cond delay="5250"/>
                                      </p:stCondLst>
                                      <p:childTnLst>
                                        <p:animMotion origin="layout" path="M -0.00013 -0.00069 C -0.09401 -0.13495 -0.17617 0.10625 -0.15469 0.18843 " pathEditMode="relative" rAng="0" ptsTypes="AA">
                                          <p:cBhvr>
                                            <p:cTn id="75" dur="1000" spd="-100000" fill="hold"/>
                                            <p:tgtEl>
                                              <p:spTgt spid="5"/>
                                            </p:tgtEl>
                                            <p:attrNameLst>
                                              <p:attrName>ppt_x</p:attrName>
                                              <p:attrName>ppt_y</p:attrName>
                                            </p:attrNameLst>
                                          </p:cBhvr>
                                          <p:rCtr x="-7904" y="7454"/>
                                        </p:animMotion>
                                      </p:childTnLst>
                                    </p:cTn>
                                  </p:par>
                                  <p:par>
                                    <p:cTn id="76" presetID="10" presetClass="entr" presetSubtype="0" fill="hold" grpId="0" nodeType="withEffect">
                                      <p:stCondLst>
                                        <p:cond delay="6200"/>
                                      </p:stCondLst>
                                      <p:iterate type="lt">
                                        <p:tmPct val="6667"/>
                                      </p:iterate>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23" presetClass="entr" presetSubtype="16" fill="hold" grpId="0" nodeType="withEffect">
                                      <p:stCondLst>
                                        <p:cond delay="6800"/>
                                      </p:stCondLst>
                                      <p:iterate type="lt">
                                        <p:tmPct val="8000"/>
                                      </p:iterate>
                                      <p:childTnLst>
                                        <p:set>
                                          <p:cBhvr>
                                            <p:cTn id="80" dur="1"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fltVal val="0"/>
                                              </p:val>
                                            </p:tav>
                                            <p:tav tm="100000">
                                              <p:val>
                                                <p:strVal val="#ppt_w"/>
                                              </p:val>
                                            </p:tav>
                                          </p:tavLst>
                                        </p:anim>
                                        <p:anim calcmode="lin" valueType="num">
                                          <p:cBhvr>
                                            <p:cTn id="82" dur="500" fill="hold"/>
                                            <p:tgtEl>
                                              <p:spTgt spid="83"/>
                                            </p:tgtEl>
                                            <p:attrNameLst>
                                              <p:attrName>ppt_h</p:attrName>
                                            </p:attrNameLst>
                                          </p:cBhvr>
                                          <p:tavLst>
                                            <p:tav tm="0">
                                              <p:val>
                                                <p:fltVal val="0"/>
                                              </p:val>
                                            </p:tav>
                                            <p:tav tm="100000">
                                              <p:val>
                                                <p:strVal val="#ppt_h"/>
                                              </p:val>
                                            </p:tav>
                                          </p:tavLst>
                                        </p:anim>
                                      </p:childTnLst>
                                    </p:cTn>
                                  </p:par>
                                  <p:par>
                                    <p:cTn id="83" presetID="23" presetClass="entr" presetSubtype="16" fill="hold" nodeType="withEffect">
                                      <p:stCondLst>
                                        <p:cond delay="810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childTnLst>
                                    </p:cTn>
                                  </p:par>
                                  <p:par>
                                    <p:cTn id="87" presetID="37" presetClass="path" presetSubtype="0" accel="35000" decel="65000" fill="hold" nodeType="withEffect">
                                      <p:stCondLst>
                                        <p:cond delay="8100"/>
                                      </p:stCondLst>
                                      <p:childTnLst>
                                        <p:animMotion origin="layout" path="M -0.00079 -0.00093 C 0.02278 0.14329 0.16796 -0.01945 0.14596 -0.16088 " pathEditMode="relative" rAng="0" ptsTypes="AA">
                                          <p:cBhvr>
                                            <p:cTn id="88" dur="1000" spd="-100000" fill="hold"/>
                                            <p:tgtEl>
                                              <p:spTgt spid="6"/>
                                            </p:tgtEl>
                                            <p:attrNameLst>
                                              <p:attrName>ppt_x</p:attrName>
                                              <p:attrName>ppt_y</p:attrName>
                                            </p:attrNameLst>
                                          </p:cBhvr>
                                          <p:rCtr x="7448" y="-5185"/>
                                        </p:animMotion>
                                      </p:childTnLst>
                                    </p:cTn>
                                  </p:par>
                                  <p:par>
                                    <p:cTn id="89" presetID="10" presetClass="entr" presetSubtype="0" fill="hold" grpId="0" nodeType="withEffect">
                                      <p:stCondLst>
                                        <p:cond delay="9050"/>
                                      </p:stCondLst>
                                      <p:iterate type="lt">
                                        <p:tmPct val="6667"/>
                                      </p:iterate>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23" presetClass="entr" presetSubtype="16" fill="hold" grpId="0" nodeType="withEffect">
                                      <p:stCondLst>
                                        <p:cond delay="9650"/>
                                      </p:stCondLst>
                                      <p:iterate type="lt">
                                        <p:tmPct val="8000"/>
                                      </p:iterate>
                                      <p:childTnLst>
                                        <p:set>
                                          <p:cBhvr>
                                            <p:cTn id="93" dur="1" fill="hold">
                                              <p:stCondLst>
                                                <p:cond delay="0"/>
                                              </p:stCondLst>
                                            </p:cTn>
                                            <p:tgtEl>
                                              <p:spTgt spid="73"/>
                                            </p:tgtEl>
                                            <p:attrNameLst>
                                              <p:attrName>style.visibility</p:attrName>
                                            </p:attrNameLst>
                                          </p:cBhvr>
                                          <p:to>
                                            <p:strVal val="visible"/>
                                          </p:to>
                                        </p:set>
                                        <p:anim calcmode="lin" valueType="num">
                                          <p:cBhvr>
                                            <p:cTn id="94" dur="500" fill="hold"/>
                                            <p:tgtEl>
                                              <p:spTgt spid="73"/>
                                            </p:tgtEl>
                                            <p:attrNameLst>
                                              <p:attrName>ppt_w</p:attrName>
                                            </p:attrNameLst>
                                          </p:cBhvr>
                                          <p:tavLst>
                                            <p:tav tm="0">
                                              <p:val>
                                                <p:fltVal val="0"/>
                                              </p:val>
                                            </p:tav>
                                            <p:tav tm="100000">
                                              <p:val>
                                                <p:strVal val="#ppt_w"/>
                                              </p:val>
                                            </p:tav>
                                          </p:tavLst>
                                        </p:anim>
                                        <p:anim calcmode="lin" valueType="num">
                                          <p:cBhvr>
                                            <p:cTn id="95" dur="500" fill="hold"/>
                                            <p:tgtEl>
                                              <p:spTgt spid="73"/>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10900"/>
                                      </p:stCondLst>
                                      <p:childTnLst>
                                        <p:set>
                                          <p:cBhvr>
                                            <p:cTn id="97" dur="1" fill="hold">
                                              <p:stCondLst>
                                                <p:cond delay="0"/>
                                              </p:stCondLst>
                                            </p:cTn>
                                            <p:tgtEl>
                                              <p:spTgt spid="7"/>
                                            </p:tgtEl>
                                            <p:attrNameLst>
                                              <p:attrName>style.visibility</p:attrName>
                                            </p:attrNameLst>
                                          </p:cBhvr>
                                          <p:to>
                                            <p:strVal val="visible"/>
                                          </p:to>
                                        </p:set>
                                        <p:anim calcmode="lin" valueType="num">
                                          <p:cBhvr>
                                            <p:cTn id="98" dur="1000" fill="hold"/>
                                            <p:tgtEl>
                                              <p:spTgt spid="7"/>
                                            </p:tgtEl>
                                            <p:attrNameLst>
                                              <p:attrName>ppt_w</p:attrName>
                                            </p:attrNameLst>
                                          </p:cBhvr>
                                          <p:tavLst>
                                            <p:tav tm="0">
                                              <p:val>
                                                <p:fltVal val="0"/>
                                              </p:val>
                                            </p:tav>
                                            <p:tav tm="100000">
                                              <p:val>
                                                <p:strVal val="#ppt_w"/>
                                              </p:val>
                                            </p:tav>
                                          </p:tavLst>
                                        </p:anim>
                                        <p:anim calcmode="lin" valueType="num">
                                          <p:cBhvr>
                                            <p:cTn id="99" dur="1000" fill="hold"/>
                                            <p:tgtEl>
                                              <p:spTgt spid="7"/>
                                            </p:tgtEl>
                                            <p:attrNameLst>
                                              <p:attrName>ppt_h</p:attrName>
                                            </p:attrNameLst>
                                          </p:cBhvr>
                                          <p:tavLst>
                                            <p:tav tm="0">
                                              <p:val>
                                                <p:fltVal val="0"/>
                                              </p:val>
                                            </p:tav>
                                            <p:tav tm="100000">
                                              <p:val>
                                                <p:strVal val="#ppt_h"/>
                                              </p:val>
                                            </p:tav>
                                          </p:tavLst>
                                        </p:anim>
                                      </p:childTnLst>
                                    </p:cTn>
                                  </p:par>
                                  <p:par>
                                    <p:cTn id="100" presetID="37" presetClass="path" presetSubtype="0" accel="35000" decel="65000" fill="hold" nodeType="withEffect">
                                      <p:stCondLst>
                                        <p:cond delay="10900"/>
                                      </p:stCondLst>
                                      <p:childTnLst>
                                        <p:animMotion origin="layout" path="M -0.00026 1.11111E-6 C 0.0358 -0.16991 -0.05977 -0.22755 -0.153 -0.15 " pathEditMode="relative" rAng="0" ptsTypes="AA">
                                          <p:cBhvr>
                                            <p:cTn id="101" dur="1000" spd="-100000" fill="hold"/>
                                            <p:tgtEl>
                                              <p:spTgt spid="7"/>
                                            </p:tgtEl>
                                            <p:attrNameLst>
                                              <p:attrName>ppt_x</p:attrName>
                                              <p:attrName>ppt_y</p:attrName>
                                            </p:attrNameLst>
                                          </p:cBhvr>
                                          <p:rCtr x="-7253" y="-9190"/>
                                        </p:animMotion>
                                      </p:childTnLst>
                                    </p:cTn>
                                  </p:par>
                                  <p:par>
                                    <p:cTn id="102" presetID="10" presetClass="entr" presetSubtype="0" fill="hold" grpId="0" nodeType="withEffect">
                                      <p:stCondLst>
                                        <p:cond delay="11850"/>
                                      </p:stCondLst>
                                      <p:iterate type="lt">
                                        <p:tmPct val="6667"/>
                                      </p:iterate>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23" presetClass="entr" presetSubtype="16" fill="hold" grpId="0" nodeType="withEffect">
                                      <p:stCondLst>
                                        <p:cond delay="12450"/>
                                      </p:stCondLst>
                                      <p:iterate type="lt">
                                        <p:tmPct val="8000"/>
                                      </p:iterate>
                                      <p:childTnLst>
                                        <p:set>
                                          <p:cBhvr>
                                            <p:cTn id="106" dur="1" fill="hold">
                                              <p:stCondLst>
                                                <p:cond delay="0"/>
                                              </p:stCondLst>
                                            </p:cTn>
                                            <p:tgtEl>
                                              <p:spTgt spid="88"/>
                                            </p:tgtEl>
                                            <p:attrNameLst>
                                              <p:attrName>style.visibility</p:attrName>
                                            </p:attrNameLst>
                                          </p:cBhvr>
                                          <p:to>
                                            <p:strVal val="visible"/>
                                          </p:to>
                                        </p:set>
                                        <p:anim calcmode="lin" valueType="num">
                                          <p:cBhvr>
                                            <p:cTn id="107" dur="500" fill="hold"/>
                                            <p:tgtEl>
                                              <p:spTgt spid="88"/>
                                            </p:tgtEl>
                                            <p:attrNameLst>
                                              <p:attrName>ppt_w</p:attrName>
                                            </p:attrNameLst>
                                          </p:cBhvr>
                                          <p:tavLst>
                                            <p:tav tm="0">
                                              <p:val>
                                                <p:fltVal val="0"/>
                                              </p:val>
                                            </p:tav>
                                            <p:tav tm="100000">
                                              <p:val>
                                                <p:strVal val="#ppt_w"/>
                                              </p:val>
                                            </p:tav>
                                          </p:tavLst>
                                        </p:anim>
                                        <p:anim calcmode="lin" valueType="num">
                                          <p:cBhvr>
                                            <p:cTn id="108"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48" grpId="0" animBg="1"/>
          <p:bldP spid="54" grpId="0" animBg="1"/>
          <p:bldP spid="54" grpId="1" animBg="1"/>
          <p:bldP spid="55" grpId="0" animBg="1"/>
          <p:bldP spid="55" grpId="1" animBg="1"/>
          <p:bldP spid="67" grpId="0"/>
          <p:bldP spid="68" grpId="0"/>
          <p:bldP spid="70" grpId="0"/>
          <p:bldP spid="73" grpId="0"/>
          <p:bldP spid="79" grpId="0"/>
          <p:bldP spid="83" grpId="0"/>
          <p:bldP spid="87" grpId="0"/>
          <p:bldP spid="88" grpId="0"/>
          <p:bldP spid="89" grpId="0" animBg="1"/>
          <p:bldP spid="8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nodeType="with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50"/>
                                            <p:tgtEl>
                                              <p:spTgt spid="2"/>
                                            </p:tgtEl>
                                          </p:cBhvr>
                                        </p:animEffect>
                                      </p:childTnLst>
                                    </p:cTn>
                                  </p:par>
                                  <p:par>
                                    <p:cTn id="15" presetID="53" presetClass="entr" presetSubtype="16" fill="hold" nodeType="withEffect">
                                      <p:stCondLst>
                                        <p:cond delay="100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10" presetClass="entr" presetSubtype="0" fill="hold" grpId="0" nodeType="withEffect">
                                      <p:stCondLst>
                                        <p:cond delay="135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50"/>
                                            <p:tgtEl>
                                              <p:spTgt spid="89"/>
                                            </p:tgtEl>
                                          </p:cBhvr>
                                        </p:animEffect>
                                      </p:childTnLst>
                                    </p:cTn>
                                  </p:par>
                                  <p:par>
                                    <p:cTn id="23" presetID="6" presetClass="emph" presetSubtype="0" repeatCount="indefinite" autoRev="1" fill="hold" grpId="1" nodeType="withEffect">
                                      <p:stCondLst>
                                        <p:cond delay="1350"/>
                                      </p:stCondLst>
                                      <p:childTnLst>
                                        <p:animScale>
                                          <p:cBhvr>
                                            <p:cTn id="24" dur="150" fill="hold"/>
                                            <p:tgtEl>
                                              <p:spTgt spid="89"/>
                                            </p:tgtEl>
                                          </p:cBhvr>
                                          <p:by x="135000" y="135000"/>
                                        </p:animScale>
                                      </p:childTnLst>
                                    </p:cTn>
                                  </p:par>
                                  <p:par>
                                    <p:cTn id="25" presetID="49" presetClass="entr" presetSubtype="0" decel="100000" fill="hold" grpId="0" nodeType="withEffect">
                                      <p:stCondLst>
                                        <p:cond delay="135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 calcmode="lin" valueType="num">
                                          <p:cBhvr>
                                            <p:cTn id="29" dur="500" fill="hold"/>
                                            <p:tgtEl>
                                              <p:spTgt spid="54"/>
                                            </p:tgtEl>
                                            <p:attrNameLst>
                                              <p:attrName>style.rotation</p:attrName>
                                            </p:attrNameLst>
                                          </p:cBhvr>
                                          <p:tavLst>
                                            <p:tav tm="0">
                                              <p:val>
                                                <p:fltVal val="360"/>
                                              </p:val>
                                            </p:tav>
                                            <p:tav tm="100000">
                                              <p:val>
                                                <p:fltVal val="0"/>
                                              </p:val>
                                            </p:tav>
                                          </p:tavLst>
                                        </p:anim>
                                        <p:animEffect transition="in" filter="fade">
                                          <p:cBhvr>
                                            <p:cTn id="30" dur="500"/>
                                            <p:tgtEl>
                                              <p:spTgt spid="54"/>
                                            </p:tgtEl>
                                          </p:cBhvr>
                                        </p:animEffect>
                                      </p:childTnLst>
                                    </p:cTn>
                                  </p:par>
                                  <p:par>
                                    <p:cTn id="31" presetID="49" presetClass="entr" presetSubtype="0" decel="100000" fill="hold" grpId="0" nodeType="withEffect">
                                      <p:stCondLst>
                                        <p:cond delay="150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 calcmode="lin" valueType="num">
                                          <p:cBhvr>
                                            <p:cTn id="35" dur="500" fill="hold"/>
                                            <p:tgtEl>
                                              <p:spTgt spid="55"/>
                                            </p:tgtEl>
                                            <p:attrNameLst>
                                              <p:attrName>style.rotation</p:attrName>
                                            </p:attrNameLst>
                                          </p:cBhvr>
                                          <p:tavLst>
                                            <p:tav tm="0">
                                              <p:val>
                                                <p:fltVal val="360"/>
                                              </p:val>
                                            </p:tav>
                                            <p:tav tm="100000">
                                              <p:val>
                                                <p:fltVal val="0"/>
                                              </p:val>
                                            </p:tav>
                                          </p:tavLst>
                                        </p:anim>
                                        <p:animEffect transition="in" filter="fade">
                                          <p:cBhvr>
                                            <p:cTn id="36" dur="500"/>
                                            <p:tgtEl>
                                              <p:spTgt spid="55"/>
                                            </p:tgtEl>
                                          </p:cBhvr>
                                        </p:animEffect>
                                      </p:childTnLst>
                                    </p:cTn>
                                  </p:par>
                                  <p:par>
                                    <p:cTn id="37" presetID="49" presetClass="entr" presetSubtype="0" decel="100000" fill="hold" grpId="0" nodeType="withEffect">
                                      <p:stCondLst>
                                        <p:cond delay="200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par>
                                    <p:cTn id="43" presetID="49" presetClass="entr" presetSubtype="0" decel="10000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 calcmode="lin" valueType="num">
                                          <p:cBhvr>
                                            <p:cTn id="47" dur="500" fill="hold"/>
                                            <p:tgtEl>
                                              <p:spTgt spid="52"/>
                                            </p:tgtEl>
                                            <p:attrNameLst>
                                              <p:attrName>style.rotation</p:attrName>
                                            </p:attrNameLst>
                                          </p:cBhvr>
                                          <p:tavLst>
                                            <p:tav tm="0">
                                              <p:val>
                                                <p:fltVal val="360"/>
                                              </p:val>
                                            </p:tav>
                                            <p:tav tm="100000">
                                              <p:val>
                                                <p:fltVal val="0"/>
                                              </p:val>
                                            </p:tav>
                                          </p:tavLst>
                                        </p:anim>
                                        <p:animEffect transition="in" filter="fade">
                                          <p:cBhvr>
                                            <p:cTn id="48" dur="500"/>
                                            <p:tgtEl>
                                              <p:spTgt spid="52"/>
                                            </p:tgtEl>
                                          </p:cBhvr>
                                        </p:animEffect>
                                      </p:childTnLst>
                                    </p:cTn>
                                  </p:par>
                                  <p:par>
                                    <p:cTn id="49" presetID="8" presetClass="emph" presetSubtype="0" fill="hold" grpId="1" nodeType="withEffect">
                                      <p:stCondLst>
                                        <p:cond delay="1850"/>
                                      </p:stCondLst>
                                      <p:childTnLst>
                                        <p:animRot by="21600000">
                                          <p:cBhvr>
                                            <p:cTn id="50" dur="1000" fill="hold"/>
                                            <p:tgtEl>
                                              <p:spTgt spid="54"/>
                                            </p:tgtEl>
                                            <p:attrNameLst>
                                              <p:attrName>r</p:attrName>
                                            </p:attrNameLst>
                                          </p:cBhvr>
                                        </p:animRot>
                                      </p:childTnLst>
                                    </p:cTn>
                                  </p:par>
                                  <p:par>
                                    <p:cTn id="51" presetID="8" presetClass="emph" presetSubtype="0" fill="hold" grpId="1" nodeType="withEffect">
                                      <p:stCondLst>
                                        <p:cond delay="1950"/>
                                      </p:stCondLst>
                                      <p:childTnLst>
                                        <p:animRot by="-21600000">
                                          <p:cBhvr>
                                            <p:cTn id="52" dur="1000" fill="hold"/>
                                            <p:tgtEl>
                                              <p:spTgt spid="55"/>
                                            </p:tgtEl>
                                            <p:attrNameLst>
                                              <p:attrName>r</p:attrName>
                                            </p:attrNameLst>
                                          </p:cBhvr>
                                        </p:animRot>
                                      </p:childTnLst>
                                    </p:cTn>
                                  </p:par>
                                  <p:par>
                                    <p:cTn id="53" presetID="8" presetClass="emph" presetSubtype="0" repeatCount="indefinite" fill="hold" grpId="1" nodeType="withEffect">
                                      <p:stCondLst>
                                        <p:cond delay="2200"/>
                                      </p:stCondLst>
                                      <p:childTnLst>
                                        <p:animRot by="25200000">
                                          <p:cBhvr>
                                            <p:cTn id="54" dur="4000" fill="hold"/>
                                            <p:tgtEl>
                                              <p:spTgt spid="53"/>
                                            </p:tgtEl>
                                            <p:attrNameLst>
                                              <p:attrName>r</p:attrName>
                                            </p:attrNameLst>
                                          </p:cBhvr>
                                        </p:animRot>
                                      </p:childTnLst>
                                    </p:cTn>
                                  </p:par>
                                  <p:par>
                                    <p:cTn id="55" presetID="8" presetClass="emph" presetSubtype="0" repeatCount="indefinite" fill="hold" grpId="1" nodeType="withEffect">
                                      <p:stCondLst>
                                        <p:cond delay="2350"/>
                                      </p:stCondLst>
                                      <p:childTnLst>
                                        <p:animRot by="21600000">
                                          <p:cBhvr>
                                            <p:cTn id="56" dur="4000" fill="hold"/>
                                            <p:tgtEl>
                                              <p:spTgt spid="52"/>
                                            </p:tgtEl>
                                            <p:attrNameLst>
                                              <p:attrName>r</p:attrName>
                                            </p:attrNameLst>
                                          </p:cBhvr>
                                        </p:animRot>
                                      </p:childTnLst>
                                    </p:cTn>
                                  </p:par>
                                  <p:par>
                                    <p:cTn id="57" presetID="23" presetClass="entr" presetSubtype="16" fill="hold" nodeType="withEffect">
                                      <p:stCondLst>
                                        <p:cond delay="235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fltVal val="0"/>
                                              </p:val>
                                            </p:tav>
                                            <p:tav tm="100000">
                                              <p:val>
                                                <p:strVal val="#ppt_w"/>
                                              </p:val>
                                            </p:tav>
                                          </p:tavLst>
                                        </p:anim>
                                        <p:anim calcmode="lin" valueType="num">
                                          <p:cBhvr>
                                            <p:cTn id="60" dur="1000" fill="hold"/>
                                            <p:tgtEl>
                                              <p:spTgt spid="3"/>
                                            </p:tgtEl>
                                            <p:attrNameLst>
                                              <p:attrName>ppt_h</p:attrName>
                                            </p:attrNameLst>
                                          </p:cBhvr>
                                          <p:tavLst>
                                            <p:tav tm="0">
                                              <p:val>
                                                <p:fltVal val="0"/>
                                              </p:val>
                                            </p:tav>
                                            <p:tav tm="100000">
                                              <p:val>
                                                <p:strVal val="#ppt_h"/>
                                              </p:val>
                                            </p:tav>
                                          </p:tavLst>
                                        </p:anim>
                                      </p:childTnLst>
                                    </p:cTn>
                                  </p:par>
                                  <p:par>
                                    <p:cTn id="61" presetID="37" presetClass="path" presetSubtype="0" decel="65000" fill="hold" nodeType="withEffect">
                                      <p:stCondLst>
                                        <p:cond delay="2350"/>
                                      </p:stCondLst>
                                      <p:childTnLst>
                                        <p:animMotion origin="layout" path="M -0.00053 -3.7037E-7 C -0.03972 0.08935 0.03398 0.27361 0.14648 0.18843 " pathEditMode="relative" rAng="0" ptsTypes="AA">
                                          <p:cBhvr>
                                            <p:cTn id="62" dur="1000" spd="-100000" fill="hold"/>
                                            <p:tgtEl>
                                              <p:spTgt spid="3"/>
                                            </p:tgtEl>
                                            <p:attrNameLst>
                                              <p:attrName>ppt_x</p:attrName>
                                              <p:attrName>ppt_y</p:attrName>
                                            </p:attrNameLst>
                                          </p:cBhvr>
                                          <p:rCtr x="6823" y="10509"/>
                                        </p:animMotion>
                                      </p:childTnLst>
                                    </p:cTn>
                                  </p:par>
                                  <p:par>
                                    <p:cTn id="63" presetID="10" presetClass="entr" presetSubtype="0" fill="hold" grpId="0" nodeType="withEffect">
                                      <p:stCondLst>
                                        <p:cond delay="3300"/>
                                      </p:stCondLst>
                                      <p:iterate type="lt">
                                        <p:tmPct val="6667"/>
                                      </p:iterate>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3" presetClass="entr" presetSubtype="16" fill="hold" grpId="0" nodeType="withEffect">
                                      <p:stCondLst>
                                        <p:cond delay="3900"/>
                                      </p:stCondLst>
                                      <p:iterate type="lt">
                                        <p:tmPct val="8000"/>
                                      </p:iterate>
                                      <p:childTnLst>
                                        <p:set>
                                          <p:cBhvr>
                                            <p:cTn id="67" dur="1" fill="hold">
                                              <p:stCondLst>
                                                <p:cond delay="0"/>
                                              </p:stCondLst>
                                            </p:cTn>
                                            <p:tgtEl>
                                              <p:spTgt spid="68"/>
                                            </p:tgtEl>
                                            <p:attrNameLst>
                                              <p:attrName>style.visibility</p:attrName>
                                            </p:attrNameLst>
                                          </p:cBhvr>
                                          <p:to>
                                            <p:strVal val="visible"/>
                                          </p:to>
                                        </p:set>
                                        <p:anim calcmode="lin" valueType="num">
                                          <p:cBhvr>
                                            <p:cTn id="68" dur="500" fill="hold"/>
                                            <p:tgtEl>
                                              <p:spTgt spid="68"/>
                                            </p:tgtEl>
                                            <p:attrNameLst>
                                              <p:attrName>ppt_w</p:attrName>
                                            </p:attrNameLst>
                                          </p:cBhvr>
                                          <p:tavLst>
                                            <p:tav tm="0">
                                              <p:val>
                                                <p:fltVal val="0"/>
                                              </p:val>
                                            </p:tav>
                                            <p:tav tm="100000">
                                              <p:val>
                                                <p:strVal val="#ppt_w"/>
                                              </p:val>
                                            </p:tav>
                                          </p:tavLst>
                                        </p:anim>
                                        <p:anim calcmode="lin" valueType="num">
                                          <p:cBhvr>
                                            <p:cTn id="69" dur="500" fill="hold"/>
                                            <p:tgtEl>
                                              <p:spTgt spid="6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5250"/>
                                      </p:stCondLst>
                                      <p:childTnLst>
                                        <p:set>
                                          <p:cBhvr>
                                            <p:cTn id="71" dur="1" fill="hold">
                                              <p:stCondLst>
                                                <p:cond delay="0"/>
                                              </p:stCondLst>
                                            </p:cTn>
                                            <p:tgtEl>
                                              <p:spTgt spid="5"/>
                                            </p:tgtEl>
                                            <p:attrNameLst>
                                              <p:attrName>style.visibility</p:attrName>
                                            </p:attrNameLst>
                                          </p:cBhvr>
                                          <p:to>
                                            <p:strVal val="visible"/>
                                          </p:to>
                                        </p:set>
                                        <p:anim calcmode="lin" valueType="num">
                                          <p:cBhvr>
                                            <p:cTn id="72" dur="1000" fill="hold"/>
                                            <p:tgtEl>
                                              <p:spTgt spid="5"/>
                                            </p:tgtEl>
                                            <p:attrNameLst>
                                              <p:attrName>ppt_w</p:attrName>
                                            </p:attrNameLst>
                                          </p:cBhvr>
                                          <p:tavLst>
                                            <p:tav tm="0">
                                              <p:val>
                                                <p:fltVal val="0"/>
                                              </p:val>
                                            </p:tav>
                                            <p:tav tm="100000">
                                              <p:val>
                                                <p:strVal val="#ppt_w"/>
                                              </p:val>
                                            </p:tav>
                                          </p:tavLst>
                                        </p:anim>
                                        <p:anim calcmode="lin" valueType="num">
                                          <p:cBhvr>
                                            <p:cTn id="73" dur="1000" fill="hold"/>
                                            <p:tgtEl>
                                              <p:spTgt spid="5"/>
                                            </p:tgtEl>
                                            <p:attrNameLst>
                                              <p:attrName>ppt_h</p:attrName>
                                            </p:attrNameLst>
                                          </p:cBhvr>
                                          <p:tavLst>
                                            <p:tav tm="0">
                                              <p:val>
                                                <p:fltVal val="0"/>
                                              </p:val>
                                            </p:tav>
                                            <p:tav tm="100000">
                                              <p:val>
                                                <p:strVal val="#ppt_h"/>
                                              </p:val>
                                            </p:tav>
                                          </p:tavLst>
                                        </p:anim>
                                      </p:childTnLst>
                                    </p:cTn>
                                  </p:par>
                                  <p:par>
                                    <p:cTn id="74" presetID="37" presetClass="path" presetSubtype="0" accel="35000" decel="65000" fill="hold" nodeType="withEffect">
                                      <p:stCondLst>
                                        <p:cond delay="5250"/>
                                      </p:stCondLst>
                                      <p:childTnLst>
                                        <p:animMotion origin="layout" path="M -0.00013 -0.00069 C -0.09401 -0.13495 -0.17617 0.10625 -0.15469 0.18843 " pathEditMode="relative" rAng="0" ptsTypes="AA">
                                          <p:cBhvr>
                                            <p:cTn id="75" dur="1000" spd="-100000" fill="hold"/>
                                            <p:tgtEl>
                                              <p:spTgt spid="5"/>
                                            </p:tgtEl>
                                            <p:attrNameLst>
                                              <p:attrName>ppt_x</p:attrName>
                                              <p:attrName>ppt_y</p:attrName>
                                            </p:attrNameLst>
                                          </p:cBhvr>
                                          <p:rCtr x="-7904" y="7454"/>
                                        </p:animMotion>
                                      </p:childTnLst>
                                    </p:cTn>
                                  </p:par>
                                  <p:par>
                                    <p:cTn id="76" presetID="10" presetClass="entr" presetSubtype="0" fill="hold" grpId="0" nodeType="withEffect">
                                      <p:stCondLst>
                                        <p:cond delay="6200"/>
                                      </p:stCondLst>
                                      <p:iterate type="lt">
                                        <p:tmPct val="6667"/>
                                      </p:iterate>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23" presetClass="entr" presetSubtype="16" fill="hold" grpId="0" nodeType="withEffect">
                                      <p:stCondLst>
                                        <p:cond delay="6800"/>
                                      </p:stCondLst>
                                      <p:iterate type="lt">
                                        <p:tmPct val="8000"/>
                                      </p:iterate>
                                      <p:childTnLst>
                                        <p:set>
                                          <p:cBhvr>
                                            <p:cTn id="80" dur="1"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fltVal val="0"/>
                                              </p:val>
                                            </p:tav>
                                            <p:tav tm="100000">
                                              <p:val>
                                                <p:strVal val="#ppt_w"/>
                                              </p:val>
                                            </p:tav>
                                          </p:tavLst>
                                        </p:anim>
                                        <p:anim calcmode="lin" valueType="num">
                                          <p:cBhvr>
                                            <p:cTn id="82" dur="500" fill="hold"/>
                                            <p:tgtEl>
                                              <p:spTgt spid="83"/>
                                            </p:tgtEl>
                                            <p:attrNameLst>
                                              <p:attrName>ppt_h</p:attrName>
                                            </p:attrNameLst>
                                          </p:cBhvr>
                                          <p:tavLst>
                                            <p:tav tm="0">
                                              <p:val>
                                                <p:fltVal val="0"/>
                                              </p:val>
                                            </p:tav>
                                            <p:tav tm="100000">
                                              <p:val>
                                                <p:strVal val="#ppt_h"/>
                                              </p:val>
                                            </p:tav>
                                          </p:tavLst>
                                        </p:anim>
                                      </p:childTnLst>
                                    </p:cTn>
                                  </p:par>
                                  <p:par>
                                    <p:cTn id="83" presetID="23" presetClass="entr" presetSubtype="16" fill="hold" nodeType="withEffect">
                                      <p:stCondLst>
                                        <p:cond delay="810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childTnLst>
                                    </p:cTn>
                                  </p:par>
                                  <p:par>
                                    <p:cTn id="87" presetID="37" presetClass="path" presetSubtype="0" accel="35000" decel="65000" fill="hold" nodeType="withEffect">
                                      <p:stCondLst>
                                        <p:cond delay="8100"/>
                                      </p:stCondLst>
                                      <p:childTnLst>
                                        <p:animMotion origin="layout" path="M -0.00079 -0.00093 C 0.02278 0.14329 0.16796 -0.01945 0.14596 -0.16088 " pathEditMode="relative" rAng="0" ptsTypes="AA">
                                          <p:cBhvr>
                                            <p:cTn id="88" dur="1000" spd="-100000" fill="hold"/>
                                            <p:tgtEl>
                                              <p:spTgt spid="6"/>
                                            </p:tgtEl>
                                            <p:attrNameLst>
                                              <p:attrName>ppt_x</p:attrName>
                                              <p:attrName>ppt_y</p:attrName>
                                            </p:attrNameLst>
                                          </p:cBhvr>
                                          <p:rCtr x="7448" y="-5185"/>
                                        </p:animMotion>
                                      </p:childTnLst>
                                    </p:cTn>
                                  </p:par>
                                  <p:par>
                                    <p:cTn id="89" presetID="10" presetClass="entr" presetSubtype="0" fill="hold" grpId="0" nodeType="withEffect">
                                      <p:stCondLst>
                                        <p:cond delay="9050"/>
                                      </p:stCondLst>
                                      <p:iterate type="lt">
                                        <p:tmPct val="6667"/>
                                      </p:iterate>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23" presetClass="entr" presetSubtype="16" fill="hold" grpId="0" nodeType="withEffect">
                                      <p:stCondLst>
                                        <p:cond delay="9650"/>
                                      </p:stCondLst>
                                      <p:iterate type="lt">
                                        <p:tmPct val="8000"/>
                                      </p:iterate>
                                      <p:childTnLst>
                                        <p:set>
                                          <p:cBhvr>
                                            <p:cTn id="93" dur="1" fill="hold">
                                              <p:stCondLst>
                                                <p:cond delay="0"/>
                                              </p:stCondLst>
                                            </p:cTn>
                                            <p:tgtEl>
                                              <p:spTgt spid="73"/>
                                            </p:tgtEl>
                                            <p:attrNameLst>
                                              <p:attrName>style.visibility</p:attrName>
                                            </p:attrNameLst>
                                          </p:cBhvr>
                                          <p:to>
                                            <p:strVal val="visible"/>
                                          </p:to>
                                        </p:set>
                                        <p:anim calcmode="lin" valueType="num">
                                          <p:cBhvr>
                                            <p:cTn id="94" dur="500" fill="hold"/>
                                            <p:tgtEl>
                                              <p:spTgt spid="73"/>
                                            </p:tgtEl>
                                            <p:attrNameLst>
                                              <p:attrName>ppt_w</p:attrName>
                                            </p:attrNameLst>
                                          </p:cBhvr>
                                          <p:tavLst>
                                            <p:tav tm="0">
                                              <p:val>
                                                <p:fltVal val="0"/>
                                              </p:val>
                                            </p:tav>
                                            <p:tav tm="100000">
                                              <p:val>
                                                <p:strVal val="#ppt_w"/>
                                              </p:val>
                                            </p:tav>
                                          </p:tavLst>
                                        </p:anim>
                                        <p:anim calcmode="lin" valueType="num">
                                          <p:cBhvr>
                                            <p:cTn id="95" dur="500" fill="hold"/>
                                            <p:tgtEl>
                                              <p:spTgt spid="73"/>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10900"/>
                                      </p:stCondLst>
                                      <p:childTnLst>
                                        <p:set>
                                          <p:cBhvr>
                                            <p:cTn id="97" dur="1" fill="hold">
                                              <p:stCondLst>
                                                <p:cond delay="0"/>
                                              </p:stCondLst>
                                            </p:cTn>
                                            <p:tgtEl>
                                              <p:spTgt spid="7"/>
                                            </p:tgtEl>
                                            <p:attrNameLst>
                                              <p:attrName>style.visibility</p:attrName>
                                            </p:attrNameLst>
                                          </p:cBhvr>
                                          <p:to>
                                            <p:strVal val="visible"/>
                                          </p:to>
                                        </p:set>
                                        <p:anim calcmode="lin" valueType="num">
                                          <p:cBhvr>
                                            <p:cTn id="98" dur="1000" fill="hold"/>
                                            <p:tgtEl>
                                              <p:spTgt spid="7"/>
                                            </p:tgtEl>
                                            <p:attrNameLst>
                                              <p:attrName>ppt_w</p:attrName>
                                            </p:attrNameLst>
                                          </p:cBhvr>
                                          <p:tavLst>
                                            <p:tav tm="0">
                                              <p:val>
                                                <p:fltVal val="0"/>
                                              </p:val>
                                            </p:tav>
                                            <p:tav tm="100000">
                                              <p:val>
                                                <p:strVal val="#ppt_w"/>
                                              </p:val>
                                            </p:tav>
                                          </p:tavLst>
                                        </p:anim>
                                        <p:anim calcmode="lin" valueType="num">
                                          <p:cBhvr>
                                            <p:cTn id="99" dur="1000" fill="hold"/>
                                            <p:tgtEl>
                                              <p:spTgt spid="7"/>
                                            </p:tgtEl>
                                            <p:attrNameLst>
                                              <p:attrName>ppt_h</p:attrName>
                                            </p:attrNameLst>
                                          </p:cBhvr>
                                          <p:tavLst>
                                            <p:tav tm="0">
                                              <p:val>
                                                <p:fltVal val="0"/>
                                              </p:val>
                                            </p:tav>
                                            <p:tav tm="100000">
                                              <p:val>
                                                <p:strVal val="#ppt_h"/>
                                              </p:val>
                                            </p:tav>
                                          </p:tavLst>
                                        </p:anim>
                                      </p:childTnLst>
                                    </p:cTn>
                                  </p:par>
                                  <p:par>
                                    <p:cTn id="100" presetID="37" presetClass="path" presetSubtype="0" accel="35000" decel="65000" fill="hold" nodeType="withEffect">
                                      <p:stCondLst>
                                        <p:cond delay="10900"/>
                                      </p:stCondLst>
                                      <p:childTnLst>
                                        <p:animMotion origin="layout" path="M -0.00026 1.11111E-6 C 0.0358 -0.16991 -0.05977 -0.22755 -0.153 -0.15 " pathEditMode="relative" rAng="0" ptsTypes="AA">
                                          <p:cBhvr>
                                            <p:cTn id="101" dur="1000" spd="-100000" fill="hold"/>
                                            <p:tgtEl>
                                              <p:spTgt spid="7"/>
                                            </p:tgtEl>
                                            <p:attrNameLst>
                                              <p:attrName>ppt_x</p:attrName>
                                              <p:attrName>ppt_y</p:attrName>
                                            </p:attrNameLst>
                                          </p:cBhvr>
                                          <p:rCtr x="-7253" y="-9190"/>
                                        </p:animMotion>
                                      </p:childTnLst>
                                    </p:cTn>
                                  </p:par>
                                  <p:par>
                                    <p:cTn id="102" presetID="10" presetClass="entr" presetSubtype="0" fill="hold" grpId="0" nodeType="withEffect">
                                      <p:stCondLst>
                                        <p:cond delay="11850"/>
                                      </p:stCondLst>
                                      <p:iterate type="lt">
                                        <p:tmPct val="6667"/>
                                      </p:iterate>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23" presetClass="entr" presetSubtype="16" fill="hold" grpId="0" nodeType="withEffect">
                                      <p:stCondLst>
                                        <p:cond delay="12450"/>
                                      </p:stCondLst>
                                      <p:iterate type="lt">
                                        <p:tmPct val="8000"/>
                                      </p:iterate>
                                      <p:childTnLst>
                                        <p:set>
                                          <p:cBhvr>
                                            <p:cTn id="106" dur="1" fill="hold">
                                              <p:stCondLst>
                                                <p:cond delay="0"/>
                                              </p:stCondLst>
                                            </p:cTn>
                                            <p:tgtEl>
                                              <p:spTgt spid="88"/>
                                            </p:tgtEl>
                                            <p:attrNameLst>
                                              <p:attrName>style.visibility</p:attrName>
                                            </p:attrNameLst>
                                          </p:cBhvr>
                                          <p:to>
                                            <p:strVal val="visible"/>
                                          </p:to>
                                        </p:set>
                                        <p:anim calcmode="lin" valueType="num">
                                          <p:cBhvr>
                                            <p:cTn id="107" dur="500" fill="hold"/>
                                            <p:tgtEl>
                                              <p:spTgt spid="88"/>
                                            </p:tgtEl>
                                            <p:attrNameLst>
                                              <p:attrName>ppt_w</p:attrName>
                                            </p:attrNameLst>
                                          </p:cBhvr>
                                          <p:tavLst>
                                            <p:tav tm="0">
                                              <p:val>
                                                <p:fltVal val="0"/>
                                              </p:val>
                                            </p:tav>
                                            <p:tav tm="100000">
                                              <p:val>
                                                <p:strVal val="#ppt_w"/>
                                              </p:val>
                                            </p:tav>
                                          </p:tavLst>
                                        </p:anim>
                                        <p:anim calcmode="lin" valueType="num">
                                          <p:cBhvr>
                                            <p:cTn id="108"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48" grpId="0" animBg="1"/>
          <p:bldP spid="54" grpId="0" animBg="1"/>
          <p:bldP spid="54" grpId="1" animBg="1"/>
          <p:bldP spid="55" grpId="0" animBg="1"/>
          <p:bldP spid="55" grpId="1" animBg="1"/>
          <p:bldP spid="67" grpId="0"/>
          <p:bldP spid="68" grpId="0"/>
          <p:bldP spid="70" grpId="0"/>
          <p:bldP spid="73" grpId="0"/>
          <p:bldP spid="79" grpId="0"/>
          <p:bldP spid="83" grpId="0"/>
          <p:bldP spid="87" grpId="0"/>
          <p:bldP spid="88" grpId="0"/>
          <p:bldP spid="89" grpId="0" animBg="1"/>
          <p:bldP spid="89" grpId="1"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301031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296070896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62470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000" y="732420"/>
            <a:ext cx="12204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6" name="组合 5"/>
          <p:cNvGrpSpPr/>
          <p:nvPr/>
        </p:nvGrpSpPr>
        <p:grpSpPr>
          <a:xfrm>
            <a:off x="-6831" y="3645302"/>
            <a:ext cx="12233517" cy="3212698"/>
            <a:chOff x="-6831" y="3645302"/>
            <a:chExt cx="12233517" cy="3212698"/>
          </a:xfrm>
        </p:grpSpPr>
        <p:cxnSp>
          <p:nvCxnSpPr>
            <p:cNvPr id="5" name="直接连接符 4"/>
            <p:cNvCxnSpPr/>
            <p:nvPr/>
          </p:nvCxnSpPr>
          <p:spPr>
            <a:xfrm>
              <a:off x="-6831" y="6369460"/>
              <a:ext cx="12192000" cy="0"/>
            </a:xfrm>
            <a:prstGeom prst="line">
              <a:avLst/>
            </a:prstGeom>
            <a:ln>
              <a:gradFill>
                <a:gsLst>
                  <a:gs pos="85000">
                    <a:srgbClr val="E87E05">
                      <a:alpha val="60000"/>
                    </a:srgbClr>
                  </a:gs>
                  <a:gs pos="50000">
                    <a:srgbClr val="E87E05">
                      <a:alpha val="90000"/>
                    </a:srgbClr>
                  </a:gs>
                  <a:gs pos="15000">
                    <a:srgbClr val="E87E05">
                      <a:alpha val="60000"/>
                    </a:srgbClr>
                  </a:gs>
                  <a:gs pos="0">
                    <a:srgbClr val="E87E05">
                      <a:alpha val="50000"/>
                    </a:srgbClr>
                  </a:gs>
                  <a:gs pos="100000">
                    <a:srgbClr val="E87E05">
                      <a:alpha val="5000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6831" y="5824630"/>
              <a:ext cx="12192000" cy="0"/>
            </a:xfrm>
            <a:prstGeom prst="line">
              <a:avLst/>
            </a:prstGeom>
            <a:ln>
              <a:gradFill>
                <a:gsLst>
                  <a:gs pos="80000">
                    <a:srgbClr val="E87E05">
                      <a:alpha val="60000"/>
                    </a:srgbClr>
                  </a:gs>
                  <a:gs pos="50000">
                    <a:srgbClr val="E87E05">
                      <a:alpha val="80000"/>
                    </a:srgbClr>
                  </a:gs>
                  <a:gs pos="20000">
                    <a:srgbClr val="E87E05">
                      <a:alpha val="60000"/>
                    </a:srgbClr>
                  </a:gs>
                  <a:gs pos="0">
                    <a:srgbClr val="E87E05">
                      <a:alpha val="40000"/>
                    </a:srgbClr>
                  </a:gs>
                  <a:gs pos="100000">
                    <a:srgbClr val="E87E05">
                      <a:alpha val="6000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6831" y="5279800"/>
              <a:ext cx="12192000" cy="0"/>
            </a:xfrm>
            <a:prstGeom prst="line">
              <a:avLst/>
            </a:prstGeom>
            <a:ln>
              <a:gradFill>
                <a:gsLst>
                  <a:gs pos="85000">
                    <a:srgbClr val="E87E05">
                      <a:alpha val="60000"/>
                    </a:srgbClr>
                  </a:gs>
                  <a:gs pos="50000">
                    <a:srgbClr val="E87E05">
                      <a:alpha val="60000"/>
                    </a:srgbClr>
                  </a:gs>
                  <a:gs pos="15000">
                    <a:srgbClr val="E87E05">
                      <a:alpha val="60000"/>
                    </a:srgbClr>
                  </a:gs>
                  <a:gs pos="0">
                    <a:srgbClr val="E87E05">
                      <a:alpha val="0"/>
                    </a:srgbClr>
                  </a:gs>
                  <a:gs pos="100000">
                    <a:srgbClr val="E87E0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6831" y="4749484"/>
              <a:ext cx="12192000" cy="0"/>
            </a:xfrm>
            <a:prstGeom prst="line">
              <a:avLst/>
            </a:prstGeom>
            <a:ln>
              <a:solidFill>
                <a:srgbClr val="E87E05">
                  <a:alpha val="35000"/>
                </a:srgb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831" y="4291738"/>
              <a:ext cx="12192000" cy="0"/>
            </a:xfrm>
            <a:prstGeom prst="line">
              <a:avLst/>
            </a:prstGeom>
            <a:ln w="6350">
              <a:solidFill>
                <a:srgbClr val="E87E05">
                  <a:alpha val="20000"/>
                </a:srgb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831" y="3921080"/>
              <a:ext cx="12192000" cy="0"/>
            </a:xfrm>
            <a:prstGeom prst="line">
              <a:avLst/>
            </a:prstGeom>
            <a:ln>
              <a:solidFill>
                <a:srgbClr val="E87E05">
                  <a:alpha val="5000"/>
                </a:srgb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695200" y="3645302"/>
              <a:ext cx="3736332"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7823200" y="3645302"/>
              <a:ext cx="3702050"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2628900" y="3645302"/>
              <a:ext cx="2422071" cy="3174598"/>
            </a:xfrm>
            <a:prstGeom prst="line">
              <a:avLst/>
            </a:prstGeom>
            <a:ln>
              <a:gradFill>
                <a:gsLst>
                  <a:gs pos="85000">
                    <a:srgbClr val="E87E05">
                      <a:alpha val="20000"/>
                    </a:srgbClr>
                  </a:gs>
                  <a:gs pos="0">
                    <a:srgbClr val="E87E05">
                      <a:alpha val="7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7170057" y="3645302"/>
              <a:ext cx="2293257"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V="1">
              <a:off x="4431532" y="3645302"/>
              <a:ext cx="1200011" cy="3212698"/>
            </a:xfrm>
            <a:prstGeom prst="line">
              <a:avLst/>
            </a:prstGeom>
            <a:ln>
              <a:gradFill>
                <a:gsLst>
                  <a:gs pos="0">
                    <a:srgbClr val="E87E05">
                      <a:alpha val="70000"/>
                    </a:srgbClr>
                  </a:gs>
                  <a:gs pos="8000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47543" y="3645302"/>
              <a:ext cx="953407" cy="3212698"/>
            </a:xfrm>
            <a:prstGeom prst="line">
              <a:avLst/>
            </a:prstGeom>
            <a:ln>
              <a:gradFill>
                <a:gsLst>
                  <a:gs pos="0">
                    <a:srgbClr val="E87E05">
                      <a:alpha val="70000"/>
                    </a:srgbClr>
                  </a:gs>
                  <a:gs pos="8000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flipV="1">
              <a:off x="8665029" y="3645302"/>
              <a:ext cx="3526971" cy="2179328"/>
            </a:xfrm>
            <a:prstGeom prst="line">
              <a:avLst/>
            </a:prstGeom>
            <a:ln>
              <a:gradFill>
                <a:gsLst>
                  <a:gs pos="85000">
                    <a:srgbClr val="E87E05">
                      <a:alpha val="10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0" y="3645302"/>
              <a:ext cx="3619500" cy="2179328"/>
            </a:xfrm>
            <a:prstGeom prst="line">
              <a:avLst/>
            </a:prstGeom>
            <a:ln>
              <a:gradFill>
                <a:gsLst>
                  <a:gs pos="85000">
                    <a:srgbClr val="E87E05">
                      <a:alpha val="10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V="1">
              <a:off x="6096000" y="3645308"/>
              <a:ext cx="0" cy="3212692"/>
            </a:xfrm>
            <a:prstGeom prst="line">
              <a:avLst/>
            </a:prstGeom>
            <a:ln>
              <a:gradFill>
                <a:gsLst>
                  <a:gs pos="80000">
                    <a:srgbClr val="E87E05">
                      <a:alpha val="20000"/>
                    </a:srgbClr>
                  </a:gs>
                  <a:gs pos="0">
                    <a:srgbClr val="E87E05">
                      <a:alpha val="7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0" y="3645302"/>
              <a:ext cx="2781300" cy="1089666"/>
            </a:xfrm>
            <a:prstGeom prst="line">
              <a:avLst/>
            </a:prstGeom>
            <a:ln>
              <a:gradFill>
                <a:gsLst>
                  <a:gs pos="0">
                    <a:srgbClr val="E87E05">
                      <a:alpha val="40000"/>
                    </a:srgbClr>
                  </a:gs>
                  <a:gs pos="90000">
                    <a:srgbClr val="E87E05">
                      <a:alpha val="5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9677400" y="3645302"/>
              <a:ext cx="2549285" cy="1089668"/>
            </a:xfrm>
            <a:prstGeom prst="line">
              <a:avLst/>
            </a:prstGeom>
            <a:ln>
              <a:gradFill>
                <a:gsLst>
                  <a:gs pos="0">
                    <a:srgbClr val="E87E05">
                      <a:alpha val="40000"/>
                    </a:srgbClr>
                  </a:gs>
                  <a:gs pos="90000">
                    <a:srgbClr val="E87E05">
                      <a:alpha val="5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6831" y="3645304"/>
              <a:ext cx="1568931" cy="439018"/>
            </a:xfrm>
            <a:prstGeom prst="line">
              <a:avLst/>
            </a:prstGeom>
            <a:ln>
              <a:gradFill>
                <a:gsLst>
                  <a:gs pos="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flipV="1">
              <a:off x="10896600" y="3645302"/>
              <a:ext cx="1330086" cy="439020"/>
            </a:xfrm>
            <a:prstGeom prst="line">
              <a:avLst/>
            </a:prstGeom>
            <a:ln>
              <a:gradFill>
                <a:gsLst>
                  <a:gs pos="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6831" y="3645302"/>
              <a:ext cx="12192000" cy="0"/>
            </a:xfrm>
            <a:prstGeom prst="line">
              <a:avLst/>
            </a:prstGeom>
            <a:ln>
              <a:solidFill>
                <a:srgbClr val="E87E05">
                  <a:alpha val="1000"/>
                </a:srgbClr>
              </a:solidFill>
            </a:ln>
          </p:spPr>
          <p:style>
            <a:lnRef idx="1">
              <a:schemeClr val="accent1"/>
            </a:lnRef>
            <a:fillRef idx="0">
              <a:schemeClr val="accent1"/>
            </a:fillRef>
            <a:effectRef idx="0">
              <a:schemeClr val="accent1"/>
            </a:effectRef>
            <a:fontRef idx="minor">
              <a:schemeClr val="tx1"/>
            </a:fontRef>
          </p:style>
        </p:cxnSp>
      </p:grpSp>
      <p:sp>
        <p:nvSpPr>
          <p:cNvPr id="254" name="椭圆 253"/>
          <p:cNvSpPr/>
          <p:nvPr/>
        </p:nvSpPr>
        <p:spPr>
          <a:xfrm>
            <a:off x="10952042" y="4160655"/>
            <a:ext cx="457200" cy="249741"/>
          </a:xfrm>
          <a:prstGeom prst="ellipse">
            <a:avLst/>
          </a:prstGeom>
          <a:noFill/>
          <a:ln w="25400">
            <a:solidFill>
              <a:srgbClr val="FEEA74">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11079635" y="4186035"/>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组合 258"/>
          <p:cNvGrpSpPr/>
          <p:nvPr/>
        </p:nvGrpSpPr>
        <p:grpSpPr>
          <a:xfrm>
            <a:off x="4585607" y="5685245"/>
            <a:ext cx="457200" cy="249741"/>
            <a:chOff x="3553418" y="5169443"/>
            <a:chExt cx="457200" cy="249741"/>
          </a:xfrm>
        </p:grpSpPr>
        <p:sp>
          <p:nvSpPr>
            <p:cNvPr id="260" name="椭圆 259"/>
            <p:cNvSpPr/>
            <p:nvPr/>
          </p:nvSpPr>
          <p:spPr>
            <a:xfrm>
              <a:off x="3553418" y="5169443"/>
              <a:ext cx="457200" cy="249741"/>
            </a:xfrm>
            <a:prstGeom prst="ellipse">
              <a:avLst/>
            </a:prstGeom>
            <a:noFill/>
            <a:ln w="25400">
              <a:solidFill>
                <a:srgbClr val="E87E05">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3681011" y="5194823"/>
              <a:ext cx="198979" cy="198979"/>
            </a:xfrm>
            <a:prstGeom prst="ellipse">
              <a:avLst/>
            </a:prstGeom>
            <a:gradFill>
              <a:gsLst>
                <a:gs pos="30000">
                  <a:srgbClr val="E87E05"/>
                </a:gs>
                <a:gs pos="70000">
                  <a:srgbClr val="E87E05">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组合 261"/>
          <p:cNvGrpSpPr/>
          <p:nvPr/>
        </p:nvGrpSpPr>
        <p:grpSpPr>
          <a:xfrm>
            <a:off x="7057152" y="5699759"/>
            <a:ext cx="457200" cy="249741"/>
            <a:chOff x="3553418" y="5169443"/>
            <a:chExt cx="457200" cy="249741"/>
          </a:xfrm>
        </p:grpSpPr>
        <p:sp>
          <p:nvSpPr>
            <p:cNvPr id="263" name="椭圆 262"/>
            <p:cNvSpPr/>
            <p:nvPr/>
          </p:nvSpPr>
          <p:spPr>
            <a:xfrm>
              <a:off x="3553418" y="5169443"/>
              <a:ext cx="457200" cy="249741"/>
            </a:xfrm>
            <a:prstGeom prst="ellipse">
              <a:avLst/>
            </a:prstGeom>
            <a:noFill/>
            <a:ln w="25400">
              <a:solidFill>
                <a:srgbClr val="E87E05">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3681011" y="5194823"/>
              <a:ext cx="198979" cy="198979"/>
            </a:xfrm>
            <a:prstGeom prst="ellipse">
              <a:avLst/>
            </a:prstGeom>
            <a:gradFill>
              <a:gsLst>
                <a:gs pos="30000">
                  <a:srgbClr val="E87E05"/>
                </a:gs>
                <a:gs pos="70000">
                  <a:srgbClr val="E87E05">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6" name="椭圆 165"/>
          <p:cNvSpPr/>
          <p:nvPr/>
        </p:nvSpPr>
        <p:spPr>
          <a:xfrm>
            <a:off x="1555531" y="4621738"/>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1683124" y="4647118"/>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7" name="直接连接符 396"/>
          <p:cNvCxnSpPr/>
          <p:nvPr/>
        </p:nvCxnSpPr>
        <p:spPr>
          <a:xfrm flipV="1">
            <a:off x="1782613" y="2703183"/>
            <a:ext cx="0" cy="2077728"/>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396" name="椭圆 395"/>
          <p:cNvSpPr/>
          <p:nvPr/>
        </p:nvSpPr>
        <p:spPr>
          <a:xfrm>
            <a:off x="951780" y="1625820"/>
            <a:ext cx="1665202" cy="1665202"/>
          </a:xfrm>
          <a:prstGeom prst="ellipse">
            <a:avLst/>
          </a:pr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8" name="椭圆 397"/>
          <p:cNvSpPr/>
          <p:nvPr/>
        </p:nvSpPr>
        <p:spPr>
          <a:xfrm>
            <a:off x="1285817" y="1355855"/>
            <a:ext cx="709474" cy="709474"/>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0" name="椭圆 399"/>
          <p:cNvSpPr/>
          <p:nvPr/>
        </p:nvSpPr>
        <p:spPr>
          <a:xfrm>
            <a:off x="1818732" y="1693130"/>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6" name="椭圆 455"/>
          <p:cNvSpPr/>
          <p:nvPr/>
        </p:nvSpPr>
        <p:spPr>
          <a:xfrm>
            <a:off x="1988987" y="1468439"/>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9" name="椭圆 398"/>
          <p:cNvSpPr/>
          <p:nvPr/>
        </p:nvSpPr>
        <p:spPr>
          <a:xfrm>
            <a:off x="1560680" y="1250421"/>
            <a:ext cx="532787" cy="532787"/>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1" name="文本框 480"/>
          <p:cNvSpPr txBox="1"/>
          <p:nvPr/>
        </p:nvSpPr>
        <p:spPr>
          <a:xfrm>
            <a:off x="766597" y="2178974"/>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48" name="椭圆 247"/>
          <p:cNvSpPr/>
          <p:nvPr/>
        </p:nvSpPr>
        <p:spPr>
          <a:xfrm>
            <a:off x="9479140" y="5156745"/>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9606733" y="5182125"/>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9706223" y="2370450"/>
            <a:ext cx="130" cy="2916788"/>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74" name="椭圆 938"/>
          <p:cNvSpPr/>
          <p:nvPr/>
        </p:nvSpPr>
        <p:spPr>
          <a:xfrm>
            <a:off x="8834340" y="1563546"/>
            <a:ext cx="1761076" cy="1761075"/>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5" name="椭圆 474"/>
          <p:cNvSpPr/>
          <p:nvPr/>
        </p:nvSpPr>
        <p:spPr>
          <a:xfrm>
            <a:off x="9077185" y="2912251"/>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6" name="椭圆 475"/>
          <p:cNvSpPr/>
          <p:nvPr/>
        </p:nvSpPr>
        <p:spPr>
          <a:xfrm>
            <a:off x="10039816" y="1613952"/>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7" name="椭圆 476"/>
          <p:cNvSpPr/>
          <p:nvPr/>
        </p:nvSpPr>
        <p:spPr>
          <a:xfrm>
            <a:off x="9698876" y="2941225"/>
            <a:ext cx="581342" cy="58134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8" name="椭圆 477"/>
          <p:cNvSpPr/>
          <p:nvPr/>
        </p:nvSpPr>
        <p:spPr>
          <a:xfrm>
            <a:off x="9562961" y="3173230"/>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9" name="椭圆 478"/>
          <p:cNvSpPr/>
          <p:nvPr/>
        </p:nvSpPr>
        <p:spPr>
          <a:xfrm>
            <a:off x="9276151" y="2960792"/>
            <a:ext cx="514023" cy="51402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0" name="椭圆 479"/>
          <p:cNvSpPr/>
          <p:nvPr/>
        </p:nvSpPr>
        <p:spPr>
          <a:xfrm>
            <a:off x="9790043" y="1532019"/>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2" name="文本框 481"/>
          <p:cNvSpPr txBox="1"/>
          <p:nvPr/>
        </p:nvSpPr>
        <p:spPr>
          <a:xfrm>
            <a:off x="8727190" y="2158531"/>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45" name="椭圆 244"/>
          <p:cNvSpPr/>
          <p:nvPr/>
        </p:nvSpPr>
        <p:spPr>
          <a:xfrm>
            <a:off x="3984728" y="4625256"/>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4112321" y="4650636"/>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7" name="直接连接符 456"/>
          <p:cNvCxnSpPr/>
          <p:nvPr/>
        </p:nvCxnSpPr>
        <p:spPr>
          <a:xfrm flipH="1" flipV="1">
            <a:off x="4211811" y="2458421"/>
            <a:ext cx="1" cy="2297832"/>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02" name="椭圆 938"/>
          <p:cNvSpPr/>
          <p:nvPr/>
        </p:nvSpPr>
        <p:spPr>
          <a:xfrm>
            <a:off x="3341594" y="1554635"/>
            <a:ext cx="1761076" cy="1761075"/>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p:cNvSpPr/>
          <p:nvPr/>
        </p:nvSpPr>
        <p:spPr>
          <a:xfrm>
            <a:off x="3584439" y="2903340"/>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2" name="椭圆 471"/>
          <p:cNvSpPr/>
          <p:nvPr/>
        </p:nvSpPr>
        <p:spPr>
          <a:xfrm>
            <a:off x="4520039" y="1544091"/>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9" name="椭圆 468"/>
          <p:cNvSpPr/>
          <p:nvPr/>
        </p:nvSpPr>
        <p:spPr>
          <a:xfrm>
            <a:off x="4206130" y="2932314"/>
            <a:ext cx="581342" cy="58134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0" name="椭圆 469"/>
          <p:cNvSpPr/>
          <p:nvPr/>
        </p:nvSpPr>
        <p:spPr>
          <a:xfrm>
            <a:off x="4116972" y="3173237"/>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5" name="椭圆 464"/>
          <p:cNvSpPr/>
          <p:nvPr/>
        </p:nvSpPr>
        <p:spPr>
          <a:xfrm>
            <a:off x="3783405" y="2951881"/>
            <a:ext cx="514023" cy="51402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3" name="椭圆 472"/>
          <p:cNvSpPr/>
          <p:nvPr/>
        </p:nvSpPr>
        <p:spPr>
          <a:xfrm>
            <a:off x="4300678" y="1428538"/>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3" name="文本框 482"/>
          <p:cNvSpPr txBox="1"/>
          <p:nvPr/>
        </p:nvSpPr>
        <p:spPr>
          <a:xfrm>
            <a:off x="3241901" y="2166018"/>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51" name="椭圆 250"/>
          <p:cNvSpPr/>
          <p:nvPr/>
        </p:nvSpPr>
        <p:spPr>
          <a:xfrm>
            <a:off x="6906238" y="5139750"/>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7033831" y="5165130"/>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8" name="直接连接符 457"/>
          <p:cNvCxnSpPr/>
          <p:nvPr/>
        </p:nvCxnSpPr>
        <p:spPr>
          <a:xfrm flipV="1">
            <a:off x="7131763" y="2419413"/>
            <a:ext cx="0" cy="2860387"/>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59" name="椭圆 458"/>
          <p:cNvSpPr/>
          <p:nvPr/>
        </p:nvSpPr>
        <p:spPr>
          <a:xfrm>
            <a:off x="6299162" y="1590398"/>
            <a:ext cx="1665202" cy="1665202"/>
          </a:xfrm>
          <a:prstGeom prst="ellipse">
            <a:avLst/>
          </a:pr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0" name="椭圆 459"/>
          <p:cNvSpPr/>
          <p:nvPr/>
        </p:nvSpPr>
        <p:spPr>
          <a:xfrm>
            <a:off x="6633199" y="1364883"/>
            <a:ext cx="709474" cy="709474"/>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1" name="椭圆 460"/>
          <p:cNvSpPr/>
          <p:nvPr/>
        </p:nvSpPr>
        <p:spPr>
          <a:xfrm>
            <a:off x="7166114" y="1702158"/>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2" name="椭圆 461"/>
          <p:cNvSpPr/>
          <p:nvPr/>
        </p:nvSpPr>
        <p:spPr>
          <a:xfrm>
            <a:off x="7336369" y="1477467"/>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3" name="椭圆 462"/>
          <p:cNvSpPr/>
          <p:nvPr/>
        </p:nvSpPr>
        <p:spPr>
          <a:xfrm>
            <a:off x="6946757" y="1275242"/>
            <a:ext cx="532787" cy="532787"/>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4" name="文本框 483"/>
          <p:cNvSpPr txBox="1"/>
          <p:nvPr/>
        </p:nvSpPr>
        <p:spPr>
          <a:xfrm>
            <a:off x="6117002" y="2163126"/>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86" name="文本框 85"/>
          <p:cNvSpPr txBox="1"/>
          <p:nvPr/>
        </p:nvSpPr>
        <p:spPr>
          <a:xfrm>
            <a:off x="336231" y="5394871"/>
            <a:ext cx="4263864" cy="892552"/>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演示无处不在演示无处不在演示无处演示无处不在演示无处不在演示无处</a:t>
            </a:r>
          </a:p>
        </p:txBody>
      </p:sp>
      <p:sp>
        <p:nvSpPr>
          <p:cNvPr id="88" name="文本框 87"/>
          <p:cNvSpPr txBox="1"/>
          <p:nvPr/>
        </p:nvSpPr>
        <p:spPr>
          <a:xfrm>
            <a:off x="7518481" y="5394871"/>
            <a:ext cx="433728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a:t>
            </a:r>
            <a:endParaRPr lang="en-US" altLang="zh-CN" sz="2000" dirty="0">
              <a:solidFill>
                <a:schemeClr val="bg1"/>
              </a:solidFill>
              <a:latin typeface="方正正黑简体" panose="02000000000000000000" pitchFamily="2" charset="-122"/>
              <a:ea typeface="方正正黑简体" panose="02000000000000000000" pitchFamily="2" charset="-122"/>
            </a:endParaRPr>
          </a:p>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a:t>
            </a:r>
          </a:p>
        </p:txBody>
      </p:sp>
      <p:sp>
        <p:nvSpPr>
          <p:cNvPr id="105" name="椭圆 104"/>
          <p:cNvSpPr/>
          <p:nvPr/>
        </p:nvSpPr>
        <p:spPr>
          <a:xfrm>
            <a:off x="5361490" y="3828971"/>
            <a:ext cx="338604" cy="184959"/>
          </a:xfrm>
          <a:prstGeom prst="ellipse">
            <a:avLst/>
          </a:prstGeom>
          <a:noFill/>
          <a:ln w="19050">
            <a:solidFill>
              <a:srgbClr val="FEEA74">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5469668" y="3861450"/>
            <a:ext cx="120002" cy="12000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49035" y="134390"/>
            <a:ext cx="490267" cy="490267"/>
          </a:xfrm>
          <a:prstGeom prst="ellipse">
            <a:avLst/>
          </a:prstGeom>
          <a:gradFill flip="none" rotWithShape="1">
            <a:gsLst>
              <a:gs pos="55000">
                <a:srgbClr val="FEEA74">
                  <a:alpha val="0"/>
                </a:srgbClr>
              </a:gs>
              <a:gs pos="35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2955353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42" presetClass="entr" presetSubtype="0" fill="hold"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0" presetClass="path" presetSubtype="0" accel="100000" fill="hold" grpId="0" nodeType="withEffect">
                                      <p:stCondLst>
                                        <p:cond delay="2200"/>
                                      </p:stCondLst>
                                      <p:childTnLst>
                                        <p:animMotion origin="layout" path="M 3.95833E-6 -4.44444E-6 C 0.09466 0.10533 0.12135 0.47084 0.12747 0.69885 " pathEditMode="relative" rAng="0" ptsTypes="AA">
                                          <p:cBhvr>
                                            <p:cTn id="21" dur="1000" fill="hold"/>
                                            <p:tgtEl>
                                              <p:spTgt spid="95"/>
                                            </p:tgtEl>
                                            <p:attrNameLst>
                                              <p:attrName>ppt_x</p:attrName>
                                              <p:attrName>ppt_y</p:attrName>
                                            </p:attrNameLst>
                                          </p:cBhvr>
                                          <p:rCtr x="6367" y="34931"/>
                                        </p:animMotion>
                                      </p:childTnLst>
                                    </p:cTn>
                                  </p:par>
                                  <p:par>
                                    <p:cTn id="22" presetID="0" presetClass="path" presetSubtype="0" fill="hold" grpId="1" nodeType="withEffect">
                                      <p:stCondLst>
                                        <p:cond delay="3200"/>
                                      </p:stCondLst>
                                      <p:childTnLst>
                                        <p:animMotion origin="layout" path="M 0.12826 0.71297 C 0.13881 0.66389 0.16524 0.61528 0.20378 0.62037 " pathEditMode="relative" rAng="0" ptsTypes="AA">
                                          <p:cBhvr>
                                            <p:cTn id="23" dur="350" fill="hold"/>
                                            <p:tgtEl>
                                              <p:spTgt spid="95"/>
                                            </p:tgtEl>
                                            <p:attrNameLst>
                                              <p:attrName>ppt_x</p:attrName>
                                              <p:attrName>ppt_y</p:attrName>
                                            </p:attrNameLst>
                                          </p:cBhvr>
                                          <p:rCtr x="3776" y="-4653"/>
                                        </p:animMotion>
                                      </p:childTnLst>
                                    </p:cTn>
                                  </p:par>
                                  <p:par>
                                    <p:cTn id="24" presetID="0" presetClass="path" presetSubtype="0" fill="hold" grpId="6" nodeType="withEffect">
                                      <p:stCondLst>
                                        <p:cond delay="3550"/>
                                      </p:stCondLst>
                                      <p:childTnLst>
                                        <p:animMotion origin="layout" path="M 0.20378 0.62037 C 0.24766 0.63172 0.26368 0.66713 0.27136 0.71389 " pathEditMode="relative" rAng="0" ptsTypes="AA">
                                          <p:cBhvr>
                                            <p:cTn id="25" dur="350" fill="hold"/>
                                            <p:tgtEl>
                                              <p:spTgt spid="95"/>
                                            </p:tgtEl>
                                            <p:attrNameLst>
                                              <p:attrName>ppt_x</p:attrName>
                                              <p:attrName>ppt_y</p:attrName>
                                            </p:attrNameLst>
                                          </p:cBhvr>
                                          <p:rCtr x="3372" y="4676"/>
                                        </p:animMotion>
                                      </p:childTnLst>
                                    </p:cTn>
                                  </p:par>
                                  <p:par>
                                    <p:cTn id="26" presetID="0" presetClass="path" presetSubtype="0" decel="10000" fill="hold" grpId="3" nodeType="withEffect">
                                      <p:stCondLst>
                                        <p:cond delay="3900"/>
                                      </p:stCondLst>
                                      <p:childTnLst>
                                        <p:animMotion origin="layout" path="M 0.27136 0.71389 C 0.28451 0.68079 0.30053 0.65533 0.32527 0.65787 " pathEditMode="relative" rAng="0" ptsTypes="AA">
                                          <p:cBhvr>
                                            <p:cTn id="27" dur="300" fill="hold"/>
                                            <p:tgtEl>
                                              <p:spTgt spid="95"/>
                                            </p:tgtEl>
                                            <p:attrNameLst>
                                              <p:attrName>ppt_x</p:attrName>
                                              <p:attrName>ppt_y</p:attrName>
                                            </p:attrNameLst>
                                          </p:cBhvr>
                                          <p:rCtr x="2695" y="-2824"/>
                                        </p:animMotion>
                                      </p:childTnLst>
                                    </p:cTn>
                                  </p:par>
                                  <p:par>
                                    <p:cTn id="28" presetID="0" presetClass="path" presetSubtype="0" fill="hold" grpId="7" nodeType="withEffect" p14:presetBounceEnd="50000">
                                      <p:stCondLst>
                                        <p:cond delay="4200"/>
                                      </p:stCondLst>
                                      <p:childTnLst>
                                        <p:animMotion origin="layout" path="M 0.32526 0.65787 C 0.34427 0.6588 0.36146 0.68125 0.3711 0.7132 " pathEditMode="relative" rAng="0" ptsTypes="AA" p14:bounceEnd="50000">
                                          <p:cBhvr>
                                            <p:cTn id="29" dur="300" fill="hold"/>
                                            <p:tgtEl>
                                              <p:spTgt spid="95"/>
                                            </p:tgtEl>
                                            <p:attrNameLst>
                                              <p:attrName>ppt_x</p:attrName>
                                              <p:attrName>ppt_y</p:attrName>
                                            </p:attrNameLst>
                                          </p:cBhvr>
                                          <p:rCtr x="2292" y="2755"/>
                                        </p:animMotion>
                                      </p:childTnLst>
                                    </p:cTn>
                                  </p:par>
                                  <p:par>
                                    <p:cTn id="30" presetID="10" presetClass="exit" presetSubtype="0" fill="hold" grpId="4" nodeType="withEffect">
                                      <p:stCondLst>
                                        <p:cond delay="4400"/>
                                      </p:stCondLst>
                                      <p:childTnLst>
                                        <p:animEffect transition="out" filter="fade">
                                          <p:cBhvr>
                                            <p:cTn id="31" dur="100"/>
                                            <p:tgtEl>
                                              <p:spTgt spid="95"/>
                                            </p:tgtEl>
                                          </p:cBhvr>
                                        </p:animEffect>
                                        <p:set>
                                          <p:cBhvr>
                                            <p:cTn id="32" dur="1" fill="hold">
                                              <p:stCondLst>
                                                <p:cond delay="99"/>
                                              </p:stCondLst>
                                            </p:cTn>
                                            <p:tgtEl>
                                              <p:spTgt spid="95"/>
                                            </p:tgtEl>
                                            <p:attrNameLst>
                                              <p:attrName>style.visibility</p:attrName>
                                            </p:attrNameLst>
                                          </p:cBhvr>
                                          <p:to>
                                            <p:strVal val="hidden"/>
                                          </p:to>
                                        </p:set>
                                      </p:childTnLst>
                                    </p:cTn>
                                  </p:par>
                                  <p:par>
                                    <p:cTn id="33" presetID="6" presetClass="emph" presetSubtype="0" fill="hold" grpId="5" nodeType="withEffect">
                                      <p:stCondLst>
                                        <p:cond delay="4400"/>
                                      </p:stCondLst>
                                      <p:childTnLst>
                                        <p:animScale>
                                          <p:cBhvr>
                                            <p:cTn id="34" dur="100" fill="hold"/>
                                            <p:tgtEl>
                                              <p:spTgt spid="95"/>
                                            </p:tgtEl>
                                          </p:cBhvr>
                                          <p:by x="200000" y="200000"/>
                                        </p:animScale>
                                      </p:childTnLst>
                                    </p:cTn>
                                  </p:par>
                                  <p:par>
                                    <p:cTn id="35" presetID="1" presetClass="entr" presetSubtype="0" fill="hold" grpId="1" nodeType="withEffect">
                                      <p:stCondLst>
                                        <p:cond delay="4350"/>
                                      </p:stCondLst>
                                      <p:childTnLst>
                                        <p:set>
                                          <p:cBhvr>
                                            <p:cTn id="36" dur="1" fill="hold">
                                              <p:stCondLst>
                                                <p:cond delay="0"/>
                                              </p:stCondLst>
                                            </p:cTn>
                                            <p:tgtEl>
                                              <p:spTgt spid="242"/>
                                            </p:tgtEl>
                                            <p:attrNameLst>
                                              <p:attrName>style.visibility</p:attrName>
                                            </p:attrNameLst>
                                          </p:cBhvr>
                                          <p:to>
                                            <p:strVal val="visible"/>
                                          </p:to>
                                        </p:set>
                                      </p:childTnLst>
                                    </p:cTn>
                                  </p:par>
                                  <p:par>
                                    <p:cTn id="37" presetID="42" presetClass="path" presetSubtype="0" accel="50000" decel="50000" fill="hold" grpId="0" nodeType="withEffect">
                                      <p:stCondLst>
                                        <p:cond delay="4350"/>
                                      </p:stCondLst>
                                      <p:childTnLst>
                                        <p:animMotion origin="layout" path="M -3.95833E-6 3.7037E-7 L 0.26628 0.07893 " pathEditMode="relative" rAng="0" ptsTypes="AA">
                                          <p:cBhvr>
                                            <p:cTn id="38" dur="750" spd="-100000" fill="hold"/>
                                            <p:tgtEl>
                                              <p:spTgt spid="242"/>
                                            </p:tgtEl>
                                            <p:attrNameLst>
                                              <p:attrName>ppt_x</p:attrName>
                                              <p:attrName>ppt_y</p:attrName>
                                            </p:attrNameLst>
                                          </p:cBhvr>
                                          <p:rCtr x="13307" y="3935"/>
                                        </p:animMotion>
                                      </p:childTnLst>
                                    </p:cTn>
                                  </p:par>
                                  <p:par>
                                    <p:cTn id="39" presetID="1" presetClass="entr" presetSubtype="0" fill="hold" grpId="0" nodeType="withEffect">
                                      <p:stCondLst>
                                        <p:cond delay="4350"/>
                                      </p:stCondLst>
                                      <p:childTnLst>
                                        <p:set>
                                          <p:cBhvr>
                                            <p:cTn id="40" dur="1" fill="hold">
                                              <p:stCondLst>
                                                <p:cond delay="0"/>
                                              </p:stCondLst>
                                            </p:cTn>
                                            <p:tgtEl>
                                              <p:spTgt spid="106"/>
                                            </p:tgtEl>
                                            <p:attrNameLst>
                                              <p:attrName>style.visibility</p:attrName>
                                            </p:attrNameLst>
                                          </p:cBhvr>
                                          <p:to>
                                            <p:strVal val="visible"/>
                                          </p:to>
                                        </p:set>
                                      </p:childTnLst>
                                    </p:cTn>
                                  </p:par>
                                  <p:par>
                                    <p:cTn id="41" presetID="42" presetClass="path" presetSubtype="0" accel="50000" decel="50000" fill="hold" grpId="1" nodeType="withEffect">
                                      <p:stCondLst>
                                        <p:cond delay="4350"/>
                                      </p:stCondLst>
                                      <p:childTnLst>
                                        <p:animMotion origin="layout" path="M 4.375E-6 7.40741E-7 L -0.04336 0.1993 " pathEditMode="relative" rAng="0" ptsTypes="AA">
                                          <p:cBhvr>
                                            <p:cTn id="42" dur="750" spd="-100000" fill="hold"/>
                                            <p:tgtEl>
                                              <p:spTgt spid="106"/>
                                            </p:tgtEl>
                                            <p:attrNameLst>
                                              <p:attrName>ppt_x</p:attrName>
                                              <p:attrName>ppt_y</p:attrName>
                                            </p:attrNameLst>
                                          </p:cBhvr>
                                          <p:rCtr x="-2174" y="9954"/>
                                        </p:animMotion>
                                      </p:childTnLst>
                                    </p:cTn>
                                  </p:par>
                                  <p:par>
                                    <p:cTn id="43" presetID="21" presetClass="entr" presetSubtype="1" fill="hold" grpId="0" nodeType="withEffect">
                                      <p:stCondLst>
                                        <p:cond delay="5100"/>
                                      </p:stCondLst>
                                      <p:childTnLst>
                                        <p:set>
                                          <p:cBhvr>
                                            <p:cTn id="44" dur="1" fill="hold">
                                              <p:stCondLst>
                                                <p:cond delay="0"/>
                                              </p:stCondLst>
                                            </p:cTn>
                                            <p:tgtEl>
                                              <p:spTgt spid="105"/>
                                            </p:tgtEl>
                                            <p:attrNameLst>
                                              <p:attrName>style.visibility</p:attrName>
                                            </p:attrNameLst>
                                          </p:cBhvr>
                                          <p:to>
                                            <p:strVal val="visible"/>
                                          </p:to>
                                        </p:set>
                                        <p:animEffect transition="in" filter="wheel(1)">
                                          <p:cBhvr>
                                            <p:cTn id="45" dur="1000"/>
                                            <p:tgtEl>
                                              <p:spTgt spid="105"/>
                                            </p:tgtEl>
                                          </p:cBhvr>
                                        </p:animEffect>
                                      </p:childTnLst>
                                    </p:cTn>
                                  </p:par>
                                  <p:par>
                                    <p:cTn id="46" presetID="1" presetClass="entr" presetSubtype="0" fill="hold" grpId="0" nodeType="withEffect">
                                      <p:stCondLst>
                                        <p:cond delay="4350"/>
                                      </p:stCondLst>
                                      <p:childTnLst>
                                        <p:set>
                                          <p:cBhvr>
                                            <p:cTn id="47" dur="1" fill="hold">
                                              <p:stCondLst>
                                                <p:cond delay="0"/>
                                              </p:stCondLst>
                                            </p:cTn>
                                            <p:tgtEl>
                                              <p:spTgt spid="255"/>
                                            </p:tgtEl>
                                            <p:attrNameLst>
                                              <p:attrName>style.visibility</p:attrName>
                                            </p:attrNameLst>
                                          </p:cBhvr>
                                          <p:to>
                                            <p:strVal val="visible"/>
                                          </p:to>
                                        </p:set>
                                      </p:childTnLst>
                                    </p:cTn>
                                  </p:par>
                                  <p:par>
                                    <p:cTn id="48" presetID="42" presetClass="path" presetSubtype="0" accel="50000" decel="50000" fill="hold" grpId="1" nodeType="withEffect">
                                      <p:stCondLst>
                                        <p:cond delay="4350"/>
                                      </p:stCondLst>
                                      <p:childTnLst>
                                        <p:animMotion origin="layout" path="M 2.91667E-6 1.48148E-6 L -0.50482 0.14514 " pathEditMode="relative" rAng="0" ptsTypes="AA">
                                          <p:cBhvr>
                                            <p:cTn id="49" dur="1000" spd="-100000" fill="hold"/>
                                            <p:tgtEl>
                                              <p:spTgt spid="255"/>
                                            </p:tgtEl>
                                            <p:attrNameLst>
                                              <p:attrName>ppt_x</p:attrName>
                                              <p:attrName>ppt_y</p:attrName>
                                            </p:attrNameLst>
                                          </p:cBhvr>
                                          <p:rCtr x="-25247" y="7245"/>
                                        </p:animMotion>
                                      </p:childTnLst>
                                    </p:cTn>
                                  </p:par>
                                  <p:par>
                                    <p:cTn id="50" presetID="21" presetClass="entr" presetSubtype="1" fill="hold" grpId="0" nodeType="withEffect">
                                      <p:stCondLst>
                                        <p:cond delay="5350"/>
                                      </p:stCondLst>
                                      <p:childTnLst>
                                        <p:set>
                                          <p:cBhvr>
                                            <p:cTn id="51" dur="1" fill="hold">
                                              <p:stCondLst>
                                                <p:cond delay="0"/>
                                              </p:stCondLst>
                                            </p:cTn>
                                            <p:tgtEl>
                                              <p:spTgt spid="254"/>
                                            </p:tgtEl>
                                            <p:attrNameLst>
                                              <p:attrName>style.visibility</p:attrName>
                                            </p:attrNameLst>
                                          </p:cBhvr>
                                          <p:to>
                                            <p:strVal val="visible"/>
                                          </p:to>
                                        </p:set>
                                        <p:animEffect transition="in" filter="wheel(1)">
                                          <p:cBhvr>
                                            <p:cTn id="52" dur="1000"/>
                                            <p:tgtEl>
                                              <p:spTgt spid="254"/>
                                            </p:tgtEl>
                                          </p:cBhvr>
                                        </p:animEffect>
                                      </p:childTnLst>
                                    </p:cTn>
                                  </p:par>
                                  <p:par>
                                    <p:cTn id="53" presetID="1" presetClass="entr" presetSubtype="0" fill="hold" grpId="1" nodeType="withEffect">
                                      <p:stCondLst>
                                        <p:cond delay="4350"/>
                                      </p:stCondLst>
                                      <p:childTnLst>
                                        <p:set>
                                          <p:cBhvr>
                                            <p:cTn id="54" dur="1" fill="hold">
                                              <p:stCondLst>
                                                <p:cond delay="0"/>
                                              </p:stCondLst>
                                            </p:cTn>
                                            <p:tgtEl>
                                              <p:spTgt spid="246"/>
                                            </p:tgtEl>
                                            <p:attrNameLst>
                                              <p:attrName>style.visibility</p:attrName>
                                            </p:attrNameLst>
                                          </p:cBhvr>
                                          <p:to>
                                            <p:strVal val="visible"/>
                                          </p:to>
                                        </p:set>
                                      </p:childTnLst>
                                    </p:cTn>
                                  </p:par>
                                  <p:par>
                                    <p:cTn id="55" presetID="42" presetClass="path" presetSubtype="0" accel="50000" decel="50000" fill="hold" grpId="0" nodeType="withEffect">
                                      <p:stCondLst>
                                        <p:cond delay="4350"/>
                                      </p:stCondLst>
                                      <p:childTnLst>
                                        <p:animMotion origin="layout" path="M -2.70833E-6 -2.59259E-6 L 0.06706 0.07732 " pathEditMode="relative" rAng="0" ptsTypes="AA">
                                          <p:cBhvr>
                                            <p:cTn id="56" dur="1150" spd="-100000" fill="hold"/>
                                            <p:tgtEl>
                                              <p:spTgt spid="246"/>
                                            </p:tgtEl>
                                            <p:attrNameLst>
                                              <p:attrName>ppt_x</p:attrName>
                                              <p:attrName>ppt_y</p:attrName>
                                            </p:attrNameLst>
                                          </p:cBhvr>
                                          <p:rCtr x="3346" y="3866"/>
                                        </p:animMotion>
                                      </p:childTnLst>
                                    </p:cTn>
                                  </p:par>
                                  <p:par>
                                    <p:cTn id="57" presetID="1" presetClass="entr" presetSubtype="0" fill="hold" grpId="1" nodeType="withEffect">
                                      <p:stCondLst>
                                        <p:cond delay="4350"/>
                                      </p:stCondLst>
                                      <p:childTnLst>
                                        <p:set>
                                          <p:cBhvr>
                                            <p:cTn id="58" dur="1" fill="hold">
                                              <p:stCondLst>
                                                <p:cond delay="0"/>
                                              </p:stCondLst>
                                            </p:cTn>
                                            <p:tgtEl>
                                              <p:spTgt spid="252"/>
                                            </p:tgtEl>
                                            <p:attrNameLst>
                                              <p:attrName>style.visibility</p:attrName>
                                            </p:attrNameLst>
                                          </p:cBhvr>
                                          <p:to>
                                            <p:strVal val="visible"/>
                                          </p:to>
                                        </p:set>
                                      </p:childTnLst>
                                    </p:cTn>
                                  </p:par>
                                  <p:par>
                                    <p:cTn id="59" presetID="42" presetClass="path" presetSubtype="0" accel="50000" decel="50000" fill="hold" grpId="0" nodeType="withEffect">
                                      <p:stCondLst>
                                        <p:cond delay="4350"/>
                                      </p:stCondLst>
                                      <p:childTnLst>
                                        <p:animMotion origin="layout" path="M 3.95833E-6 -2.59259E-6 L -0.17331 0.00347 " pathEditMode="relative" rAng="0" ptsTypes="AA">
                                          <p:cBhvr>
                                            <p:cTn id="60" dur="1150" spd="-100000" fill="hold"/>
                                            <p:tgtEl>
                                              <p:spTgt spid="252"/>
                                            </p:tgtEl>
                                            <p:attrNameLst>
                                              <p:attrName>ppt_x</p:attrName>
                                              <p:attrName>ppt_y</p:attrName>
                                            </p:attrNameLst>
                                          </p:cBhvr>
                                          <p:rCtr x="-8672" y="162"/>
                                        </p:animMotion>
                                      </p:childTnLst>
                                    </p:cTn>
                                  </p:par>
                                  <p:par>
                                    <p:cTn id="61" presetID="1" presetClass="entr" presetSubtype="0" fill="hold" grpId="1" nodeType="withEffect">
                                      <p:stCondLst>
                                        <p:cond delay="4350"/>
                                      </p:stCondLst>
                                      <p:childTnLst>
                                        <p:set>
                                          <p:cBhvr>
                                            <p:cTn id="62" dur="1" fill="hold">
                                              <p:stCondLst>
                                                <p:cond delay="0"/>
                                              </p:stCondLst>
                                            </p:cTn>
                                            <p:tgtEl>
                                              <p:spTgt spid="249"/>
                                            </p:tgtEl>
                                            <p:attrNameLst>
                                              <p:attrName>style.visibility</p:attrName>
                                            </p:attrNameLst>
                                          </p:cBhvr>
                                          <p:to>
                                            <p:strVal val="visible"/>
                                          </p:to>
                                        </p:set>
                                      </p:childTnLst>
                                    </p:cTn>
                                  </p:par>
                                  <p:par>
                                    <p:cTn id="63" presetID="42" presetClass="path" presetSubtype="0" accel="50000" decel="50000" fill="hold" grpId="0" nodeType="withEffect">
                                      <p:stCondLst>
                                        <p:cond delay="4350"/>
                                      </p:stCondLst>
                                      <p:childTnLst>
                                        <p:animMotion origin="layout" path="M -3.75E-6 1.11111E-6 L -0.38619 -0.00023 " pathEditMode="relative" rAng="0" ptsTypes="AA">
                                          <p:cBhvr>
                                            <p:cTn id="64" dur="1250" spd="-100000" fill="hold"/>
                                            <p:tgtEl>
                                              <p:spTgt spid="249"/>
                                            </p:tgtEl>
                                            <p:attrNameLst>
                                              <p:attrName>ppt_x</p:attrName>
                                              <p:attrName>ppt_y</p:attrName>
                                            </p:attrNameLst>
                                          </p:cBhvr>
                                          <p:rCtr x="-19310" y="-23"/>
                                        </p:animMotion>
                                      </p:childTnLst>
                                    </p:cTn>
                                  </p:par>
                                  <p:par>
                                    <p:cTn id="65" presetID="21" presetClass="entr" presetSubtype="1" fill="hold" grpId="0" nodeType="withEffect">
                                      <p:stCondLst>
                                        <p:cond delay="5100"/>
                                      </p:stCondLst>
                                      <p:childTnLst>
                                        <p:set>
                                          <p:cBhvr>
                                            <p:cTn id="66" dur="1" fill="hold">
                                              <p:stCondLst>
                                                <p:cond delay="0"/>
                                              </p:stCondLst>
                                            </p:cTn>
                                            <p:tgtEl>
                                              <p:spTgt spid="166"/>
                                            </p:tgtEl>
                                            <p:attrNameLst>
                                              <p:attrName>style.visibility</p:attrName>
                                            </p:attrNameLst>
                                          </p:cBhvr>
                                          <p:to>
                                            <p:strVal val="visible"/>
                                          </p:to>
                                        </p:set>
                                        <p:animEffect transition="in" filter="wheel(1)">
                                          <p:cBhvr>
                                            <p:cTn id="67" dur="1000"/>
                                            <p:tgtEl>
                                              <p:spTgt spid="166"/>
                                            </p:tgtEl>
                                          </p:cBhvr>
                                        </p:animEffect>
                                      </p:childTnLst>
                                    </p:cTn>
                                  </p:par>
                                  <p:par>
                                    <p:cTn id="68" presetID="22" presetClass="entr" presetSubtype="4" fill="hold" nodeType="withEffect">
                                      <p:stCondLst>
                                        <p:cond delay="6000"/>
                                      </p:stCondLst>
                                      <p:childTnLst>
                                        <p:set>
                                          <p:cBhvr>
                                            <p:cTn id="69" dur="1" fill="hold">
                                              <p:stCondLst>
                                                <p:cond delay="0"/>
                                              </p:stCondLst>
                                            </p:cTn>
                                            <p:tgtEl>
                                              <p:spTgt spid="397"/>
                                            </p:tgtEl>
                                            <p:attrNameLst>
                                              <p:attrName>style.visibility</p:attrName>
                                            </p:attrNameLst>
                                          </p:cBhvr>
                                          <p:to>
                                            <p:strVal val="visible"/>
                                          </p:to>
                                        </p:set>
                                        <p:animEffect transition="in" filter="wipe(down)">
                                          <p:cBhvr>
                                            <p:cTn id="70" dur="650"/>
                                            <p:tgtEl>
                                              <p:spTgt spid="397"/>
                                            </p:tgtEl>
                                          </p:cBhvr>
                                        </p:animEffect>
                                      </p:childTnLst>
                                    </p:cTn>
                                  </p:par>
                                  <p:par>
                                    <p:cTn id="71" presetID="53" presetClass="entr" presetSubtype="16" fill="hold" grpId="0" nodeType="withEffect">
                                      <p:stCondLst>
                                        <p:cond delay="6500"/>
                                      </p:stCondLst>
                                      <p:childTnLst>
                                        <p:set>
                                          <p:cBhvr>
                                            <p:cTn id="72" dur="1" fill="hold">
                                              <p:stCondLst>
                                                <p:cond delay="0"/>
                                              </p:stCondLst>
                                            </p:cTn>
                                            <p:tgtEl>
                                              <p:spTgt spid="396"/>
                                            </p:tgtEl>
                                            <p:attrNameLst>
                                              <p:attrName>style.visibility</p:attrName>
                                            </p:attrNameLst>
                                          </p:cBhvr>
                                          <p:to>
                                            <p:strVal val="visible"/>
                                          </p:to>
                                        </p:set>
                                        <p:anim calcmode="lin" valueType="num">
                                          <p:cBhvr>
                                            <p:cTn id="73" dur="500" fill="hold"/>
                                            <p:tgtEl>
                                              <p:spTgt spid="396"/>
                                            </p:tgtEl>
                                            <p:attrNameLst>
                                              <p:attrName>ppt_w</p:attrName>
                                            </p:attrNameLst>
                                          </p:cBhvr>
                                          <p:tavLst>
                                            <p:tav tm="0">
                                              <p:val>
                                                <p:fltVal val="0"/>
                                              </p:val>
                                            </p:tav>
                                            <p:tav tm="100000">
                                              <p:val>
                                                <p:strVal val="#ppt_w"/>
                                              </p:val>
                                            </p:tav>
                                          </p:tavLst>
                                        </p:anim>
                                        <p:anim calcmode="lin" valueType="num">
                                          <p:cBhvr>
                                            <p:cTn id="74" dur="500" fill="hold"/>
                                            <p:tgtEl>
                                              <p:spTgt spid="396"/>
                                            </p:tgtEl>
                                            <p:attrNameLst>
                                              <p:attrName>ppt_h</p:attrName>
                                            </p:attrNameLst>
                                          </p:cBhvr>
                                          <p:tavLst>
                                            <p:tav tm="0">
                                              <p:val>
                                                <p:fltVal val="0"/>
                                              </p:val>
                                            </p:tav>
                                            <p:tav tm="100000">
                                              <p:val>
                                                <p:strVal val="#ppt_h"/>
                                              </p:val>
                                            </p:tav>
                                          </p:tavLst>
                                        </p:anim>
                                        <p:animEffect transition="in" filter="fade">
                                          <p:cBhvr>
                                            <p:cTn id="75" dur="500"/>
                                            <p:tgtEl>
                                              <p:spTgt spid="396"/>
                                            </p:tgtEl>
                                          </p:cBhvr>
                                        </p:animEffect>
                                      </p:childTnLst>
                                    </p:cTn>
                                  </p:par>
                                  <p:par>
                                    <p:cTn id="76" presetID="42" presetClass="entr" presetSubtype="0" fill="hold" grpId="0" nodeType="withEffect">
                                      <p:stCondLst>
                                        <p:cond delay="6500"/>
                                      </p:stCondLst>
                                      <p:childTnLst>
                                        <p:set>
                                          <p:cBhvr>
                                            <p:cTn id="77" dur="1" fill="hold">
                                              <p:stCondLst>
                                                <p:cond delay="0"/>
                                              </p:stCondLst>
                                            </p:cTn>
                                            <p:tgtEl>
                                              <p:spTgt spid="398"/>
                                            </p:tgtEl>
                                            <p:attrNameLst>
                                              <p:attrName>style.visibility</p:attrName>
                                            </p:attrNameLst>
                                          </p:cBhvr>
                                          <p:to>
                                            <p:strVal val="visible"/>
                                          </p:to>
                                        </p:set>
                                        <p:animEffect transition="in" filter="fade">
                                          <p:cBhvr>
                                            <p:cTn id="78" dur="1000"/>
                                            <p:tgtEl>
                                              <p:spTgt spid="398"/>
                                            </p:tgtEl>
                                          </p:cBhvr>
                                        </p:animEffect>
                                        <p:anim calcmode="lin" valueType="num">
                                          <p:cBhvr>
                                            <p:cTn id="79" dur="1000" fill="hold"/>
                                            <p:tgtEl>
                                              <p:spTgt spid="398"/>
                                            </p:tgtEl>
                                            <p:attrNameLst>
                                              <p:attrName>ppt_x</p:attrName>
                                            </p:attrNameLst>
                                          </p:cBhvr>
                                          <p:tavLst>
                                            <p:tav tm="0">
                                              <p:val>
                                                <p:strVal val="#ppt_x"/>
                                              </p:val>
                                            </p:tav>
                                            <p:tav tm="100000">
                                              <p:val>
                                                <p:strVal val="#ppt_x"/>
                                              </p:val>
                                            </p:tav>
                                          </p:tavLst>
                                        </p:anim>
                                        <p:anim calcmode="lin" valueType="num">
                                          <p:cBhvr>
                                            <p:cTn id="80" dur="1000" fill="hold"/>
                                            <p:tgtEl>
                                              <p:spTgt spid="39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6600"/>
                                      </p:stCondLst>
                                      <p:childTnLst>
                                        <p:set>
                                          <p:cBhvr>
                                            <p:cTn id="82" dur="1" fill="hold">
                                              <p:stCondLst>
                                                <p:cond delay="0"/>
                                              </p:stCondLst>
                                            </p:cTn>
                                            <p:tgtEl>
                                              <p:spTgt spid="399"/>
                                            </p:tgtEl>
                                            <p:attrNameLst>
                                              <p:attrName>style.visibility</p:attrName>
                                            </p:attrNameLst>
                                          </p:cBhvr>
                                          <p:to>
                                            <p:strVal val="visible"/>
                                          </p:to>
                                        </p:set>
                                        <p:animEffect transition="in" filter="fade">
                                          <p:cBhvr>
                                            <p:cTn id="83" dur="900"/>
                                            <p:tgtEl>
                                              <p:spTgt spid="399"/>
                                            </p:tgtEl>
                                          </p:cBhvr>
                                        </p:animEffect>
                                        <p:anim calcmode="lin" valueType="num">
                                          <p:cBhvr>
                                            <p:cTn id="84" dur="900" fill="hold"/>
                                            <p:tgtEl>
                                              <p:spTgt spid="399"/>
                                            </p:tgtEl>
                                            <p:attrNameLst>
                                              <p:attrName>ppt_x</p:attrName>
                                            </p:attrNameLst>
                                          </p:cBhvr>
                                          <p:tavLst>
                                            <p:tav tm="0">
                                              <p:val>
                                                <p:strVal val="#ppt_x"/>
                                              </p:val>
                                            </p:tav>
                                            <p:tav tm="100000">
                                              <p:val>
                                                <p:strVal val="#ppt_x"/>
                                              </p:val>
                                            </p:tav>
                                          </p:tavLst>
                                        </p:anim>
                                        <p:anim calcmode="lin" valueType="num">
                                          <p:cBhvr>
                                            <p:cTn id="85" dur="900" fill="hold"/>
                                            <p:tgtEl>
                                              <p:spTgt spid="39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6700"/>
                                      </p:stCondLst>
                                      <p:childTnLst>
                                        <p:set>
                                          <p:cBhvr>
                                            <p:cTn id="87" dur="1" fill="hold">
                                              <p:stCondLst>
                                                <p:cond delay="0"/>
                                              </p:stCondLst>
                                            </p:cTn>
                                            <p:tgtEl>
                                              <p:spTgt spid="456"/>
                                            </p:tgtEl>
                                            <p:attrNameLst>
                                              <p:attrName>style.visibility</p:attrName>
                                            </p:attrNameLst>
                                          </p:cBhvr>
                                          <p:to>
                                            <p:strVal val="visible"/>
                                          </p:to>
                                        </p:set>
                                        <p:animEffect transition="in" filter="fade">
                                          <p:cBhvr>
                                            <p:cTn id="88" dur="800"/>
                                            <p:tgtEl>
                                              <p:spTgt spid="456"/>
                                            </p:tgtEl>
                                          </p:cBhvr>
                                        </p:animEffect>
                                        <p:anim calcmode="lin" valueType="num">
                                          <p:cBhvr>
                                            <p:cTn id="89" dur="800" fill="hold"/>
                                            <p:tgtEl>
                                              <p:spTgt spid="456"/>
                                            </p:tgtEl>
                                            <p:attrNameLst>
                                              <p:attrName>ppt_x</p:attrName>
                                            </p:attrNameLst>
                                          </p:cBhvr>
                                          <p:tavLst>
                                            <p:tav tm="0">
                                              <p:val>
                                                <p:strVal val="#ppt_x"/>
                                              </p:val>
                                            </p:tav>
                                            <p:tav tm="100000">
                                              <p:val>
                                                <p:strVal val="#ppt_x"/>
                                              </p:val>
                                            </p:tav>
                                          </p:tavLst>
                                        </p:anim>
                                        <p:anim calcmode="lin" valueType="num">
                                          <p:cBhvr>
                                            <p:cTn id="90" dur="800" fill="hold"/>
                                            <p:tgtEl>
                                              <p:spTgt spid="4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6800"/>
                                      </p:stCondLst>
                                      <p:childTnLst>
                                        <p:set>
                                          <p:cBhvr>
                                            <p:cTn id="92" dur="1" fill="hold">
                                              <p:stCondLst>
                                                <p:cond delay="0"/>
                                              </p:stCondLst>
                                            </p:cTn>
                                            <p:tgtEl>
                                              <p:spTgt spid="400"/>
                                            </p:tgtEl>
                                            <p:attrNameLst>
                                              <p:attrName>style.visibility</p:attrName>
                                            </p:attrNameLst>
                                          </p:cBhvr>
                                          <p:to>
                                            <p:strVal val="visible"/>
                                          </p:to>
                                        </p:set>
                                        <p:animEffect transition="in" filter="fade">
                                          <p:cBhvr>
                                            <p:cTn id="93" dur="700"/>
                                            <p:tgtEl>
                                              <p:spTgt spid="400"/>
                                            </p:tgtEl>
                                          </p:cBhvr>
                                        </p:animEffect>
                                        <p:anim calcmode="lin" valueType="num">
                                          <p:cBhvr>
                                            <p:cTn id="94" dur="700" fill="hold"/>
                                            <p:tgtEl>
                                              <p:spTgt spid="400"/>
                                            </p:tgtEl>
                                            <p:attrNameLst>
                                              <p:attrName>ppt_x</p:attrName>
                                            </p:attrNameLst>
                                          </p:cBhvr>
                                          <p:tavLst>
                                            <p:tav tm="0">
                                              <p:val>
                                                <p:strVal val="#ppt_x"/>
                                              </p:val>
                                            </p:tav>
                                            <p:tav tm="100000">
                                              <p:val>
                                                <p:strVal val="#ppt_x"/>
                                              </p:val>
                                            </p:tav>
                                          </p:tavLst>
                                        </p:anim>
                                        <p:anim calcmode="lin" valueType="num">
                                          <p:cBhvr>
                                            <p:cTn id="95" dur="700" fill="hold"/>
                                            <p:tgtEl>
                                              <p:spTgt spid="400"/>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7000"/>
                                      </p:stCondLst>
                                      <p:childTnLst>
                                        <p:set>
                                          <p:cBhvr>
                                            <p:cTn id="97" dur="1" fill="hold">
                                              <p:stCondLst>
                                                <p:cond delay="0"/>
                                              </p:stCondLst>
                                            </p:cTn>
                                            <p:tgtEl>
                                              <p:spTgt spid="481"/>
                                            </p:tgtEl>
                                            <p:attrNameLst>
                                              <p:attrName>style.visibility</p:attrName>
                                            </p:attrNameLst>
                                          </p:cBhvr>
                                          <p:to>
                                            <p:strVal val="visible"/>
                                          </p:to>
                                        </p:set>
                                        <p:animEffect transition="in" filter="fade">
                                          <p:cBhvr>
                                            <p:cTn id="98" dur="500"/>
                                            <p:tgtEl>
                                              <p:spTgt spid="481"/>
                                            </p:tgtEl>
                                          </p:cBhvr>
                                        </p:animEffect>
                                      </p:childTnLst>
                                    </p:cTn>
                                  </p:par>
                                  <p:par>
                                    <p:cTn id="99" presetID="21" presetClass="entr" presetSubtype="1" fill="hold" grpId="0" nodeType="withEffect">
                                      <p:stCondLst>
                                        <p:cond delay="7500"/>
                                      </p:stCondLst>
                                      <p:childTnLst>
                                        <p:set>
                                          <p:cBhvr>
                                            <p:cTn id="100" dur="1" fill="hold">
                                              <p:stCondLst>
                                                <p:cond delay="0"/>
                                              </p:stCondLst>
                                            </p:cTn>
                                            <p:tgtEl>
                                              <p:spTgt spid="245"/>
                                            </p:tgtEl>
                                            <p:attrNameLst>
                                              <p:attrName>style.visibility</p:attrName>
                                            </p:attrNameLst>
                                          </p:cBhvr>
                                          <p:to>
                                            <p:strVal val="visible"/>
                                          </p:to>
                                        </p:set>
                                        <p:animEffect transition="in" filter="wheel(1)">
                                          <p:cBhvr>
                                            <p:cTn id="101" dur="1000"/>
                                            <p:tgtEl>
                                              <p:spTgt spid="245"/>
                                            </p:tgtEl>
                                          </p:cBhvr>
                                        </p:animEffect>
                                      </p:childTnLst>
                                    </p:cTn>
                                  </p:par>
                                  <p:par>
                                    <p:cTn id="102" presetID="22" presetClass="entr" presetSubtype="4" fill="hold" nodeType="withEffect">
                                      <p:stCondLst>
                                        <p:cond delay="8400"/>
                                      </p:stCondLst>
                                      <p:childTnLst>
                                        <p:set>
                                          <p:cBhvr>
                                            <p:cTn id="103" dur="1" fill="hold">
                                              <p:stCondLst>
                                                <p:cond delay="0"/>
                                              </p:stCondLst>
                                            </p:cTn>
                                            <p:tgtEl>
                                              <p:spTgt spid="457"/>
                                            </p:tgtEl>
                                            <p:attrNameLst>
                                              <p:attrName>style.visibility</p:attrName>
                                            </p:attrNameLst>
                                          </p:cBhvr>
                                          <p:to>
                                            <p:strVal val="visible"/>
                                          </p:to>
                                        </p:set>
                                        <p:animEffect transition="in" filter="wipe(down)">
                                          <p:cBhvr>
                                            <p:cTn id="104" dur="650"/>
                                            <p:tgtEl>
                                              <p:spTgt spid="457"/>
                                            </p:tgtEl>
                                          </p:cBhvr>
                                        </p:animEffect>
                                      </p:childTnLst>
                                    </p:cTn>
                                  </p:par>
                                  <p:par>
                                    <p:cTn id="105" presetID="53" presetClass="entr" presetSubtype="16" fill="hold" grpId="0" nodeType="withEffect">
                                      <p:stCondLst>
                                        <p:cond delay="8900"/>
                                      </p:stCondLst>
                                      <p:childTnLst>
                                        <p:set>
                                          <p:cBhvr>
                                            <p:cTn id="106" dur="1" fill="hold">
                                              <p:stCondLst>
                                                <p:cond delay="0"/>
                                              </p:stCondLst>
                                            </p:cTn>
                                            <p:tgtEl>
                                              <p:spTgt spid="402"/>
                                            </p:tgtEl>
                                            <p:attrNameLst>
                                              <p:attrName>style.visibility</p:attrName>
                                            </p:attrNameLst>
                                          </p:cBhvr>
                                          <p:to>
                                            <p:strVal val="visible"/>
                                          </p:to>
                                        </p:set>
                                        <p:anim calcmode="lin" valueType="num">
                                          <p:cBhvr>
                                            <p:cTn id="107" dur="500" fill="hold"/>
                                            <p:tgtEl>
                                              <p:spTgt spid="402"/>
                                            </p:tgtEl>
                                            <p:attrNameLst>
                                              <p:attrName>ppt_w</p:attrName>
                                            </p:attrNameLst>
                                          </p:cBhvr>
                                          <p:tavLst>
                                            <p:tav tm="0">
                                              <p:val>
                                                <p:fltVal val="0"/>
                                              </p:val>
                                            </p:tav>
                                            <p:tav tm="100000">
                                              <p:val>
                                                <p:strVal val="#ppt_w"/>
                                              </p:val>
                                            </p:tav>
                                          </p:tavLst>
                                        </p:anim>
                                        <p:anim calcmode="lin" valueType="num">
                                          <p:cBhvr>
                                            <p:cTn id="108" dur="500" fill="hold"/>
                                            <p:tgtEl>
                                              <p:spTgt spid="402"/>
                                            </p:tgtEl>
                                            <p:attrNameLst>
                                              <p:attrName>ppt_h</p:attrName>
                                            </p:attrNameLst>
                                          </p:cBhvr>
                                          <p:tavLst>
                                            <p:tav tm="0">
                                              <p:val>
                                                <p:fltVal val="0"/>
                                              </p:val>
                                            </p:tav>
                                            <p:tav tm="100000">
                                              <p:val>
                                                <p:strVal val="#ppt_h"/>
                                              </p:val>
                                            </p:tav>
                                          </p:tavLst>
                                        </p:anim>
                                        <p:animEffect transition="in" filter="fade">
                                          <p:cBhvr>
                                            <p:cTn id="109" dur="500"/>
                                            <p:tgtEl>
                                              <p:spTgt spid="402"/>
                                            </p:tgtEl>
                                          </p:cBhvr>
                                        </p:animEffect>
                                      </p:childTnLst>
                                    </p:cTn>
                                  </p:par>
                                  <p:par>
                                    <p:cTn id="110" presetID="10" presetClass="entr" presetSubtype="0" fill="hold" grpId="0" nodeType="withEffect">
                                      <p:stCondLst>
                                        <p:cond delay="9500"/>
                                      </p:stCondLst>
                                      <p:childTnLst>
                                        <p:set>
                                          <p:cBhvr>
                                            <p:cTn id="111" dur="1" fill="hold">
                                              <p:stCondLst>
                                                <p:cond delay="0"/>
                                              </p:stCondLst>
                                            </p:cTn>
                                            <p:tgtEl>
                                              <p:spTgt spid="471"/>
                                            </p:tgtEl>
                                            <p:attrNameLst>
                                              <p:attrName>style.visibility</p:attrName>
                                            </p:attrNameLst>
                                          </p:cBhvr>
                                          <p:to>
                                            <p:strVal val="visible"/>
                                          </p:to>
                                        </p:set>
                                        <p:animEffect transition="in" filter="fade">
                                          <p:cBhvr>
                                            <p:cTn id="112" dur="750"/>
                                            <p:tgtEl>
                                              <p:spTgt spid="471"/>
                                            </p:tgtEl>
                                          </p:cBhvr>
                                        </p:animEffect>
                                      </p:childTnLst>
                                    </p:cTn>
                                  </p:par>
                                  <p:par>
                                    <p:cTn id="113" presetID="42" presetClass="path" presetSubtype="0" accel="50000" decel="50000" fill="hold" grpId="1" nodeType="withEffect">
                                      <p:stCondLst>
                                        <p:cond delay="9500"/>
                                      </p:stCondLst>
                                      <p:childTnLst>
                                        <p:animMotion origin="layout" path="M -3.95833E-6 2.96296E-6 L 0.04362 -0.10348 " pathEditMode="relative" rAng="0" ptsTypes="AA">
                                          <p:cBhvr>
                                            <p:cTn id="114" dur="750" spd="-100000" fill="hold"/>
                                            <p:tgtEl>
                                              <p:spTgt spid="471"/>
                                            </p:tgtEl>
                                            <p:attrNameLst>
                                              <p:attrName>ppt_x</p:attrName>
                                              <p:attrName>ppt_y</p:attrName>
                                            </p:attrNameLst>
                                          </p:cBhvr>
                                          <p:rCtr x="2174" y="-5185"/>
                                        </p:animMotion>
                                      </p:childTnLst>
                                    </p:cTn>
                                  </p:par>
                                  <p:par>
                                    <p:cTn id="115" presetID="10" presetClass="entr" presetSubtype="0" fill="hold" grpId="0" nodeType="withEffect">
                                      <p:stCondLst>
                                        <p:cond delay="9400"/>
                                      </p:stCondLst>
                                      <p:childTnLst>
                                        <p:set>
                                          <p:cBhvr>
                                            <p:cTn id="116" dur="1" fill="hold">
                                              <p:stCondLst>
                                                <p:cond delay="0"/>
                                              </p:stCondLst>
                                            </p:cTn>
                                            <p:tgtEl>
                                              <p:spTgt spid="465"/>
                                            </p:tgtEl>
                                            <p:attrNameLst>
                                              <p:attrName>style.visibility</p:attrName>
                                            </p:attrNameLst>
                                          </p:cBhvr>
                                          <p:to>
                                            <p:strVal val="visible"/>
                                          </p:to>
                                        </p:set>
                                        <p:animEffect transition="in" filter="fade">
                                          <p:cBhvr>
                                            <p:cTn id="117" dur="750"/>
                                            <p:tgtEl>
                                              <p:spTgt spid="465"/>
                                            </p:tgtEl>
                                          </p:cBhvr>
                                        </p:animEffect>
                                      </p:childTnLst>
                                    </p:cTn>
                                  </p:par>
                                  <p:par>
                                    <p:cTn id="118" presetID="42" presetClass="path" presetSubtype="0" accel="50000" decel="50000" fill="hold" grpId="1" nodeType="withEffect">
                                      <p:stCondLst>
                                        <p:cond delay="9400"/>
                                      </p:stCondLst>
                                      <p:childTnLst>
                                        <p:animMotion origin="layout" path="M -2.08333E-7 -4.07407E-6 L 0.01953 -0.12152 " pathEditMode="relative" rAng="0" ptsTypes="AA">
                                          <p:cBhvr>
                                            <p:cTn id="119" dur="750" spd="-100000" fill="hold"/>
                                            <p:tgtEl>
                                              <p:spTgt spid="465"/>
                                            </p:tgtEl>
                                            <p:attrNameLst>
                                              <p:attrName>ppt_x</p:attrName>
                                              <p:attrName>ppt_y</p:attrName>
                                            </p:attrNameLst>
                                          </p:cBhvr>
                                          <p:rCtr x="977" y="-6088"/>
                                        </p:animMotion>
                                      </p:childTnLst>
                                    </p:cTn>
                                  </p:par>
                                  <p:par>
                                    <p:cTn id="120" presetID="10" presetClass="entr" presetSubtype="0" fill="hold" grpId="0" nodeType="withEffect">
                                      <p:stCondLst>
                                        <p:cond delay="9500"/>
                                      </p:stCondLst>
                                      <p:childTnLst>
                                        <p:set>
                                          <p:cBhvr>
                                            <p:cTn id="121" dur="1" fill="hold">
                                              <p:stCondLst>
                                                <p:cond delay="0"/>
                                              </p:stCondLst>
                                            </p:cTn>
                                            <p:tgtEl>
                                              <p:spTgt spid="470"/>
                                            </p:tgtEl>
                                            <p:attrNameLst>
                                              <p:attrName>style.visibility</p:attrName>
                                            </p:attrNameLst>
                                          </p:cBhvr>
                                          <p:to>
                                            <p:strVal val="visible"/>
                                          </p:to>
                                        </p:set>
                                        <p:animEffect transition="in" filter="fade">
                                          <p:cBhvr>
                                            <p:cTn id="122" dur="750"/>
                                            <p:tgtEl>
                                              <p:spTgt spid="470"/>
                                            </p:tgtEl>
                                          </p:cBhvr>
                                        </p:animEffect>
                                      </p:childTnLst>
                                    </p:cTn>
                                  </p:par>
                                  <p:par>
                                    <p:cTn id="123" presetID="42" presetClass="path" presetSubtype="0" accel="50000" decel="50000" fill="hold" grpId="1" nodeType="withEffect">
                                      <p:stCondLst>
                                        <p:cond delay="9500"/>
                                      </p:stCondLst>
                                      <p:childTnLst>
                                        <p:animMotion origin="layout" path="M -3.95833E-6 1.11111E-6 L -0.00156 -0.14329 " pathEditMode="relative" rAng="0" ptsTypes="AA">
                                          <p:cBhvr>
                                            <p:cTn id="124" dur="750" spd="-100000" fill="hold"/>
                                            <p:tgtEl>
                                              <p:spTgt spid="470"/>
                                            </p:tgtEl>
                                            <p:attrNameLst>
                                              <p:attrName>ppt_x</p:attrName>
                                              <p:attrName>ppt_y</p:attrName>
                                            </p:attrNameLst>
                                          </p:cBhvr>
                                          <p:rCtr x="-78" y="-7176"/>
                                        </p:animMotion>
                                      </p:childTnLst>
                                    </p:cTn>
                                  </p:par>
                                  <p:par>
                                    <p:cTn id="125" presetID="10" presetClass="entr" presetSubtype="0" fill="hold" grpId="0" nodeType="withEffect">
                                      <p:stCondLst>
                                        <p:cond delay="9400"/>
                                      </p:stCondLst>
                                      <p:childTnLst>
                                        <p:set>
                                          <p:cBhvr>
                                            <p:cTn id="126" dur="1" fill="hold">
                                              <p:stCondLst>
                                                <p:cond delay="0"/>
                                              </p:stCondLst>
                                            </p:cTn>
                                            <p:tgtEl>
                                              <p:spTgt spid="469"/>
                                            </p:tgtEl>
                                            <p:attrNameLst>
                                              <p:attrName>style.visibility</p:attrName>
                                            </p:attrNameLst>
                                          </p:cBhvr>
                                          <p:to>
                                            <p:strVal val="visible"/>
                                          </p:to>
                                        </p:set>
                                        <p:animEffect transition="in" filter="fade">
                                          <p:cBhvr>
                                            <p:cTn id="127" dur="750"/>
                                            <p:tgtEl>
                                              <p:spTgt spid="469"/>
                                            </p:tgtEl>
                                          </p:cBhvr>
                                        </p:animEffect>
                                      </p:childTnLst>
                                    </p:cTn>
                                  </p:par>
                                  <p:par>
                                    <p:cTn id="128" presetID="42" presetClass="path" presetSubtype="0" accel="50000" decel="50000" fill="hold" grpId="1" nodeType="withEffect">
                                      <p:stCondLst>
                                        <p:cond delay="9400"/>
                                      </p:stCondLst>
                                      <p:childTnLst>
                                        <p:animMotion origin="layout" path="M -2.08333E-7 2.59259E-6 L -0.01797 -0.12176 " pathEditMode="relative" rAng="0" ptsTypes="AA">
                                          <p:cBhvr>
                                            <p:cTn id="129" dur="750" spd="-100000" fill="hold"/>
                                            <p:tgtEl>
                                              <p:spTgt spid="469"/>
                                            </p:tgtEl>
                                            <p:attrNameLst>
                                              <p:attrName>ppt_x</p:attrName>
                                              <p:attrName>ppt_y</p:attrName>
                                            </p:attrNameLst>
                                          </p:cBhvr>
                                          <p:rCtr x="-898" y="-6088"/>
                                        </p:animMotion>
                                      </p:childTnLst>
                                    </p:cTn>
                                  </p:par>
                                  <p:par>
                                    <p:cTn id="130" presetID="10" presetClass="entr" presetSubtype="0" fill="hold" grpId="0" nodeType="withEffect">
                                      <p:stCondLst>
                                        <p:cond delay="9750"/>
                                      </p:stCondLst>
                                      <p:childTnLst>
                                        <p:set>
                                          <p:cBhvr>
                                            <p:cTn id="131" dur="1" fill="hold">
                                              <p:stCondLst>
                                                <p:cond delay="0"/>
                                              </p:stCondLst>
                                            </p:cTn>
                                            <p:tgtEl>
                                              <p:spTgt spid="472"/>
                                            </p:tgtEl>
                                            <p:attrNameLst>
                                              <p:attrName>style.visibility</p:attrName>
                                            </p:attrNameLst>
                                          </p:cBhvr>
                                          <p:to>
                                            <p:strVal val="visible"/>
                                          </p:to>
                                        </p:set>
                                        <p:animEffect transition="in" filter="fade">
                                          <p:cBhvr>
                                            <p:cTn id="132" dur="750"/>
                                            <p:tgtEl>
                                              <p:spTgt spid="472"/>
                                            </p:tgtEl>
                                          </p:cBhvr>
                                        </p:animEffect>
                                      </p:childTnLst>
                                    </p:cTn>
                                  </p:par>
                                  <p:par>
                                    <p:cTn id="133" presetID="42" presetClass="path" presetSubtype="0" accel="50000" decel="50000" fill="hold" grpId="1" nodeType="withEffect">
                                      <p:stCondLst>
                                        <p:cond delay="9750"/>
                                      </p:stCondLst>
                                      <p:childTnLst>
                                        <p:animMotion origin="layout" path="M 3.125E-6 1.11111E-6 L -0.03464 0.09421 " pathEditMode="relative" rAng="0" ptsTypes="AA">
                                          <p:cBhvr>
                                            <p:cTn id="134" dur="750" spd="-100000" fill="hold"/>
                                            <p:tgtEl>
                                              <p:spTgt spid="472"/>
                                            </p:tgtEl>
                                            <p:attrNameLst>
                                              <p:attrName>ppt_x</p:attrName>
                                              <p:attrName>ppt_y</p:attrName>
                                            </p:attrNameLst>
                                          </p:cBhvr>
                                          <p:rCtr x="-1732" y="4699"/>
                                        </p:animMotion>
                                      </p:childTnLst>
                                    </p:cTn>
                                  </p:par>
                                  <p:par>
                                    <p:cTn id="135" presetID="10" presetClass="entr" presetSubtype="0" fill="hold" grpId="0" nodeType="withEffect">
                                      <p:stCondLst>
                                        <p:cond delay="9550"/>
                                      </p:stCondLst>
                                      <p:childTnLst>
                                        <p:set>
                                          <p:cBhvr>
                                            <p:cTn id="136" dur="1" fill="hold">
                                              <p:stCondLst>
                                                <p:cond delay="0"/>
                                              </p:stCondLst>
                                            </p:cTn>
                                            <p:tgtEl>
                                              <p:spTgt spid="473"/>
                                            </p:tgtEl>
                                            <p:attrNameLst>
                                              <p:attrName>style.visibility</p:attrName>
                                            </p:attrNameLst>
                                          </p:cBhvr>
                                          <p:to>
                                            <p:strVal val="visible"/>
                                          </p:to>
                                        </p:set>
                                        <p:animEffect transition="in" filter="fade">
                                          <p:cBhvr>
                                            <p:cTn id="137" dur="750"/>
                                            <p:tgtEl>
                                              <p:spTgt spid="473"/>
                                            </p:tgtEl>
                                          </p:cBhvr>
                                        </p:animEffect>
                                      </p:childTnLst>
                                    </p:cTn>
                                  </p:par>
                                  <p:par>
                                    <p:cTn id="138" presetID="42" presetClass="path" presetSubtype="0" accel="50000" decel="50000" fill="hold" grpId="1" nodeType="withEffect">
                                      <p:stCondLst>
                                        <p:cond delay="9550"/>
                                      </p:stCondLst>
                                      <p:childTnLst>
                                        <p:animMotion origin="layout" path="M 2.08333E-6 -7.40741E-7 L -0.01654 0.11366 " pathEditMode="relative" rAng="0" ptsTypes="AA">
                                          <p:cBhvr>
                                            <p:cTn id="139" dur="750" spd="-100000" fill="hold"/>
                                            <p:tgtEl>
                                              <p:spTgt spid="473"/>
                                            </p:tgtEl>
                                            <p:attrNameLst>
                                              <p:attrName>ppt_x</p:attrName>
                                              <p:attrName>ppt_y</p:attrName>
                                            </p:attrNameLst>
                                          </p:cBhvr>
                                          <p:rCtr x="-833" y="5671"/>
                                        </p:animMotion>
                                      </p:childTnLst>
                                    </p:cTn>
                                  </p:par>
                                  <p:par>
                                    <p:cTn id="140" presetID="49" presetClass="entr" presetSubtype="0" decel="100000" fill="hold" grpId="0" nodeType="withEffect">
                                      <p:stCondLst>
                                        <p:cond delay="10000"/>
                                      </p:stCondLst>
                                      <p:childTnLst>
                                        <p:set>
                                          <p:cBhvr>
                                            <p:cTn id="141" dur="1" fill="hold">
                                              <p:stCondLst>
                                                <p:cond delay="0"/>
                                              </p:stCondLst>
                                            </p:cTn>
                                            <p:tgtEl>
                                              <p:spTgt spid="483"/>
                                            </p:tgtEl>
                                            <p:attrNameLst>
                                              <p:attrName>style.visibility</p:attrName>
                                            </p:attrNameLst>
                                          </p:cBhvr>
                                          <p:to>
                                            <p:strVal val="visible"/>
                                          </p:to>
                                        </p:set>
                                        <p:anim calcmode="lin" valueType="num">
                                          <p:cBhvr>
                                            <p:cTn id="142" dur="500" fill="hold"/>
                                            <p:tgtEl>
                                              <p:spTgt spid="483"/>
                                            </p:tgtEl>
                                            <p:attrNameLst>
                                              <p:attrName>ppt_w</p:attrName>
                                            </p:attrNameLst>
                                          </p:cBhvr>
                                          <p:tavLst>
                                            <p:tav tm="0">
                                              <p:val>
                                                <p:fltVal val="0"/>
                                              </p:val>
                                            </p:tav>
                                            <p:tav tm="100000">
                                              <p:val>
                                                <p:strVal val="#ppt_w"/>
                                              </p:val>
                                            </p:tav>
                                          </p:tavLst>
                                        </p:anim>
                                        <p:anim calcmode="lin" valueType="num">
                                          <p:cBhvr>
                                            <p:cTn id="143" dur="500" fill="hold"/>
                                            <p:tgtEl>
                                              <p:spTgt spid="483"/>
                                            </p:tgtEl>
                                            <p:attrNameLst>
                                              <p:attrName>ppt_h</p:attrName>
                                            </p:attrNameLst>
                                          </p:cBhvr>
                                          <p:tavLst>
                                            <p:tav tm="0">
                                              <p:val>
                                                <p:fltVal val="0"/>
                                              </p:val>
                                            </p:tav>
                                            <p:tav tm="100000">
                                              <p:val>
                                                <p:strVal val="#ppt_h"/>
                                              </p:val>
                                            </p:tav>
                                          </p:tavLst>
                                        </p:anim>
                                        <p:anim calcmode="lin" valueType="num">
                                          <p:cBhvr>
                                            <p:cTn id="144" dur="500" fill="hold"/>
                                            <p:tgtEl>
                                              <p:spTgt spid="483"/>
                                            </p:tgtEl>
                                            <p:attrNameLst>
                                              <p:attrName>style.rotation</p:attrName>
                                            </p:attrNameLst>
                                          </p:cBhvr>
                                          <p:tavLst>
                                            <p:tav tm="0">
                                              <p:val>
                                                <p:fltVal val="360"/>
                                              </p:val>
                                            </p:tav>
                                            <p:tav tm="100000">
                                              <p:val>
                                                <p:fltVal val="0"/>
                                              </p:val>
                                            </p:tav>
                                          </p:tavLst>
                                        </p:anim>
                                        <p:animEffect transition="in" filter="fade">
                                          <p:cBhvr>
                                            <p:cTn id="145" dur="500"/>
                                            <p:tgtEl>
                                              <p:spTgt spid="483"/>
                                            </p:tgtEl>
                                          </p:cBhvr>
                                        </p:animEffect>
                                      </p:childTnLst>
                                    </p:cTn>
                                  </p:par>
                                  <p:par>
                                    <p:cTn id="146" presetID="21" presetClass="entr" presetSubtype="1" fill="hold" grpId="0" nodeType="withEffect">
                                      <p:stCondLst>
                                        <p:cond delay="10500"/>
                                      </p:stCondLst>
                                      <p:childTnLst>
                                        <p:set>
                                          <p:cBhvr>
                                            <p:cTn id="147" dur="1" fill="hold">
                                              <p:stCondLst>
                                                <p:cond delay="0"/>
                                              </p:stCondLst>
                                            </p:cTn>
                                            <p:tgtEl>
                                              <p:spTgt spid="251"/>
                                            </p:tgtEl>
                                            <p:attrNameLst>
                                              <p:attrName>style.visibility</p:attrName>
                                            </p:attrNameLst>
                                          </p:cBhvr>
                                          <p:to>
                                            <p:strVal val="visible"/>
                                          </p:to>
                                        </p:set>
                                        <p:animEffect transition="in" filter="wheel(1)">
                                          <p:cBhvr>
                                            <p:cTn id="148" dur="1000"/>
                                            <p:tgtEl>
                                              <p:spTgt spid="251"/>
                                            </p:tgtEl>
                                          </p:cBhvr>
                                        </p:animEffect>
                                      </p:childTnLst>
                                    </p:cTn>
                                  </p:par>
                                  <p:par>
                                    <p:cTn id="149" presetID="22" presetClass="entr" presetSubtype="4" fill="hold" nodeType="withEffect">
                                      <p:stCondLst>
                                        <p:cond delay="11400"/>
                                      </p:stCondLst>
                                      <p:childTnLst>
                                        <p:set>
                                          <p:cBhvr>
                                            <p:cTn id="150" dur="1" fill="hold">
                                              <p:stCondLst>
                                                <p:cond delay="0"/>
                                              </p:stCondLst>
                                            </p:cTn>
                                            <p:tgtEl>
                                              <p:spTgt spid="458"/>
                                            </p:tgtEl>
                                            <p:attrNameLst>
                                              <p:attrName>style.visibility</p:attrName>
                                            </p:attrNameLst>
                                          </p:cBhvr>
                                          <p:to>
                                            <p:strVal val="visible"/>
                                          </p:to>
                                        </p:set>
                                        <p:animEffect transition="in" filter="wipe(down)">
                                          <p:cBhvr>
                                            <p:cTn id="151" dur="650"/>
                                            <p:tgtEl>
                                              <p:spTgt spid="458"/>
                                            </p:tgtEl>
                                          </p:cBhvr>
                                        </p:animEffect>
                                      </p:childTnLst>
                                    </p:cTn>
                                  </p:par>
                                  <p:par>
                                    <p:cTn id="152" presetID="53" presetClass="entr" presetSubtype="16" fill="hold" grpId="0" nodeType="withEffect">
                                      <p:stCondLst>
                                        <p:cond delay="11900"/>
                                      </p:stCondLst>
                                      <p:childTnLst>
                                        <p:set>
                                          <p:cBhvr>
                                            <p:cTn id="153" dur="1" fill="hold">
                                              <p:stCondLst>
                                                <p:cond delay="0"/>
                                              </p:stCondLst>
                                            </p:cTn>
                                            <p:tgtEl>
                                              <p:spTgt spid="459"/>
                                            </p:tgtEl>
                                            <p:attrNameLst>
                                              <p:attrName>style.visibility</p:attrName>
                                            </p:attrNameLst>
                                          </p:cBhvr>
                                          <p:to>
                                            <p:strVal val="visible"/>
                                          </p:to>
                                        </p:set>
                                        <p:anim calcmode="lin" valueType="num">
                                          <p:cBhvr>
                                            <p:cTn id="154" dur="500" fill="hold"/>
                                            <p:tgtEl>
                                              <p:spTgt spid="459"/>
                                            </p:tgtEl>
                                            <p:attrNameLst>
                                              <p:attrName>ppt_w</p:attrName>
                                            </p:attrNameLst>
                                          </p:cBhvr>
                                          <p:tavLst>
                                            <p:tav tm="0">
                                              <p:val>
                                                <p:fltVal val="0"/>
                                              </p:val>
                                            </p:tav>
                                            <p:tav tm="100000">
                                              <p:val>
                                                <p:strVal val="#ppt_w"/>
                                              </p:val>
                                            </p:tav>
                                          </p:tavLst>
                                        </p:anim>
                                        <p:anim calcmode="lin" valueType="num">
                                          <p:cBhvr>
                                            <p:cTn id="155" dur="500" fill="hold"/>
                                            <p:tgtEl>
                                              <p:spTgt spid="459"/>
                                            </p:tgtEl>
                                            <p:attrNameLst>
                                              <p:attrName>ppt_h</p:attrName>
                                            </p:attrNameLst>
                                          </p:cBhvr>
                                          <p:tavLst>
                                            <p:tav tm="0">
                                              <p:val>
                                                <p:fltVal val="0"/>
                                              </p:val>
                                            </p:tav>
                                            <p:tav tm="100000">
                                              <p:val>
                                                <p:strVal val="#ppt_h"/>
                                              </p:val>
                                            </p:tav>
                                          </p:tavLst>
                                        </p:anim>
                                        <p:animEffect transition="in" filter="fade">
                                          <p:cBhvr>
                                            <p:cTn id="156" dur="500"/>
                                            <p:tgtEl>
                                              <p:spTgt spid="459"/>
                                            </p:tgtEl>
                                          </p:cBhvr>
                                        </p:animEffect>
                                      </p:childTnLst>
                                    </p:cTn>
                                  </p:par>
                                  <p:par>
                                    <p:cTn id="157" presetID="42" presetClass="entr" presetSubtype="0" fill="hold" grpId="0" nodeType="withEffect">
                                      <p:stCondLst>
                                        <p:cond delay="11900"/>
                                      </p:stCondLst>
                                      <p:childTnLst>
                                        <p:set>
                                          <p:cBhvr>
                                            <p:cTn id="158" dur="1" fill="hold">
                                              <p:stCondLst>
                                                <p:cond delay="0"/>
                                              </p:stCondLst>
                                            </p:cTn>
                                            <p:tgtEl>
                                              <p:spTgt spid="460"/>
                                            </p:tgtEl>
                                            <p:attrNameLst>
                                              <p:attrName>style.visibility</p:attrName>
                                            </p:attrNameLst>
                                          </p:cBhvr>
                                          <p:to>
                                            <p:strVal val="visible"/>
                                          </p:to>
                                        </p:set>
                                        <p:animEffect transition="in" filter="fade">
                                          <p:cBhvr>
                                            <p:cTn id="159" dur="1000"/>
                                            <p:tgtEl>
                                              <p:spTgt spid="460"/>
                                            </p:tgtEl>
                                          </p:cBhvr>
                                        </p:animEffect>
                                        <p:anim calcmode="lin" valueType="num">
                                          <p:cBhvr>
                                            <p:cTn id="160" dur="1000" fill="hold"/>
                                            <p:tgtEl>
                                              <p:spTgt spid="460"/>
                                            </p:tgtEl>
                                            <p:attrNameLst>
                                              <p:attrName>ppt_x</p:attrName>
                                            </p:attrNameLst>
                                          </p:cBhvr>
                                          <p:tavLst>
                                            <p:tav tm="0">
                                              <p:val>
                                                <p:strVal val="#ppt_x"/>
                                              </p:val>
                                            </p:tav>
                                            <p:tav tm="100000">
                                              <p:val>
                                                <p:strVal val="#ppt_x"/>
                                              </p:val>
                                            </p:tav>
                                          </p:tavLst>
                                        </p:anim>
                                        <p:anim calcmode="lin" valueType="num">
                                          <p:cBhvr>
                                            <p:cTn id="161" dur="1000" fill="hold"/>
                                            <p:tgtEl>
                                              <p:spTgt spid="460"/>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12000"/>
                                      </p:stCondLst>
                                      <p:childTnLst>
                                        <p:set>
                                          <p:cBhvr>
                                            <p:cTn id="163" dur="1" fill="hold">
                                              <p:stCondLst>
                                                <p:cond delay="0"/>
                                              </p:stCondLst>
                                            </p:cTn>
                                            <p:tgtEl>
                                              <p:spTgt spid="463"/>
                                            </p:tgtEl>
                                            <p:attrNameLst>
                                              <p:attrName>style.visibility</p:attrName>
                                            </p:attrNameLst>
                                          </p:cBhvr>
                                          <p:to>
                                            <p:strVal val="visible"/>
                                          </p:to>
                                        </p:set>
                                        <p:animEffect transition="in" filter="fade">
                                          <p:cBhvr>
                                            <p:cTn id="164" dur="900"/>
                                            <p:tgtEl>
                                              <p:spTgt spid="463"/>
                                            </p:tgtEl>
                                          </p:cBhvr>
                                        </p:animEffect>
                                        <p:anim calcmode="lin" valueType="num">
                                          <p:cBhvr>
                                            <p:cTn id="165" dur="900" fill="hold"/>
                                            <p:tgtEl>
                                              <p:spTgt spid="463"/>
                                            </p:tgtEl>
                                            <p:attrNameLst>
                                              <p:attrName>ppt_x</p:attrName>
                                            </p:attrNameLst>
                                          </p:cBhvr>
                                          <p:tavLst>
                                            <p:tav tm="0">
                                              <p:val>
                                                <p:strVal val="#ppt_x"/>
                                              </p:val>
                                            </p:tav>
                                            <p:tav tm="100000">
                                              <p:val>
                                                <p:strVal val="#ppt_x"/>
                                              </p:val>
                                            </p:tav>
                                          </p:tavLst>
                                        </p:anim>
                                        <p:anim calcmode="lin" valueType="num">
                                          <p:cBhvr>
                                            <p:cTn id="166" dur="900" fill="hold"/>
                                            <p:tgtEl>
                                              <p:spTgt spid="463"/>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12100"/>
                                      </p:stCondLst>
                                      <p:childTnLst>
                                        <p:set>
                                          <p:cBhvr>
                                            <p:cTn id="168" dur="1" fill="hold">
                                              <p:stCondLst>
                                                <p:cond delay="0"/>
                                              </p:stCondLst>
                                            </p:cTn>
                                            <p:tgtEl>
                                              <p:spTgt spid="462"/>
                                            </p:tgtEl>
                                            <p:attrNameLst>
                                              <p:attrName>style.visibility</p:attrName>
                                            </p:attrNameLst>
                                          </p:cBhvr>
                                          <p:to>
                                            <p:strVal val="visible"/>
                                          </p:to>
                                        </p:set>
                                        <p:animEffect transition="in" filter="fade">
                                          <p:cBhvr>
                                            <p:cTn id="169" dur="800"/>
                                            <p:tgtEl>
                                              <p:spTgt spid="462"/>
                                            </p:tgtEl>
                                          </p:cBhvr>
                                        </p:animEffect>
                                        <p:anim calcmode="lin" valueType="num">
                                          <p:cBhvr>
                                            <p:cTn id="170" dur="800" fill="hold"/>
                                            <p:tgtEl>
                                              <p:spTgt spid="462"/>
                                            </p:tgtEl>
                                            <p:attrNameLst>
                                              <p:attrName>ppt_x</p:attrName>
                                            </p:attrNameLst>
                                          </p:cBhvr>
                                          <p:tavLst>
                                            <p:tav tm="0">
                                              <p:val>
                                                <p:strVal val="#ppt_x"/>
                                              </p:val>
                                            </p:tav>
                                            <p:tav tm="100000">
                                              <p:val>
                                                <p:strVal val="#ppt_x"/>
                                              </p:val>
                                            </p:tav>
                                          </p:tavLst>
                                        </p:anim>
                                        <p:anim calcmode="lin" valueType="num">
                                          <p:cBhvr>
                                            <p:cTn id="171" dur="800" fill="hold"/>
                                            <p:tgtEl>
                                              <p:spTgt spid="462"/>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12200"/>
                                      </p:stCondLst>
                                      <p:childTnLst>
                                        <p:set>
                                          <p:cBhvr>
                                            <p:cTn id="173" dur="1" fill="hold">
                                              <p:stCondLst>
                                                <p:cond delay="0"/>
                                              </p:stCondLst>
                                            </p:cTn>
                                            <p:tgtEl>
                                              <p:spTgt spid="461"/>
                                            </p:tgtEl>
                                            <p:attrNameLst>
                                              <p:attrName>style.visibility</p:attrName>
                                            </p:attrNameLst>
                                          </p:cBhvr>
                                          <p:to>
                                            <p:strVal val="visible"/>
                                          </p:to>
                                        </p:set>
                                        <p:animEffect transition="in" filter="fade">
                                          <p:cBhvr>
                                            <p:cTn id="174" dur="700"/>
                                            <p:tgtEl>
                                              <p:spTgt spid="461"/>
                                            </p:tgtEl>
                                          </p:cBhvr>
                                        </p:animEffect>
                                        <p:anim calcmode="lin" valueType="num">
                                          <p:cBhvr>
                                            <p:cTn id="175" dur="700" fill="hold"/>
                                            <p:tgtEl>
                                              <p:spTgt spid="461"/>
                                            </p:tgtEl>
                                            <p:attrNameLst>
                                              <p:attrName>ppt_x</p:attrName>
                                            </p:attrNameLst>
                                          </p:cBhvr>
                                          <p:tavLst>
                                            <p:tav tm="0">
                                              <p:val>
                                                <p:strVal val="#ppt_x"/>
                                              </p:val>
                                            </p:tav>
                                            <p:tav tm="100000">
                                              <p:val>
                                                <p:strVal val="#ppt_x"/>
                                              </p:val>
                                            </p:tav>
                                          </p:tavLst>
                                        </p:anim>
                                        <p:anim calcmode="lin" valueType="num">
                                          <p:cBhvr>
                                            <p:cTn id="176" dur="700" fill="hold"/>
                                            <p:tgtEl>
                                              <p:spTgt spid="461"/>
                                            </p:tgtEl>
                                            <p:attrNameLst>
                                              <p:attrName>ppt_y</p:attrName>
                                            </p:attrNameLst>
                                          </p:cBhvr>
                                          <p:tavLst>
                                            <p:tav tm="0">
                                              <p:val>
                                                <p:strVal val="#ppt_y+.1"/>
                                              </p:val>
                                            </p:tav>
                                            <p:tav tm="100000">
                                              <p:val>
                                                <p:strVal val="#ppt_y"/>
                                              </p:val>
                                            </p:tav>
                                          </p:tavLst>
                                        </p:anim>
                                      </p:childTnLst>
                                    </p:cTn>
                                  </p:par>
                                  <p:par>
                                    <p:cTn id="177" presetID="10" presetClass="entr" presetSubtype="0" fill="hold" grpId="0" nodeType="withEffect">
                                      <p:stCondLst>
                                        <p:cond delay="12400"/>
                                      </p:stCondLst>
                                      <p:childTnLst>
                                        <p:set>
                                          <p:cBhvr>
                                            <p:cTn id="178" dur="1" fill="hold">
                                              <p:stCondLst>
                                                <p:cond delay="0"/>
                                              </p:stCondLst>
                                            </p:cTn>
                                            <p:tgtEl>
                                              <p:spTgt spid="484"/>
                                            </p:tgtEl>
                                            <p:attrNameLst>
                                              <p:attrName>style.visibility</p:attrName>
                                            </p:attrNameLst>
                                          </p:cBhvr>
                                          <p:to>
                                            <p:strVal val="visible"/>
                                          </p:to>
                                        </p:set>
                                        <p:animEffect transition="in" filter="fade">
                                          <p:cBhvr>
                                            <p:cTn id="179" dur="500"/>
                                            <p:tgtEl>
                                              <p:spTgt spid="484"/>
                                            </p:tgtEl>
                                          </p:cBhvr>
                                        </p:animEffect>
                                      </p:childTnLst>
                                    </p:cTn>
                                  </p:par>
                                  <p:par>
                                    <p:cTn id="180" presetID="21" presetClass="entr" presetSubtype="1" fill="hold" grpId="0" nodeType="withEffect">
                                      <p:stCondLst>
                                        <p:cond delay="13000"/>
                                      </p:stCondLst>
                                      <p:childTnLst>
                                        <p:set>
                                          <p:cBhvr>
                                            <p:cTn id="181" dur="1" fill="hold">
                                              <p:stCondLst>
                                                <p:cond delay="0"/>
                                              </p:stCondLst>
                                            </p:cTn>
                                            <p:tgtEl>
                                              <p:spTgt spid="248"/>
                                            </p:tgtEl>
                                            <p:attrNameLst>
                                              <p:attrName>style.visibility</p:attrName>
                                            </p:attrNameLst>
                                          </p:cBhvr>
                                          <p:to>
                                            <p:strVal val="visible"/>
                                          </p:to>
                                        </p:set>
                                        <p:animEffect transition="in" filter="wheel(1)">
                                          <p:cBhvr>
                                            <p:cTn id="182" dur="1000"/>
                                            <p:tgtEl>
                                              <p:spTgt spid="248"/>
                                            </p:tgtEl>
                                          </p:cBhvr>
                                        </p:animEffect>
                                      </p:childTnLst>
                                    </p:cTn>
                                  </p:par>
                                  <p:par>
                                    <p:cTn id="183" presetID="22" presetClass="entr" presetSubtype="4" fill="hold" nodeType="withEffect">
                                      <p:stCondLst>
                                        <p:cond delay="13900"/>
                                      </p:stCondLst>
                                      <p:childTnLst>
                                        <p:set>
                                          <p:cBhvr>
                                            <p:cTn id="184" dur="1" fill="hold">
                                              <p:stCondLst>
                                                <p:cond delay="0"/>
                                              </p:stCondLst>
                                            </p:cTn>
                                            <p:tgtEl>
                                              <p:spTgt spid="169"/>
                                            </p:tgtEl>
                                            <p:attrNameLst>
                                              <p:attrName>style.visibility</p:attrName>
                                            </p:attrNameLst>
                                          </p:cBhvr>
                                          <p:to>
                                            <p:strVal val="visible"/>
                                          </p:to>
                                        </p:set>
                                        <p:animEffect transition="in" filter="wipe(down)">
                                          <p:cBhvr>
                                            <p:cTn id="185" dur="650"/>
                                            <p:tgtEl>
                                              <p:spTgt spid="169"/>
                                            </p:tgtEl>
                                          </p:cBhvr>
                                        </p:animEffect>
                                      </p:childTnLst>
                                    </p:cTn>
                                  </p:par>
                                  <p:par>
                                    <p:cTn id="186" presetID="53" presetClass="entr" presetSubtype="16" fill="hold" grpId="0" nodeType="withEffect">
                                      <p:stCondLst>
                                        <p:cond delay="14400"/>
                                      </p:stCondLst>
                                      <p:childTnLst>
                                        <p:set>
                                          <p:cBhvr>
                                            <p:cTn id="187" dur="1" fill="hold">
                                              <p:stCondLst>
                                                <p:cond delay="0"/>
                                              </p:stCondLst>
                                            </p:cTn>
                                            <p:tgtEl>
                                              <p:spTgt spid="474"/>
                                            </p:tgtEl>
                                            <p:attrNameLst>
                                              <p:attrName>style.visibility</p:attrName>
                                            </p:attrNameLst>
                                          </p:cBhvr>
                                          <p:to>
                                            <p:strVal val="visible"/>
                                          </p:to>
                                        </p:set>
                                        <p:anim calcmode="lin" valueType="num">
                                          <p:cBhvr>
                                            <p:cTn id="188" dur="500" fill="hold"/>
                                            <p:tgtEl>
                                              <p:spTgt spid="474"/>
                                            </p:tgtEl>
                                            <p:attrNameLst>
                                              <p:attrName>ppt_w</p:attrName>
                                            </p:attrNameLst>
                                          </p:cBhvr>
                                          <p:tavLst>
                                            <p:tav tm="0">
                                              <p:val>
                                                <p:fltVal val="0"/>
                                              </p:val>
                                            </p:tav>
                                            <p:tav tm="100000">
                                              <p:val>
                                                <p:strVal val="#ppt_w"/>
                                              </p:val>
                                            </p:tav>
                                          </p:tavLst>
                                        </p:anim>
                                        <p:anim calcmode="lin" valueType="num">
                                          <p:cBhvr>
                                            <p:cTn id="189" dur="500" fill="hold"/>
                                            <p:tgtEl>
                                              <p:spTgt spid="474"/>
                                            </p:tgtEl>
                                            <p:attrNameLst>
                                              <p:attrName>ppt_h</p:attrName>
                                            </p:attrNameLst>
                                          </p:cBhvr>
                                          <p:tavLst>
                                            <p:tav tm="0">
                                              <p:val>
                                                <p:fltVal val="0"/>
                                              </p:val>
                                            </p:tav>
                                            <p:tav tm="100000">
                                              <p:val>
                                                <p:strVal val="#ppt_h"/>
                                              </p:val>
                                            </p:tav>
                                          </p:tavLst>
                                        </p:anim>
                                        <p:animEffect transition="in" filter="fade">
                                          <p:cBhvr>
                                            <p:cTn id="190" dur="500"/>
                                            <p:tgtEl>
                                              <p:spTgt spid="474"/>
                                            </p:tgtEl>
                                          </p:cBhvr>
                                        </p:animEffect>
                                      </p:childTnLst>
                                    </p:cTn>
                                  </p:par>
                                  <p:par>
                                    <p:cTn id="191" presetID="10" presetClass="entr" presetSubtype="0" fill="hold" grpId="0" nodeType="withEffect">
                                      <p:stCondLst>
                                        <p:cond delay="14900"/>
                                      </p:stCondLst>
                                      <p:childTnLst>
                                        <p:set>
                                          <p:cBhvr>
                                            <p:cTn id="192" dur="1" fill="hold">
                                              <p:stCondLst>
                                                <p:cond delay="0"/>
                                              </p:stCondLst>
                                            </p:cTn>
                                            <p:tgtEl>
                                              <p:spTgt spid="477"/>
                                            </p:tgtEl>
                                            <p:attrNameLst>
                                              <p:attrName>style.visibility</p:attrName>
                                            </p:attrNameLst>
                                          </p:cBhvr>
                                          <p:to>
                                            <p:strVal val="visible"/>
                                          </p:to>
                                        </p:set>
                                        <p:animEffect transition="in" filter="fade">
                                          <p:cBhvr>
                                            <p:cTn id="193" dur="750"/>
                                            <p:tgtEl>
                                              <p:spTgt spid="477"/>
                                            </p:tgtEl>
                                          </p:cBhvr>
                                        </p:animEffect>
                                      </p:childTnLst>
                                    </p:cTn>
                                  </p:par>
                                  <p:par>
                                    <p:cTn id="194" presetID="42" presetClass="path" presetSubtype="0" accel="50000" decel="50000" fill="hold" grpId="1" nodeType="withEffect">
                                      <p:stCondLst>
                                        <p:cond delay="14900"/>
                                      </p:stCondLst>
                                      <p:childTnLst>
                                        <p:animMotion origin="layout" path="M -1.04167E-6 3.7037E-6 L -0.01797 -0.12176 " pathEditMode="relative" rAng="0" ptsTypes="AA">
                                          <p:cBhvr>
                                            <p:cTn id="195" dur="750" spd="-100000" fill="hold"/>
                                            <p:tgtEl>
                                              <p:spTgt spid="477"/>
                                            </p:tgtEl>
                                            <p:attrNameLst>
                                              <p:attrName>ppt_x</p:attrName>
                                              <p:attrName>ppt_y</p:attrName>
                                            </p:attrNameLst>
                                          </p:cBhvr>
                                          <p:rCtr x="-898" y="-6088"/>
                                        </p:animMotion>
                                      </p:childTnLst>
                                    </p:cTn>
                                  </p:par>
                                  <p:par>
                                    <p:cTn id="196" presetID="10" presetClass="entr" presetSubtype="0" fill="hold" grpId="0" nodeType="withEffect">
                                      <p:stCondLst>
                                        <p:cond delay="15000"/>
                                      </p:stCondLst>
                                      <p:childTnLst>
                                        <p:set>
                                          <p:cBhvr>
                                            <p:cTn id="197" dur="1" fill="hold">
                                              <p:stCondLst>
                                                <p:cond delay="0"/>
                                              </p:stCondLst>
                                            </p:cTn>
                                            <p:tgtEl>
                                              <p:spTgt spid="478"/>
                                            </p:tgtEl>
                                            <p:attrNameLst>
                                              <p:attrName>style.visibility</p:attrName>
                                            </p:attrNameLst>
                                          </p:cBhvr>
                                          <p:to>
                                            <p:strVal val="visible"/>
                                          </p:to>
                                        </p:set>
                                        <p:animEffect transition="in" filter="fade">
                                          <p:cBhvr>
                                            <p:cTn id="198" dur="750"/>
                                            <p:tgtEl>
                                              <p:spTgt spid="478"/>
                                            </p:tgtEl>
                                          </p:cBhvr>
                                        </p:animEffect>
                                      </p:childTnLst>
                                    </p:cTn>
                                  </p:par>
                                  <p:par>
                                    <p:cTn id="199" presetID="42" presetClass="path" presetSubtype="0" accel="50000" decel="50000" fill="hold" grpId="1" nodeType="withEffect">
                                      <p:stCondLst>
                                        <p:cond delay="15000"/>
                                      </p:stCondLst>
                                      <p:childTnLst>
                                        <p:animMotion origin="layout" path="M 1.45833E-6 1.11111E-6 L -0.00156 -0.14329 " pathEditMode="relative" rAng="0" ptsTypes="AA">
                                          <p:cBhvr>
                                            <p:cTn id="200" dur="750" spd="-100000" fill="hold"/>
                                            <p:tgtEl>
                                              <p:spTgt spid="478"/>
                                            </p:tgtEl>
                                            <p:attrNameLst>
                                              <p:attrName>ppt_x</p:attrName>
                                              <p:attrName>ppt_y</p:attrName>
                                            </p:attrNameLst>
                                          </p:cBhvr>
                                          <p:rCtr x="-78" y="-7176"/>
                                        </p:animMotion>
                                      </p:childTnLst>
                                    </p:cTn>
                                  </p:par>
                                  <p:par>
                                    <p:cTn id="201" presetID="10" presetClass="entr" presetSubtype="0" fill="hold" grpId="0" nodeType="withEffect">
                                      <p:stCondLst>
                                        <p:cond delay="14900"/>
                                      </p:stCondLst>
                                      <p:childTnLst>
                                        <p:set>
                                          <p:cBhvr>
                                            <p:cTn id="202" dur="1" fill="hold">
                                              <p:stCondLst>
                                                <p:cond delay="0"/>
                                              </p:stCondLst>
                                            </p:cTn>
                                            <p:tgtEl>
                                              <p:spTgt spid="479"/>
                                            </p:tgtEl>
                                            <p:attrNameLst>
                                              <p:attrName>style.visibility</p:attrName>
                                            </p:attrNameLst>
                                          </p:cBhvr>
                                          <p:to>
                                            <p:strVal val="visible"/>
                                          </p:to>
                                        </p:set>
                                        <p:animEffect transition="in" filter="fade">
                                          <p:cBhvr>
                                            <p:cTn id="203" dur="750"/>
                                            <p:tgtEl>
                                              <p:spTgt spid="479"/>
                                            </p:tgtEl>
                                          </p:cBhvr>
                                        </p:animEffect>
                                      </p:childTnLst>
                                    </p:cTn>
                                  </p:par>
                                  <p:par>
                                    <p:cTn id="204" presetID="42" presetClass="path" presetSubtype="0" accel="50000" decel="50000" fill="hold" grpId="1" nodeType="withEffect">
                                      <p:stCondLst>
                                        <p:cond delay="14900"/>
                                      </p:stCondLst>
                                      <p:childTnLst>
                                        <p:animMotion origin="layout" path="M -1.04167E-6 -2.96296E-6 L 0.01953 -0.12152 " pathEditMode="relative" rAng="0" ptsTypes="AA">
                                          <p:cBhvr>
                                            <p:cTn id="205" dur="750" spd="-100000" fill="hold"/>
                                            <p:tgtEl>
                                              <p:spTgt spid="479"/>
                                            </p:tgtEl>
                                            <p:attrNameLst>
                                              <p:attrName>ppt_x</p:attrName>
                                              <p:attrName>ppt_y</p:attrName>
                                            </p:attrNameLst>
                                          </p:cBhvr>
                                          <p:rCtr x="977" y="-6088"/>
                                        </p:animMotion>
                                      </p:childTnLst>
                                    </p:cTn>
                                  </p:par>
                                  <p:par>
                                    <p:cTn id="206" presetID="10" presetClass="entr" presetSubtype="0" fill="hold" grpId="0" nodeType="withEffect">
                                      <p:stCondLst>
                                        <p:cond delay="15000"/>
                                      </p:stCondLst>
                                      <p:childTnLst>
                                        <p:set>
                                          <p:cBhvr>
                                            <p:cTn id="207" dur="1" fill="hold">
                                              <p:stCondLst>
                                                <p:cond delay="0"/>
                                              </p:stCondLst>
                                            </p:cTn>
                                            <p:tgtEl>
                                              <p:spTgt spid="475"/>
                                            </p:tgtEl>
                                            <p:attrNameLst>
                                              <p:attrName>style.visibility</p:attrName>
                                            </p:attrNameLst>
                                          </p:cBhvr>
                                          <p:to>
                                            <p:strVal val="visible"/>
                                          </p:to>
                                        </p:set>
                                        <p:animEffect transition="in" filter="fade">
                                          <p:cBhvr>
                                            <p:cTn id="208" dur="750"/>
                                            <p:tgtEl>
                                              <p:spTgt spid="475"/>
                                            </p:tgtEl>
                                          </p:cBhvr>
                                        </p:animEffect>
                                      </p:childTnLst>
                                    </p:cTn>
                                  </p:par>
                                  <p:par>
                                    <p:cTn id="209" presetID="42" presetClass="path" presetSubtype="0" accel="50000" decel="50000" fill="hold" grpId="1" nodeType="withEffect">
                                      <p:stCondLst>
                                        <p:cond delay="15000"/>
                                      </p:stCondLst>
                                      <p:childTnLst>
                                        <p:animMotion origin="layout" path="M -4.79167E-6 4.07407E-6 L 0.04362 -0.10348 " pathEditMode="relative" rAng="0" ptsTypes="AA">
                                          <p:cBhvr>
                                            <p:cTn id="210" dur="750" spd="-100000" fill="hold"/>
                                            <p:tgtEl>
                                              <p:spTgt spid="475"/>
                                            </p:tgtEl>
                                            <p:attrNameLst>
                                              <p:attrName>ppt_x</p:attrName>
                                              <p:attrName>ppt_y</p:attrName>
                                            </p:attrNameLst>
                                          </p:cBhvr>
                                          <p:rCtr x="2174" y="-5185"/>
                                        </p:animMotion>
                                      </p:childTnLst>
                                    </p:cTn>
                                  </p:par>
                                  <p:par>
                                    <p:cTn id="211" presetID="10" presetClass="entr" presetSubtype="0" fill="hold" grpId="0" nodeType="withEffect">
                                      <p:stCondLst>
                                        <p:cond delay="15050"/>
                                      </p:stCondLst>
                                      <p:childTnLst>
                                        <p:set>
                                          <p:cBhvr>
                                            <p:cTn id="212" dur="1" fill="hold">
                                              <p:stCondLst>
                                                <p:cond delay="0"/>
                                              </p:stCondLst>
                                            </p:cTn>
                                            <p:tgtEl>
                                              <p:spTgt spid="480"/>
                                            </p:tgtEl>
                                            <p:attrNameLst>
                                              <p:attrName>style.visibility</p:attrName>
                                            </p:attrNameLst>
                                          </p:cBhvr>
                                          <p:to>
                                            <p:strVal val="visible"/>
                                          </p:to>
                                        </p:set>
                                        <p:animEffect transition="in" filter="fade">
                                          <p:cBhvr>
                                            <p:cTn id="213" dur="750"/>
                                            <p:tgtEl>
                                              <p:spTgt spid="480"/>
                                            </p:tgtEl>
                                          </p:cBhvr>
                                        </p:animEffect>
                                      </p:childTnLst>
                                    </p:cTn>
                                  </p:par>
                                  <p:par>
                                    <p:cTn id="214" presetID="42" presetClass="path" presetSubtype="0" accel="50000" decel="50000" fill="hold" grpId="1" nodeType="withEffect">
                                      <p:stCondLst>
                                        <p:cond delay="15050"/>
                                      </p:stCondLst>
                                      <p:childTnLst>
                                        <p:animMotion origin="layout" path="M 1.66667E-6 2.96296E-6 L -0.01654 0.11365 " pathEditMode="relative" rAng="0" ptsTypes="AA">
                                          <p:cBhvr>
                                            <p:cTn id="215" dur="750" spd="-100000" fill="hold"/>
                                            <p:tgtEl>
                                              <p:spTgt spid="480"/>
                                            </p:tgtEl>
                                            <p:attrNameLst>
                                              <p:attrName>ppt_x</p:attrName>
                                              <p:attrName>ppt_y</p:attrName>
                                            </p:attrNameLst>
                                          </p:cBhvr>
                                          <p:rCtr x="-833" y="5671"/>
                                        </p:animMotion>
                                      </p:childTnLst>
                                    </p:cTn>
                                  </p:par>
                                  <p:par>
                                    <p:cTn id="216" presetID="10" presetClass="entr" presetSubtype="0" fill="hold" grpId="0" nodeType="withEffect">
                                      <p:stCondLst>
                                        <p:cond delay="15250"/>
                                      </p:stCondLst>
                                      <p:childTnLst>
                                        <p:set>
                                          <p:cBhvr>
                                            <p:cTn id="217" dur="1" fill="hold">
                                              <p:stCondLst>
                                                <p:cond delay="0"/>
                                              </p:stCondLst>
                                            </p:cTn>
                                            <p:tgtEl>
                                              <p:spTgt spid="476"/>
                                            </p:tgtEl>
                                            <p:attrNameLst>
                                              <p:attrName>style.visibility</p:attrName>
                                            </p:attrNameLst>
                                          </p:cBhvr>
                                          <p:to>
                                            <p:strVal val="visible"/>
                                          </p:to>
                                        </p:set>
                                        <p:animEffect transition="in" filter="fade">
                                          <p:cBhvr>
                                            <p:cTn id="218" dur="750"/>
                                            <p:tgtEl>
                                              <p:spTgt spid="476"/>
                                            </p:tgtEl>
                                          </p:cBhvr>
                                        </p:animEffect>
                                      </p:childTnLst>
                                    </p:cTn>
                                  </p:par>
                                  <p:par>
                                    <p:cTn id="219" presetID="42" presetClass="path" presetSubtype="0" accel="50000" decel="50000" fill="hold" grpId="1" nodeType="withEffect">
                                      <p:stCondLst>
                                        <p:cond delay="15250"/>
                                      </p:stCondLst>
                                      <p:childTnLst>
                                        <p:animMotion origin="layout" path="M -1.25E-6 -4.07407E-6 L -0.03463 0.09422 " pathEditMode="relative" rAng="0" ptsTypes="AA">
                                          <p:cBhvr>
                                            <p:cTn id="220" dur="750" spd="-100000" fill="hold"/>
                                            <p:tgtEl>
                                              <p:spTgt spid="476"/>
                                            </p:tgtEl>
                                            <p:attrNameLst>
                                              <p:attrName>ppt_x</p:attrName>
                                              <p:attrName>ppt_y</p:attrName>
                                            </p:attrNameLst>
                                          </p:cBhvr>
                                          <p:rCtr x="-1732" y="4699"/>
                                        </p:animMotion>
                                      </p:childTnLst>
                                    </p:cTn>
                                  </p:par>
                                  <p:par>
                                    <p:cTn id="221" presetID="49" presetClass="entr" presetSubtype="0" decel="100000" fill="hold" grpId="0" nodeType="withEffect">
                                      <p:stCondLst>
                                        <p:cond delay="15500"/>
                                      </p:stCondLst>
                                      <p:childTnLst>
                                        <p:set>
                                          <p:cBhvr>
                                            <p:cTn id="222" dur="1" fill="hold">
                                              <p:stCondLst>
                                                <p:cond delay="0"/>
                                              </p:stCondLst>
                                            </p:cTn>
                                            <p:tgtEl>
                                              <p:spTgt spid="482"/>
                                            </p:tgtEl>
                                            <p:attrNameLst>
                                              <p:attrName>style.visibility</p:attrName>
                                            </p:attrNameLst>
                                          </p:cBhvr>
                                          <p:to>
                                            <p:strVal val="visible"/>
                                          </p:to>
                                        </p:set>
                                        <p:anim calcmode="lin" valueType="num">
                                          <p:cBhvr>
                                            <p:cTn id="223" dur="500" fill="hold"/>
                                            <p:tgtEl>
                                              <p:spTgt spid="482"/>
                                            </p:tgtEl>
                                            <p:attrNameLst>
                                              <p:attrName>ppt_w</p:attrName>
                                            </p:attrNameLst>
                                          </p:cBhvr>
                                          <p:tavLst>
                                            <p:tav tm="0">
                                              <p:val>
                                                <p:fltVal val="0"/>
                                              </p:val>
                                            </p:tav>
                                            <p:tav tm="100000">
                                              <p:val>
                                                <p:strVal val="#ppt_w"/>
                                              </p:val>
                                            </p:tav>
                                          </p:tavLst>
                                        </p:anim>
                                        <p:anim calcmode="lin" valueType="num">
                                          <p:cBhvr>
                                            <p:cTn id="224" dur="500" fill="hold"/>
                                            <p:tgtEl>
                                              <p:spTgt spid="482"/>
                                            </p:tgtEl>
                                            <p:attrNameLst>
                                              <p:attrName>ppt_h</p:attrName>
                                            </p:attrNameLst>
                                          </p:cBhvr>
                                          <p:tavLst>
                                            <p:tav tm="0">
                                              <p:val>
                                                <p:fltVal val="0"/>
                                              </p:val>
                                            </p:tav>
                                            <p:tav tm="100000">
                                              <p:val>
                                                <p:strVal val="#ppt_h"/>
                                              </p:val>
                                            </p:tav>
                                          </p:tavLst>
                                        </p:anim>
                                        <p:anim calcmode="lin" valueType="num">
                                          <p:cBhvr>
                                            <p:cTn id="225" dur="500" fill="hold"/>
                                            <p:tgtEl>
                                              <p:spTgt spid="482"/>
                                            </p:tgtEl>
                                            <p:attrNameLst>
                                              <p:attrName>style.rotation</p:attrName>
                                            </p:attrNameLst>
                                          </p:cBhvr>
                                          <p:tavLst>
                                            <p:tav tm="0">
                                              <p:val>
                                                <p:fltVal val="360"/>
                                              </p:val>
                                            </p:tav>
                                            <p:tav tm="100000">
                                              <p:val>
                                                <p:fltVal val="0"/>
                                              </p:val>
                                            </p:tav>
                                          </p:tavLst>
                                        </p:anim>
                                        <p:animEffect transition="in" filter="fade">
                                          <p:cBhvr>
                                            <p:cTn id="226" dur="500"/>
                                            <p:tgtEl>
                                              <p:spTgt spid="482"/>
                                            </p:tgtEl>
                                          </p:cBhvr>
                                        </p:animEffect>
                                      </p:childTnLst>
                                    </p:cTn>
                                  </p:par>
                                  <p:par>
                                    <p:cTn id="227" presetID="1" presetClass="entr" presetSubtype="0" fill="hold" nodeType="withEffect">
                                      <p:stCondLst>
                                        <p:cond delay="16000"/>
                                      </p:stCondLst>
                                      <p:childTnLst>
                                        <p:set>
                                          <p:cBhvr>
                                            <p:cTn id="228" dur="1" fill="hold">
                                              <p:stCondLst>
                                                <p:cond delay="0"/>
                                              </p:stCondLst>
                                            </p:cTn>
                                            <p:tgtEl>
                                              <p:spTgt spid="259"/>
                                            </p:tgtEl>
                                            <p:attrNameLst>
                                              <p:attrName>style.visibility</p:attrName>
                                            </p:attrNameLst>
                                          </p:cBhvr>
                                          <p:to>
                                            <p:strVal val="visible"/>
                                          </p:to>
                                        </p:set>
                                      </p:childTnLst>
                                    </p:cTn>
                                  </p:par>
                                  <p:par>
                                    <p:cTn id="229" presetID="42" presetClass="path" presetSubtype="0" accel="50000" decel="50000" fill="hold" nodeType="withEffect">
                                      <p:stCondLst>
                                        <p:cond delay="16000"/>
                                      </p:stCondLst>
                                      <p:childTnLst>
                                        <p:animMotion origin="layout" path="M -1.875E-6 -2.22222E-6 L -0.0414 0.20093 " pathEditMode="relative" rAng="0" ptsTypes="AA">
                                          <p:cBhvr>
                                            <p:cTn id="230" dur="1000" spd="-100000" fill="hold"/>
                                            <p:tgtEl>
                                              <p:spTgt spid="259"/>
                                            </p:tgtEl>
                                            <p:attrNameLst>
                                              <p:attrName>ppt_x</p:attrName>
                                              <p:attrName>ppt_y</p:attrName>
                                            </p:attrNameLst>
                                          </p:cBhvr>
                                          <p:rCtr x="-2070" y="10046"/>
                                        </p:animMotion>
                                      </p:childTnLst>
                                    </p:cTn>
                                  </p:par>
                                  <p:par>
                                    <p:cTn id="231" presetID="23" presetClass="entr" presetSubtype="16" fill="hold" grpId="0" nodeType="withEffect">
                                      <p:stCondLst>
                                        <p:cond delay="17000"/>
                                      </p:stCondLst>
                                      <p:iterate type="lt">
                                        <p:tmPct val="8000"/>
                                      </p:iterate>
                                      <p:childTnLst>
                                        <p:set>
                                          <p:cBhvr>
                                            <p:cTn id="232" dur="1" fill="hold">
                                              <p:stCondLst>
                                                <p:cond delay="0"/>
                                              </p:stCondLst>
                                            </p:cTn>
                                            <p:tgtEl>
                                              <p:spTgt spid="86"/>
                                            </p:tgtEl>
                                            <p:attrNameLst>
                                              <p:attrName>style.visibility</p:attrName>
                                            </p:attrNameLst>
                                          </p:cBhvr>
                                          <p:to>
                                            <p:strVal val="visible"/>
                                          </p:to>
                                        </p:set>
                                        <p:anim calcmode="lin" valueType="num">
                                          <p:cBhvr>
                                            <p:cTn id="233" dur="500" fill="hold"/>
                                            <p:tgtEl>
                                              <p:spTgt spid="86"/>
                                            </p:tgtEl>
                                            <p:attrNameLst>
                                              <p:attrName>ppt_w</p:attrName>
                                            </p:attrNameLst>
                                          </p:cBhvr>
                                          <p:tavLst>
                                            <p:tav tm="0">
                                              <p:val>
                                                <p:fltVal val="0"/>
                                              </p:val>
                                            </p:tav>
                                            <p:tav tm="100000">
                                              <p:val>
                                                <p:strVal val="#ppt_w"/>
                                              </p:val>
                                            </p:tav>
                                          </p:tavLst>
                                        </p:anim>
                                        <p:anim calcmode="lin" valueType="num">
                                          <p:cBhvr>
                                            <p:cTn id="234" dur="500" fill="hold"/>
                                            <p:tgtEl>
                                              <p:spTgt spid="86"/>
                                            </p:tgtEl>
                                            <p:attrNameLst>
                                              <p:attrName>ppt_h</p:attrName>
                                            </p:attrNameLst>
                                          </p:cBhvr>
                                          <p:tavLst>
                                            <p:tav tm="0">
                                              <p:val>
                                                <p:fltVal val="0"/>
                                              </p:val>
                                            </p:tav>
                                            <p:tav tm="100000">
                                              <p:val>
                                                <p:strVal val="#ppt_h"/>
                                              </p:val>
                                            </p:tav>
                                          </p:tavLst>
                                        </p:anim>
                                      </p:childTnLst>
                                    </p:cTn>
                                  </p:par>
                                  <p:par>
                                    <p:cTn id="235" presetID="1" presetClass="entr" presetSubtype="0" fill="hold" nodeType="withEffect">
                                      <p:stCondLst>
                                        <p:cond delay="19000"/>
                                      </p:stCondLst>
                                      <p:childTnLst>
                                        <p:set>
                                          <p:cBhvr>
                                            <p:cTn id="236" dur="1" fill="hold">
                                              <p:stCondLst>
                                                <p:cond delay="0"/>
                                              </p:stCondLst>
                                            </p:cTn>
                                            <p:tgtEl>
                                              <p:spTgt spid="262"/>
                                            </p:tgtEl>
                                            <p:attrNameLst>
                                              <p:attrName>style.visibility</p:attrName>
                                            </p:attrNameLst>
                                          </p:cBhvr>
                                          <p:to>
                                            <p:strVal val="visible"/>
                                          </p:to>
                                        </p:set>
                                      </p:childTnLst>
                                    </p:cTn>
                                  </p:par>
                                  <p:par>
                                    <p:cTn id="237" presetID="42" presetClass="path" presetSubtype="0" accel="50000" decel="50000" fill="hold" nodeType="withEffect">
                                      <p:stCondLst>
                                        <p:cond delay="19000"/>
                                      </p:stCondLst>
                                      <p:childTnLst>
                                        <p:animMotion origin="layout" path="M 3.95833E-6 4.44444E-6 L 0.0332 0.20092 " pathEditMode="relative" rAng="0" ptsTypes="AA">
                                          <p:cBhvr>
                                            <p:cTn id="238" dur="1000" spd="-100000" fill="hold"/>
                                            <p:tgtEl>
                                              <p:spTgt spid="262"/>
                                            </p:tgtEl>
                                            <p:attrNameLst>
                                              <p:attrName>ppt_x</p:attrName>
                                              <p:attrName>ppt_y</p:attrName>
                                            </p:attrNameLst>
                                          </p:cBhvr>
                                          <p:rCtr x="1654" y="10046"/>
                                        </p:animMotion>
                                      </p:childTnLst>
                                    </p:cTn>
                                  </p:par>
                                  <p:par>
                                    <p:cTn id="239" presetID="23" presetClass="entr" presetSubtype="16" fill="hold" grpId="0" nodeType="withEffect">
                                      <p:stCondLst>
                                        <p:cond delay="20000"/>
                                      </p:stCondLst>
                                      <p:iterate type="lt">
                                        <p:tmPct val="8000"/>
                                      </p:iterate>
                                      <p:childTnLst>
                                        <p:set>
                                          <p:cBhvr>
                                            <p:cTn id="240" dur="1" fill="hold">
                                              <p:stCondLst>
                                                <p:cond delay="0"/>
                                              </p:stCondLst>
                                            </p:cTn>
                                            <p:tgtEl>
                                              <p:spTgt spid="88"/>
                                            </p:tgtEl>
                                            <p:attrNameLst>
                                              <p:attrName>style.visibility</p:attrName>
                                            </p:attrNameLst>
                                          </p:cBhvr>
                                          <p:to>
                                            <p:strVal val="visible"/>
                                          </p:to>
                                        </p:set>
                                        <p:anim calcmode="lin" valueType="num">
                                          <p:cBhvr>
                                            <p:cTn id="241" dur="500" fill="hold"/>
                                            <p:tgtEl>
                                              <p:spTgt spid="88"/>
                                            </p:tgtEl>
                                            <p:attrNameLst>
                                              <p:attrName>ppt_w</p:attrName>
                                            </p:attrNameLst>
                                          </p:cBhvr>
                                          <p:tavLst>
                                            <p:tav tm="0">
                                              <p:val>
                                                <p:fltVal val="0"/>
                                              </p:val>
                                            </p:tav>
                                            <p:tav tm="100000">
                                              <p:val>
                                                <p:strVal val="#ppt_w"/>
                                              </p:val>
                                            </p:tav>
                                          </p:tavLst>
                                        </p:anim>
                                        <p:anim calcmode="lin" valueType="num">
                                          <p:cBhvr>
                                            <p:cTn id="242"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254" grpId="0" animBg="1"/>
          <p:bldP spid="255" grpId="0" animBg="1"/>
          <p:bldP spid="255" grpId="1" animBg="1"/>
          <p:bldP spid="166" grpId="0" animBg="1"/>
          <p:bldP spid="242" grpId="0" animBg="1"/>
          <p:bldP spid="242" grpId="1" animBg="1"/>
          <p:bldP spid="396" grpId="0" animBg="1"/>
          <p:bldP spid="398" grpId="0" animBg="1"/>
          <p:bldP spid="400" grpId="0" animBg="1"/>
          <p:bldP spid="456" grpId="0" animBg="1"/>
          <p:bldP spid="399" grpId="0" animBg="1"/>
          <p:bldP spid="481" grpId="0"/>
          <p:bldP spid="248" grpId="0" animBg="1"/>
          <p:bldP spid="249" grpId="0" animBg="1"/>
          <p:bldP spid="249" grpId="1" animBg="1"/>
          <p:bldP spid="474" grpId="0" animBg="1"/>
          <p:bldP spid="475" grpId="0" animBg="1"/>
          <p:bldP spid="475" grpId="1" animBg="1"/>
          <p:bldP spid="476" grpId="0" animBg="1"/>
          <p:bldP spid="476" grpId="1" animBg="1"/>
          <p:bldP spid="477" grpId="0" animBg="1"/>
          <p:bldP spid="477" grpId="1" animBg="1"/>
          <p:bldP spid="478" grpId="0" animBg="1"/>
          <p:bldP spid="478" grpId="1" animBg="1"/>
          <p:bldP spid="479" grpId="0" animBg="1"/>
          <p:bldP spid="479" grpId="1" animBg="1"/>
          <p:bldP spid="480" grpId="0" animBg="1"/>
          <p:bldP spid="480" grpId="1" animBg="1"/>
          <p:bldP spid="482" grpId="0"/>
          <p:bldP spid="245" grpId="0" animBg="1"/>
          <p:bldP spid="246" grpId="0" animBg="1"/>
          <p:bldP spid="246" grpId="1" animBg="1"/>
          <p:bldP spid="402" grpId="0" animBg="1"/>
          <p:bldP spid="471" grpId="0" animBg="1"/>
          <p:bldP spid="471" grpId="1" animBg="1"/>
          <p:bldP spid="472" grpId="0" animBg="1"/>
          <p:bldP spid="472" grpId="1" animBg="1"/>
          <p:bldP spid="469" grpId="0" animBg="1"/>
          <p:bldP spid="469" grpId="1" animBg="1"/>
          <p:bldP spid="470" grpId="0" animBg="1"/>
          <p:bldP spid="470" grpId="1" animBg="1"/>
          <p:bldP spid="465" grpId="0" animBg="1"/>
          <p:bldP spid="465" grpId="1" animBg="1"/>
          <p:bldP spid="473" grpId="0" animBg="1"/>
          <p:bldP spid="473" grpId="1" animBg="1"/>
          <p:bldP spid="483" grpId="0"/>
          <p:bldP spid="251" grpId="0" animBg="1"/>
          <p:bldP spid="252" grpId="0" animBg="1"/>
          <p:bldP spid="252" grpId="1" animBg="1"/>
          <p:bldP spid="459" grpId="0" animBg="1"/>
          <p:bldP spid="460" grpId="0" animBg="1"/>
          <p:bldP spid="461" grpId="0" animBg="1"/>
          <p:bldP spid="462" grpId="0" animBg="1"/>
          <p:bldP spid="463" grpId="0" animBg="1"/>
          <p:bldP spid="484" grpId="0"/>
          <p:bldP spid="86" grpId="0"/>
          <p:bldP spid="88" grpId="0"/>
          <p:bldP spid="105" grpId="0" animBg="1"/>
          <p:bldP spid="106" grpId="0" animBg="1"/>
          <p:bldP spid="106" grpId="1" animBg="1"/>
          <p:bldP spid="95" grpId="0" animBg="1"/>
          <p:bldP spid="95" grpId="1" animBg="1"/>
          <p:bldP spid="95" grpId="3" animBg="1"/>
          <p:bldP spid="95" grpId="4" animBg="1"/>
          <p:bldP spid="95" grpId="5" animBg="1"/>
          <p:bldP spid="95" grpId="6" animBg="1"/>
          <p:bldP spid="95" grpId="7"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42" presetClass="entr" presetSubtype="0" fill="hold"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0" presetClass="path" presetSubtype="0" accel="100000" fill="hold" grpId="0" nodeType="withEffect">
                                      <p:stCondLst>
                                        <p:cond delay="2200"/>
                                      </p:stCondLst>
                                      <p:childTnLst>
                                        <p:animMotion origin="layout" path="M 3.95833E-6 -4.44444E-6 C 0.09466 0.10533 0.12135 0.47084 0.12747 0.69885 " pathEditMode="relative" rAng="0" ptsTypes="AA">
                                          <p:cBhvr>
                                            <p:cTn id="21" dur="1000" fill="hold"/>
                                            <p:tgtEl>
                                              <p:spTgt spid="95"/>
                                            </p:tgtEl>
                                            <p:attrNameLst>
                                              <p:attrName>ppt_x</p:attrName>
                                              <p:attrName>ppt_y</p:attrName>
                                            </p:attrNameLst>
                                          </p:cBhvr>
                                          <p:rCtr x="6367" y="34931"/>
                                        </p:animMotion>
                                      </p:childTnLst>
                                    </p:cTn>
                                  </p:par>
                                  <p:par>
                                    <p:cTn id="22" presetID="0" presetClass="path" presetSubtype="0" fill="hold" grpId="1" nodeType="withEffect">
                                      <p:stCondLst>
                                        <p:cond delay="3200"/>
                                      </p:stCondLst>
                                      <p:childTnLst>
                                        <p:animMotion origin="layout" path="M 0.12826 0.71297 C 0.13881 0.66389 0.16524 0.61528 0.20378 0.62037 " pathEditMode="relative" rAng="0" ptsTypes="AA">
                                          <p:cBhvr>
                                            <p:cTn id="23" dur="350" fill="hold"/>
                                            <p:tgtEl>
                                              <p:spTgt spid="95"/>
                                            </p:tgtEl>
                                            <p:attrNameLst>
                                              <p:attrName>ppt_x</p:attrName>
                                              <p:attrName>ppt_y</p:attrName>
                                            </p:attrNameLst>
                                          </p:cBhvr>
                                          <p:rCtr x="3776" y="-4653"/>
                                        </p:animMotion>
                                      </p:childTnLst>
                                    </p:cTn>
                                  </p:par>
                                  <p:par>
                                    <p:cTn id="24" presetID="0" presetClass="path" presetSubtype="0" fill="hold" grpId="6" nodeType="withEffect">
                                      <p:stCondLst>
                                        <p:cond delay="3550"/>
                                      </p:stCondLst>
                                      <p:childTnLst>
                                        <p:animMotion origin="layout" path="M 0.20378 0.62037 C 0.24766 0.63172 0.26368 0.66713 0.27136 0.71389 " pathEditMode="relative" rAng="0" ptsTypes="AA">
                                          <p:cBhvr>
                                            <p:cTn id="25" dur="350" fill="hold"/>
                                            <p:tgtEl>
                                              <p:spTgt spid="95"/>
                                            </p:tgtEl>
                                            <p:attrNameLst>
                                              <p:attrName>ppt_x</p:attrName>
                                              <p:attrName>ppt_y</p:attrName>
                                            </p:attrNameLst>
                                          </p:cBhvr>
                                          <p:rCtr x="3372" y="4676"/>
                                        </p:animMotion>
                                      </p:childTnLst>
                                    </p:cTn>
                                  </p:par>
                                  <p:par>
                                    <p:cTn id="26" presetID="0" presetClass="path" presetSubtype="0" decel="10000" fill="hold" grpId="3" nodeType="withEffect">
                                      <p:stCondLst>
                                        <p:cond delay="3900"/>
                                      </p:stCondLst>
                                      <p:childTnLst>
                                        <p:animMotion origin="layout" path="M 0.27136 0.71389 C 0.28451 0.68079 0.30053 0.65533 0.32527 0.65787 " pathEditMode="relative" rAng="0" ptsTypes="AA">
                                          <p:cBhvr>
                                            <p:cTn id="27" dur="300" fill="hold"/>
                                            <p:tgtEl>
                                              <p:spTgt spid="95"/>
                                            </p:tgtEl>
                                            <p:attrNameLst>
                                              <p:attrName>ppt_x</p:attrName>
                                              <p:attrName>ppt_y</p:attrName>
                                            </p:attrNameLst>
                                          </p:cBhvr>
                                          <p:rCtr x="2695" y="-2824"/>
                                        </p:animMotion>
                                      </p:childTnLst>
                                    </p:cTn>
                                  </p:par>
                                  <p:par>
                                    <p:cTn id="28" presetID="0" presetClass="path" presetSubtype="0" fill="hold" grpId="7" nodeType="withEffect">
                                      <p:stCondLst>
                                        <p:cond delay="4200"/>
                                      </p:stCondLst>
                                      <p:childTnLst>
                                        <p:animMotion origin="layout" path="M 0.32526 0.65787 C 0.34427 0.6588 0.36146 0.68125 0.3711 0.7132 " pathEditMode="relative" rAng="0" ptsTypes="AA">
                                          <p:cBhvr>
                                            <p:cTn id="29" dur="300" fill="hold"/>
                                            <p:tgtEl>
                                              <p:spTgt spid="95"/>
                                            </p:tgtEl>
                                            <p:attrNameLst>
                                              <p:attrName>ppt_x</p:attrName>
                                              <p:attrName>ppt_y</p:attrName>
                                            </p:attrNameLst>
                                          </p:cBhvr>
                                          <p:rCtr x="2292" y="2755"/>
                                        </p:animMotion>
                                      </p:childTnLst>
                                    </p:cTn>
                                  </p:par>
                                  <p:par>
                                    <p:cTn id="30" presetID="10" presetClass="exit" presetSubtype="0" fill="hold" grpId="4" nodeType="withEffect">
                                      <p:stCondLst>
                                        <p:cond delay="4400"/>
                                      </p:stCondLst>
                                      <p:childTnLst>
                                        <p:animEffect transition="out" filter="fade">
                                          <p:cBhvr>
                                            <p:cTn id="31" dur="100"/>
                                            <p:tgtEl>
                                              <p:spTgt spid="95"/>
                                            </p:tgtEl>
                                          </p:cBhvr>
                                        </p:animEffect>
                                        <p:set>
                                          <p:cBhvr>
                                            <p:cTn id="32" dur="1" fill="hold">
                                              <p:stCondLst>
                                                <p:cond delay="99"/>
                                              </p:stCondLst>
                                            </p:cTn>
                                            <p:tgtEl>
                                              <p:spTgt spid="95"/>
                                            </p:tgtEl>
                                            <p:attrNameLst>
                                              <p:attrName>style.visibility</p:attrName>
                                            </p:attrNameLst>
                                          </p:cBhvr>
                                          <p:to>
                                            <p:strVal val="hidden"/>
                                          </p:to>
                                        </p:set>
                                      </p:childTnLst>
                                    </p:cTn>
                                  </p:par>
                                  <p:par>
                                    <p:cTn id="33" presetID="6" presetClass="emph" presetSubtype="0" fill="hold" grpId="5" nodeType="withEffect">
                                      <p:stCondLst>
                                        <p:cond delay="4400"/>
                                      </p:stCondLst>
                                      <p:childTnLst>
                                        <p:animScale>
                                          <p:cBhvr>
                                            <p:cTn id="34" dur="100" fill="hold"/>
                                            <p:tgtEl>
                                              <p:spTgt spid="95"/>
                                            </p:tgtEl>
                                          </p:cBhvr>
                                          <p:by x="200000" y="200000"/>
                                        </p:animScale>
                                      </p:childTnLst>
                                    </p:cTn>
                                  </p:par>
                                  <p:par>
                                    <p:cTn id="35" presetID="1" presetClass="entr" presetSubtype="0" fill="hold" grpId="1" nodeType="withEffect">
                                      <p:stCondLst>
                                        <p:cond delay="4350"/>
                                      </p:stCondLst>
                                      <p:childTnLst>
                                        <p:set>
                                          <p:cBhvr>
                                            <p:cTn id="36" dur="1" fill="hold">
                                              <p:stCondLst>
                                                <p:cond delay="0"/>
                                              </p:stCondLst>
                                            </p:cTn>
                                            <p:tgtEl>
                                              <p:spTgt spid="242"/>
                                            </p:tgtEl>
                                            <p:attrNameLst>
                                              <p:attrName>style.visibility</p:attrName>
                                            </p:attrNameLst>
                                          </p:cBhvr>
                                          <p:to>
                                            <p:strVal val="visible"/>
                                          </p:to>
                                        </p:set>
                                      </p:childTnLst>
                                    </p:cTn>
                                  </p:par>
                                  <p:par>
                                    <p:cTn id="37" presetID="42" presetClass="path" presetSubtype="0" accel="50000" decel="50000" fill="hold" grpId="0" nodeType="withEffect">
                                      <p:stCondLst>
                                        <p:cond delay="4350"/>
                                      </p:stCondLst>
                                      <p:childTnLst>
                                        <p:animMotion origin="layout" path="M -3.95833E-6 3.7037E-7 L 0.26628 0.07893 " pathEditMode="relative" rAng="0" ptsTypes="AA">
                                          <p:cBhvr>
                                            <p:cTn id="38" dur="750" spd="-100000" fill="hold"/>
                                            <p:tgtEl>
                                              <p:spTgt spid="242"/>
                                            </p:tgtEl>
                                            <p:attrNameLst>
                                              <p:attrName>ppt_x</p:attrName>
                                              <p:attrName>ppt_y</p:attrName>
                                            </p:attrNameLst>
                                          </p:cBhvr>
                                          <p:rCtr x="13307" y="3935"/>
                                        </p:animMotion>
                                      </p:childTnLst>
                                    </p:cTn>
                                  </p:par>
                                  <p:par>
                                    <p:cTn id="39" presetID="1" presetClass="entr" presetSubtype="0" fill="hold" grpId="0" nodeType="withEffect">
                                      <p:stCondLst>
                                        <p:cond delay="4350"/>
                                      </p:stCondLst>
                                      <p:childTnLst>
                                        <p:set>
                                          <p:cBhvr>
                                            <p:cTn id="40" dur="1" fill="hold">
                                              <p:stCondLst>
                                                <p:cond delay="0"/>
                                              </p:stCondLst>
                                            </p:cTn>
                                            <p:tgtEl>
                                              <p:spTgt spid="106"/>
                                            </p:tgtEl>
                                            <p:attrNameLst>
                                              <p:attrName>style.visibility</p:attrName>
                                            </p:attrNameLst>
                                          </p:cBhvr>
                                          <p:to>
                                            <p:strVal val="visible"/>
                                          </p:to>
                                        </p:set>
                                      </p:childTnLst>
                                    </p:cTn>
                                  </p:par>
                                  <p:par>
                                    <p:cTn id="41" presetID="42" presetClass="path" presetSubtype="0" accel="50000" decel="50000" fill="hold" grpId="1" nodeType="withEffect">
                                      <p:stCondLst>
                                        <p:cond delay="4350"/>
                                      </p:stCondLst>
                                      <p:childTnLst>
                                        <p:animMotion origin="layout" path="M 4.375E-6 7.40741E-7 L -0.04336 0.1993 " pathEditMode="relative" rAng="0" ptsTypes="AA">
                                          <p:cBhvr>
                                            <p:cTn id="42" dur="750" spd="-100000" fill="hold"/>
                                            <p:tgtEl>
                                              <p:spTgt spid="106"/>
                                            </p:tgtEl>
                                            <p:attrNameLst>
                                              <p:attrName>ppt_x</p:attrName>
                                              <p:attrName>ppt_y</p:attrName>
                                            </p:attrNameLst>
                                          </p:cBhvr>
                                          <p:rCtr x="-2174" y="9954"/>
                                        </p:animMotion>
                                      </p:childTnLst>
                                    </p:cTn>
                                  </p:par>
                                  <p:par>
                                    <p:cTn id="43" presetID="21" presetClass="entr" presetSubtype="1" fill="hold" grpId="0" nodeType="withEffect">
                                      <p:stCondLst>
                                        <p:cond delay="5100"/>
                                      </p:stCondLst>
                                      <p:childTnLst>
                                        <p:set>
                                          <p:cBhvr>
                                            <p:cTn id="44" dur="1" fill="hold">
                                              <p:stCondLst>
                                                <p:cond delay="0"/>
                                              </p:stCondLst>
                                            </p:cTn>
                                            <p:tgtEl>
                                              <p:spTgt spid="105"/>
                                            </p:tgtEl>
                                            <p:attrNameLst>
                                              <p:attrName>style.visibility</p:attrName>
                                            </p:attrNameLst>
                                          </p:cBhvr>
                                          <p:to>
                                            <p:strVal val="visible"/>
                                          </p:to>
                                        </p:set>
                                        <p:animEffect transition="in" filter="wheel(1)">
                                          <p:cBhvr>
                                            <p:cTn id="45" dur="1000"/>
                                            <p:tgtEl>
                                              <p:spTgt spid="105"/>
                                            </p:tgtEl>
                                          </p:cBhvr>
                                        </p:animEffect>
                                      </p:childTnLst>
                                    </p:cTn>
                                  </p:par>
                                  <p:par>
                                    <p:cTn id="46" presetID="1" presetClass="entr" presetSubtype="0" fill="hold" grpId="0" nodeType="withEffect">
                                      <p:stCondLst>
                                        <p:cond delay="4350"/>
                                      </p:stCondLst>
                                      <p:childTnLst>
                                        <p:set>
                                          <p:cBhvr>
                                            <p:cTn id="47" dur="1" fill="hold">
                                              <p:stCondLst>
                                                <p:cond delay="0"/>
                                              </p:stCondLst>
                                            </p:cTn>
                                            <p:tgtEl>
                                              <p:spTgt spid="255"/>
                                            </p:tgtEl>
                                            <p:attrNameLst>
                                              <p:attrName>style.visibility</p:attrName>
                                            </p:attrNameLst>
                                          </p:cBhvr>
                                          <p:to>
                                            <p:strVal val="visible"/>
                                          </p:to>
                                        </p:set>
                                      </p:childTnLst>
                                    </p:cTn>
                                  </p:par>
                                  <p:par>
                                    <p:cTn id="48" presetID="42" presetClass="path" presetSubtype="0" accel="50000" decel="50000" fill="hold" grpId="1" nodeType="withEffect">
                                      <p:stCondLst>
                                        <p:cond delay="4350"/>
                                      </p:stCondLst>
                                      <p:childTnLst>
                                        <p:animMotion origin="layout" path="M 2.91667E-6 1.48148E-6 L -0.50482 0.14514 " pathEditMode="relative" rAng="0" ptsTypes="AA">
                                          <p:cBhvr>
                                            <p:cTn id="49" dur="1000" spd="-100000" fill="hold"/>
                                            <p:tgtEl>
                                              <p:spTgt spid="255"/>
                                            </p:tgtEl>
                                            <p:attrNameLst>
                                              <p:attrName>ppt_x</p:attrName>
                                              <p:attrName>ppt_y</p:attrName>
                                            </p:attrNameLst>
                                          </p:cBhvr>
                                          <p:rCtr x="-25247" y="7245"/>
                                        </p:animMotion>
                                      </p:childTnLst>
                                    </p:cTn>
                                  </p:par>
                                  <p:par>
                                    <p:cTn id="50" presetID="21" presetClass="entr" presetSubtype="1" fill="hold" grpId="0" nodeType="withEffect">
                                      <p:stCondLst>
                                        <p:cond delay="5350"/>
                                      </p:stCondLst>
                                      <p:childTnLst>
                                        <p:set>
                                          <p:cBhvr>
                                            <p:cTn id="51" dur="1" fill="hold">
                                              <p:stCondLst>
                                                <p:cond delay="0"/>
                                              </p:stCondLst>
                                            </p:cTn>
                                            <p:tgtEl>
                                              <p:spTgt spid="254"/>
                                            </p:tgtEl>
                                            <p:attrNameLst>
                                              <p:attrName>style.visibility</p:attrName>
                                            </p:attrNameLst>
                                          </p:cBhvr>
                                          <p:to>
                                            <p:strVal val="visible"/>
                                          </p:to>
                                        </p:set>
                                        <p:animEffect transition="in" filter="wheel(1)">
                                          <p:cBhvr>
                                            <p:cTn id="52" dur="1000"/>
                                            <p:tgtEl>
                                              <p:spTgt spid="254"/>
                                            </p:tgtEl>
                                          </p:cBhvr>
                                        </p:animEffect>
                                      </p:childTnLst>
                                    </p:cTn>
                                  </p:par>
                                  <p:par>
                                    <p:cTn id="53" presetID="1" presetClass="entr" presetSubtype="0" fill="hold" grpId="1" nodeType="withEffect">
                                      <p:stCondLst>
                                        <p:cond delay="4350"/>
                                      </p:stCondLst>
                                      <p:childTnLst>
                                        <p:set>
                                          <p:cBhvr>
                                            <p:cTn id="54" dur="1" fill="hold">
                                              <p:stCondLst>
                                                <p:cond delay="0"/>
                                              </p:stCondLst>
                                            </p:cTn>
                                            <p:tgtEl>
                                              <p:spTgt spid="246"/>
                                            </p:tgtEl>
                                            <p:attrNameLst>
                                              <p:attrName>style.visibility</p:attrName>
                                            </p:attrNameLst>
                                          </p:cBhvr>
                                          <p:to>
                                            <p:strVal val="visible"/>
                                          </p:to>
                                        </p:set>
                                      </p:childTnLst>
                                    </p:cTn>
                                  </p:par>
                                  <p:par>
                                    <p:cTn id="55" presetID="42" presetClass="path" presetSubtype="0" accel="50000" decel="50000" fill="hold" grpId="0" nodeType="withEffect">
                                      <p:stCondLst>
                                        <p:cond delay="4350"/>
                                      </p:stCondLst>
                                      <p:childTnLst>
                                        <p:animMotion origin="layout" path="M -2.70833E-6 -2.59259E-6 L 0.06706 0.07732 " pathEditMode="relative" rAng="0" ptsTypes="AA">
                                          <p:cBhvr>
                                            <p:cTn id="56" dur="1150" spd="-100000" fill="hold"/>
                                            <p:tgtEl>
                                              <p:spTgt spid="246"/>
                                            </p:tgtEl>
                                            <p:attrNameLst>
                                              <p:attrName>ppt_x</p:attrName>
                                              <p:attrName>ppt_y</p:attrName>
                                            </p:attrNameLst>
                                          </p:cBhvr>
                                          <p:rCtr x="3346" y="3866"/>
                                        </p:animMotion>
                                      </p:childTnLst>
                                    </p:cTn>
                                  </p:par>
                                  <p:par>
                                    <p:cTn id="57" presetID="1" presetClass="entr" presetSubtype="0" fill="hold" grpId="1" nodeType="withEffect">
                                      <p:stCondLst>
                                        <p:cond delay="4350"/>
                                      </p:stCondLst>
                                      <p:childTnLst>
                                        <p:set>
                                          <p:cBhvr>
                                            <p:cTn id="58" dur="1" fill="hold">
                                              <p:stCondLst>
                                                <p:cond delay="0"/>
                                              </p:stCondLst>
                                            </p:cTn>
                                            <p:tgtEl>
                                              <p:spTgt spid="252"/>
                                            </p:tgtEl>
                                            <p:attrNameLst>
                                              <p:attrName>style.visibility</p:attrName>
                                            </p:attrNameLst>
                                          </p:cBhvr>
                                          <p:to>
                                            <p:strVal val="visible"/>
                                          </p:to>
                                        </p:set>
                                      </p:childTnLst>
                                    </p:cTn>
                                  </p:par>
                                  <p:par>
                                    <p:cTn id="59" presetID="42" presetClass="path" presetSubtype="0" accel="50000" decel="50000" fill="hold" grpId="0" nodeType="withEffect">
                                      <p:stCondLst>
                                        <p:cond delay="4350"/>
                                      </p:stCondLst>
                                      <p:childTnLst>
                                        <p:animMotion origin="layout" path="M 3.95833E-6 -2.59259E-6 L -0.17331 0.00347 " pathEditMode="relative" rAng="0" ptsTypes="AA">
                                          <p:cBhvr>
                                            <p:cTn id="60" dur="1150" spd="-100000" fill="hold"/>
                                            <p:tgtEl>
                                              <p:spTgt spid="252"/>
                                            </p:tgtEl>
                                            <p:attrNameLst>
                                              <p:attrName>ppt_x</p:attrName>
                                              <p:attrName>ppt_y</p:attrName>
                                            </p:attrNameLst>
                                          </p:cBhvr>
                                          <p:rCtr x="-8672" y="162"/>
                                        </p:animMotion>
                                      </p:childTnLst>
                                    </p:cTn>
                                  </p:par>
                                  <p:par>
                                    <p:cTn id="61" presetID="1" presetClass="entr" presetSubtype="0" fill="hold" grpId="1" nodeType="withEffect">
                                      <p:stCondLst>
                                        <p:cond delay="4350"/>
                                      </p:stCondLst>
                                      <p:childTnLst>
                                        <p:set>
                                          <p:cBhvr>
                                            <p:cTn id="62" dur="1" fill="hold">
                                              <p:stCondLst>
                                                <p:cond delay="0"/>
                                              </p:stCondLst>
                                            </p:cTn>
                                            <p:tgtEl>
                                              <p:spTgt spid="249"/>
                                            </p:tgtEl>
                                            <p:attrNameLst>
                                              <p:attrName>style.visibility</p:attrName>
                                            </p:attrNameLst>
                                          </p:cBhvr>
                                          <p:to>
                                            <p:strVal val="visible"/>
                                          </p:to>
                                        </p:set>
                                      </p:childTnLst>
                                    </p:cTn>
                                  </p:par>
                                  <p:par>
                                    <p:cTn id="63" presetID="42" presetClass="path" presetSubtype="0" accel="50000" decel="50000" fill="hold" grpId="0" nodeType="withEffect">
                                      <p:stCondLst>
                                        <p:cond delay="4350"/>
                                      </p:stCondLst>
                                      <p:childTnLst>
                                        <p:animMotion origin="layout" path="M -3.75E-6 1.11111E-6 L -0.38619 -0.00023 " pathEditMode="relative" rAng="0" ptsTypes="AA">
                                          <p:cBhvr>
                                            <p:cTn id="64" dur="1250" spd="-100000" fill="hold"/>
                                            <p:tgtEl>
                                              <p:spTgt spid="249"/>
                                            </p:tgtEl>
                                            <p:attrNameLst>
                                              <p:attrName>ppt_x</p:attrName>
                                              <p:attrName>ppt_y</p:attrName>
                                            </p:attrNameLst>
                                          </p:cBhvr>
                                          <p:rCtr x="-19310" y="-23"/>
                                        </p:animMotion>
                                      </p:childTnLst>
                                    </p:cTn>
                                  </p:par>
                                  <p:par>
                                    <p:cTn id="65" presetID="21" presetClass="entr" presetSubtype="1" fill="hold" grpId="0" nodeType="withEffect">
                                      <p:stCondLst>
                                        <p:cond delay="5100"/>
                                      </p:stCondLst>
                                      <p:childTnLst>
                                        <p:set>
                                          <p:cBhvr>
                                            <p:cTn id="66" dur="1" fill="hold">
                                              <p:stCondLst>
                                                <p:cond delay="0"/>
                                              </p:stCondLst>
                                            </p:cTn>
                                            <p:tgtEl>
                                              <p:spTgt spid="166"/>
                                            </p:tgtEl>
                                            <p:attrNameLst>
                                              <p:attrName>style.visibility</p:attrName>
                                            </p:attrNameLst>
                                          </p:cBhvr>
                                          <p:to>
                                            <p:strVal val="visible"/>
                                          </p:to>
                                        </p:set>
                                        <p:animEffect transition="in" filter="wheel(1)">
                                          <p:cBhvr>
                                            <p:cTn id="67" dur="1000"/>
                                            <p:tgtEl>
                                              <p:spTgt spid="166"/>
                                            </p:tgtEl>
                                          </p:cBhvr>
                                        </p:animEffect>
                                      </p:childTnLst>
                                    </p:cTn>
                                  </p:par>
                                  <p:par>
                                    <p:cTn id="68" presetID="22" presetClass="entr" presetSubtype="4" fill="hold" nodeType="withEffect">
                                      <p:stCondLst>
                                        <p:cond delay="6000"/>
                                      </p:stCondLst>
                                      <p:childTnLst>
                                        <p:set>
                                          <p:cBhvr>
                                            <p:cTn id="69" dur="1" fill="hold">
                                              <p:stCondLst>
                                                <p:cond delay="0"/>
                                              </p:stCondLst>
                                            </p:cTn>
                                            <p:tgtEl>
                                              <p:spTgt spid="397"/>
                                            </p:tgtEl>
                                            <p:attrNameLst>
                                              <p:attrName>style.visibility</p:attrName>
                                            </p:attrNameLst>
                                          </p:cBhvr>
                                          <p:to>
                                            <p:strVal val="visible"/>
                                          </p:to>
                                        </p:set>
                                        <p:animEffect transition="in" filter="wipe(down)">
                                          <p:cBhvr>
                                            <p:cTn id="70" dur="650"/>
                                            <p:tgtEl>
                                              <p:spTgt spid="397"/>
                                            </p:tgtEl>
                                          </p:cBhvr>
                                        </p:animEffect>
                                      </p:childTnLst>
                                    </p:cTn>
                                  </p:par>
                                  <p:par>
                                    <p:cTn id="71" presetID="53" presetClass="entr" presetSubtype="16" fill="hold" grpId="0" nodeType="withEffect">
                                      <p:stCondLst>
                                        <p:cond delay="6500"/>
                                      </p:stCondLst>
                                      <p:childTnLst>
                                        <p:set>
                                          <p:cBhvr>
                                            <p:cTn id="72" dur="1" fill="hold">
                                              <p:stCondLst>
                                                <p:cond delay="0"/>
                                              </p:stCondLst>
                                            </p:cTn>
                                            <p:tgtEl>
                                              <p:spTgt spid="396"/>
                                            </p:tgtEl>
                                            <p:attrNameLst>
                                              <p:attrName>style.visibility</p:attrName>
                                            </p:attrNameLst>
                                          </p:cBhvr>
                                          <p:to>
                                            <p:strVal val="visible"/>
                                          </p:to>
                                        </p:set>
                                        <p:anim calcmode="lin" valueType="num">
                                          <p:cBhvr>
                                            <p:cTn id="73" dur="500" fill="hold"/>
                                            <p:tgtEl>
                                              <p:spTgt spid="396"/>
                                            </p:tgtEl>
                                            <p:attrNameLst>
                                              <p:attrName>ppt_w</p:attrName>
                                            </p:attrNameLst>
                                          </p:cBhvr>
                                          <p:tavLst>
                                            <p:tav tm="0">
                                              <p:val>
                                                <p:fltVal val="0"/>
                                              </p:val>
                                            </p:tav>
                                            <p:tav tm="100000">
                                              <p:val>
                                                <p:strVal val="#ppt_w"/>
                                              </p:val>
                                            </p:tav>
                                          </p:tavLst>
                                        </p:anim>
                                        <p:anim calcmode="lin" valueType="num">
                                          <p:cBhvr>
                                            <p:cTn id="74" dur="500" fill="hold"/>
                                            <p:tgtEl>
                                              <p:spTgt spid="396"/>
                                            </p:tgtEl>
                                            <p:attrNameLst>
                                              <p:attrName>ppt_h</p:attrName>
                                            </p:attrNameLst>
                                          </p:cBhvr>
                                          <p:tavLst>
                                            <p:tav tm="0">
                                              <p:val>
                                                <p:fltVal val="0"/>
                                              </p:val>
                                            </p:tav>
                                            <p:tav tm="100000">
                                              <p:val>
                                                <p:strVal val="#ppt_h"/>
                                              </p:val>
                                            </p:tav>
                                          </p:tavLst>
                                        </p:anim>
                                        <p:animEffect transition="in" filter="fade">
                                          <p:cBhvr>
                                            <p:cTn id="75" dur="500"/>
                                            <p:tgtEl>
                                              <p:spTgt spid="396"/>
                                            </p:tgtEl>
                                          </p:cBhvr>
                                        </p:animEffect>
                                      </p:childTnLst>
                                    </p:cTn>
                                  </p:par>
                                  <p:par>
                                    <p:cTn id="76" presetID="42" presetClass="entr" presetSubtype="0" fill="hold" grpId="0" nodeType="withEffect">
                                      <p:stCondLst>
                                        <p:cond delay="6500"/>
                                      </p:stCondLst>
                                      <p:childTnLst>
                                        <p:set>
                                          <p:cBhvr>
                                            <p:cTn id="77" dur="1" fill="hold">
                                              <p:stCondLst>
                                                <p:cond delay="0"/>
                                              </p:stCondLst>
                                            </p:cTn>
                                            <p:tgtEl>
                                              <p:spTgt spid="398"/>
                                            </p:tgtEl>
                                            <p:attrNameLst>
                                              <p:attrName>style.visibility</p:attrName>
                                            </p:attrNameLst>
                                          </p:cBhvr>
                                          <p:to>
                                            <p:strVal val="visible"/>
                                          </p:to>
                                        </p:set>
                                        <p:animEffect transition="in" filter="fade">
                                          <p:cBhvr>
                                            <p:cTn id="78" dur="1000"/>
                                            <p:tgtEl>
                                              <p:spTgt spid="398"/>
                                            </p:tgtEl>
                                          </p:cBhvr>
                                        </p:animEffect>
                                        <p:anim calcmode="lin" valueType="num">
                                          <p:cBhvr>
                                            <p:cTn id="79" dur="1000" fill="hold"/>
                                            <p:tgtEl>
                                              <p:spTgt spid="398"/>
                                            </p:tgtEl>
                                            <p:attrNameLst>
                                              <p:attrName>ppt_x</p:attrName>
                                            </p:attrNameLst>
                                          </p:cBhvr>
                                          <p:tavLst>
                                            <p:tav tm="0">
                                              <p:val>
                                                <p:strVal val="#ppt_x"/>
                                              </p:val>
                                            </p:tav>
                                            <p:tav tm="100000">
                                              <p:val>
                                                <p:strVal val="#ppt_x"/>
                                              </p:val>
                                            </p:tav>
                                          </p:tavLst>
                                        </p:anim>
                                        <p:anim calcmode="lin" valueType="num">
                                          <p:cBhvr>
                                            <p:cTn id="80" dur="1000" fill="hold"/>
                                            <p:tgtEl>
                                              <p:spTgt spid="39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6600"/>
                                      </p:stCondLst>
                                      <p:childTnLst>
                                        <p:set>
                                          <p:cBhvr>
                                            <p:cTn id="82" dur="1" fill="hold">
                                              <p:stCondLst>
                                                <p:cond delay="0"/>
                                              </p:stCondLst>
                                            </p:cTn>
                                            <p:tgtEl>
                                              <p:spTgt spid="399"/>
                                            </p:tgtEl>
                                            <p:attrNameLst>
                                              <p:attrName>style.visibility</p:attrName>
                                            </p:attrNameLst>
                                          </p:cBhvr>
                                          <p:to>
                                            <p:strVal val="visible"/>
                                          </p:to>
                                        </p:set>
                                        <p:animEffect transition="in" filter="fade">
                                          <p:cBhvr>
                                            <p:cTn id="83" dur="900"/>
                                            <p:tgtEl>
                                              <p:spTgt spid="399"/>
                                            </p:tgtEl>
                                          </p:cBhvr>
                                        </p:animEffect>
                                        <p:anim calcmode="lin" valueType="num">
                                          <p:cBhvr>
                                            <p:cTn id="84" dur="900" fill="hold"/>
                                            <p:tgtEl>
                                              <p:spTgt spid="399"/>
                                            </p:tgtEl>
                                            <p:attrNameLst>
                                              <p:attrName>ppt_x</p:attrName>
                                            </p:attrNameLst>
                                          </p:cBhvr>
                                          <p:tavLst>
                                            <p:tav tm="0">
                                              <p:val>
                                                <p:strVal val="#ppt_x"/>
                                              </p:val>
                                            </p:tav>
                                            <p:tav tm="100000">
                                              <p:val>
                                                <p:strVal val="#ppt_x"/>
                                              </p:val>
                                            </p:tav>
                                          </p:tavLst>
                                        </p:anim>
                                        <p:anim calcmode="lin" valueType="num">
                                          <p:cBhvr>
                                            <p:cTn id="85" dur="900" fill="hold"/>
                                            <p:tgtEl>
                                              <p:spTgt spid="39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6700"/>
                                      </p:stCondLst>
                                      <p:childTnLst>
                                        <p:set>
                                          <p:cBhvr>
                                            <p:cTn id="87" dur="1" fill="hold">
                                              <p:stCondLst>
                                                <p:cond delay="0"/>
                                              </p:stCondLst>
                                            </p:cTn>
                                            <p:tgtEl>
                                              <p:spTgt spid="456"/>
                                            </p:tgtEl>
                                            <p:attrNameLst>
                                              <p:attrName>style.visibility</p:attrName>
                                            </p:attrNameLst>
                                          </p:cBhvr>
                                          <p:to>
                                            <p:strVal val="visible"/>
                                          </p:to>
                                        </p:set>
                                        <p:animEffect transition="in" filter="fade">
                                          <p:cBhvr>
                                            <p:cTn id="88" dur="800"/>
                                            <p:tgtEl>
                                              <p:spTgt spid="456"/>
                                            </p:tgtEl>
                                          </p:cBhvr>
                                        </p:animEffect>
                                        <p:anim calcmode="lin" valueType="num">
                                          <p:cBhvr>
                                            <p:cTn id="89" dur="800" fill="hold"/>
                                            <p:tgtEl>
                                              <p:spTgt spid="456"/>
                                            </p:tgtEl>
                                            <p:attrNameLst>
                                              <p:attrName>ppt_x</p:attrName>
                                            </p:attrNameLst>
                                          </p:cBhvr>
                                          <p:tavLst>
                                            <p:tav tm="0">
                                              <p:val>
                                                <p:strVal val="#ppt_x"/>
                                              </p:val>
                                            </p:tav>
                                            <p:tav tm="100000">
                                              <p:val>
                                                <p:strVal val="#ppt_x"/>
                                              </p:val>
                                            </p:tav>
                                          </p:tavLst>
                                        </p:anim>
                                        <p:anim calcmode="lin" valueType="num">
                                          <p:cBhvr>
                                            <p:cTn id="90" dur="800" fill="hold"/>
                                            <p:tgtEl>
                                              <p:spTgt spid="4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6800"/>
                                      </p:stCondLst>
                                      <p:childTnLst>
                                        <p:set>
                                          <p:cBhvr>
                                            <p:cTn id="92" dur="1" fill="hold">
                                              <p:stCondLst>
                                                <p:cond delay="0"/>
                                              </p:stCondLst>
                                            </p:cTn>
                                            <p:tgtEl>
                                              <p:spTgt spid="400"/>
                                            </p:tgtEl>
                                            <p:attrNameLst>
                                              <p:attrName>style.visibility</p:attrName>
                                            </p:attrNameLst>
                                          </p:cBhvr>
                                          <p:to>
                                            <p:strVal val="visible"/>
                                          </p:to>
                                        </p:set>
                                        <p:animEffect transition="in" filter="fade">
                                          <p:cBhvr>
                                            <p:cTn id="93" dur="700"/>
                                            <p:tgtEl>
                                              <p:spTgt spid="400"/>
                                            </p:tgtEl>
                                          </p:cBhvr>
                                        </p:animEffect>
                                        <p:anim calcmode="lin" valueType="num">
                                          <p:cBhvr>
                                            <p:cTn id="94" dur="700" fill="hold"/>
                                            <p:tgtEl>
                                              <p:spTgt spid="400"/>
                                            </p:tgtEl>
                                            <p:attrNameLst>
                                              <p:attrName>ppt_x</p:attrName>
                                            </p:attrNameLst>
                                          </p:cBhvr>
                                          <p:tavLst>
                                            <p:tav tm="0">
                                              <p:val>
                                                <p:strVal val="#ppt_x"/>
                                              </p:val>
                                            </p:tav>
                                            <p:tav tm="100000">
                                              <p:val>
                                                <p:strVal val="#ppt_x"/>
                                              </p:val>
                                            </p:tav>
                                          </p:tavLst>
                                        </p:anim>
                                        <p:anim calcmode="lin" valueType="num">
                                          <p:cBhvr>
                                            <p:cTn id="95" dur="700" fill="hold"/>
                                            <p:tgtEl>
                                              <p:spTgt spid="400"/>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7000"/>
                                      </p:stCondLst>
                                      <p:childTnLst>
                                        <p:set>
                                          <p:cBhvr>
                                            <p:cTn id="97" dur="1" fill="hold">
                                              <p:stCondLst>
                                                <p:cond delay="0"/>
                                              </p:stCondLst>
                                            </p:cTn>
                                            <p:tgtEl>
                                              <p:spTgt spid="481"/>
                                            </p:tgtEl>
                                            <p:attrNameLst>
                                              <p:attrName>style.visibility</p:attrName>
                                            </p:attrNameLst>
                                          </p:cBhvr>
                                          <p:to>
                                            <p:strVal val="visible"/>
                                          </p:to>
                                        </p:set>
                                        <p:animEffect transition="in" filter="fade">
                                          <p:cBhvr>
                                            <p:cTn id="98" dur="500"/>
                                            <p:tgtEl>
                                              <p:spTgt spid="481"/>
                                            </p:tgtEl>
                                          </p:cBhvr>
                                        </p:animEffect>
                                      </p:childTnLst>
                                    </p:cTn>
                                  </p:par>
                                  <p:par>
                                    <p:cTn id="99" presetID="21" presetClass="entr" presetSubtype="1" fill="hold" grpId="0" nodeType="withEffect">
                                      <p:stCondLst>
                                        <p:cond delay="7500"/>
                                      </p:stCondLst>
                                      <p:childTnLst>
                                        <p:set>
                                          <p:cBhvr>
                                            <p:cTn id="100" dur="1" fill="hold">
                                              <p:stCondLst>
                                                <p:cond delay="0"/>
                                              </p:stCondLst>
                                            </p:cTn>
                                            <p:tgtEl>
                                              <p:spTgt spid="245"/>
                                            </p:tgtEl>
                                            <p:attrNameLst>
                                              <p:attrName>style.visibility</p:attrName>
                                            </p:attrNameLst>
                                          </p:cBhvr>
                                          <p:to>
                                            <p:strVal val="visible"/>
                                          </p:to>
                                        </p:set>
                                        <p:animEffect transition="in" filter="wheel(1)">
                                          <p:cBhvr>
                                            <p:cTn id="101" dur="1000"/>
                                            <p:tgtEl>
                                              <p:spTgt spid="245"/>
                                            </p:tgtEl>
                                          </p:cBhvr>
                                        </p:animEffect>
                                      </p:childTnLst>
                                    </p:cTn>
                                  </p:par>
                                  <p:par>
                                    <p:cTn id="102" presetID="22" presetClass="entr" presetSubtype="4" fill="hold" nodeType="withEffect">
                                      <p:stCondLst>
                                        <p:cond delay="8400"/>
                                      </p:stCondLst>
                                      <p:childTnLst>
                                        <p:set>
                                          <p:cBhvr>
                                            <p:cTn id="103" dur="1" fill="hold">
                                              <p:stCondLst>
                                                <p:cond delay="0"/>
                                              </p:stCondLst>
                                            </p:cTn>
                                            <p:tgtEl>
                                              <p:spTgt spid="457"/>
                                            </p:tgtEl>
                                            <p:attrNameLst>
                                              <p:attrName>style.visibility</p:attrName>
                                            </p:attrNameLst>
                                          </p:cBhvr>
                                          <p:to>
                                            <p:strVal val="visible"/>
                                          </p:to>
                                        </p:set>
                                        <p:animEffect transition="in" filter="wipe(down)">
                                          <p:cBhvr>
                                            <p:cTn id="104" dur="650"/>
                                            <p:tgtEl>
                                              <p:spTgt spid="457"/>
                                            </p:tgtEl>
                                          </p:cBhvr>
                                        </p:animEffect>
                                      </p:childTnLst>
                                    </p:cTn>
                                  </p:par>
                                  <p:par>
                                    <p:cTn id="105" presetID="53" presetClass="entr" presetSubtype="16" fill="hold" grpId="0" nodeType="withEffect">
                                      <p:stCondLst>
                                        <p:cond delay="8900"/>
                                      </p:stCondLst>
                                      <p:childTnLst>
                                        <p:set>
                                          <p:cBhvr>
                                            <p:cTn id="106" dur="1" fill="hold">
                                              <p:stCondLst>
                                                <p:cond delay="0"/>
                                              </p:stCondLst>
                                            </p:cTn>
                                            <p:tgtEl>
                                              <p:spTgt spid="402"/>
                                            </p:tgtEl>
                                            <p:attrNameLst>
                                              <p:attrName>style.visibility</p:attrName>
                                            </p:attrNameLst>
                                          </p:cBhvr>
                                          <p:to>
                                            <p:strVal val="visible"/>
                                          </p:to>
                                        </p:set>
                                        <p:anim calcmode="lin" valueType="num">
                                          <p:cBhvr>
                                            <p:cTn id="107" dur="500" fill="hold"/>
                                            <p:tgtEl>
                                              <p:spTgt spid="402"/>
                                            </p:tgtEl>
                                            <p:attrNameLst>
                                              <p:attrName>ppt_w</p:attrName>
                                            </p:attrNameLst>
                                          </p:cBhvr>
                                          <p:tavLst>
                                            <p:tav tm="0">
                                              <p:val>
                                                <p:fltVal val="0"/>
                                              </p:val>
                                            </p:tav>
                                            <p:tav tm="100000">
                                              <p:val>
                                                <p:strVal val="#ppt_w"/>
                                              </p:val>
                                            </p:tav>
                                          </p:tavLst>
                                        </p:anim>
                                        <p:anim calcmode="lin" valueType="num">
                                          <p:cBhvr>
                                            <p:cTn id="108" dur="500" fill="hold"/>
                                            <p:tgtEl>
                                              <p:spTgt spid="402"/>
                                            </p:tgtEl>
                                            <p:attrNameLst>
                                              <p:attrName>ppt_h</p:attrName>
                                            </p:attrNameLst>
                                          </p:cBhvr>
                                          <p:tavLst>
                                            <p:tav tm="0">
                                              <p:val>
                                                <p:fltVal val="0"/>
                                              </p:val>
                                            </p:tav>
                                            <p:tav tm="100000">
                                              <p:val>
                                                <p:strVal val="#ppt_h"/>
                                              </p:val>
                                            </p:tav>
                                          </p:tavLst>
                                        </p:anim>
                                        <p:animEffect transition="in" filter="fade">
                                          <p:cBhvr>
                                            <p:cTn id="109" dur="500"/>
                                            <p:tgtEl>
                                              <p:spTgt spid="402"/>
                                            </p:tgtEl>
                                          </p:cBhvr>
                                        </p:animEffect>
                                      </p:childTnLst>
                                    </p:cTn>
                                  </p:par>
                                  <p:par>
                                    <p:cTn id="110" presetID="10" presetClass="entr" presetSubtype="0" fill="hold" grpId="0" nodeType="withEffect">
                                      <p:stCondLst>
                                        <p:cond delay="9500"/>
                                      </p:stCondLst>
                                      <p:childTnLst>
                                        <p:set>
                                          <p:cBhvr>
                                            <p:cTn id="111" dur="1" fill="hold">
                                              <p:stCondLst>
                                                <p:cond delay="0"/>
                                              </p:stCondLst>
                                            </p:cTn>
                                            <p:tgtEl>
                                              <p:spTgt spid="471"/>
                                            </p:tgtEl>
                                            <p:attrNameLst>
                                              <p:attrName>style.visibility</p:attrName>
                                            </p:attrNameLst>
                                          </p:cBhvr>
                                          <p:to>
                                            <p:strVal val="visible"/>
                                          </p:to>
                                        </p:set>
                                        <p:animEffect transition="in" filter="fade">
                                          <p:cBhvr>
                                            <p:cTn id="112" dur="750"/>
                                            <p:tgtEl>
                                              <p:spTgt spid="471"/>
                                            </p:tgtEl>
                                          </p:cBhvr>
                                        </p:animEffect>
                                      </p:childTnLst>
                                    </p:cTn>
                                  </p:par>
                                  <p:par>
                                    <p:cTn id="113" presetID="42" presetClass="path" presetSubtype="0" accel="50000" decel="50000" fill="hold" grpId="1" nodeType="withEffect">
                                      <p:stCondLst>
                                        <p:cond delay="9500"/>
                                      </p:stCondLst>
                                      <p:childTnLst>
                                        <p:animMotion origin="layout" path="M -3.95833E-6 2.96296E-6 L 0.04362 -0.10348 " pathEditMode="relative" rAng="0" ptsTypes="AA">
                                          <p:cBhvr>
                                            <p:cTn id="114" dur="750" spd="-100000" fill="hold"/>
                                            <p:tgtEl>
                                              <p:spTgt spid="471"/>
                                            </p:tgtEl>
                                            <p:attrNameLst>
                                              <p:attrName>ppt_x</p:attrName>
                                              <p:attrName>ppt_y</p:attrName>
                                            </p:attrNameLst>
                                          </p:cBhvr>
                                          <p:rCtr x="2174" y="-5185"/>
                                        </p:animMotion>
                                      </p:childTnLst>
                                    </p:cTn>
                                  </p:par>
                                  <p:par>
                                    <p:cTn id="115" presetID="10" presetClass="entr" presetSubtype="0" fill="hold" grpId="0" nodeType="withEffect">
                                      <p:stCondLst>
                                        <p:cond delay="9400"/>
                                      </p:stCondLst>
                                      <p:childTnLst>
                                        <p:set>
                                          <p:cBhvr>
                                            <p:cTn id="116" dur="1" fill="hold">
                                              <p:stCondLst>
                                                <p:cond delay="0"/>
                                              </p:stCondLst>
                                            </p:cTn>
                                            <p:tgtEl>
                                              <p:spTgt spid="465"/>
                                            </p:tgtEl>
                                            <p:attrNameLst>
                                              <p:attrName>style.visibility</p:attrName>
                                            </p:attrNameLst>
                                          </p:cBhvr>
                                          <p:to>
                                            <p:strVal val="visible"/>
                                          </p:to>
                                        </p:set>
                                        <p:animEffect transition="in" filter="fade">
                                          <p:cBhvr>
                                            <p:cTn id="117" dur="750"/>
                                            <p:tgtEl>
                                              <p:spTgt spid="465"/>
                                            </p:tgtEl>
                                          </p:cBhvr>
                                        </p:animEffect>
                                      </p:childTnLst>
                                    </p:cTn>
                                  </p:par>
                                  <p:par>
                                    <p:cTn id="118" presetID="42" presetClass="path" presetSubtype="0" accel="50000" decel="50000" fill="hold" grpId="1" nodeType="withEffect">
                                      <p:stCondLst>
                                        <p:cond delay="9400"/>
                                      </p:stCondLst>
                                      <p:childTnLst>
                                        <p:animMotion origin="layout" path="M -2.08333E-7 -4.07407E-6 L 0.01953 -0.12152 " pathEditMode="relative" rAng="0" ptsTypes="AA">
                                          <p:cBhvr>
                                            <p:cTn id="119" dur="750" spd="-100000" fill="hold"/>
                                            <p:tgtEl>
                                              <p:spTgt spid="465"/>
                                            </p:tgtEl>
                                            <p:attrNameLst>
                                              <p:attrName>ppt_x</p:attrName>
                                              <p:attrName>ppt_y</p:attrName>
                                            </p:attrNameLst>
                                          </p:cBhvr>
                                          <p:rCtr x="977" y="-6088"/>
                                        </p:animMotion>
                                      </p:childTnLst>
                                    </p:cTn>
                                  </p:par>
                                  <p:par>
                                    <p:cTn id="120" presetID="10" presetClass="entr" presetSubtype="0" fill="hold" grpId="0" nodeType="withEffect">
                                      <p:stCondLst>
                                        <p:cond delay="9500"/>
                                      </p:stCondLst>
                                      <p:childTnLst>
                                        <p:set>
                                          <p:cBhvr>
                                            <p:cTn id="121" dur="1" fill="hold">
                                              <p:stCondLst>
                                                <p:cond delay="0"/>
                                              </p:stCondLst>
                                            </p:cTn>
                                            <p:tgtEl>
                                              <p:spTgt spid="470"/>
                                            </p:tgtEl>
                                            <p:attrNameLst>
                                              <p:attrName>style.visibility</p:attrName>
                                            </p:attrNameLst>
                                          </p:cBhvr>
                                          <p:to>
                                            <p:strVal val="visible"/>
                                          </p:to>
                                        </p:set>
                                        <p:animEffect transition="in" filter="fade">
                                          <p:cBhvr>
                                            <p:cTn id="122" dur="750"/>
                                            <p:tgtEl>
                                              <p:spTgt spid="470"/>
                                            </p:tgtEl>
                                          </p:cBhvr>
                                        </p:animEffect>
                                      </p:childTnLst>
                                    </p:cTn>
                                  </p:par>
                                  <p:par>
                                    <p:cTn id="123" presetID="42" presetClass="path" presetSubtype="0" accel="50000" decel="50000" fill="hold" grpId="1" nodeType="withEffect">
                                      <p:stCondLst>
                                        <p:cond delay="9500"/>
                                      </p:stCondLst>
                                      <p:childTnLst>
                                        <p:animMotion origin="layout" path="M -3.95833E-6 1.11111E-6 L -0.00156 -0.14329 " pathEditMode="relative" rAng="0" ptsTypes="AA">
                                          <p:cBhvr>
                                            <p:cTn id="124" dur="750" spd="-100000" fill="hold"/>
                                            <p:tgtEl>
                                              <p:spTgt spid="470"/>
                                            </p:tgtEl>
                                            <p:attrNameLst>
                                              <p:attrName>ppt_x</p:attrName>
                                              <p:attrName>ppt_y</p:attrName>
                                            </p:attrNameLst>
                                          </p:cBhvr>
                                          <p:rCtr x="-78" y="-7176"/>
                                        </p:animMotion>
                                      </p:childTnLst>
                                    </p:cTn>
                                  </p:par>
                                  <p:par>
                                    <p:cTn id="125" presetID="10" presetClass="entr" presetSubtype="0" fill="hold" grpId="0" nodeType="withEffect">
                                      <p:stCondLst>
                                        <p:cond delay="9400"/>
                                      </p:stCondLst>
                                      <p:childTnLst>
                                        <p:set>
                                          <p:cBhvr>
                                            <p:cTn id="126" dur="1" fill="hold">
                                              <p:stCondLst>
                                                <p:cond delay="0"/>
                                              </p:stCondLst>
                                            </p:cTn>
                                            <p:tgtEl>
                                              <p:spTgt spid="469"/>
                                            </p:tgtEl>
                                            <p:attrNameLst>
                                              <p:attrName>style.visibility</p:attrName>
                                            </p:attrNameLst>
                                          </p:cBhvr>
                                          <p:to>
                                            <p:strVal val="visible"/>
                                          </p:to>
                                        </p:set>
                                        <p:animEffect transition="in" filter="fade">
                                          <p:cBhvr>
                                            <p:cTn id="127" dur="750"/>
                                            <p:tgtEl>
                                              <p:spTgt spid="469"/>
                                            </p:tgtEl>
                                          </p:cBhvr>
                                        </p:animEffect>
                                      </p:childTnLst>
                                    </p:cTn>
                                  </p:par>
                                  <p:par>
                                    <p:cTn id="128" presetID="42" presetClass="path" presetSubtype="0" accel="50000" decel="50000" fill="hold" grpId="1" nodeType="withEffect">
                                      <p:stCondLst>
                                        <p:cond delay="9400"/>
                                      </p:stCondLst>
                                      <p:childTnLst>
                                        <p:animMotion origin="layout" path="M -2.08333E-7 2.59259E-6 L -0.01797 -0.12176 " pathEditMode="relative" rAng="0" ptsTypes="AA">
                                          <p:cBhvr>
                                            <p:cTn id="129" dur="750" spd="-100000" fill="hold"/>
                                            <p:tgtEl>
                                              <p:spTgt spid="469"/>
                                            </p:tgtEl>
                                            <p:attrNameLst>
                                              <p:attrName>ppt_x</p:attrName>
                                              <p:attrName>ppt_y</p:attrName>
                                            </p:attrNameLst>
                                          </p:cBhvr>
                                          <p:rCtr x="-898" y="-6088"/>
                                        </p:animMotion>
                                      </p:childTnLst>
                                    </p:cTn>
                                  </p:par>
                                  <p:par>
                                    <p:cTn id="130" presetID="10" presetClass="entr" presetSubtype="0" fill="hold" grpId="0" nodeType="withEffect">
                                      <p:stCondLst>
                                        <p:cond delay="9750"/>
                                      </p:stCondLst>
                                      <p:childTnLst>
                                        <p:set>
                                          <p:cBhvr>
                                            <p:cTn id="131" dur="1" fill="hold">
                                              <p:stCondLst>
                                                <p:cond delay="0"/>
                                              </p:stCondLst>
                                            </p:cTn>
                                            <p:tgtEl>
                                              <p:spTgt spid="472"/>
                                            </p:tgtEl>
                                            <p:attrNameLst>
                                              <p:attrName>style.visibility</p:attrName>
                                            </p:attrNameLst>
                                          </p:cBhvr>
                                          <p:to>
                                            <p:strVal val="visible"/>
                                          </p:to>
                                        </p:set>
                                        <p:animEffect transition="in" filter="fade">
                                          <p:cBhvr>
                                            <p:cTn id="132" dur="750"/>
                                            <p:tgtEl>
                                              <p:spTgt spid="472"/>
                                            </p:tgtEl>
                                          </p:cBhvr>
                                        </p:animEffect>
                                      </p:childTnLst>
                                    </p:cTn>
                                  </p:par>
                                  <p:par>
                                    <p:cTn id="133" presetID="42" presetClass="path" presetSubtype="0" accel="50000" decel="50000" fill="hold" grpId="1" nodeType="withEffect">
                                      <p:stCondLst>
                                        <p:cond delay="9750"/>
                                      </p:stCondLst>
                                      <p:childTnLst>
                                        <p:animMotion origin="layout" path="M 3.125E-6 1.11111E-6 L -0.03464 0.09421 " pathEditMode="relative" rAng="0" ptsTypes="AA">
                                          <p:cBhvr>
                                            <p:cTn id="134" dur="750" spd="-100000" fill="hold"/>
                                            <p:tgtEl>
                                              <p:spTgt spid="472"/>
                                            </p:tgtEl>
                                            <p:attrNameLst>
                                              <p:attrName>ppt_x</p:attrName>
                                              <p:attrName>ppt_y</p:attrName>
                                            </p:attrNameLst>
                                          </p:cBhvr>
                                          <p:rCtr x="-1732" y="4699"/>
                                        </p:animMotion>
                                      </p:childTnLst>
                                    </p:cTn>
                                  </p:par>
                                  <p:par>
                                    <p:cTn id="135" presetID="10" presetClass="entr" presetSubtype="0" fill="hold" grpId="0" nodeType="withEffect">
                                      <p:stCondLst>
                                        <p:cond delay="9550"/>
                                      </p:stCondLst>
                                      <p:childTnLst>
                                        <p:set>
                                          <p:cBhvr>
                                            <p:cTn id="136" dur="1" fill="hold">
                                              <p:stCondLst>
                                                <p:cond delay="0"/>
                                              </p:stCondLst>
                                            </p:cTn>
                                            <p:tgtEl>
                                              <p:spTgt spid="473"/>
                                            </p:tgtEl>
                                            <p:attrNameLst>
                                              <p:attrName>style.visibility</p:attrName>
                                            </p:attrNameLst>
                                          </p:cBhvr>
                                          <p:to>
                                            <p:strVal val="visible"/>
                                          </p:to>
                                        </p:set>
                                        <p:animEffect transition="in" filter="fade">
                                          <p:cBhvr>
                                            <p:cTn id="137" dur="750"/>
                                            <p:tgtEl>
                                              <p:spTgt spid="473"/>
                                            </p:tgtEl>
                                          </p:cBhvr>
                                        </p:animEffect>
                                      </p:childTnLst>
                                    </p:cTn>
                                  </p:par>
                                  <p:par>
                                    <p:cTn id="138" presetID="42" presetClass="path" presetSubtype="0" accel="50000" decel="50000" fill="hold" grpId="1" nodeType="withEffect">
                                      <p:stCondLst>
                                        <p:cond delay="9550"/>
                                      </p:stCondLst>
                                      <p:childTnLst>
                                        <p:animMotion origin="layout" path="M 2.08333E-6 -7.40741E-7 L -0.01654 0.11366 " pathEditMode="relative" rAng="0" ptsTypes="AA">
                                          <p:cBhvr>
                                            <p:cTn id="139" dur="750" spd="-100000" fill="hold"/>
                                            <p:tgtEl>
                                              <p:spTgt spid="473"/>
                                            </p:tgtEl>
                                            <p:attrNameLst>
                                              <p:attrName>ppt_x</p:attrName>
                                              <p:attrName>ppt_y</p:attrName>
                                            </p:attrNameLst>
                                          </p:cBhvr>
                                          <p:rCtr x="-833" y="5671"/>
                                        </p:animMotion>
                                      </p:childTnLst>
                                    </p:cTn>
                                  </p:par>
                                  <p:par>
                                    <p:cTn id="140" presetID="49" presetClass="entr" presetSubtype="0" decel="100000" fill="hold" grpId="0" nodeType="withEffect">
                                      <p:stCondLst>
                                        <p:cond delay="10000"/>
                                      </p:stCondLst>
                                      <p:childTnLst>
                                        <p:set>
                                          <p:cBhvr>
                                            <p:cTn id="141" dur="1" fill="hold">
                                              <p:stCondLst>
                                                <p:cond delay="0"/>
                                              </p:stCondLst>
                                            </p:cTn>
                                            <p:tgtEl>
                                              <p:spTgt spid="483"/>
                                            </p:tgtEl>
                                            <p:attrNameLst>
                                              <p:attrName>style.visibility</p:attrName>
                                            </p:attrNameLst>
                                          </p:cBhvr>
                                          <p:to>
                                            <p:strVal val="visible"/>
                                          </p:to>
                                        </p:set>
                                        <p:anim calcmode="lin" valueType="num">
                                          <p:cBhvr>
                                            <p:cTn id="142" dur="500" fill="hold"/>
                                            <p:tgtEl>
                                              <p:spTgt spid="483"/>
                                            </p:tgtEl>
                                            <p:attrNameLst>
                                              <p:attrName>ppt_w</p:attrName>
                                            </p:attrNameLst>
                                          </p:cBhvr>
                                          <p:tavLst>
                                            <p:tav tm="0">
                                              <p:val>
                                                <p:fltVal val="0"/>
                                              </p:val>
                                            </p:tav>
                                            <p:tav tm="100000">
                                              <p:val>
                                                <p:strVal val="#ppt_w"/>
                                              </p:val>
                                            </p:tav>
                                          </p:tavLst>
                                        </p:anim>
                                        <p:anim calcmode="lin" valueType="num">
                                          <p:cBhvr>
                                            <p:cTn id="143" dur="500" fill="hold"/>
                                            <p:tgtEl>
                                              <p:spTgt spid="483"/>
                                            </p:tgtEl>
                                            <p:attrNameLst>
                                              <p:attrName>ppt_h</p:attrName>
                                            </p:attrNameLst>
                                          </p:cBhvr>
                                          <p:tavLst>
                                            <p:tav tm="0">
                                              <p:val>
                                                <p:fltVal val="0"/>
                                              </p:val>
                                            </p:tav>
                                            <p:tav tm="100000">
                                              <p:val>
                                                <p:strVal val="#ppt_h"/>
                                              </p:val>
                                            </p:tav>
                                          </p:tavLst>
                                        </p:anim>
                                        <p:anim calcmode="lin" valueType="num">
                                          <p:cBhvr>
                                            <p:cTn id="144" dur="500" fill="hold"/>
                                            <p:tgtEl>
                                              <p:spTgt spid="483"/>
                                            </p:tgtEl>
                                            <p:attrNameLst>
                                              <p:attrName>style.rotation</p:attrName>
                                            </p:attrNameLst>
                                          </p:cBhvr>
                                          <p:tavLst>
                                            <p:tav tm="0">
                                              <p:val>
                                                <p:fltVal val="360"/>
                                              </p:val>
                                            </p:tav>
                                            <p:tav tm="100000">
                                              <p:val>
                                                <p:fltVal val="0"/>
                                              </p:val>
                                            </p:tav>
                                          </p:tavLst>
                                        </p:anim>
                                        <p:animEffect transition="in" filter="fade">
                                          <p:cBhvr>
                                            <p:cTn id="145" dur="500"/>
                                            <p:tgtEl>
                                              <p:spTgt spid="483"/>
                                            </p:tgtEl>
                                          </p:cBhvr>
                                        </p:animEffect>
                                      </p:childTnLst>
                                    </p:cTn>
                                  </p:par>
                                  <p:par>
                                    <p:cTn id="146" presetID="21" presetClass="entr" presetSubtype="1" fill="hold" grpId="0" nodeType="withEffect">
                                      <p:stCondLst>
                                        <p:cond delay="10500"/>
                                      </p:stCondLst>
                                      <p:childTnLst>
                                        <p:set>
                                          <p:cBhvr>
                                            <p:cTn id="147" dur="1" fill="hold">
                                              <p:stCondLst>
                                                <p:cond delay="0"/>
                                              </p:stCondLst>
                                            </p:cTn>
                                            <p:tgtEl>
                                              <p:spTgt spid="251"/>
                                            </p:tgtEl>
                                            <p:attrNameLst>
                                              <p:attrName>style.visibility</p:attrName>
                                            </p:attrNameLst>
                                          </p:cBhvr>
                                          <p:to>
                                            <p:strVal val="visible"/>
                                          </p:to>
                                        </p:set>
                                        <p:animEffect transition="in" filter="wheel(1)">
                                          <p:cBhvr>
                                            <p:cTn id="148" dur="1000"/>
                                            <p:tgtEl>
                                              <p:spTgt spid="251"/>
                                            </p:tgtEl>
                                          </p:cBhvr>
                                        </p:animEffect>
                                      </p:childTnLst>
                                    </p:cTn>
                                  </p:par>
                                  <p:par>
                                    <p:cTn id="149" presetID="22" presetClass="entr" presetSubtype="4" fill="hold" nodeType="withEffect">
                                      <p:stCondLst>
                                        <p:cond delay="11400"/>
                                      </p:stCondLst>
                                      <p:childTnLst>
                                        <p:set>
                                          <p:cBhvr>
                                            <p:cTn id="150" dur="1" fill="hold">
                                              <p:stCondLst>
                                                <p:cond delay="0"/>
                                              </p:stCondLst>
                                            </p:cTn>
                                            <p:tgtEl>
                                              <p:spTgt spid="458"/>
                                            </p:tgtEl>
                                            <p:attrNameLst>
                                              <p:attrName>style.visibility</p:attrName>
                                            </p:attrNameLst>
                                          </p:cBhvr>
                                          <p:to>
                                            <p:strVal val="visible"/>
                                          </p:to>
                                        </p:set>
                                        <p:animEffect transition="in" filter="wipe(down)">
                                          <p:cBhvr>
                                            <p:cTn id="151" dur="650"/>
                                            <p:tgtEl>
                                              <p:spTgt spid="458"/>
                                            </p:tgtEl>
                                          </p:cBhvr>
                                        </p:animEffect>
                                      </p:childTnLst>
                                    </p:cTn>
                                  </p:par>
                                  <p:par>
                                    <p:cTn id="152" presetID="53" presetClass="entr" presetSubtype="16" fill="hold" grpId="0" nodeType="withEffect">
                                      <p:stCondLst>
                                        <p:cond delay="11900"/>
                                      </p:stCondLst>
                                      <p:childTnLst>
                                        <p:set>
                                          <p:cBhvr>
                                            <p:cTn id="153" dur="1" fill="hold">
                                              <p:stCondLst>
                                                <p:cond delay="0"/>
                                              </p:stCondLst>
                                            </p:cTn>
                                            <p:tgtEl>
                                              <p:spTgt spid="459"/>
                                            </p:tgtEl>
                                            <p:attrNameLst>
                                              <p:attrName>style.visibility</p:attrName>
                                            </p:attrNameLst>
                                          </p:cBhvr>
                                          <p:to>
                                            <p:strVal val="visible"/>
                                          </p:to>
                                        </p:set>
                                        <p:anim calcmode="lin" valueType="num">
                                          <p:cBhvr>
                                            <p:cTn id="154" dur="500" fill="hold"/>
                                            <p:tgtEl>
                                              <p:spTgt spid="459"/>
                                            </p:tgtEl>
                                            <p:attrNameLst>
                                              <p:attrName>ppt_w</p:attrName>
                                            </p:attrNameLst>
                                          </p:cBhvr>
                                          <p:tavLst>
                                            <p:tav tm="0">
                                              <p:val>
                                                <p:fltVal val="0"/>
                                              </p:val>
                                            </p:tav>
                                            <p:tav tm="100000">
                                              <p:val>
                                                <p:strVal val="#ppt_w"/>
                                              </p:val>
                                            </p:tav>
                                          </p:tavLst>
                                        </p:anim>
                                        <p:anim calcmode="lin" valueType="num">
                                          <p:cBhvr>
                                            <p:cTn id="155" dur="500" fill="hold"/>
                                            <p:tgtEl>
                                              <p:spTgt spid="459"/>
                                            </p:tgtEl>
                                            <p:attrNameLst>
                                              <p:attrName>ppt_h</p:attrName>
                                            </p:attrNameLst>
                                          </p:cBhvr>
                                          <p:tavLst>
                                            <p:tav tm="0">
                                              <p:val>
                                                <p:fltVal val="0"/>
                                              </p:val>
                                            </p:tav>
                                            <p:tav tm="100000">
                                              <p:val>
                                                <p:strVal val="#ppt_h"/>
                                              </p:val>
                                            </p:tav>
                                          </p:tavLst>
                                        </p:anim>
                                        <p:animEffect transition="in" filter="fade">
                                          <p:cBhvr>
                                            <p:cTn id="156" dur="500"/>
                                            <p:tgtEl>
                                              <p:spTgt spid="459"/>
                                            </p:tgtEl>
                                          </p:cBhvr>
                                        </p:animEffect>
                                      </p:childTnLst>
                                    </p:cTn>
                                  </p:par>
                                  <p:par>
                                    <p:cTn id="157" presetID="42" presetClass="entr" presetSubtype="0" fill="hold" grpId="0" nodeType="withEffect">
                                      <p:stCondLst>
                                        <p:cond delay="11900"/>
                                      </p:stCondLst>
                                      <p:childTnLst>
                                        <p:set>
                                          <p:cBhvr>
                                            <p:cTn id="158" dur="1" fill="hold">
                                              <p:stCondLst>
                                                <p:cond delay="0"/>
                                              </p:stCondLst>
                                            </p:cTn>
                                            <p:tgtEl>
                                              <p:spTgt spid="460"/>
                                            </p:tgtEl>
                                            <p:attrNameLst>
                                              <p:attrName>style.visibility</p:attrName>
                                            </p:attrNameLst>
                                          </p:cBhvr>
                                          <p:to>
                                            <p:strVal val="visible"/>
                                          </p:to>
                                        </p:set>
                                        <p:animEffect transition="in" filter="fade">
                                          <p:cBhvr>
                                            <p:cTn id="159" dur="1000"/>
                                            <p:tgtEl>
                                              <p:spTgt spid="460"/>
                                            </p:tgtEl>
                                          </p:cBhvr>
                                        </p:animEffect>
                                        <p:anim calcmode="lin" valueType="num">
                                          <p:cBhvr>
                                            <p:cTn id="160" dur="1000" fill="hold"/>
                                            <p:tgtEl>
                                              <p:spTgt spid="460"/>
                                            </p:tgtEl>
                                            <p:attrNameLst>
                                              <p:attrName>ppt_x</p:attrName>
                                            </p:attrNameLst>
                                          </p:cBhvr>
                                          <p:tavLst>
                                            <p:tav tm="0">
                                              <p:val>
                                                <p:strVal val="#ppt_x"/>
                                              </p:val>
                                            </p:tav>
                                            <p:tav tm="100000">
                                              <p:val>
                                                <p:strVal val="#ppt_x"/>
                                              </p:val>
                                            </p:tav>
                                          </p:tavLst>
                                        </p:anim>
                                        <p:anim calcmode="lin" valueType="num">
                                          <p:cBhvr>
                                            <p:cTn id="161" dur="1000" fill="hold"/>
                                            <p:tgtEl>
                                              <p:spTgt spid="460"/>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12000"/>
                                      </p:stCondLst>
                                      <p:childTnLst>
                                        <p:set>
                                          <p:cBhvr>
                                            <p:cTn id="163" dur="1" fill="hold">
                                              <p:stCondLst>
                                                <p:cond delay="0"/>
                                              </p:stCondLst>
                                            </p:cTn>
                                            <p:tgtEl>
                                              <p:spTgt spid="463"/>
                                            </p:tgtEl>
                                            <p:attrNameLst>
                                              <p:attrName>style.visibility</p:attrName>
                                            </p:attrNameLst>
                                          </p:cBhvr>
                                          <p:to>
                                            <p:strVal val="visible"/>
                                          </p:to>
                                        </p:set>
                                        <p:animEffect transition="in" filter="fade">
                                          <p:cBhvr>
                                            <p:cTn id="164" dur="900"/>
                                            <p:tgtEl>
                                              <p:spTgt spid="463"/>
                                            </p:tgtEl>
                                          </p:cBhvr>
                                        </p:animEffect>
                                        <p:anim calcmode="lin" valueType="num">
                                          <p:cBhvr>
                                            <p:cTn id="165" dur="900" fill="hold"/>
                                            <p:tgtEl>
                                              <p:spTgt spid="463"/>
                                            </p:tgtEl>
                                            <p:attrNameLst>
                                              <p:attrName>ppt_x</p:attrName>
                                            </p:attrNameLst>
                                          </p:cBhvr>
                                          <p:tavLst>
                                            <p:tav tm="0">
                                              <p:val>
                                                <p:strVal val="#ppt_x"/>
                                              </p:val>
                                            </p:tav>
                                            <p:tav tm="100000">
                                              <p:val>
                                                <p:strVal val="#ppt_x"/>
                                              </p:val>
                                            </p:tav>
                                          </p:tavLst>
                                        </p:anim>
                                        <p:anim calcmode="lin" valueType="num">
                                          <p:cBhvr>
                                            <p:cTn id="166" dur="900" fill="hold"/>
                                            <p:tgtEl>
                                              <p:spTgt spid="463"/>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12100"/>
                                      </p:stCondLst>
                                      <p:childTnLst>
                                        <p:set>
                                          <p:cBhvr>
                                            <p:cTn id="168" dur="1" fill="hold">
                                              <p:stCondLst>
                                                <p:cond delay="0"/>
                                              </p:stCondLst>
                                            </p:cTn>
                                            <p:tgtEl>
                                              <p:spTgt spid="462"/>
                                            </p:tgtEl>
                                            <p:attrNameLst>
                                              <p:attrName>style.visibility</p:attrName>
                                            </p:attrNameLst>
                                          </p:cBhvr>
                                          <p:to>
                                            <p:strVal val="visible"/>
                                          </p:to>
                                        </p:set>
                                        <p:animEffect transition="in" filter="fade">
                                          <p:cBhvr>
                                            <p:cTn id="169" dur="800"/>
                                            <p:tgtEl>
                                              <p:spTgt spid="462"/>
                                            </p:tgtEl>
                                          </p:cBhvr>
                                        </p:animEffect>
                                        <p:anim calcmode="lin" valueType="num">
                                          <p:cBhvr>
                                            <p:cTn id="170" dur="800" fill="hold"/>
                                            <p:tgtEl>
                                              <p:spTgt spid="462"/>
                                            </p:tgtEl>
                                            <p:attrNameLst>
                                              <p:attrName>ppt_x</p:attrName>
                                            </p:attrNameLst>
                                          </p:cBhvr>
                                          <p:tavLst>
                                            <p:tav tm="0">
                                              <p:val>
                                                <p:strVal val="#ppt_x"/>
                                              </p:val>
                                            </p:tav>
                                            <p:tav tm="100000">
                                              <p:val>
                                                <p:strVal val="#ppt_x"/>
                                              </p:val>
                                            </p:tav>
                                          </p:tavLst>
                                        </p:anim>
                                        <p:anim calcmode="lin" valueType="num">
                                          <p:cBhvr>
                                            <p:cTn id="171" dur="800" fill="hold"/>
                                            <p:tgtEl>
                                              <p:spTgt spid="462"/>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12200"/>
                                      </p:stCondLst>
                                      <p:childTnLst>
                                        <p:set>
                                          <p:cBhvr>
                                            <p:cTn id="173" dur="1" fill="hold">
                                              <p:stCondLst>
                                                <p:cond delay="0"/>
                                              </p:stCondLst>
                                            </p:cTn>
                                            <p:tgtEl>
                                              <p:spTgt spid="461"/>
                                            </p:tgtEl>
                                            <p:attrNameLst>
                                              <p:attrName>style.visibility</p:attrName>
                                            </p:attrNameLst>
                                          </p:cBhvr>
                                          <p:to>
                                            <p:strVal val="visible"/>
                                          </p:to>
                                        </p:set>
                                        <p:animEffect transition="in" filter="fade">
                                          <p:cBhvr>
                                            <p:cTn id="174" dur="700"/>
                                            <p:tgtEl>
                                              <p:spTgt spid="461"/>
                                            </p:tgtEl>
                                          </p:cBhvr>
                                        </p:animEffect>
                                        <p:anim calcmode="lin" valueType="num">
                                          <p:cBhvr>
                                            <p:cTn id="175" dur="700" fill="hold"/>
                                            <p:tgtEl>
                                              <p:spTgt spid="461"/>
                                            </p:tgtEl>
                                            <p:attrNameLst>
                                              <p:attrName>ppt_x</p:attrName>
                                            </p:attrNameLst>
                                          </p:cBhvr>
                                          <p:tavLst>
                                            <p:tav tm="0">
                                              <p:val>
                                                <p:strVal val="#ppt_x"/>
                                              </p:val>
                                            </p:tav>
                                            <p:tav tm="100000">
                                              <p:val>
                                                <p:strVal val="#ppt_x"/>
                                              </p:val>
                                            </p:tav>
                                          </p:tavLst>
                                        </p:anim>
                                        <p:anim calcmode="lin" valueType="num">
                                          <p:cBhvr>
                                            <p:cTn id="176" dur="700" fill="hold"/>
                                            <p:tgtEl>
                                              <p:spTgt spid="461"/>
                                            </p:tgtEl>
                                            <p:attrNameLst>
                                              <p:attrName>ppt_y</p:attrName>
                                            </p:attrNameLst>
                                          </p:cBhvr>
                                          <p:tavLst>
                                            <p:tav tm="0">
                                              <p:val>
                                                <p:strVal val="#ppt_y+.1"/>
                                              </p:val>
                                            </p:tav>
                                            <p:tav tm="100000">
                                              <p:val>
                                                <p:strVal val="#ppt_y"/>
                                              </p:val>
                                            </p:tav>
                                          </p:tavLst>
                                        </p:anim>
                                      </p:childTnLst>
                                    </p:cTn>
                                  </p:par>
                                  <p:par>
                                    <p:cTn id="177" presetID="10" presetClass="entr" presetSubtype="0" fill="hold" grpId="0" nodeType="withEffect">
                                      <p:stCondLst>
                                        <p:cond delay="12400"/>
                                      </p:stCondLst>
                                      <p:childTnLst>
                                        <p:set>
                                          <p:cBhvr>
                                            <p:cTn id="178" dur="1" fill="hold">
                                              <p:stCondLst>
                                                <p:cond delay="0"/>
                                              </p:stCondLst>
                                            </p:cTn>
                                            <p:tgtEl>
                                              <p:spTgt spid="484"/>
                                            </p:tgtEl>
                                            <p:attrNameLst>
                                              <p:attrName>style.visibility</p:attrName>
                                            </p:attrNameLst>
                                          </p:cBhvr>
                                          <p:to>
                                            <p:strVal val="visible"/>
                                          </p:to>
                                        </p:set>
                                        <p:animEffect transition="in" filter="fade">
                                          <p:cBhvr>
                                            <p:cTn id="179" dur="500"/>
                                            <p:tgtEl>
                                              <p:spTgt spid="484"/>
                                            </p:tgtEl>
                                          </p:cBhvr>
                                        </p:animEffect>
                                      </p:childTnLst>
                                    </p:cTn>
                                  </p:par>
                                  <p:par>
                                    <p:cTn id="180" presetID="21" presetClass="entr" presetSubtype="1" fill="hold" grpId="0" nodeType="withEffect">
                                      <p:stCondLst>
                                        <p:cond delay="13000"/>
                                      </p:stCondLst>
                                      <p:childTnLst>
                                        <p:set>
                                          <p:cBhvr>
                                            <p:cTn id="181" dur="1" fill="hold">
                                              <p:stCondLst>
                                                <p:cond delay="0"/>
                                              </p:stCondLst>
                                            </p:cTn>
                                            <p:tgtEl>
                                              <p:spTgt spid="248"/>
                                            </p:tgtEl>
                                            <p:attrNameLst>
                                              <p:attrName>style.visibility</p:attrName>
                                            </p:attrNameLst>
                                          </p:cBhvr>
                                          <p:to>
                                            <p:strVal val="visible"/>
                                          </p:to>
                                        </p:set>
                                        <p:animEffect transition="in" filter="wheel(1)">
                                          <p:cBhvr>
                                            <p:cTn id="182" dur="1000"/>
                                            <p:tgtEl>
                                              <p:spTgt spid="248"/>
                                            </p:tgtEl>
                                          </p:cBhvr>
                                        </p:animEffect>
                                      </p:childTnLst>
                                    </p:cTn>
                                  </p:par>
                                  <p:par>
                                    <p:cTn id="183" presetID="22" presetClass="entr" presetSubtype="4" fill="hold" nodeType="withEffect">
                                      <p:stCondLst>
                                        <p:cond delay="13900"/>
                                      </p:stCondLst>
                                      <p:childTnLst>
                                        <p:set>
                                          <p:cBhvr>
                                            <p:cTn id="184" dur="1" fill="hold">
                                              <p:stCondLst>
                                                <p:cond delay="0"/>
                                              </p:stCondLst>
                                            </p:cTn>
                                            <p:tgtEl>
                                              <p:spTgt spid="169"/>
                                            </p:tgtEl>
                                            <p:attrNameLst>
                                              <p:attrName>style.visibility</p:attrName>
                                            </p:attrNameLst>
                                          </p:cBhvr>
                                          <p:to>
                                            <p:strVal val="visible"/>
                                          </p:to>
                                        </p:set>
                                        <p:animEffect transition="in" filter="wipe(down)">
                                          <p:cBhvr>
                                            <p:cTn id="185" dur="650"/>
                                            <p:tgtEl>
                                              <p:spTgt spid="169"/>
                                            </p:tgtEl>
                                          </p:cBhvr>
                                        </p:animEffect>
                                      </p:childTnLst>
                                    </p:cTn>
                                  </p:par>
                                  <p:par>
                                    <p:cTn id="186" presetID="53" presetClass="entr" presetSubtype="16" fill="hold" grpId="0" nodeType="withEffect">
                                      <p:stCondLst>
                                        <p:cond delay="14400"/>
                                      </p:stCondLst>
                                      <p:childTnLst>
                                        <p:set>
                                          <p:cBhvr>
                                            <p:cTn id="187" dur="1" fill="hold">
                                              <p:stCondLst>
                                                <p:cond delay="0"/>
                                              </p:stCondLst>
                                            </p:cTn>
                                            <p:tgtEl>
                                              <p:spTgt spid="474"/>
                                            </p:tgtEl>
                                            <p:attrNameLst>
                                              <p:attrName>style.visibility</p:attrName>
                                            </p:attrNameLst>
                                          </p:cBhvr>
                                          <p:to>
                                            <p:strVal val="visible"/>
                                          </p:to>
                                        </p:set>
                                        <p:anim calcmode="lin" valueType="num">
                                          <p:cBhvr>
                                            <p:cTn id="188" dur="500" fill="hold"/>
                                            <p:tgtEl>
                                              <p:spTgt spid="474"/>
                                            </p:tgtEl>
                                            <p:attrNameLst>
                                              <p:attrName>ppt_w</p:attrName>
                                            </p:attrNameLst>
                                          </p:cBhvr>
                                          <p:tavLst>
                                            <p:tav tm="0">
                                              <p:val>
                                                <p:fltVal val="0"/>
                                              </p:val>
                                            </p:tav>
                                            <p:tav tm="100000">
                                              <p:val>
                                                <p:strVal val="#ppt_w"/>
                                              </p:val>
                                            </p:tav>
                                          </p:tavLst>
                                        </p:anim>
                                        <p:anim calcmode="lin" valueType="num">
                                          <p:cBhvr>
                                            <p:cTn id="189" dur="500" fill="hold"/>
                                            <p:tgtEl>
                                              <p:spTgt spid="474"/>
                                            </p:tgtEl>
                                            <p:attrNameLst>
                                              <p:attrName>ppt_h</p:attrName>
                                            </p:attrNameLst>
                                          </p:cBhvr>
                                          <p:tavLst>
                                            <p:tav tm="0">
                                              <p:val>
                                                <p:fltVal val="0"/>
                                              </p:val>
                                            </p:tav>
                                            <p:tav tm="100000">
                                              <p:val>
                                                <p:strVal val="#ppt_h"/>
                                              </p:val>
                                            </p:tav>
                                          </p:tavLst>
                                        </p:anim>
                                        <p:animEffect transition="in" filter="fade">
                                          <p:cBhvr>
                                            <p:cTn id="190" dur="500"/>
                                            <p:tgtEl>
                                              <p:spTgt spid="474"/>
                                            </p:tgtEl>
                                          </p:cBhvr>
                                        </p:animEffect>
                                      </p:childTnLst>
                                    </p:cTn>
                                  </p:par>
                                  <p:par>
                                    <p:cTn id="191" presetID="10" presetClass="entr" presetSubtype="0" fill="hold" grpId="0" nodeType="withEffect">
                                      <p:stCondLst>
                                        <p:cond delay="14900"/>
                                      </p:stCondLst>
                                      <p:childTnLst>
                                        <p:set>
                                          <p:cBhvr>
                                            <p:cTn id="192" dur="1" fill="hold">
                                              <p:stCondLst>
                                                <p:cond delay="0"/>
                                              </p:stCondLst>
                                            </p:cTn>
                                            <p:tgtEl>
                                              <p:spTgt spid="477"/>
                                            </p:tgtEl>
                                            <p:attrNameLst>
                                              <p:attrName>style.visibility</p:attrName>
                                            </p:attrNameLst>
                                          </p:cBhvr>
                                          <p:to>
                                            <p:strVal val="visible"/>
                                          </p:to>
                                        </p:set>
                                        <p:animEffect transition="in" filter="fade">
                                          <p:cBhvr>
                                            <p:cTn id="193" dur="750"/>
                                            <p:tgtEl>
                                              <p:spTgt spid="477"/>
                                            </p:tgtEl>
                                          </p:cBhvr>
                                        </p:animEffect>
                                      </p:childTnLst>
                                    </p:cTn>
                                  </p:par>
                                  <p:par>
                                    <p:cTn id="194" presetID="42" presetClass="path" presetSubtype="0" accel="50000" decel="50000" fill="hold" grpId="1" nodeType="withEffect">
                                      <p:stCondLst>
                                        <p:cond delay="14900"/>
                                      </p:stCondLst>
                                      <p:childTnLst>
                                        <p:animMotion origin="layout" path="M -1.04167E-6 3.7037E-6 L -0.01797 -0.12176 " pathEditMode="relative" rAng="0" ptsTypes="AA">
                                          <p:cBhvr>
                                            <p:cTn id="195" dur="750" spd="-100000" fill="hold"/>
                                            <p:tgtEl>
                                              <p:spTgt spid="477"/>
                                            </p:tgtEl>
                                            <p:attrNameLst>
                                              <p:attrName>ppt_x</p:attrName>
                                              <p:attrName>ppt_y</p:attrName>
                                            </p:attrNameLst>
                                          </p:cBhvr>
                                          <p:rCtr x="-898" y="-6088"/>
                                        </p:animMotion>
                                      </p:childTnLst>
                                    </p:cTn>
                                  </p:par>
                                  <p:par>
                                    <p:cTn id="196" presetID="10" presetClass="entr" presetSubtype="0" fill="hold" grpId="0" nodeType="withEffect">
                                      <p:stCondLst>
                                        <p:cond delay="15000"/>
                                      </p:stCondLst>
                                      <p:childTnLst>
                                        <p:set>
                                          <p:cBhvr>
                                            <p:cTn id="197" dur="1" fill="hold">
                                              <p:stCondLst>
                                                <p:cond delay="0"/>
                                              </p:stCondLst>
                                            </p:cTn>
                                            <p:tgtEl>
                                              <p:spTgt spid="478"/>
                                            </p:tgtEl>
                                            <p:attrNameLst>
                                              <p:attrName>style.visibility</p:attrName>
                                            </p:attrNameLst>
                                          </p:cBhvr>
                                          <p:to>
                                            <p:strVal val="visible"/>
                                          </p:to>
                                        </p:set>
                                        <p:animEffect transition="in" filter="fade">
                                          <p:cBhvr>
                                            <p:cTn id="198" dur="750"/>
                                            <p:tgtEl>
                                              <p:spTgt spid="478"/>
                                            </p:tgtEl>
                                          </p:cBhvr>
                                        </p:animEffect>
                                      </p:childTnLst>
                                    </p:cTn>
                                  </p:par>
                                  <p:par>
                                    <p:cTn id="199" presetID="42" presetClass="path" presetSubtype="0" accel="50000" decel="50000" fill="hold" grpId="1" nodeType="withEffect">
                                      <p:stCondLst>
                                        <p:cond delay="15000"/>
                                      </p:stCondLst>
                                      <p:childTnLst>
                                        <p:animMotion origin="layout" path="M 1.45833E-6 1.11111E-6 L -0.00156 -0.14329 " pathEditMode="relative" rAng="0" ptsTypes="AA">
                                          <p:cBhvr>
                                            <p:cTn id="200" dur="750" spd="-100000" fill="hold"/>
                                            <p:tgtEl>
                                              <p:spTgt spid="478"/>
                                            </p:tgtEl>
                                            <p:attrNameLst>
                                              <p:attrName>ppt_x</p:attrName>
                                              <p:attrName>ppt_y</p:attrName>
                                            </p:attrNameLst>
                                          </p:cBhvr>
                                          <p:rCtr x="-78" y="-7176"/>
                                        </p:animMotion>
                                      </p:childTnLst>
                                    </p:cTn>
                                  </p:par>
                                  <p:par>
                                    <p:cTn id="201" presetID="10" presetClass="entr" presetSubtype="0" fill="hold" grpId="0" nodeType="withEffect">
                                      <p:stCondLst>
                                        <p:cond delay="14900"/>
                                      </p:stCondLst>
                                      <p:childTnLst>
                                        <p:set>
                                          <p:cBhvr>
                                            <p:cTn id="202" dur="1" fill="hold">
                                              <p:stCondLst>
                                                <p:cond delay="0"/>
                                              </p:stCondLst>
                                            </p:cTn>
                                            <p:tgtEl>
                                              <p:spTgt spid="479"/>
                                            </p:tgtEl>
                                            <p:attrNameLst>
                                              <p:attrName>style.visibility</p:attrName>
                                            </p:attrNameLst>
                                          </p:cBhvr>
                                          <p:to>
                                            <p:strVal val="visible"/>
                                          </p:to>
                                        </p:set>
                                        <p:animEffect transition="in" filter="fade">
                                          <p:cBhvr>
                                            <p:cTn id="203" dur="750"/>
                                            <p:tgtEl>
                                              <p:spTgt spid="479"/>
                                            </p:tgtEl>
                                          </p:cBhvr>
                                        </p:animEffect>
                                      </p:childTnLst>
                                    </p:cTn>
                                  </p:par>
                                  <p:par>
                                    <p:cTn id="204" presetID="42" presetClass="path" presetSubtype="0" accel="50000" decel="50000" fill="hold" grpId="1" nodeType="withEffect">
                                      <p:stCondLst>
                                        <p:cond delay="14900"/>
                                      </p:stCondLst>
                                      <p:childTnLst>
                                        <p:animMotion origin="layout" path="M -1.04167E-6 -2.96296E-6 L 0.01953 -0.12152 " pathEditMode="relative" rAng="0" ptsTypes="AA">
                                          <p:cBhvr>
                                            <p:cTn id="205" dur="750" spd="-100000" fill="hold"/>
                                            <p:tgtEl>
                                              <p:spTgt spid="479"/>
                                            </p:tgtEl>
                                            <p:attrNameLst>
                                              <p:attrName>ppt_x</p:attrName>
                                              <p:attrName>ppt_y</p:attrName>
                                            </p:attrNameLst>
                                          </p:cBhvr>
                                          <p:rCtr x="977" y="-6088"/>
                                        </p:animMotion>
                                      </p:childTnLst>
                                    </p:cTn>
                                  </p:par>
                                  <p:par>
                                    <p:cTn id="206" presetID="10" presetClass="entr" presetSubtype="0" fill="hold" grpId="0" nodeType="withEffect">
                                      <p:stCondLst>
                                        <p:cond delay="15000"/>
                                      </p:stCondLst>
                                      <p:childTnLst>
                                        <p:set>
                                          <p:cBhvr>
                                            <p:cTn id="207" dur="1" fill="hold">
                                              <p:stCondLst>
                                                <p:cond delay="0"/>
                                              </p:stCondLst>
                                            </p:cTn>
                                            <p:tgtEl>
                                              <p:spTgt spid="475"/>
                                            </p:tgtEl>
                                            <p:attrNameLst>
                                              <p:attrName>style.visibility</p:attrName>
                                            </p:attrNameLst>
                                          </p:cBhvr>
                                          <p:to>
                                            <p:strVal val="visible"/>
                                          </p:to>
                                        </p:set>
                                        <p:animEffect transition="in" filter="fade">
                                          <p:cBhvr>
                                            <p:cTn id="208" dur="750"/>
                                            <p:tgtEl>
                                              <p:spTgt spid="475"/>
                                            </p:tgtEl>
                                          </p:cBhvr>
                                        </p:animEffect>
                                      </p:childTnLst>
                                    </p:cTn>
                                  </p:par>
                                  <p:par>
                                    <p:cTn id="209" presetID="42" presetClass="path" presetSubtype="0" accel="50000" decel="50000" fill="hold" grpId="1" nodeType="withEffect">
                                      <p:stCondLst>
                                        <p:cond delay="15000"/>
                                      </p:stCondLst>
                                      <p:childTnLst>
                                        <p:animMotion origin="layout" path="M -4.79167E-6 4.07407E-6 L 0.04362 -0.10348 " pathEditMode="relative" rAng="0" ptsTypes="AA">
                                          <p:cBhvr>
                                            <p:cTn id="210" dur="750" spd="-100000" fill="hold"/>
                                            <p:tgtEl>
                                              <p:spTgt spid="475"/>
                                            </p:tgtEl>
                                            <p:attrNameLst>
                                              <p:attrName>ppt_x</p:attrName>
                                              <p:attrName>ppt_y</p:attrName>
                                            </p:attrNameLst>
                                          </p:cBhvr>
                                          <p:rCtr x="2174" y="-5185"/>
                                        </p:animMotion>
                                      </p:childTnLst>
                                    </p:cTn>
                                  </p:par>
                                  <p:par>
                                    <p:cTn id="211" presetID="10" presetClass="entr" presetSubtype="0" fill="hold" grpId="0" nodeType="withEffect">
                                      <p:stCondLst>
                                        <p:cond delay="15050"/>
                                      </p:stCondLst>
                                      <p:childTnLst>
                                        <p:set>
                                          <p:cBhvr>
                                            <p:cTn id="212" dur="1" fill="hold">
                                              <p:stCondLst>
                                                <p:cond delay="0"/>
                                              </p:stCondLst>
                                            </p:cTn>
                                            <p:tgtEl>
                                              <p:spTgt spid="480"/>
                                            </p:tgtEl>
                                            <p:attrNameLst>
                                              <p:attrName>style.visibility</p:attrName>
                                            </p:attrNameLst>
                                          </p:cBhvr>
                                          <p:to>
                                            <p:strVal val="visible"/>
                                          </p:to>
                                        </p:set>
                                        <p:animEffect transition="in" filter="fade">
                                          <p:cBhvr>
                                            <p:cTn id="213" dur="750"/>
                                            <p:tgtEl>
                                              <p:spTgt spid="480"/>
                                            </p:tgtEl>
                                          </p:cBhvr>
                                        </p:animEffect>
                                      </p:childTnLst>
                                    </p:cTn>
                                  </p:par>
                                  <p:par>
                                    <p:cTn id="214" presetID="42" presetClass="path" presetSubtype="0" accel="50000" decel="50000" fill="hold" grpId="1" nodeType="withEffect">
                                      <p:stCondLst>
                                        <p:cond delay="15050"/>
                                      </p:stCondLst>
                                      <p:childTnLst>
                                        <p:animMotion origin="layout" path="M 1.66667E-6 2.96296E-6 L -0.01654 0.11365 " pathEditMode="relative" rAng="0" ptsTypes="AA">
                                          <p:cBhvr>
                                            <p:cTn id="215" dur="750" spd="-100000" fill="hold"/>
                                            <p:tgtEl>
                                              <p:spTgt spid="480"/>
                                            </p:tgtEl>
                                            <p:attrNameLst>
                                              <p:attrName>ppt_x</p:attrName>
                                              <p:attrName>ppt_y</p:attrName>
                                            </p:attrNameLst>
                                          </p:cBhvr>
                                          <p:rCtr x="-833" y="5671"/>
                                        </p:animMotion>
                                      </p:childTnLst>
                                    </p:cTn>
                                  </p:par>
                                  <p:par>
                                    <p:cTn id="216" presetID="10" presetClass="entr" presetSubtype="0" fill="hold" grpId="0" nodeType="withEffect">
                                      <p:stCondLst>
                                        <p:cond delay="15250"/>
                                      </p:stCondLst>
                                      <p:childTnLst>
                                        <p:set>
                                          <p:cBhvr>
                                            <p:cTn id="217" dur="1" fill="hold">
                                              <p:stCondLst>
                                                <p:cond delay="0"/>
                                              </p:stCondLst>
                                            </p:cTn>
                                            <p:tgtEl>
                                              <p:spTgt spid="476"/>
                                            </p:tgtEl>
                                            <p:attrNameLst>
                                              <p:attrName>style.visibility</p:attrName>
                                            </p:attrNameLst>
                                          </p:cBhvr>
                                          <p:to>
                                            <p:strVal val="visible"/>
                                          </p:to>
                                        </p:set>
                                        <p:animEffect transition="in" filter="fade">
                                          <p:cBhvr>
                                            <p:cTn id="218" dur="750"/>
                                            <p:tgtEl>
                                              <p:spTgt spid="476"/>
                                            </p:tgtEl>
                                          </p:cBhvr>
                                        </p:animEffect>
                                      </p:childTnLst>
                                    </p:cTn>
                                  </p:par>
                                  <p:par>
                                    <p:cTn id="219" presetID="42" presetClass="path" presetSubtype="0" accel="50000" decel="50000" fill="hold" grpId="1" nodeType="withEffect">
                                      <p:stCondLst>
                                        <p:cond delay="15250"/>
                                      </p:stCondLst>
                                      <p:childTnLst>
                                        <p:animMotion origin="layout" path="M -1.25E-6 -4.07407E-6 L -0.03463 0.09422 " pathEditMode="relative" rAng="0" ptsTypes="AA">
                                          <p:cBhvr>
                                            <p:cTn id="220" dur="750" spd="-100000" fill="hold"/>
                                            <p:tgtEl>
                                              <p:spTgt spid="476"/>
                                            </p:tgtEl>
                                            <p:attrNameLst>
                                              <p:attrName>ppt_x</p:attrName>
                                              <p:attrName>ppt_y</p:attrName>
                                            </p:attrNameLst>
                                          </p:cBhvr>
                                          <p:rCtr x="-1732" y="4699"/>
                                        </p:animMotion>
                                      </p:childTnLst>
                                    </p:cTn>
                                  </p:par>
                                  <p:par>
                                    <p:cTn id="221" presetID="49" presetClass="entr" presetSubtype="0" decel="100000" fill="hold" grpId="0" nodeType="withEffect">
                                      <p:stCondLst>
                                        <p:cond delay="15500"/>
                                      </p:stCondLst>
                                      <p:childTnLst>
                                        <p:set>
                                          <p:cBhvr>
                                            <p:cTn id="222" dur="1" fill="hold">
                                              <p:stCondLst>
                                                <p:cond delay="0"/>
                                              </p:stCondLst>
                                            </p:cTn>
                                            <p:tgtEl>
                                              <p:spTgt spid="482"/>
                                            </p:tgtEl>
                                            <p:attrNameLst>
                                              <p:attrName>style.visibility</p:attrName>
                                            </p:attrNameLst>
                                          </p:cBhvr>
                                          <p:to>
                                            <p:strVal val="visible"/>
                                          </p:to>
                                        </p:set>
                                        <p:anim calcmode="lin" valueType="num">
                                          <p:cBhvr>
                                            <p:cTn id="223" dur="500" fill="hold"/>
                                            <p:tgtEl>
                                              <p:spTgt spid="482"/>
                                            </p:tgtEl>
                                            <p:attrNameLst>
                                              <p:attrName>ppt_w</p:attrName>
                                            </p:attrNameLst>
                                          </p:cBhvr>
                                          <p:tavLst>
                                            <p:tav tm="0">
                                              <p:val>
                                                <p:fltVal val="0"/>
                                              </p:val>
                                            </p:tav>
                                            <p:tav tm="100000">
                                              <p:val>
                                                <p:strVal val="#ppt_w"/>
                                              </p:val>
                                            </p:tav>
                                          </p:tavLst>
                                        </p:anim>
                                        <p:anim calcmode="lin" valueType="num">
                                          <p:cBhvr>
                                            <p:cTn id="224" dur="500" fill="hold"/>
                                            <p:tgtEl>
                                              <p:spTgt spid="482"/>
                                            </p:tgtEl>
                                            <p:attrNameLst>
                                              <p:attrName>ppt_h</p:attrName>
                                            </p:attrNameLst>
                                          </p:cBhvr>
                                          <p:tavLst>
                                            <p:tav tm="0">
                                              <p:val>
                                                <p:fltVal val="0"/>
                                              </p:val>
                                            </p:tav>
                                            <p:tav tm="100000">
                                              <p:val>
                                                <p:strVal val="#ppt_h"/>
                                              </p:val>
                                            </p:tav>
                                          </p:tavLst>
                                        </p:anim>
                                        <p:anim calcmode="lin" valueType="num">
                                          <p:cBhvr>
                                            <p:cTn id="225" dur="500" fill="hold"/>
                                            <p:tgtEl>
                                              <p:spTgt spid="482"/>
                                            </p:tgtEl>
                                            <p:attrNameLst>
                                              <p:attrName>style.rotation</p:attrName>
                                            </p:attrNameLst>
                                          </p:cBhvr>
                                          <p:tavLst>
                                            <p:tav tm="0">
                                              <p:val>
                                                <p:fltVal val="360"/>
                                              </p:val>
                                            </p:tav>
                                            <p:tav tm="100000">
                                              <p:val>
                                                <p:fltVal val="0"/>
                                              </p:val>
                                            </p:tav>
                                          </p:tavLst>
                                        </p:anim>
                                        <p:animEffect transition="in" filter="fade">
                                          <p:cBhvr>
                                            <p:cTn id="226" dur="500"/>
                                            <p:tgtEl>
                                              <p:spTgt spid="482"/>
                                            </p:tgtEl>
                                          </p:cBhvr>
                                        </p:animEffect>
                                      </p:childTnLst>
                                    </p:cTn>
                                  </p:par>
                                  <p:par>
                                    <p:cTn id="227" presetID="1" presetClass="entr" presetSubtype="0" fill="hold" nodeType="withEffect">
                                      <p:stCondLst>
                                        <p:cond delay="16000"/>
                                      </p:stCondLst>
                                      <p:childTnLst>
                                        <p:set>
                                          <p:cBhvr>
                                            <p:cTn id="228" dur="1" fill="hold">
                                              <p:stCondLst>
                                                <p:cond delay="0"/>
                                              </p:stCondLst>
                                            </p:cTn>
                                            <p:tgtEl>
                                              <p:spTgt spid="259"/>
                                            </p:tgtEl>
                                            <p:attrNameLst>
                                              <p:attrName>style.visibility</p:attrName>
                                            </p:attrNameLst>
                                          </p:cBhvr>
                                          <p:to>
                                            <p:strVal val="visible"/>
                                          </p:to>
                                        </p:set>
                                      </p:childTnLst>
                                    </p:cTn>
                                  </p:par>
                                  <p:par>
                                    <p:cTn id="229" presetID="42" presetClass="path" presetSubtype="0" accel="50000" decel="50000" fill="hold" nodeType="withEffect">
                                      <p:stCondLst>
                                        <p:cond delay="16000"/>
                                      </p:stCondLst>
                                      <p:childTnLst>
                                        <p:animMotion origin="layout" path="M -1.875E-6 -2.22222E-6 L -0.0414 0.20093 " pathEditMode="relative" rAng="0" ptsTypes="AA">
                                          <p:cBhvr>
                                            <p:cTn id="230" dur="1000" spd="-100000" fill="hold"/>
                                            <p:tgtEl>
                                              <p:spTgt spid="259"/>
                                            </p:tgtEl>
                                            <p:attrNameLst>
                                              <p:attrName>ppt_x</p:attrName>
                                              <p:attrName>ppt_y</p:attrName>
                                            </p:attrNameLst>
                                          </p:cBhvr>
                                          <p:rCtr x="-2070" y="10046"/>
                                        </p:animMotion>
                                      </p:childTnLst>
                                    </p:cTn>
                                  </p:par>
                                  <p:par>
                                    <p:cTn id="231" presetID="23" presetClass="entr" presetSubtype="16" fill="hold" grpId="0" nodeType="withEffect">
                                      <p:stCondLst>
                                        <p:cond delay="17000"/>
                                      </p:stCondLst>
                                      <p:iterate type="lt">
                                        <p:tmPct val="8000"/>
                                      </p:iterate>
                                      <p:childTnLst>
                                        <p:set>
                                          <p:cBhvr>
                                            <p:cTn id="232" dur="1" fill="hold">
                                              <p:stCondLst>
                                                <p:cond delay="0"/>
                                              </p:stCondLst>
                                            </p:cTn>
                                            <p:tgtEl>
                                              <p:spTgt spid="86"/>
                                            </p:tgtEl>
                                            <p:attrNameLst>
                                              <p:attrName>style.visibility</p:attrName>
                                            </p:attrNameLst>
                                          </p:cBhvr>
                                          <p:to>
                                            <p:strVal val="visible"/>
                                          </p:to>
                                        </p:set>
                                        <p:anim calcmode="lin" valueType="num">
                                          <p:cBhvr>
                                            <p:cTn id="233" dur="500" fill="hold"/>
                                            <p:tgtEl>
                                              <p:spTgt spid="86"/>
                                            </p:tgtEl>
                                            <p:attrNameLst>
                                              <p:attrName>ppt_w</p:attrName>
                                            </p:attrNameLst>
                                          </p:cBhvr>
                                          <p:tavLst>
                                            <p:tav tm="0">
                                              <p:val>
                                                <p:fltVal val="0"/>
                                              </p:val>
                                            </p:tav>
                                            <p:tav tm="100000">
                                              <p:val>
                                                <p:strVal val="#ppt_w"/>
                                              </p:val>
                                            </p:tav>
                                          </p:tavLst>
                                        </p:anim>
                                        <p:anim calcmode="lin" valueType="num">
                                          <p:cBhvr>
                                            <p:cTn id="234" dur="500" fill="hold"/>
                                            <p:tgtEl>
                                              <p:spTgt spid="86"/>
                                            </p:tgtEl>
                                            <p:attrNameLst>
                                              <p:attrName>ppt_h</p:attrName>
                                            </p:attrNameLst>
                                          </p:cBhvr>
                                          <p:tavLst>
                                            <p:tav tm="0">
                                              <p:val>
                                                <p:fltVal val="0"/>
                                              </p:val>
                                            </p:tav>
                                            <p:tav tm="100000">
                                              <p:val>
                                                <p:strVal val="#ppt_h"/>
                                              </p:val>
                                            </p:tav>
                                          </p:tavLst>
                                        </p:anim>
                                      </p:childTnLst>
                                    </p:cTn>
                                  </p:par>
                                  <p:par>
                                    <p:cTn id="235" presetID="1" presetClass="entr" presetSubtype="0" fill="hold" nodeType="withEffect">
                                      <p:stCondLst>
                                        <p:cond delay="19000"/>
                                      </p:stCondLst>
                                      <p:childTnLst>
                                        <p:set>
                                          <p:cBhvr>
                                            <p:cTn id="236" dur="1" fill="hold">
                                              <p:stCondLst>
                                                <p:cond delay="0"/>
                                              </p:stCondLst>
                                            </p:cTn>
                                            <p:tgtEl>
                                              <p:spTgt spid="262"/>
                                            </p:tgtEl>
                                            <p:attrNameLst>
                                              <p:attrName>style.visibility</p:attrName>
                                            </p:attrNameLst>
                                          </p:cBhvr>
                                          <p:to>
                                            <p:strVal val="visible"/>
                                          </p:to>
                                        </p:set>
                                      </p:childTnLst>
                                    </p:cTn>
                                  </p:par>
                                  <p:par>
                                    <p:cTn id="237" presetID="42" presetClass="path" presetSubtype="0" accel="50000" decel="50000" fill="hold" nodeType="withEffect">
                                      <p:stCondLst>
                                        <p:cond delay="19000"/>
                                      </p:stCondLst>
                                      <p:childTnLst>
                                        <p:animMotion origin="layout" path="M 3.95833E-6 4.44444E-6 L 0.0332 0.20092 " pathEditMode="relative" rAng="0" ptsTypes="AA">
                                          <p:cBhvr>
                                            <p:cTn id="238" dur="1000" spd="-100000" fill="hold"/>
                                            <p:tgtEl>
                                              <p:spTgt spid="262"/>
                                            </p:tgtEl>
                                            <p:attrNameLst>
                                              <p:attrName>ppt_x</p:attrName>
                                              <p:attrName>ppt_y</p:attrName>
                                            </p:attrNameLst>
                                          </p:cBhvr>
                                          <p:rCtr x="1654" y="10046"/>
                                        </p:animMotion>
                                      </p:childTnLst>
                                    </p:cTn>
                                  </p:par>
                                  <p:par>
                                    <p:cTn id="239" presetID="23" presetClass="entr" presetSubtype="16" fill="hold" grpId="0" nodeType="withEffect">
                                      <p:stCondLst>
                                        <p:cond delay="20000"/>
                                      </p:stCondLst>
                                      <p:iterate type="lt">
                                        <p:tmPct val="8000"/>
                                      </p:iterate>
                                      <p:childTnLst>
                                        <p:set>
                                          <p:cBhvr>
                                            <p:cTn id="240" dur="1" fill="hold">
                                              <p:stCondLst>
                                                <p:cond delay="0"/>
                                              </p:stCondLst>
                                            </p:cTn>
                                            <p:tgtEl>
                                              <p:spTgt spid="88"/>
                                            </p:tgtEl>
                                            <p:attrNameLst>
                                              <p:attrName>style.visibility</p:attrName>
                                            </p:attrNameLst>
                                          </p:cBhvr>
                                          <p:to>
                                            <p:strVal val="visible"/>
                                          </p:to>
                                        </p:set>
                                        <p:anim calcmode="lin" valueType="num">
                                          <p:cBhvr>
                                            <p:cTn id="241" dur="500" fill="hold"/>
                                            <p:tgtEl>
                                              <p:spTgt spid="88"/>
                                            </p:tgtEl>
                                            <p:attrNameLst>
                                              <p:attrName>ppt_w</p:attrName>
                                            </p:attrNameLst>
                                          </p:cBhvr>
                                          <p:tavLst>
                                            <p:tav tm="0">
                                              <p:val>
                                                <p:fltVal val="0"/>
                                              </p:val>
                                            </p:tav>
                                            <p:tav tm="100000">
                                              <p:val>
                                                <p:strVal val="#ppt_w"/>
                                              </p:val>
                                            </p:tav>
                                          </p:tavLst>
                                        </p:anim>
                                        <p:anim calcmode="lin" valueType="num">
                                          <p:cBhvr>
                                            <p:cTn id="242"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254" grpId="0" animBg="1"/>
          <p:bldP spid="255" grpId="0" animBg="1"/>
          <p:bldP spid="255" grpId="1" animBg="1"/>
          <p:bldP spid="166" grpId="0" animBg="1"/>
          <p:bldP spid="242" grpId="0" animBg="1"/>
          <p:bldP spid="242" grpId="1" animBg="1"/>
          <p:bldP spid="396" grpId="0" animBg="1"/>
          <p:bldP spid="398" grpId="0" animBg="1"/>
          <p:bldP spid="400" grpId="0" animBg="1"/>
          <p:bldP spid="456" grpId="0" animBg="1"/>
          <p:bldP spid="399" grpId="0" animBg="1"/>
          <p:bldP spid="481" grpId="0"/>
          <p:bldP spid="248" grpId="0" animBg="1"/>
          <p:bldP spid="249" grpId="0" animBg="1"/>
          <p:bldP spid="249" grpId="1" animBg="1"/>
          <p:bldP spid="474" grpId="0" animBg="1"/>
          <p:bldP spid="475" grpId="0" animBg="1"/>
          <p:bldP spid="475" grpId="1" animBg="1"/>
          <p:bldP spid="476" grpId="0" animBg="1"/>
          <p:bldP spid="476" grpId="1" animBg="1"/>
          <p:bldP spid="477" grpId="0" animBg="1"/>
          <p:bldP spid="477" grpId="1" animBg="1"/>
          <p:bldP spid="478" grpId="0" animBg="1"/>
          <p:bldP spid="478" grpId="1" animBg="1"/>
          <p:bldP spid="479" grpId="0" animBg="1"/>
          <p:bldP spid="479" grpId="1" animBg="1"/>
          <p:bldP spid="480" grpId="0" animBg="1"/>
          <p:bldP spid="480" grpId="1" animBg="1"/>
          <p:bldP spid="482" grpId="0"/>
          <p:bldP spid="245" grpId="0" animBg="1"/>
          <p:bldP spid="246" grpId="0" animBg="1"/>
          <p:bldP spid="246" grpId="1" animBg="1"/>
          <p:bldP spid="402" grpId="0" animBg="1"/>
          <p:bldP spid="471" grpId="0" animBg="1"/>
          <p:bldP spid="471" grpId="1" animBg="1"/>
          <p:bldP spid="472" grpId="0" animBg="1"/>
          <p:bldP spid="472" grpId="1" animBg="1"/>
          <p:bldP spid="469" grpId="0" animBg="1"/>
          <p:bldP spid="469" grpId="1" animBg="1"/>
          <p:bldP spid="470" grpId="0" animBg="1"/>
          <p:bldP spid="470" grpId="1" animBg="1"/>
          <p:bldP spid="465" grpId="0" animBg="1"/>
          <p:bldP spid="465" grpId="1" animBg="1"/>
          <p:bldP spid="473" grpId="0" animBg="1"/>
          <p:bldP spid="473" grpId="1" animBg="1"/>
          <p:bldP spid="483" grpId="0"/>
          <p:bldP spid="251" grpId="0" animBg="1"/>
          <p:bldP spid="252" grpId="0" animBg="1"/>
          <p:bldP spid="252" grpId="1" animBg="1"/>
          <p:bldP spid="459" grpId="0" animBg="1"/>
          <p:bldP spid="460" grpId="0" animBg="1"/>
          <p:bldP spid="461" grpId="0" animBg="1"/>
          <p:bldP spid="462" grpId="0" animBg="1"/>
          <p:bldP spid="463" grpId="0" animBg="1"/>
          <p:bldP spid="484" grpId="0"/>
          <p:bldP spid="86" grpId="0"/>
          <p:bldP spid="88" grpId="0"/>
          <p:bldP spid="105" grpId="0" animBg="1"/>
          <p:bldP spid="106" grpId="0" animBg="1"/>
          <p:bldP spid="106" grpId="1" animBg="1"/>
          <p:bldP spid="95" grpId="0" animBg="1"/>
          <p:bldP spid="95" grpId="1" animBg="1"/>
          <p:bldP spid="95" grpId="3" animBg="1"/>
          <p:bldP spid="95" grpId="4" animBg="1"/>
          <p:bldP spid="95" grpId="5" animBg="1"/>
          <p:bldP spid="95" grpId="6" animBg="1"/>
          <p:bldP spid="95" grpId="7"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7" name="组合 6"/>
          <p:cNvGrpSpPr/>
          <p:nvPr/>
        </p:nvGrpSpPr>
        <p:grpSpPr>
          <a:xfrm>
            <a:off x="1977164" y="1257681"/>
            <a:ext cx="354436" cy="1333424"/>
            <a:chOff x="3887545" y="2201856"/>
            <a:chExt cx="354436" cy="1333424"/>
          </a:xfrm>
        </p:grpSpPr>
        <p:sp>
          <p:nvSpPr>
            <p:cNvPr id="70" name="自由: 形状 69"/>
            <p:cNvSpPr/>
            <p:nvPr/>
          </p:nvSpPr>
          <p:spPr>
            <a:xfrm rot="16200000">
              <a:off x="3451275"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自由: 形状 70"/>
            <p:cNvSpPr/>
            <p:nvPr/>
          </p:nvSpPr>
          <p:spPr>
            <a:xfrm rot="16200000">
              <a:off x="339006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自由: 形状 71"/>
            <p:cNvSpPr/>
            <p:nvPr/>
          </p:nvSpPr>
          <p:spPr>
            <a:xfrm rot="16200000">
              <a:off x="334482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自由: 形状 123"/>
          <p:cNvSpPr/>
          <p:nvPr/>
        </p:nvSpPr>
        <p:spPr>
          <a:xfrm>
            <a:off x="2733343" y="125768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1" name="自由: 形状 80"/>
          <p:cNvSpPr/>
          <p:nvPr/>
        </p:nvSpPr>
        <p:spPr>
          <a:xfrm rot="18900000">
            <a:off x="2876745" y="116144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6" name="自由: 形状 85"/>
          <p:cNvSpPr/>
          <p:nvPr/>
        </p:nvSpPr>
        <p:spPr>
          <a:xfrm rot="18900000">
            <a:off x="3185816" y="103202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5" name="椭圆 124"/>
          <p:cNvSpPr/>
          <p:nvPr/>
        </p:nvSpPr>
        <p:spPr>
          <a:xfrm>
            <a:off x="1897333" y="176871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860400" y="3317351"/>
            <a:ext cx="354436" cy="1333424"/>
            <a:chOff x="9860400" y="3317351"/>
            <a:chExt cx="354436" cy="1333424"/>
          </a:xfrm>
        </p:grpSpPr>
        <p:sp>
          <p:nvSpPr>
            <p:cNvPr id="134" name="自由: 形状 133"/>
            <p:cNvSpPr/>
            <p:nvPr/>
          </p:nvSpPr>
          <p:spPr>
            <a:xfrm rot="5400000" flipH="1">
              <a:off x="9317683"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自由: 形状 134"/>
            <p:cNvSpPr/>
            <p:nvPr/>
          </p:nvSpPr>
          <p:spPr>
            <a:xfrm rot="5400000" flipH="1">
              <a:off x="9378890"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自由: 形状 135"/>
            <p:cNvSpPr/>
            <p:nvPr/>
          </p:nvSpPr>
          <p:spPr>
            <a:xfrm rot="5400000" flipH="1">
              <a:off x="9424130"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自由: 形状 129"/>
          <p:cNvSpPr/>
          <p:nvPr/>
        </p:nvSpPr>
        <p:spPr>
          <a:xfrm flipH="1">
            <a:off x="2733343" y="331735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1" name="自由: 形状 130"/>
          <p:cNvSpPr/>
          <p:nvPr/>
        </p:nvSpPr>
        <p:spPr>
          <a:xfrm rot="18900000">
            <a:off x="7289215" y="322111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2" name="自由: 形状 131"/>
          <p:cNvSpPr/>
          <p:nvPr/>
        </p:nvSpPr>
        <p:spPr>
          <a:xfrm rot="18900000">
            <a:off x="7598286" y="309169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3" name="椭圆 132"/>
          <p:cNvSpPr/>
          <p:nvPr/>
        </p:nvSpPr>
        <p:spPr>
          <a:xfrm flipH="1">
            <a:off x="9983318" y="382838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p:cNvGrpSpPr/>
          <p:nvPr/>
        </p:nvGrpSpPr>
        <p:grpSpPr>
          <a:xfrm>
            <a:off x="1977164" y="5004551"/>
            <a:ext cx="354436" cy="1333424"/>
            <a:chOff x="3887545" y="2201856"/>
            <a:chExt cx="354436" cy="1333424"/>
          </a:xfrm>
        </p:grpSpPr>
        <p:sp>
          <p:nvSpPr>
            <p:cNvPr id="143" name="自由: 形状 142"/>
            <p:cNvSpPr/>
            <p:nvPr/>
          </p:nvSpPr>
          <p:spPr>
            <a:xfrm rot="16200000">
              <a:off x="3451275"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自由: 形状 143"/>
            <p:cNvSpPr/>
            <p:nvPr/>
          </p:nvSpPr>
          <p:spPr>
            <a:xfrm rot="16200000">
              <a:off x="339006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自由: 形状 144"/>
            <p:cNvSpPr/>
            <p:nvPr/>
          </p:nvSpPr>
          <p:spPr>
            <a:xfrm rot="16200000">
              <a:off x="334482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自由: 形状 138"/>
          <p:cNvSpPr/>
          <p:nvPr/>
        </p:nvSpPr>
        <p:spPr>
          <a:xfrm>
            <a:off x="2733343" y="500455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0" name="自由: 形状 139"/>
          <p:cNvSpPr/>
          <p:nvPr/>
        </p:nvSpPr>
        <p:spPr>
          <a:xfrm rot="18900000">
            <a:off x="2876745" y="490831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1" name="自由: 形状 140"/>
          <p:cNvSpPr/>
          <p:nvPr/>
        </p:nvSpPr>
        <p:spPr>
          <a:xfrm rot="18900000">
            <a:off x="3185816" y="477889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2" name="椭圆 141"/>
          <p:cNvSpPr/>
          <p:nvPr/>
        </p:nvSpPr>
        <p:spPr>
          <a:xfrm>
            <a:off x="1897333" y="551558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4795581" y="1443993"/>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148" name="文本框 147"/>
          <p:cNvSpPr txBox="1"/>
          <p:nvPr/>
        </p:nvSpPr>
        <p:spPr>
          <a:xfrm>
            <a:off x="4181368" y="1943081"/>
            <a:ext cx="5277290"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a:t>
            </a:r>
          </a:p>
        </p:txBody>
      </p:sp>
      <p:sp>
        <p:nvSpPr>
          <p:cNvPr id="151" name="文本框 150"/>
          <p:cNvSpPr txBox="1"/>
          <p:nvPr/>
        </p:nvSpPr>
        <p:spPr>
          <a:xfrm>
            <a:off x="4795581" y="518703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请输入小标题三</a:t>
            </a:r>
          </a:p>
        </p:txBody>
      </p:sp>
      <p:sp>
        <p:nvSpPr>
          <p:cNvPr id="152" name="文本框 151"/>
          <p:cNvSpPr txBox="1"/>
          <p:nvPr/>
        </p:nvSpPr>
        <p:spPr>
          <a:xfrm>
            <a:off x="4181368" y="5686126"/>
            <a:ext cx="5277290"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a:t>
            </a:r>
          </a:p>
        </p:txBody>
      </p:sp>
      <p:sp>
        <p:nvSpPr>
          <p:cNvPr id="154" name="文本框 153"/>
          <p:cNvSpPr txBox="1"/>
          <p:nvPr/>
        </p:nvSpPr>
        <p:spPr>
          <a:xfrm flipH="1">
            <a:off x="4694730" y="349983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155" name="文本框 154"/>
          <p:cNvSpPr txBox="1"/>
          <p:nvPr/>
        </p:nvSpPr>
        <p:spPr>
          <a:xfrm flipH="1">
            <a:off x="2733342" y="3999450"/>
            <a:ext cx="4208634" cy="492443"/>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a:t>
            </a:r>
          </a:p>
        </p:txBody>
      </p:sp>
      <p:grpSp>
        <p:nvGrpSpPr>
          <p:cNvPr id="185" name="组合 184"/>
          <p:cNvGrpSpPr/>
          <p:nvPr/>
        </p:nvGrpSpPr>
        <p:grpSpPr>
          <a:xfrm>
            <a:off x="3194061" y="1687844"/>
            <a:ext cx="545541" cy="483063"/>
            <a:chOff x="10329863" y="1611444"/>
            <a:chExt cx="787400" cy="697223"/>
          </a:xfrm>
        </p:grpSpPr>
        <p:sp>
          <p:nvSpPr>
            <p:cNvPr id="49" name="圆: 空心 48"/>
            <p:cNvSpPr/>
            <p:nvPr/>
          </p:nvSpPr>
          <p:spPr>
            <a:xfrm>
              <a:off x="10609263" y="1611444"/>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6" name="圆: 空心 155"/>
            <p:cNvSpPr/>
            <p:nvPr/>
          </p:nvSpPr>
          <p:spPr>
            <a:xfrm rot="18900000">
              <a:off x="10329863" y="2080067"/>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rot="2700000">
              <a:off x="10888663" y="2080067"/>
              <a:ext cx="228600" cy="2286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2" name="直接连接符 51"/>
            <p:cNvCxnSpPr/>
            <p:nvPr/>
          </p:nvCxnSpPr>
          <p:spPr>
            <a:xfrm flipH="1">
              <a:off x="10471236" y="1806566"/>
              <a:ext cx="186205" cy="29867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cxnSpLocks noChangeAspect="1"/>
            </p:cNvCxnSpPr>
            <p:nvPr/>
          </p:nvCxnSpPr>
          <p:spPr>
            <a:xfrm>
              <a:off x="10791145" y="1806566"/>
              <a:ext cx="174211" cy="33993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H="1">
              <a:off x="10546906" y="2195664"/>
              <a:ext cx="3533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6" name="自由: 形状 185"/>
          <p:cNvSpPr/>
          <p:nvPr/>
        </p:nvSpPr>
        <p:spPr>
          <a:xfrm>
            <a:off x="2921289" y="1446312"/>
            <a:ext cx="1091084" cy="966128"/>
          </a:xfrm>
          <a:custGeom>
            <a:avLst/>
            <a:gdLst/>
            <a:ahLst/>
            <a:cxnLst/>
            <a:rect l="0" t="0" r="0" b="0"/>
            <a:pathLst>
              <a:path w="1028541" h="910747">
                <a:moveTo>
                  <a:pt x="0" y="0"/>
                </a:moveTo>
                <a:lnTo>
                  <a:pt x="1028540" y="0"/>
                </a:lnTo>
                <a:lnTo>
                  <a:pt x="1028540" y="910746"/>
                </a:lnTo>
                <a:lnTo>
                  <a:pt x="0" y="91074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7600577" y="3821145"/>
            <a:ext cx="531936" cy="337912"/>
            <a:chOff x="10108390" y="2681515"/>
            <a:chExt cx="549406" cy="349009"/>
          </a:xfrm>
        </p:grpSpPr>
        <p:sp>
          <p:nvSpPr>
            <p:cNvPr id="197" name="椭圆 196"/>
            <p:cNvSpPr/>
            <p:nvPr/>
          </p:nvSpPr>
          <p:spPr>
            <a:xfrm>
              <a:off x="10108390"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10308787"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自由: 形状 200"/>
            <p:cNvSpPr/>
            <p:nvPr/>
          </p:nvSpPr>
          <p:spPr>
            <a:xfrm>
              <a:off x="10311908" y="2716988"/>
              <a:ext cx="148613" cy="278064"/>
            </a:xfrm>
            <a:custGeom>
              <a:avLst/>
              <a:gdLst>
                <a:gd name="connsiteX0" fmla="*/ 74307 w 148613"/>
                <a:gd name="connsiteY0" fmla="*/ 0 h 278064"/>
                <a:gd name="connsiteX1" fmla="*/ 97502 w 148613"/>
                <a:gd name="connsiteY1" fmla="*/ 15639 h 278064"/>
                <a:gd name="connsiteX2" fmla="*/ 148613 w 148613"/>
                <a:gd name="connsiteY2" fmla="*/ 139032 h 278064"/>
                <a:gd name="connsiteX3" fmla="*/ 97502 w 148613"/>
                <a:gd name="connsiteY3" fmla="*/ 262426 h 278064"/>
                <a:gd name="connsiteX4" fmla="*/ 74307 w 148613"/>
                <a:gd name="connsiteY4" fmla="*/ 278064 h 278064"/>
                <a:gd name="connsiteX5" fmla="*/ 51112 w 148613"/>
                <a:gd name="connsiteY5" fmla="*/ 262426 h 278064"/>
                <a:gd name="connsiteX6" fmla="*/ 0 w 148613"/>
                <a:gd name="connsiteY6" fmla="*/ 139032 h 278064"/>
                <a:gd name="connsiteX7" fmla="*/ 51112 w 148613"/>
                <a:gd name="connsiteY7" fmla="*/ 15639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3" h="278064">
                  <a:moveTo>
                    <a:pt x="74307" y="0"/>
                  </a:moveTo>
                  <a:lnTo>
                    <a:pt x="97502" y="15639"/>
                  </a:lnTo>
                  <a:cubicBezTo>
                    <a:pt x="129081" y="47218"/>
                    <a:pt x="148613" y="90844"/>
                    <a:pt x="148613" y="139032"/>
                  </a:cubicBezTo>
                  <a:cubicBezTo>
                    <a:pt x="148613" y="187220"/>
                    <a:pt x="129081" y="230846"/>
                    <a:pt x="97502" y="262426"/>
                  </a:cubicBezTo>
                  <a:lnTo>
                    <a:pt x="74307" y="278064"/>
                  </a:lnTo>
                  <a:lnTo>
                    <a:pt x="51112" y="262426"/>
                  </a:lnTo>
                  <a:cubicBezTo>
                    <a:pt x="19532" y="230846"/>
                    <a:pt x="0" y="187220"/>
                    <a:pt x="0" y="139032"/>
                  </a:cubicBezTo>
                  <a:cubicBezTo>
                    <a:pt x="0" y="90844"/>
                    <a:pt x="19532" y="47218"/>
                    <a:pt x="51112" y="15639"/>
                  </a:cubicBezTo>
                  <a:close/>
                </a:path>
              </a:pathLst>
            </a:custGeom>
            <a:pattFill prst="wdUpDiag">
              <a:fgClr>
                <a:srgbClr val="F5B13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122022" y="5172749"/>
            <a:ext cx="816621" cy="1065981"/>
            <a:chOff x="3139926" y="5182153"/>
            <a:chExt cx="816621" cy="1065981"/>
          </a:xfrm>
        </p:grpSpPr>
        <p:sp>
          <p:nvSpPr>
            <p:cNvPr id="210" name="自由: 形状 209"/>
            <p:cNvSpPr/>
            <p:nvPr/>
          </p:nvSpPr>
          <p:spPr>
            <a:xfrm>
              <a:off x="3139926" y="5182153"/>
              <a:ext cx="816621" cy="1065981"/>
            </a:xfrm>
            <a:custGeom>
              <a:avLst/>
              <a:gdLst/>
              <a:ahLst/>
              <a:cxnLst/>
              <a:rect l="0" t="0" r="0" b="0"/>
              <a:pathLst>
                <a:path w="816621" h="1065981">
                  <a:moveTo>
                    <a:pt x="0" y="0"/>
                  </a:moveTo>
                  <a:lnTo>
                    <a:pt x="816620" y="0"/>
                  </a:lnTo>
                  <a:lnTo>
                    <a:pt x="816620" y="1065980"/>
                  </a:lnTo>
                  <a:lnTo>
                    <a:pt x="0" y="106598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 name="组合 204"/>
            <p:cNvGrpSpPr/>
            <p:nvPr/>
          </p:nvGrpSpPr>
          <p:grpSpPr>
            <a:xfrm>
              <a:off x="3344082" y="5448648"/>
              <a:ext cx="408310" cy="532990"/>
              <a:chOff x="10632839" y="2932340"/>
              <a:chExt cx="1361774" cy="1777610"/>
            </a:xfrm>
          </p:grpSpPr>
          <p:sp>
            <p:nvSpPr>
              <p:cNvPr id="203" name="矩形: 圆角 202"/>
              <p:cNvSpPr/>
              <p:nvPr/>
            </p:nvSpPr>
            <p:spPr>
              <a:xfrm>
                <a:off x="10632839" y="2932340"/>
                <a:ext cx="84909" cy="17776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5400000">
                <a:off x="10996893" y="2763729"/>
                <a:ext cx="718575" cy="1276865"/>
              </a:xfrm>
              <a:custGeom>
                <a:avLst/>
                <a:gdLst>
                  <a:gd name="connsiteX0" fmla="*/ 0 w 753049"/>
                  <a:gd name="connsiteY0" fmla="*/ 1234138 h 1234138"/>
                  <a:gd name="connsiteX1" fmla="*/ 376525 w 753049"/>
                  <a:gd name="connsiteY1" fmla="*/ 0 h 1234138"/>
                  <a:gd name="connsiteX2" fmla="*/ 753049 w 753049"/>
                  <a:gd name="connsiteY2" fmla="*/ 1234138 h 1234138"/>
                  <a:gd name="connsiteX3" fmla="*/ 0 w 753049"/>
                  <a:gd name="connsiteY3" fmla="*/ 1234138 h 1234138"/>
                  <a:gd name="connsiteX0" fmla="*/ 0 w 753049"/>
                  <a:gd name="connsiteY0" fmla="*/ 1343676 h 1343676"/>
                  <a:gd name="connsiteX1" fmla="*/ 216984 w 753049"/>
                  <a:gd name="connsiteY1" fmla="*/ 0 h 1343676"/>
                  <a:gd name="connsiteX2" fmla="*/ 753049 w 753049"/>
                  <a:gd name="connsiteY2" fmla="*/ 1343676 h 1343676"/>
                  <a:gd name="connsiteX3" fmla="*/ 0 w 753049"/>
                  <a:gd name="connsiteY3" fmla="*/ 1343676 h 1343676"/>
                  <a:gd name="connsiteX0" fmla="*/ 0 w 753049"/>
                  <a:gd name="connsiteY0" fmla="*/ 1344333 h 1344333"/>
                  <a:gd name="connsiteX1" fmla="*/ 216984 w 753049"/>
                  <a:gd name="connsiteY1" fmla="*/ 657 h 1344333"/>
                  <a:gd name="connsiteX2" fmla="*/ 753049 w 753049"/>
                  <a:gd name="connsiteY2" fmla="*/ 1344333 h 1344333"/>
                  <a:gd name="connsiteX3" fmla="*/ 0 w 753049"/>
                  <a:gd name="connsiteY3" fmla="*/ 1344333 h 1344333"/>
                  <a:gd name="connsiteX0" fmla="*/ 47435 w 800484"/>
                  <a:gd name="connsiteY0" fmla="*/ 1349102 h 1349102"/>
                  <a:gd name="connsiteX1" fmla="*/ 98410 w 800484"/>
                  <a:gd name="connsiteY1" fmla="*/ 894025 h 1349102"/>
                  <a:gd name="connsiteX2" fmla="*/ 264419 w 800484"/>
                  <a:gd name="connsiteY2" fmla="*/ 5426 h 1349102"/>
                  <a:gd name="connsiteX3" fmla="*/ 800484 w 800484"/>
                  <a:gd name="connsiteY3" fmla="*/ 1349102 h 1349102"/>
                  <a:gd name="connsiteX4" fmla="*/ 47435 w 800484"/>
                  <a:gd name="connsiteY4" fmla="*/ 1349102 h 1349102"/>
                  <a:gd name="connsiteX0" fmla="*/ 15345 w 768394"/>
                  <a:gd name="connsiteY0" fmla="*/ 1349102 h 1349102"/>
                  <a:gd name="connsiteX1" fmla="*/ 66320 w 768394"/>
                  <a:gd name="connsiteY1" fmla="*/ 894025 h 1349102"/>
                  <a:gd name="connsiteX2" fmla="*/ 232329 w 768394"/>
                  <a:gd name="connsiteY2" fmla="*/ 5426 h 1349102"/>
                  <a:gd name="connsiteX3" fmla="*/ 768394 w 768394"/>
                  <a:gd name="connsiteY3" fmla="*/ 1349102 h 1349102"/>
                  <a:gd name="connsiteX4" fmla="*/ 15345 w 768394"/>
                  <a:gd name="connsiteY4" fmla="*/ 1349102 h 1349102"/>
                  <a:gd name="connsiteX0" fmla="*/ 11804 w 764853"/>
                  <a:gd name="connsiteY0" fmla="*/ 1354976 h 1354976"/>
                  <a:gd name="connsiteX1" fmla="*/ 91354 w 764853"/>
                  <a:gd name="connsiteY1" fmla="*/ 745117 h 1354976"/>
                  <a:gd name="connsiteX2" fmla="*/ 228788 w 764853"/>
                  <a:gd name="connsiteY2" fmla="*/ 11300 h 1354976"/>
                  <a:gd name="connsiteX3" fmla="*/ 764853 w 764853"/>
                  <a:gd name="connsiteY3" fmla="*/ 1354976 h 1354976"/>
                  <a:gd name="connsiteX4" fmla="*/ 11804 w 764853"/>
                  <a:gd name="connsiteY4" fmla="*/ 1354976 h 1354976"/>
                  <a:gd name="connsiteX0" fmla="*/ 14022 w 767071"/>
                  <a:gd name="connsiteY0" fmla="*/ 1354976 h 1354976"/>
                  <a:gd name="connsiteX1" fmla="*/ 93572 w 767071"/>
                  <a:gd name="connsiteY1" fmla="*/ 745117 h 1354976"/>
                  <a:gd name="connsiteX2" fmla="*/ 231006 w 767071"/>
                  <a:gd name="connsiteY2" fmla="*/ 11300 h 1354976"/>
                  <a:gd name="connsiteX3" fmla="*/ 767071 w 767071"/>
                  <a:gd name="connsiteY3" fmla="*/ 1354976 h 1354976"/>
                  <a:gd name="connsiteX4" fmla="*/ 14022 w 767071"/>
                  <a:gd name="connsiteY4" fmla="*/ 1354976 h 1354976"/>
                  <a:gd name="connsiteX0" fmla="*/ 11003 w 764052"/>
                  <a:gd name="connsiteY0" fmla="*/ 1355207 h 1355207"/>
                  <a:gd name="connsiteX1" fmla="*/ 90553 w 764052"/>
                  <a:gd name="connsiteY1" fmla="*/ 745348 h 1355207"/>
                  <a:gd name="connsiteX2" fmla="*/ 227987 w 764052"/>
                  <a:gd name="connsiteY2" fmla="*/ 11531 h 1355207"/>
                  <a:gd name="connsiteX3" fmla="*/ 764052 w 764052"/>
                  <a:gd name="connsiteY3" fmla="*/ 1355207 h 1355207"/>
                  <a:gd name="connsiteX4" fmla="*/ 11003 w 764052"/>
                  <a:gd name="connsiteY4" fmla="*/ 1355207 h 1355207"/>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411983 h 1411983"/>
                  <a:gd name="connsiteX1" fmla="*/ 84050 w 764691"/>
                  <a:gd name="connsiteY1" fmla="*/ 735449 h 1411983"/>
                  <a:gd name="connsiteX2" fmla="*/ 228626 w 764691"/>
                  <a:gd name="connsiteY2" fmla="*/ 68307 h 1411983"/>
                  <a:gd name="connsiteX3" fmla="*/ 764691 w 764691"/>
                  <a:gd name="connsiteY3" fmla="*/ 1411983 h 1411983"/>
                  <a:gd name="connsiteX4" fmla="*/ 11642 w 764691"/>
                  <a:gd name="connsiteY4" fmla="*/ 1411983 h 1411983"/>
                  <a:gd name="connsiteX0" fmla="*/ 13324 w 766373"/>
                  <a:gd name="connsiteY0" fmla="*/ 1384186 h 1384186"/>
                  <a:gd name="connsiteX1" fmla="*/ 85732 w 766373"/>
                  <a:gd name="connsiteY1" fmla="*/ 707652 h 1384186"/>
                  <a:gd name="connsiteX2" fmla="*/ 275552 w 766373"/>
                  <a:gd name="connsiteY2" fmla="*/ 69085 h 1384186"/>
                  <a:gd name="connsiteX3" fmla="*/ 766373 w 766373"/>
                  <a:gd name="connsiteY3" fmla="*/ 1384186 h 1384186"/>
                  <a:gd name="connsiteX4" fmla="*/ 13324 w 766373"/>
                  <a:gd name="connsiteY4" fmla="*/ 1384186 h 1384186"/>
                  <a:gd name="connsiteX0" fmla="*/ 13324 w 773512"/>
                  <a:gd name="connsiteY0" fmla="*/ 1316540 h 1316540"/>
                  <a:gd name="connsiteX1" fmla="*/ 85732 w 773512"/>
                  <a:gd name="connsiteY1" fmla="*/ 640006 h 1316540"/>
                  <a:gd name="connsiteX2" fmla="*/ 275552 w 773512"/>
                  <a:gd name="connsiteY2" fmla="*/ 1439 h 1316540"/>
                  <a:gd name="connsiteX3" fmla="*/ 385768 w 773512"/>
                  <a:gd name="connsiteY3" fmla="*/ 492370 h 1316540"/>
                  <a:gd name="connsiteX4" fmla="*/ 766373 w 773512"/>
                  <a:gd name="connsiteY4" fmla="*/ 1316540 h 1316540"/>
                  <a:gd name="connsiteX5" fmla="*/ 13324 w 773512"/>
                  <a:gd name="connsiteY5" fmla="*/ 1316540 h 1316540"/>
                  <a:gd name="connsiteX0" fmla="*/ 13324 w 766373"/>
                  <a:gd name="connsiteY0" fmla="*/ 1316540 h 1316540"/>
                  <a:gd name="connsiteX1" fmla="*/ 85732 w 766373"/>
                  <a:gd name="connsiteY1" fmla="*/ 640006 h 1316540"/>
                  <a:gd name="connsiteX2" fmla="*/ 275552 w 766373"/>
                  <a:gd name="connsiteY2" fmla="*/ 1439 h 1316540"/>
                  <a:gd name="connsiteX3" fmla="*/ 385768 w 766373"/>
                  <a:gd name="connsiteY3" fmla="*/ 492370 h 1316540"/>
                  <a:gd name="connsiteX4" fmla="*/ 766373 w 766373"/>
                  <a:gd name="connsiteY4" fmla="*/ 1316540 h 1316540"/>
                  <a:gd name="connsiteX5" fmla="*/ 13324 w 766373"/>
                  <a:gd name="connsiteY5" fmla="*/ 1316540 h 1316540"/>
                  <a:gd name="connsiteX0" fmla="*/ 14450 w 767499"/>
                  <a:gd name="connsiteY0" fmla="*/ 1354486 h 1354486"/>
                  <a:gd name="connsiteX1" fmla="*/ 86858 w 767499"/>
                  <a:gd name="connsiteY1" fmla="*/ 677952 h 1354486"/>
                  <a:gd name="connsiteX2" fmla="*/ 333831 w 767499"/>
                  <a:gd name="connsiteY2" fmla="*/ 1284 h 1354486"/>
                  <a:gd name="connsiteX3" fmla="*/ 386894 w 767499"/>
                  <a:gd name="connsiteY3" fmla="*/ 530316 h 1354486"/>
                  <a:gd name="connsiteX4" fmla="*/ 767499 w 767499"/>
                  <a:gd name="connsiteY4" fmla="*/ 1354486 h 1354486"/>
                  <a:gd name="connsiteX5" fmla="*/ 14450 w 767499"/>
                  <a:gd name="connsiteY5" fmla="*/ 1354486 h 1354486"/>
                  <a:gd name="connsiteX0" fmla="*/ 14450 w 767499"/>
                  <a:gd name="connsiteY0" fmla="*/ 1354583 h 1354583"/>
                  <a:gd name="connsiteX1" fmla="*/ 86858 w 767499"/>
                  <a:gd name="connsiteY1" fmla="*/ 678049 h 1354583"/>
                  <a:gd name="connsiteX2" fmla="*/ 333831 w 767499"/>
                  <a:gd name="connsiteY2" fmla="*/ 1381 h 1354583"/>
                  <a:gd name="connsiteX3" fmla="*/ 453572 w 767499"/>
                  <a:gd name="connsiteY3" fmla="*/ 525650 h 1354583"/>
                  <a:gd name="connsiteX4" fmla="*/ 767499 w 767499"/>
                  <a:gd name="connsiteY4" fmla="*/ 1354583 h 1354583"/>
                  <a:gd name="connsiteX5" fmla="*/ 14450 w 767499"/>
                  <a:gd name="connsiteY5" fmla="*/ 1354583 h 1354583"/>
                  <a:gd name="connsiteX0" fmla="*/ 15896 w 768945"/>
                  <a:gd name="connsiteY0" fmla="*/ 1354070 h 1354070"/>
                  <a:gd name="connsiteX1" fmla="*/ 78779 w 768945"/>
                  <a:gd name="connsiteY1" fmla="*/ 644198 h 1354070"/>
                  <a:gd name="connsiteX2" fmla="*/ 335277 w 768945"/>
                  <a:gd name="connsiteY2" fmla="*/ 868 h 1354070"/>
                  <a:gd name="connsiteX3" fmla="*/ 455018 w 768945"/>
                  <a:gd name="connsiteY3" fmla="*/ 525137 h 1354070"/>
                  <a:gd name="connsiteX4" fmla="*/ 768945 w 768945"/>
                  <a:gd name="connsiteY4" fmla="*/ 1354070 h 1354070"/>
                  <a:gd name="connsiteX5" fmla="*/ 15896 w 768945"/>
                  <a:gd name="connsiteY5" fmla="*/ 1354070 h 1354070"/>
                  <a:gd name="connsiteX0" fmla="*/ 12576 w 765625"/>
                  <a:gd name="connsiteY0" fmla="*/ 1392083 h 1392083"/>
                  <a:gd name="connsiteX1" fmla="*/ 75459 w 765625"/>
                  <a:gd name="connsiteY1" fmla="*/ 682211 h 1392083"/>
                  <a:gd name="connsiteX2" fmla="*/ 170035 w 765625"/>
                  <a:gd name="connsiteY2" fmla="*/ 780 h 1392083"/>
                  <a:gd name="connsiteX3" fmla="*/ 451698 w 765625"/>
                  <a:gd name="connsiteY3" fmla="*/ 563150 h 1392083"/>
                  <a:gd name="connsiteX4" fmla="*/ 765625 w 765625"/>
                  <a:gd name="connsiteY4" fmla="*/ 1392083 h 1392083"/>
                  <a:gd name="connsiteX5" fmla="*/ 12576 w 765625"/>
                  <a:gd name="connsiteY5" fmla="*/ 1392083 h 1392083"/>
                  <a:gd name="connsiteX0" fmla="*/ 11176 w 764225"/>
                  <a:gd name="connsiteY0" fmla="*/ 1392083 h 1392083"/>
                  <a:gd name="connsiteX1" fmla="*/ 88347 w 764225"/>
                  <a:gd name="connsiteY1" fmla="*/ 682211 h 1392083"/>
                  <a:gd name="connsiteX2" fmla="*/ 168635 w 764225"/>
                  <a:gd name="connsiteY2" fmla="*/ 780 h 1392083"/>
                  <a:gd name="connsiteX3" fmla="*/ 450298 w 764225"/>
                  <a:gd name="connsiteY3" fmla="*/ 563150 h 1392083"/>
                  <a:gd name="connsiteX4" fmla="*/ 764225 w 764225"/>
                  <a:gd name="connsiteY4" fmla="*/ 1392083 h 1392083"/>
                  <a:gd name="connsiteX5" fmla="*/ 11176 w 764225"/>
                  <a:gd name="connsiteY5" fmla="*/ 1392083 h 1392083"/>
                  <a:gd name="connsiteX0" fmla="*/ 14002 w 767051"/>
                  <a:gd name="connsiteY0" fmla="*/ 1392083 h 1392083"/>
                  <a:gd name="connsiteX1" fmla="*/ 91173 w 767051"/>
                  <a:gd name="connsiteY1" fmla="*/ 682211 h 1392083"/>
                  <a:gd name="connsiteX2" fmla="*/ 171461 w 767051"/>
                  <a:gd name="connsiteY2" fmla="*/ 780 h 1392083"/>
                  <a:gd name="connsiteX3" fmla="*/ 453124 w 767051"/>
                  <a:gd name="connsiteY3" fmla="*/ 563150 h 1392083"/>
                  <a:gd name="connsiteX4" fmla="*/ 767051 w 767051"/>
                  <a:gd name="connsiteY4" fmla="*/ 1392083 h 1392083"/>
                  <a:gd name="connsiteX5" fmla="*/ 14002 w 767051"/>
                  <a:gd name="connsiteY5" fmla="*/ 1392083 h 1392083"/>
                  <a:gd name="connsiteX0" fmla="*/ 8338 w 761387"/>
                  <a:gd name="connsiteY0" fmla="*/ 1392083 h 1392083"/>
                  <a:gd name="connsiteX1" fmla="*/ 85509 w 761387"/>
                  <a:gd name="connsiteY1" fmla="*/ 682211 h 1392083"/>
                  <a:gd name="connsiteX2" fmla="*/ 165797 w 761387"/>
                  <a:gd name="connsiteY2" fmla="*/ 780 h 1392083"/>
                  <a:gd name="connsiteX3" fmla="*/ 447460 w 761387"/>
                  <a:gd name="connsiteY3" fmla="*/ 563150 h 1392083"/>
                  <a:gd name="connsiteX4" fmla="*/ 761387 w 761387"/>
                  <a:gd name="connsiteY4" fmla="*/ 1392083 h 1392083"/>
                  <a:gd name="connsiteX5" fmla="*/ 8338 w 761387"/>
                  <a:gd name="connsiteY5" fmla="*/ 1392083 h 1392083"/>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964 h 1399964"/>
                  <a:gd name="connsiteX1" fmla="*/ 85509 w 761387"/>
                  <a:gd name="connsiteY1" fmla="*/ 690092 h 1399964"/>
                  <a:gd name="connsiteX2" fmla="*/ 165797 w 761387"/>
                  <a:gd name="connsiteY2" fmla="*/ 8661 h 1399964"/>
                  <a:gd name="connsiteX3" fmla="*/ 447460 w 761387"/>
                  <a:gd name="connsiteY3" fmla="*/ 571031 h 1399964"/>
                  <a:gd name="connsiteX4" fmla="*/ 761387 w 761387"/>
                  <a:gd name="connsiteY4" fmla="*/ 1399964 h 1399964"/>
                  <a:gd name="connsiteX5" fmla="*/ 8338 w 761387"/>
                  <a:gd name="connsiteY5" fmla="*/ 1399964 h 1399964"/>
                  <a:gd name="connsiteX0" fmla="*/ 8338 w 761387"/>
                  <a:gd name="connsiteY0" fmla="*/ 1395561 h 1395561"/>
                  <a:gd name="connsiteX1" fmla="*/ 85509 w 761387"/>
                  <a:gd name="connsiteY1" fmla="*/ 685689 h 1395561"/>
                  <a:gd name="connsiteX2" fmla="*/ 165797 w 761387"/>
                  <a:gd name="connsiteY2" fmla="*/ 4258 h 1395561"/>
                  <a:gd name="connsiteX3" fmla="*/ 471276 w 761387"/>
                  <a:gd name="connsiteY3" fmla="*/ 447566 h 1395561"/>
                  <a:gd name="connsiteX4" fmla="*/ 761387 w 761387"/>
                  <a:gd name="connsiteY4" fmla="*/ 1395561 h 1395561"/>
                  <a:gd name="connsiteX5" fmla="*/ 8338 w 761387"/>
                  <a:gd name="connsiteY5" fmla="*/ 1395561 h 1395561"/>
                  <a:gd name="connsiteX0" fmla="*/ 8338 w 761387"/>
                  <a:gd name="connsiteY0" fmla="*/ 1395703 h 1395703"/>
                  <a:gd name="connsiteX1" fmla="*/ 85509 w 761387"/>
                  <a:gd name="connsiteY1" fmla="*/ 685831 h 1395703"/>
                  <a:gd name="connsiteX2" fmla="*/ 165797 w 761387"/>
                  <a:gd name="connsiteY2" fmla="*/ 4400 h 1395703"/>
                  <a:gd name="connsiteX3" fmla="*/ 471276 w 761387"/>
                  <a:gd name="connsiteY3" fmla="*/ 447708 h 1395703"/>
                  <a:gd name="connsiteX4" fmla="*/ 761387 w 761387"/>
                  <a:gd name="connsiteY4" fmla="*/ 1395703 h 1395703"/>
                  <a:gd name="connsiteX5" fmla="*/ 8338 w 761387"/>
                  <a:gd name="connsiteY5" fmla="*/ 1395703 h 1395703"/>
                  <a:gd name="connsiteX0" fmla="*/ 8338 w 761387"/>
                  <a:gd name="connsiteY0" fmla="*/ 1405206 h 1405206"/>
                  <a:gd name="connsiteX1" fmla="*/ 85509 w 761387"/>
                  <a:gd name="connsiteY1" fmla="*/ 695334 h 1405206"/>
                  <a:gd name="connsiteX2" fmla="*/ 165797 w 761387"/>
                  <a:gd name="connsiteY2" fmla="*/ 13903 h 1405206"/>
                  <a:gd name="connsiteX3" fmla="*/ 499851 w 761387"/>
                  <a:gd name="connsiteY3" fmla="*/ 338148 h 1405206"/>
                  <a:gd name="connsiteX4" fmla="*/ 761387 w 761387"/>
                  <a:gd name="connsiteY4" fmla="*/ 1405206 h 1405206"/>
                  <a:gd name="connsiteX5" fmla="*/ 8338 w 761387"/>
                  <a:gd name="connsiteY5" fmla="*/ 1405206 h 1405206"/>
                  <a:gd name="connsiteX0" fmla="*/ 8338 w 761387"/>
                  <a:gd name="connsiteY0" fmla="*/ 1404630 h 1404630"/>
                  <a:gd name="connsiteX1" fmla="*/ 85509 w 761387"/>
                  <a:gd name="connsiteY1" fmla="*/ 694758 h 1404630"/>
                  <a:gd name="connsiteX2" fmla="*/ 165797 w 761387"/>
                  <a:gd name="connsiteY2" fmla="*/ 13327 h 1404630"/>
                  <a:gd name="connsiteX3" fmla="*/ 499851 w 761387"/>
                  <a:gd name="connsiteY3" fmla="*/ 337572 h 1404630"/>
                  <a:gd name="connsiteX4" fmla="*/ 761387 w 761387"/>
                  <a:gd name="connsiteY4" fmla="*/ 1404630 h 1404630"/>
                  <a:gd name="connsiteX5" fmla="*/ 8338 w 761387"/>
                  <a:gd name="connsiteY5" fmla="*/ 1404630 h 1404630"/>
                  <a:gd name="connsiteX0" fmla="*/ 8338 w 761387"/>
                  <a:gd name="connsiteY0" fmla="*/ 1412827 h 1412827"/>
                  <a:gd name="connsiteX1" fmla="*/ 85509 w 761387"/>
                  <a:gd name="connsiteY1" fmla="*/ 702955 h 1412827"/>
                  <a:gd name="connsiteX2" fmla="*/ 165797 w 761387"/>
                  <a:gd name="connsiteY2" fmla="*/ 21524 h 1412827"/>
                  <a:gd name="connsiteX3" fmla="*/ 499851 w 761387"/>
                  <a:gd name="connsiteY3" fmla="*/ 345769 h 1412827"/>
                  <a:gd name="connsiteX4" fmla="*/ 761387 w 761387"/>
                  <a:gd name="connsiteY4" fmla="*/ 1412827 h 1412827"/>
                  <a:gd name="connsiteX5" fmla="*/ 8338 w 761387"/>
                  <a:gd name="connsiteY5" fmla="*/ 1412827 h 1412827"/>
                  <a:gd name="connsiteX0" fmla="*/ 8338 w 761387"/>
                  <a:gd name="connsiteY0" fmla="*/ 1414547 h 1414547"/>
                  <a:gd name="connsiteX1" fmla="*/ 85509 w 761387"/>
                  <a:gd name="connsiteY1" fmla="*/ 704675 h 1414547"/>
                  <a:gd name="connsiteX2" fmla="*/ 165797 w 761387"/>
                  <a:gd name="connsiteY2" fmla="*/ 23244 h 1414547"/>
                  <a:gd name="connsiteX3" fmla="*/ 499851 w 761387"/>
                  <a:gd name="connsiteY3" fmla="*/ 347489 h 1414547"/>
                  <a:gd name="connsiteX4" fmla="*/ 761387 w 761387"/>
                  <a:gd name="connsiteY4" fmla="*/ 1414547 h 1414547"/>
                  <a:gd name="connsiteX5" fmla="*/ 8338 w 761387"/>
                  <a:gd name="connsiteY5" fmla="*/ 1414547 h 141454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6587 h 1416587"/>
                  <a:gd name="connsiteX1" fmla="*/ 85509 w 761387"/>
                  <a:gd name="connsiteY1" fmla="*/ 706715 h 1416587"/>
                  <a:gd name="connsiteX2" fmla="*/ 165797 w 761387"/>
                  <a:gd name="connsiteY2" fmla="*/ 25284 h 1416587"/>
                  <a:gd name="connsiteX3" fmla="*/ 499851 w 761387"/>
                  <a:gd name="connsiteY3" fmla="*/ 349529 h 1416587"/>
                  <a:gd name="connsiteX4" fmla="*/ 761387 w 761387"/>
                  <a:gd name="connsiteY4" fmla="*/ 1416587 h 1416587"/>
                  <a:gd name="connsiteX5" fmla="*/ 8338 w 761387"/>
                  <a:gd name="connsiteY5" fmla="*/ 1416587 h 1416587"/>
                  <a:gd name="connsiteX0" fmla="*/ 8338 w 761387"/>
                  <a:gd name="connsiteY0" fmla="*/ 1401787 h 1401787"/>
                  <a:gd name="connsiteX1" fmla="*/ 85509 w 761387"/>
                  <a:gd name="connsiteY1" fmla="*/ 691915 h 1401787"/>
                  <a:gd name="connsiteX2" fmla="*/ 165797 w 761387"/>
                  <a:gd name="connsiteY2" fmla="*/ 10484 h 1401787"/>
                  <a:gd name="connsiteX3" fmla="*/ 509376 w 761387"/>
                  <a:gd name="connsiteY3" fmla="*/ 372829 h 1401787"/>
                  <a:gd name="connsiteX4" fmla="*/ 761387 w 761387"/>
                  <a:gd name="connsiteY4" fmla="*/ 1401787 h 1401787"/>
                  <a:gd name="connsiteX5" fmla="*/ 8338 w 761387"/>
                  <a:gd name="connsiteY5" fmla="*/ 1401787 h 1401787"/>
                  <a:gd name="connsiteX0" fmla="*/ 8338 w 761387"/>
                  <a:gd name="connsiteY0" fmla="*/ 1402987 h 1402987"/>
                  <a:gd name="connsiteX1" fmla="*/ 85509 w 761387"/>
                  <a:gd name="connsiteY1" fmla="*/ 693115 h 1402987"/>
                  <a:gd name="connsiteX2" fmla="*/ 165797 w 761387"/>
                  <a:gd name="connsiteY2" fmla="*/ 11684 h 1402987"/>
                  <a:gd name="connsiteX3" fmla="*/ 509376 w 761387"/>
                  <a:gd name="connsiteY3" fmla="*/ 374029 h 1402987"/>
                  <a:gd name="connsiteX4" fmla="*/ 761387 w 761387"/>
                  <a:gd name="connsiteY4" fmla="*/ 1402987 h 1402987"/>
                  <a:gd name="connsiteX5" fmla="*/ 8338 w 761387"/>
                  <a:gd name="connsiteY5" fmla="*/ 1402987 h 1402987"/>
                  <a:gd name="connsiteX0" fmla="*/ 8338 w 761387"/>
                  <a:gd name="connsiteY0" fmla="*/ 1399325 h 1399325"/>
                  <a:gd name="connsiteX1" fmla="*/ 85509 w 761387"/>
                  <a:gd name="connsiteY1" fmla="*/ 689453 h 1399325"/>
                  <a:gd name="connsiteX2" fmla="*/ 165797 w 761387"/>
                  <a:gd name="connsiteY2" fmla="*/ 8022 h 1399325"/>
                  <a:gd name="connsiteX3" fmla="*/ 542713 w 761387"/>
                  <a:gd name="connsiteY3" fmla="*/ 408467 h 1399325"/>
                  <a:gd name="connsiteX4" fmla="*/ 761387 w 761387"/>
                  <a:gd name="connsiteY4" fmla="*/ 1399325 h 1399325"/>
                  <a:gd name="connsiteX5" fmla="*/ 8338 w 761387"/>
                  <a:gd name="connsiteY5" fmla="*/ 1399325 h 1399325"/>
                  <a:gd name="connsiteX0" fmla="*/ 6216 w 759265"/>
                  <a:gd name="connsiteY0" fmla="*/ 1399325 h 1399325"/>
                  <a:gd name="connsiteX1" fmla="*/ 83387 w 759265"/>
                  <a:gd name="connsiteY1" fmla="*/ 689453 h 1399325"/>
                  <a:gd name="connsiteX2" fmla="*/ 163675 w 759265"/>
                  <a:gd name="connsiteY2" fmla="*/ 8022 h 1399325"/>
                  <a:gd name="connsiteX3" fmla="*/ 540591 w 759265"/>
                  <a:gd name="connsiteY3" fmla="*/ 408467 h 1399325"/>
                  <a:gd name="connsiteX4" fmla="*/ 759265 w 759265"/>
                  <a:gd name="connsiteY4" fmla="*/ 1399325 h 1399325"/>
                  <a:gd name="connsiteX5" fmla="*/ 6216 w 759265"/>
                  <a:gd name="connsiteY5" fmla="*/ 1399325 h 1399325"/>
                  <a:gd name="connsiteX0" fmla="*/ 3335 w 756384"/>
                  <a:gd name="connsiteY0" fmla="*/ 1399325 h 1399325"/>
                  <a:gd name="connsiteX1" fmla="*/ 80506 w 756384"/>
                  <a:gd name="connsiteY1" fmla="*/ 689453 h 1399325"/>
                  <a:gd name="connsiteX2" fmla="*/ 160794 w 756384"/>
                  <a:gd name="connsiteY2" fmla="*/ 8022 h 1399325"/>
                  <a:gd name="connsiteX3" fmla="*/ 537710 w 756384"/>
                  <a:gd name="connsiteY3" fmla="*/ 408467 h 1399325"/>
                  <a:gd name="connsiteX4" fmla="*/ 756384 w 756384"/>
                  <a:gd name="connsiteY4" fmla="*/ 1399325 h 1399325"/>
                  <a:gd name="connsiteX5" fmla="*/ 3335 w 756384"/>
                  <a:gd name="connsiteY5" fmla="*/ 1399325 h 1399325"/>
                  <a:gd name="connsiteX0" fmla="*/ 3335 w 756384"/>
                  <a:gd name="connsiteY0" fmla="*/ 1399757 h 1399757"/>
                  <a:gd name="connsiteX1" fmla="*/ 80509 w 756384"/>
                  <a:gd name="connsiteY1" fmla="*/ 699410 h 1399757"/>
                  <a:gd name="connsiteX2" fmla="*/ 160794 w 756384"/>
                  <a:gd name="connsiteY2" fmla="*/ 8454 h 1399757"/>
                  <a:gd name="connsiteX3" fmla="*/ 537710 w 756384"/>
                  <a:gd name="connsiteY3" fmla="*/ 408899 h 1399757"/>
                  <a:gd name="connsiteX4" fmla="*/ 756384 w 756384"/>
                  <a:gd name="connsiteY4" fmla="*/ 1399757 h 1399757"/>
                  <a:gd name="connsiteX5" fmla="*/ 3335 w 756384"/>
                  <a:gd name="connsiteY5" fmla="*/ 1399757 h 1399757"/>
                  <a:gd name="connsiteX0" fmla="*/ 3048 w 756097"/>
                  <a:gd name="connsiteY0" fmla="*/ 1398132 h 1398132"/>
                  <a:gd name="connsiteX1" fmla="*/ 80222 w 756097"/>
                  <a:gd name="connsiteY1" fmla="*/ 697785 h 1398132"/>
                  <a:gd name="connsiteX2" fmla="*/ 110055 w 756097"/>
                  <a:gd name="connsiteY2" fmla="*/ 6829 h 1398132"/>
                  <a:gd name="connsiteX3" fmla="*/ 537423 w 756097"/>
                  <a:gd name="connsiteY3" fmla="*/ 407274 h 1398132"/>
                  <a:gd name="connsiteX4" fmla="*/ 756097 w 756097"/>
                  <a:gd name="connsiteY4" fmla="*/ 1398132 h 1398132"/>
                  <a:gd name="connsiteX5" fmla="*/ 3048 w 756097"/>
                  <a:gd name="connsiteY5" fmla="*/ 1398132 h 1398132"/>
                  <a:gd name="connsiteX0" fmla="*/ 2963 w 756012"/>
                  <a:gd name="connsiteY0" fmla="*/ 1399193 h 1399193"/>
                  <a:gd name="connsiteX1" fmla="*/ 82796 w 756012"/>
                  <a:gd name="connsiteY1" fmla="*/ 725401 h 1399193"/>
                  <a:gd name="connsiteX2" fmla="*/ 109970 w 756012"/>
                  <a:gd name="connsiteY2" fmla="*/ 7890 h 1399193"/>
                  <a:gd name="connsiteX3" fmla="*/ 537338 w 756012"/>
                  <a:gd name="connsiteY3" fmla="*/ 408335 h 1399193"/>
                  <a:gd name="connsiteX4" fmla="*/ 756012 w 756012"/>
                  <a:gd name="connsiteY4" fmla="*/ 1399193 h 1399193"/>
                  <a:gd name="connsiteX5" fmla="*/ 2963 w 756012"/>
                  <a:gd name="connsiteY5" fmla="*/ 1399193 h 1399193"/>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498 h 1425498"/>
                  <a:gd name="connsiteX1" fmla="*/ 82658 w 755874"/>
                  <a:gd name="connsiteY1" fmla="*/ 751706 h 1425498"/>
                  <a:gd name="connsiteX2" fmla="*/ 80621 w 755874"/>
                  <a:gd name="connsiteY2" fmla="*/ 7639 h 1425498"/>
                  <a:gd name="connsiteX3" fmla="*/ 523925 w 755874"/>
                  <a:gd name="connsiteY3" fmla="*/ 429329 h 1425498"/>
                  <a:gd name="connsiteX4" fmla="*/ 755874 w 755874"/>
                  <a:gd name="connsiteY4" fmla="*/ 1425498 h 1425498"/>
                  <a:gd name="connsiteX5" fmla="*/ 2825 w 755874"/>
                  <a:gd name="connsiteY5" fmla="*/ 1425498 h 1425498"/>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3378 h 1423378"/>
                  <a:gd name="connsiteX1" fmla="*/ 82658 w 755874"/>
                  <a:gd name="connsiteY1" fmla="*/ 749586 h 1423378"/>
                  <a:gd name="connsiteX2" fmla="*/ 80621 w 755874"/>
                  <a:gd name="connsiteY2" fmla="*/ 5519 h 1423378"/>
                  <a:gd name="connsiteX3" fmla="*/ 523925 w 755874"/>
                  <a:gd name="connsiteY3" fmla="*/ 427209 h 1423378"/>
                  <a:gd name="connsiteX4" fmla="*/ 755874 w 755874"/>
                  <a:gd name="connsiteY4" fmla="*/ 1423378 h 1423378"/>
                  <a:gd name="connsiteX5" fmla="*/ 2825 w 755874"/>
                  <a:gd name="connsiteY5" fmla="*/ 1423378 h 1423378"/>
                  <a:gd name="connsiteX0" fmla="*/ 2825 w 755874"/>
                  <a:gd name="connsiteY0" fmla="*/ 1422498 h 1422498"/>
                  <a:gd name="connsiteX1" fmla="*/ 82658 w 755874"/>
                  <a:gd name="connsiteY1" fmla="*/ 748706 h 1422498"/>
                  <a:gd name="connsiteX2" fmla="*/ 80621 w 755874"/>
                  <a:gd name="connsiteY2" fmla="*/ 4639 h 1422498"/>
                  <a:gd name="connsiteX3" fmla="*/ 523927 w 755874"/>
                  <a:gd name="connsiteY3" fmla="*/ 447572 h 1422498"/>
                  <a:gd name="connsiteX4" fmla="*/ 755874 w 755874"/>
                  <a:gd name="connsiteY4" fmla="*/ 1422498 h 1422498"/>
                  <a:gd name="connsiteX5" fmla="*/ 2825 w 755874"/>
                  <a:gd name="connsiteY5" fmla="*/ 1422498 h 1422498"/>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3054 h 1423054"/>
                  <a:gd name="connsiteX1" fmla="*/ 82658 w 755874"/>
                  <a:gd name="connsiteY1" fmla="*/ 749262 h 1423054"/>
                  <a:gd name="connsiteX2" fmla="*/ 80621 w 755874"/>
                  <a:gd name="connsiteY2" fmla="*/ 5195 h 1423054"/>
                  <a:gd name="connsiteX3" fmla="*/ 523927 w 755874"/>
                  <a:gd name="connsiteY3" fmla="*/ 448128 h 1423054"/>
                  <a:gd name="connsiteX4" fmla="*/ 755874 w 755874"/>
                  <a:gd name="connsiteY4" fmla="*/ 1423054 h 1423054"/>
                  <a:gd name="connsiteX5" fmla="*/ 2825 w 755874"/>
                  <a:gd name="connsiteY5" fmla="*/ 1423054 h 1423054"/>
                  <a:gd name="connsiteX0" fmla="*/ 2825 w 755874"/>
                  <a:gd name="connsiteY0" fmla="*/ 1425670 h 1425670"/>
                  <a:gd name="connsiteX1" fmla="*/ 82658 w 755874"/>
                  <a:gd name="connsiteY1" fmla="*/ 751878 h 1425670"/>
                  <a:gd name="connsiteX2" fmla="*/ 80621 w 755874"/>
                  <a:gd name="connsiteY2" fmla="*/ 7811 h 1425670"/>
                  <a:gd name="connsiteX3" fmla="*/ 523927 w 755874"/>
                  <a:gd name="connsiteY3" fmla="*/ 450744 h 1425670"/>
                  <a:gd name="connsiteX4" fmla="*/ 755874 w 755874"/>
                  <a:gd name="connsiteY4" fmla="*/ 1425670 h 1425670"/>
                  <a:gd name="connsiteX5" fmla="*/ 2825 w 755874"/>
                  <a:gd name="connsiteY5" fmla="*/ 1425670 h 1425670"/>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6457 h 1426457"/>
                  <a:gd name="connsiteX1" fmla="*/ 82658 w 755874"/>
                  <a:gd name="connsiteY1" fmla="*/ 752665 h 1426457"/>
                  <a:gd name="connsiteX2" fmla="*/ 80621 w 755874"/>
                  <a:gd name="connsiteY2" fmla="*/ 8598 h 1426457"/>
                  <a:gd name="connsiteX3" fmla="*/ 523927 w 755874"/>
                  <a:gd name="connsiteY3" fmla="*/ 451531 h 1426457"/>
                  <a:gd name="connsiteX4" fmla="*/ 755874 w 755874"/>
                  <a:gd name="connsiteY4" fmla="*/ 1426457 h 1426457"/>
                  <a:gd name="connsiteX5" fmla="*/ 2825 w 755874"/>
                  <a:gd name="connsiteY5" fmla="*/ 1426457 h 1426457"/>
                  <a:gd name="connsiteX0" fmla="*/ 2825 w 755874"/>
                  <a:gd name="connsiteY0" fmla="*/ 1426277 h 1426277"/>
                  <a:gd name="connsiteX1" fmla="*/ 82658 w 755874"/>
                  <a:gd name="connsiteY1" fmla="*/ 752485 h 1426277"/>
                  <a:gd name="connsiteX2" fmla="*/ 80621 w 755874"/>
                  <a:gd name="connsiteY2" fmla="*/ 8418 h 1426277"/>
                  <a:gd name="connsiteX3" fmla="*/ 523927 w 755874"/>
                  <a:gd name="connsiteY3" fmla="*/ 451351 h 1426277"/>
                  <a:gd name="connsiteX4" fmla="*/ 755874 w 755874"/>
                  <a:gd name="connsiteY4" fmla="*/ 1426277 h 1426277"/>
                  <a:gd name="connsiteX5" fmla="*/ 2825 w 755874"/>
                  <a:gd name="connsiteY5" fmla="*/ 1426277 h 1426277"/>
                  <a:gd name="connsiteX0" fmla="*/ 2825 w 755874"/>
                  <a:gd name="connsiteY0" fmla="*/ 1429418 h 1429418"/>
                  <a:gd name="connsiteX1" fmla="*/ 82658 w 755874"/>
                  <a:gd name="connsiteY1" fmla="*/ 755626 h 1429418"/>
                  <a:gd name="connsiteX2" fmla="*/ 80621 w 755874"/>
                  <a:gd name="connsiteY2" fmla="*/ 11559 h 1429418"/>
                  <a:gd name="connsiteX3" fmla="*/ 523927 w 755874"/>
                  <a:gd name="connsiteY3" fmla="*/ 454492 h 1429418"/>
                  <a:gd name="connsiteX4" fmla="*/ 755874 w 755874"/>
                  <a:gd name="connsiteY4" fmla="*/ 1429418 h 1429418"/>
                  <a:gd name="connsiteX5" fmla="*/ 2825 w 755874"/>
                  <a:gd name="connsiteY5" fmla="*/ 1429418 h 1429418"/>
                  <a:gd name="connsiteX0" fmla="*/ 2825 w 755874"/>
                  <a:gd name="connsiteY0" fmla="*/ 1435788 h 1435788"/>
                  <a:gd name="connsiteX1" fmla="*/ 82658 w 755874"/>
                  <a:gd name="connsiteY1" fmla="*/ 761996 h 1435788"/>
                  <a:gd name="connsiteX2" fmla="*/ 80621 w 755874"/>
                  <a:gd name="connsiteY2" fmla="*/ 17929 h 1435788"/>
                  <a:gd name="connsiteX3" fmla="*/ 523927 w 755874"/>
                  <a:gd name="connsiteY3" fmla="*/ 460862 h 1435788"/>
                  <a:gd name="connsiteX4" fmla="*/ 755874 w 755874"/>
                  <a:gd name="connsiteY4" fmla="*/ 1435788 h 1435788"/>
                  <a:gd name="connsiteX5" fmla="*/ 2825 w 755874"/>
                  <a:gd name="connsiteY5" fmla="*/ 1435788 h 1435788"/>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3208 w 756257"/>
                  <a:gd name="connsiteY0" fmla="*/ 1435582 h 1435582"/>
                  <a:gd name="connsiteX1" fmla="*/ 83041 w 756257"/>
                  <a:gd name="connsiteY1" fmla="*/ 761790 h 1435582"/>
                  <a:gd name="connsiteX2" fmla="*/ 81004 w 756257"/>
                  <a:gd name="connsiteY2" fmla="*/ 17723 h 1435582"/>
                  <a:gd name="connsiteX3" fmla="*/ 524310 w 756257"/>
                  <a:gd name="connsiteY3" fmla="*/ 460656 h 1435582"/>
                  <a:gd name="connsiteX4" fmla="*/ 756257 w 756257"/>
                  <a:gd name="connsiteY4" fmla="*/ 1435582 h 1435582"/>
                  <a:gd name="connsiteX5" fmla="*/ 3208 w 756257"/>
                  <a:gd name="connsiteY5" fmla="*/ 1435582 h 1435582"/>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257" h="1423934">
                    <a:moveTo>
                      <a:pt x="3208" y="1423934"/>
                    </a:moveTo>
                    <a:cubicBezTo>
                      <a:pt x="-16174" y="1186164"/>
                      <a:pt x="57547" y="997074"/>
                      <a:pt x="83041" y="750142"/>
                    </a:cubicBezTo>
                    <a:cubicBezTo>
                      <a:pt x="108535" y="503210"/>
                      <a:pt x="-7160" y="58034"/>
                      <a:pt x="81004" y="6075"/>
                    </a:cubicBezTo>
                    <a:cubicBezTo>
                      <a:pt x="169168" y="-45884"/>
                      <a:pt x="514553" y="247220"/>
                      <a:pt x="612027" y="438386"/>
                    </a:cubicBezTo>
                    <a:cubicBezTo>
                      <a:pt x="709501" y="629552"/>
                      <a:pt x="590892" y="1161135"/>
                      <a:pt x="756257" y="1423934"/>
                    </a:cubicBezTo>
                    <a:lnTo>
                      <a:pt x="3208" y="1423934"/>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2" name="自由: 形状 211"/>
          <p:cNvSpPr/>
          <p:nvPr/>
        </p:nvSpPr>
        <p:spPr>
          <a:xfrm>
            <a:off x="2652595" y="4639758"/>
            <a:ext cx="1633243" cy="2131963"/>
          </a:xfrm>
          <a:custGeom>
            <a:avLst/>
            <a:gdLst/>
            <a:ahLst/>
            <a:cxnLst/>
            <a:rect l="0" t="0" r="0" b="0"/>
            <a:pathLst>
              <a:path w="1633243" h="2131963">
                <a:moveTo>
                  <a:pt x="0" y="0"/>
                </a:moveTo>
                <a:lnTo>
                  <a:pt x="1633242" y="0"/>
                </a:lnTo>
                <a:lnTo>
                  <a:pt x="1633242" y="2131962"/>
                </a:lnTo>
                <a:lnTo>
                  <a:pt x="0" y="213196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96287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40000">
                                          <p:cBhvr additive="base">
                                            <p:cTn id="7"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2" presetClass="emph" presetSubtype="0" fill="hold" nodeType="withEffect">
                                      <p:stCondLst>
                                        <p:cond delay="500"/>
                                      </p:stCondLst>
                                      <p:childTnLst>
                                        <p:animRot by="120000">
                                          <p:cBhvr>
                                            <p:cTn id="14" dur="50" fill="hold">
                                              <p:stCondLst>
                                                <p:cond delay="0"/>
                                              </p:stCondLst>
                                            </p:cTn>
                                            <p:tgtEl>
                                              <p:spTgt spid="7"/>
                                            </p:tgtEl>
                                            <p:attrNameLst>
                                              <p:attrName>r</p:attrName>
                                            </p:attrNameLst>
                                          </p:cBhvr>
                                        </p:animRot>
                                        <p:animRot by="-240000">
                                          <p:cBhvr>
                                            <p:cTn id="15" dur="100" fill="hold">
                                              <p:stCondLst>
                                                <p:cond delay="100"/>
                                              </p:stCondLst>
                                            </p:cTn>
                                            <p:tgtEl>
                                              <p:spTgt spid="7"/>
                                            </p:tgtEl>
                                            <p:attrNameLst>
                                              <p:attrName>r</p:attrName>
                                            </p:attrNameLst>
                                          </p:cBhvr>
                                        </p:animRot>
                                        <p:animRot by="240000">
                                          <p:cBhvr>
                                            <p:cTn id="16" dur="100" fill="hold">
                                              <p:stCondLst>
                                                <p:cond delay="200"/>
                                              </p:stCondLst>
                                            </p:cTn>
                                            <p:tgtEl>
                                              <p:spTgt spid="7"/>
                                            </p:tgtEl>
                                            <p:attrNameLst>
                                              <p:attrName>r</p:attrName>
                                            </p:attrNameLst>
                                          </p:cBhvr>
                                        </p:animRot>
                                        <p:animRot by="-240000">
                                          <p:cBhvr>
                                            <p:cTn id="17" dur="100" fill="hold">
                                              <p:stCondLst>
                                                <p:cond delay="300"/>
                                              </p:stCondLst>
                                            </p:cTn>
                                            <p:tgtEl>
                                              <p:spTgt spid="7"/>
                                            </p:tgtEl>
                                            <p:attrNameLst>
                                              <p:attrName>r</p:attrName>
                                            </p:attrNameLst>
                                          </p:cBhvr>
                                        </p:animRot>
                                        <p:animRot by="120000">
                                          <p:cBhvr>
                                            <p:cTn id="18" dur="100" fill="hold">
                                              <p:stCondLst>
                                                <p:cond delay="400"/>
                                              </p:stCondLst>
                                            </p:cTn>
                                            <p:tgtEl>
                                              <p:spTgt spid="7"/>
                                            </p:tgtEl>
                                            <p:attrNameLst>
                                              <p:attrName>r</p:attrName>
                                            </p:attrNameLst>
                                          </p:cBhvr>
                                        </p:animRot>
                                      </p:childTnLst>
                                    </p:cTn>
                                  </p:par>
                                  <p:par>
                                    <p:cTn id="19" presetID="55" presetClass="entr" presetSubtype="0" fill="hold" grpId="1" nodeType="withEffect">
                                      <p:stCondLst>
                                        <p:cond delay="500"/>
                                      </p:stCondLst>
                                      <p:childTnLst>
                                        <p:set>
                                          <p:cBhvr>
                                            <p:cTn id="20" dur="1" fill="hold">
                                              <p:stCondLst>
                                                <p:cond delay="0"/>
                                              </p:stCondLst>
                                            </p:cTn>
                                            <p:tgtEl>
                                              <p:spTgt spid="124"/>
                                            </p:tgtEl>
                                            <p:attrNameLst>
                                              <p:attrName>style.visibility</p:attrName>
                                            </p:attrNameLst>
                                          </p:cBhvr>
                                          <p:to>
                                            <p:strVal val="visible"/>
                                          </p:to>
                                        </p:set>
                                        <p:anim calcmode="lin" valueType="num">
                                          <p:cBhvr>
                                            <p:cTn id="21" dur="1100" fill="hold"/>
                                            <p:tgtEl>
                                              <p:spTgt spid="124"/>
                                            </p:tgtEl>
                                            <p:attrNameLst>
                                              <p:attrName>ppt_w</p:attrName>
                                            </p:attrNameLst>
                                          </p:cBhvr>
                                          <p:tavLst>
                                            <p:tav tm="0">
                                              <p:val>
                                                <p:strVal val="#ppt_w*0.70"/>
                                              </p:val>
                                            </p:tav>
                                            <p:tav tm="100000">
                                              <p:val>
                                                <p:strVal val="#ppt_w"/>
                                              </p:val>
                                            </p:tav>
                                          </p:tavLst>
                                        </p:anim>
                                        <p:anim calcmode="lin" valueType="num">
                                          <p:cBhvr>
                                            <p:cTn id="22" dur="1100" fill="hold"/>
                                            <p:tgtEl>
                                              <p:spTgt spid="124"/>
                                            </p:tgtEl>
                                            <p:attrNameLst>
                                              <p:attrName>ppt_h</p:attrName>
                                            </p:attrNameLst>
                                          </p:cBhvr>
                                          <p:tavLst>
                                            <p:tav tm="0">
                                              <p:val>
                                                <p:strVal val="#ppt_h"/>
                                              </p:val>
                                            </p:tav>
                                            <p:tav tm="100000">
                                              <p:val>
                                                <p:strVal val="#ppt_h"/>
                                              </p:val>
                                            </p:tav>
                                          </p:tavLst>
                                        </p:anim>
                                        <p:animEffect transition="in" filter="fade">
                                          <p:cBhvr>
                                            <p:cTn id="23" dur="1100"/>
                                            <p:tgtEl>
                                              <p:spTgt spid="124"/>
                                            </p:tgtEl>
                                          </p:cBhvr>
                                        </p:animEffect>
                                      </p:childTnLst>
                                    </p:cTn>
                                  </p:par>
                                  <p:par>
                                    <p:cTn id="24" presetID="1" presetClass="entr" presetSubtype="0" fill="hold" grpId="1" nodeType="withEffect">
                                      <p:stCondLst>
                                        <p:cond delay="1000"/>
                                      </p:stCondLst>
                                      <p:childTnLst>
                                        <p:set>
                                          <p:cBhvr>
                                            <p:cTn id="25" dur="1" fill="hold">
                                              <p:stCondLst>
                                                <p:cond delay="0"/>
                                              </p:stCondLst>
                                            </p:cTn>
                                            <p:tgtEl>
                                              <p:spTgt spid="81"/>
                                            </p:tgtEl>
                                            <p:attrNameLst>
                                              <p:attrName>style.visibility</p:attrName>
                                            </p:attrNameLst>
                                          </p:cBhvr>
                                          <p:to>
                                            <p:strVal val="visible"/>
                                          </p:to>
                                        </p:set>
                                      </p:childTnLst>
                                    </p:cTn>
                                  </p:par>
                                  <p:par>
                                    <p:cTn id="26" presetID="42" presetClass="path" presetSubtype="0" decel="100000" fill="hold" grpId="0" nodeType="withEffect">
                                      <p:stCondLst>
                                        <p:cond delay="1000"/>
                                      </p:stCondLst>
                                      <p:childTnLst>
                                        <p:animMotion origin="layout" path="M -2.08333E-6 -3.7037E-6 L 0.19753 -0.35995 " pathEditMode="relative" rAng="0" ptsTypes="AA">
                                          <p:cBhvr>
                                            <p:cTn id="27" dur="600" spd="-100000" fill="hold"/>
                                            <p:tgtEl>
                                              <p:spTgt spid="81"/>
                                            </p:tgtEl>
                                            <p:attrNameLst>
                                              <p:attrName>ppt_x</p:attrName>
                                              <p:attrName>ppt_y</p:attrName>
                                            </p:attrNameLst>
                                          </p:cBhvr>
                                          <p:rCtr x="9870" y="-18009"/>
                                        </p:animMotion>
                                      </p:childTnLst>
                                    </p:cTn>
                                  </p:par>
                                  <p:par>
                                    <p:cTn id="28" presetID="2" presetClass="entr" presetSubtype="4" fill="hold" grpId="0" nodeType="withEffect" p14:presetBounceEnd="60000">
                                      <p:stCondLst>
                                        <p:cond delay="1100"/>
                                      </p:stCondLst>
                                      <p:childTnLst>
                                        <p:set>
                                          <p:cBhvr>
                                            <p:cTn id="29" dur="1" fill="hold">
                                              <p:stCondLst>
                                                <p:cond delay="0"/>
                                              </p:stCondLst>
                                            </p:cTn>
                                            <p:tgtEl>
                                              <p:spTgt spid="86"/>
                                            </p:tgtEl>
                                            <p:attrNameLst>
                                              <p:attrName>style.visibility</p:attrName>
                                            </p:attrNameLst>
                                          </p:cBhvr>
                                          <p:to>
                                            <p:strVal val="visible"/>
                                          </p:to>
                                        </p:set>
                                        <p:anim calcmode="lin" valueType="num" p14:bounceEnd="60000">
                                          <p:cBhvr additive="base">
                                            <p:cTn id="30" dur="500" fill="hold"/>
                                            <p:tgtEl>
                                              <p:spTgt spid="86"/>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86"/>
                                            </p:tgtEl>
                                            <p:attrNameLst>
                                              <p:attrName>ppt_y</p:attrName>
                                            </p:attrNameLst>
                                          </p:cBhvr>
                                          <p:tavLst>
                                            <p:tav tm="0">
                                              <p:val>
                                                <p:strVal val="1+#ppt_h/2"/>
                                              </p:val>
                                            </p:tav>
                                            <p:tav tm="100000">
                                              <p:val>
                                                <p:strVal val="#ppt_y"/>
                                              </p:val>
                                            </p:tav>
                                          </p:tavLst>
                                        </p:anim>
                                      </p:childTnLst>
                                    </p:cTn>
                                  </p:par>
                                  <p:par>
                                    <p:cTn id="32" presetID="17" presetClass="entr" presetSubtype="10" fill="hold" nodeType="withEffect">
                                      <p:stCondLst>
                                        <p:cond delay="1600"/>
                                      </p:stCondLst>
                                      <p:childTnLst>
                                        <p:set>
                                          <p:cBhvr>
                                            <p:cTn id="33" dur="1" fill="hold">
                                              <p:stCondLst>
                                                <p:cond delay="0"/>
                                              </p:stCondLst>
                                            </p:cTn>
                                            <p:tgtEl>
                                              <p:spTgt spid="185"/>
                                            </p:tgtEl>
                                            <p:attrNameLst>
                                              <p:attrName>style.visibility</p:attrName>
                                            </p:attrNameLst>
                                          </p:cBhvr>
                                          <p:to>
                                            <p:strVal val="visible"/>
                                          </p:to>
                                        </p:set>
                                        <p:anim calcmode="lin" valueType="num">
                                          <p:cBhvr>
                                            <p:cTn id="34" dur="500" fill="hold"/>
                                            <p:tgtEl>
                                              <p:spTgt spid="185"/>
                                            </p:tgtEl>
                                            <p:attrNameLst>
                                              <p:attrName>ppt_w</p:attrName>
                                            </p:attrNameLst>
                                          </p:cBhvr>
                                          <p:tavLst>
                                            <p:tav tm="0">
                                              <p:val>
                                                <p:fltVal val="0"/>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2100"/>
                                      </p:stCondLst>
                                      <p:iterate type="lt">
                                        <p:tmPct val="6667"/>
                                      </p:iterate>
                                      <p:childTnLst>
                                        <p:set>
                                          <p:cBhvr>
                                            <p:cTn id="37" dur="1" fill="hold">
                                              <p:stCondLst>
                                                <p:cond delay="0"/>
                                              </p:stCondLst>
                                            </p:cTn>
                                            <p:tgtEl>
                                              <p:spTgt spid="147"/>
                                            </p:tgtEl>
                                            <p:attrNameLst>
                                              <p:attrName>style.visibility</p:attrName>
                                            </p:attrNameLst>
                                          </p:cBhvr>
                                          <p:to>
                                            <p:strVal val="visible"/>
                                          </p:to>
                                        </p:set>
                                        <p:animEffect transition="in" filter="fade">
                                          <p:cBhvr>
                                            <p:cTn id="38" dur="500"/>
                                            <p:tgtEl>
                                              <p:spTgt spid="147"/>
                                            </p:tgtEl>
                                          </p:cBhvr>
                                        </p:animEffect>
                                      </p:childTnLst>
                                    </p:cTn>
                                  </p:par>
                                  <p:par>
                                    <p:cTn id="39" presetID="23" presetClass="entr" presetSubtype="16" fill="hold" grpId="0" nodeType="withEffect">
                                      <p:stCondLst>
                                        <p:cond delay="2800"/>
                                      </p:stCondLst>
                                      <p:iterate type="lt">
                                        <p:tmPct val="8000"/>
                                      </p:iterate>
                                      <p:childTnLst>
                                        <p:set>
                                          <p:cBhvr>
                                            <p:cTn id="40" dur="1" fill="hold">
                                              <p:stCondLst>
                                                <p:cond delay="0"/>
                                              </p:stCondLst>
                                            </p:cTn>
                                            <p:tgtEl>
                                              <p:spTgt spid="148"/>
                                            </p:tgtEl>
                                            <p:attrNameLst>
                                              <p:attrName>style.visibility</p:attrName>
                                            </p:attrNameLst>
                                          </p:cBhvr>
                                          <p:to>
                                            <p:strVal val="visible"/>
                                          </p:to>
                                        </p:set>
                                        <p:anim calcmode="lin" valueType="num">
                                          <p:cBhvr>
                                            <p:cTn id="41" dur="500" fill="hold"/>
                                            <p:tgtEl>
                                              <p:spTgt spid="148"/>
                                            </p:tgtEl>
                                            <p:attrNameLst>
                                              <p:attrName>ppt_w</p:attrName>
                                            </p:attrNameLst>
                                          </p:cBhvr>
                                          <p:tavLst>
                                            <p:tav tm="0">
                                              <p:val>
                                                <p:fltVal val="0"/>
                                              </p:val>
                                            </p:tav>
                                            <p:tav tm="100000">
                                              <p:val>
                                                <p:strVal val="#ppt_w"/>
                                              </p:val>
                                            </p:tav>
                                          </p:tavLst>
                                        </p:anim>
                                        <p:anim calcmode="lin" valueType="num">
                                          <p:cBhvr>
                                            <p:cTn id="42" dur="500" fill="hold"/>
                                            <p:tgtEl>
                                              <p:spTgt spid="148"/>
                                            </p:tgtEl>
                                            <p:attrNameLst>
                                              <p:attrName>ppt_h</p:attrName>
                                            </p:attrNameLst>
                                          </p:cBhvr>
                                          <p:tavLst>
                                            <p:tav tm="0">
                                              <p:val>
                                                <p:fltVal val="0"/>
                                              </p:val>
                                            </p:tav>
                                            <p:tav tm="100000">
                                              <p:val>
                                                <p:strVal val="#ppt_h"/>
                                              </p:val>
                                            </p:tav>
                                          </p:tavLst>
                                        </p:anim>
                                      </p:childTnLst>
                                    </p:cTn>
                                  </p:par>
                                  <p:par>
                                    <p:cTn id="43" presetID="2" presetClass="entr" presetSubtype="8" fill="hold" grpId="0" nodeType="withEffect" p14:presetBounceEnd="40000">
                                      <p:stCondLst>
                                        <p:cond delay="4000"/>
                                      </p:stCondLst>
                                      <p:childTnLst>
                                        <p:set>
                                          <p:cBhvr>
                                            <p:cTn id="44" dur="1" fill="hold">
                                              <p:stCondLst>
                                                <p:cond delay="0"/>
                                              </p:stCondLst>
                                            </p:cTn>
                                            <p:tgtEl>
                                              <p:spTgt spid="133"/>
                                            </p:tgtEl>
                                            <p:attrNameLst>
                                              <p:attrName>style.visibility</p:attrName>
                                            </p:attrNameLst>
                                          </p:cBhvr>
                                          <p:to>
                                            <p:strVal val="visible"/>
                                          </p:to>
                                        </p:set>
                                        <p:anim calcmode="lin" valueType="num" p14:bounceEnd="40000">
                                          <p:cBhvr additive="base">
                                            <p:cTn id="45" dur="500" fill="hold"/>
                                            <p:tgtEl>
                                              <p:spTgt spid="133"/>
                                            </p:tgtEl>
                                            <p:attrNameLst>
                                              <p:attrName>ppt_x</p:attrName>
                                            </p:attrNameLst>
                                          </p:cBhvr>
                                          <p:tavLst>
                                            <p:tav tm="0">
                                              <p:val>
                                                <p:strVal val="0-#ppt_w/2"/>
                                              </p:val>
                                            </p:tav>
                                            <p:tav tm="100000">
                                              <p:val>
                                                <p:strVal val="#ppt_x"/>
                                              </p:val>
                                            </p:tav>
                                          </p:tavLst>
                                        </p:anim>
                                        <p:anim calcmode="lin" valueType="num" p14:bounceEnd="40000">
                                          <p:cBhvr additive="base">
                                            <p:cTn id="46" dur="500" fill="hold"/>
                                            <p:tgtEl>
                                              <p:spTgt spid="13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14:presetBounceEnd="40000">
                                      <p:stCondLst>
                                        <p:cond delay="4000"/>
                                      </p:stCondLst>
                                      <p:childTnLst>
                                        <p:set>
                                          <p:cBhvr>
                                            <p:cTn id="48" dur="1" fill="hold">
                                              <p:stCondLst>
                                                <p:cond delay="0"/>
                                              </p:stCondLst>
                                            </p:cTn>
                                            <p:tgtEl>
                                              <p:spTgt spid="2"/>
                                            </p:tgtEl>
                                            <p:attrNameLst>
                                              <p:attrName>style.visibility</p:attrName>
                                            </p:attrNameLst>
                                          </p:cBhvr>
                                          <p:to>
                                            <p:strVal val="visible"/>
                                          </p:to>
                                        </p:set>
                                        <p:anim calcmode="lin" valueType="num" p14:bounceEnd="40000">
                                          <p:cBhvr additive="base">
                                            <p:cTn id="49"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
                                            </p:tgtEl>
                                            <p:attrNameLst>
                                              <p:attrName>ppt_y</p:attrName>
                                            </p:attrNameLst>
                                          </p:cBhvr>
                                          <p:tavLst>
                                            <p:tav tm="0">
                                              <p:val>
                                                <p:strVal val="#ppt_y"/>
                                              </p:val>
                                            </p:tav>
                                            <p:tav tm="100000">
                                              <p:val>
                                                <p:strVal val="#ppt_y"/>
                                              </p:val>
                                            </p:tav>
                                          </p:tavLst>
                                        </p:anim>
                                      </p:childTnLst>
                                    </p:cTn>
                                  </p:par>
                                  <p:par>
                                    <p:cTn id="51" presetID="32" presetClass="emph" presetSubtype="0" fill="hold" nodeType="withEffect">
                                      <p:stCondLst>
                                        <p:cond delay="4500"/>
                                      </p:stCondLst>
                                      <p:childTnLst>
                                        <p:animRot by="120000">
                                          <p:cBhvr>
                                            <p:cTn id="52" dur="50" fill="hold">
                                              <p:stCondLst>
                                                <p:cond delay="0"/>
                                              </p:stCondLst>
                                            </p:cTn>
                                            <p:tgtEl>
                                              <p:spTgt spid="2"/>
                                            </p:tgtEl>
                                            <p:attrNameLst>
                                              <p:attrName>r</p:attrName>
                                            </p:attrNameLst>
                                          </p:cBhvr>
                                        </p:animRot>
                                        <p:animRot by="-240000">
                                          <p:cBhvr>
                                            <p:cTn id="53" dur="100" fill="hold">
                                              <p:stCondLst>
                                                <p:cond delay="100"/>
                                              </p:stCondLst>
                                            </p:cTn>
                                            <p:tgtEl>
                                              <p:spTgt spid="2"/>
                                            </p:tgtEl>
                                            <p:attrNameLst>
                                              <p:attrName>r</p:attrName>
                                            </p:attrNameLst>
                                          </p:cBhvr>
                                        </p:animRot>
                                        <p:animRot by="240000">
                                          <p:cBhvr>
                                            <p:cTn id="54" dur="100" fill="hold">
                                              <p:stCondLst>
                                                <p:cond delay="200"/>
                                              </p:stCondLst>
                                            </p:cTn>
                                            <p:tgtEl>
                                              <p:spTgt spid="2"/>
                                            </p:tgtEl>
                                            <p:attrNameLst>
                                              <p:attrName>r</p:attrName>
                                            </p:attrNameLst>
                                          </p:cBhvr>
                                        </p:animRot>
                                        <p:animRot by="-240000">
                                          <p:cBhvr>
                                            <p:cTn id="55" dur="100" fill="hold">
                                              <p:stCondLst>
                                                <p:cond delay="300"/>
                                              </p:stCondLst>
                                            </p:cTn>
                                            <p:tgtEl>
                                              <p:spTgt spid="2"/>
                                            </p:tgtEl>
                                            <p:attrNameLst>
                                              <p:attrName>r</p:attrName>
                                            </p:attrNameLst>
                                          </p:cBhvr>
                                        </p:animRot>
                                        <p:animRot by="120000">
                                          <p:cBhvr>
                                            <p:cTn id="56" dur="100" fill="hold">
                                              <p:stCondLst>
                                                <p:cond delay="400"/>
                                              </p:stCondLst>
                                            </p:cTn>
                                            <p:tgtEl>
                                              <p:spTgt spid="2"/>
                                            </p:tgtEl>
                                            <p:attrNameLst>
                                              <p:attrName>r</p:attrName>
                                            </p:attrNameLst>
                                          </p:cBhvr>
                                        </p:animRot>
                                      </p:childTnLst>
                                    </p:cTn>
                                  </p:par>
                                  <p:par>
                                    <p:cTn id="57" presetID="55" presetClass="entr" presetSubtype="0" fill="hold" grpId="0" nodeType="withEffect">
                                      <p:stCondLst>
                                        <p:cond delay="4500"/>
                                      </p:stCondLst>
                                      <p:childTnLst>
                                        <p:set>
                                          <p:cBhvr>
                                            <p:cTn id="58" dur="1" fill="hold">
                                              <p:stCondLst>
                                                <p:cond delay="0"/>
                                              </p:stCondLst>
                                            </p:cTn>
                                            <p:tgtEl>
                                              <p:spTgt spid="130"/>
                                            </p:tgtEl>
                                            <p:attrNameLst>
                                              <p:attrName>style.visibility</p:attrName>
                                            </p:attrNameLst>
                                          </p:cBhvr>
                                          <p:to>
                                            <p:strVal val="visible"/>
                                          </p:to>
                                        </p:set>
                                        <p:anim calcmode="lin" valueType="num">
                                          <p:cBhvr>
                                            <p:cTn id="59" dur="1100" fill="hold"/>
                                            <p:tgtEl>
                                              <p:spTgt spid="130"/>
                                            </p:tgtEl>
                                            <p:attrNameLst>
                                              <p:attrName>ppt_w</p:attrName>
                                            </p:attrNameLst>
                                          </p:cBhvr>
                                          <p:tavLst>
                                            <p:tav tm="0">
                                              <p:val>
                                                <p:strVal val="#ppt_w*0.70"/>
                                              </p:val>
                                            </p:tav>
                                            <p:tav tm="100000">
                                              <p:val>
                                                <p:strVal val="#ppt_w"/>
                                              </p:val>
                                            </p:tav>
                                          </p:tavLst>
                                        </p:anim>
                                        <p:anim calcmode="lin" valueType="num">
                                          <p:cBhvr>
                                            <p:cTn id="60" dur="1100" fill="hold"/>
                                            <p:tgtEl>
                                              <p:spTgt spid="130"/>
                                            </p:tgtEl>
                                            <p:attrNameLst>
                                              <p:attrName>ppt_h</p:attrName>
                                            </p:attrNameLst>
                                          </p:cBhvr>
                                          <p:tavLst>
                                            <p:tav tm="0">
                                              <p:val>
                                                <p:strVal val="#ppt_h"/>
                                              </p:val>
                                            </p:tav>
                                            <p:tav tm="100000">
                                              <p:val>
                                                <p:strVal val="#ppt_h"/>
                                              </p:val>
                                            </p:tav>
                                          </p:tavLst>
                                        </p:anim>
                                        <p:animEffect transition="in" filter="fade">
                                          <p:cBhvr>
                                            <p:cTn id="61" dur="1100"/>
                                            <p:tgtEl>
                                              <p:spTgt spid="130"/>
                                            </p:tgtEl>
                                          </p:cBhvr>
                                        </p:animEffect>
                                      </p:childTnLst>
                                    </p:cTn>
                                  </p:par>
                                  <p:par>
                                    <p:cTn id="62" presetID="1" presetClass="entr" presetSubtype="0" fill="hold" grpId="0" nodeType="withEffect">
                                      <p:stCondLst>
                                        <p:cond delay="5000"/>
                                      </p:stCondLst>
                                      <p:childTnLst>
                                        <p:set>
                                          <p:cBhvr>
                                            <p:cTn id="63" dur="1" fill="hold">
                                              <p:stCondLst>
                                                <p:cond delay="0"/>
                                              </p:stCondLst>
                                            </p:cTn>
                                            <p:tgtEl>
                                              <p:spTgt spid="131"/>
                                            </p:tgtEl>
                                            <p:attrNameLst>
                                              <p:attrName>style.visibility</p:attrName>
                                            </p:attrNameLst>
                                          </p:cBhvr>
                                          <p:to>
                                            <p:strVal val="visible"/>
                                          </p:to>
                                        </p:set>
                                      </p:childTnLst>
                                    </p:cTn>
                                  </p:par>
                                  <p:par>
                                    <p:cTn id="64" presetID="42" presetClass="path" presetSubtype="0" decel="83333" fill="hold" grpId="1" nodeType="withEffect">
                                      <p:stCondLst>
                                        <p:cond delay="5000"/>
                                      </p:stCondLst>
                                      <p:childTnLst>
                                        <p:animMotion origin="layout" path="M -1.25E-6 4.81481E-6 L 0.36511 -0.66528 " pathEditMode="relative" rAng="0" ptsTypes="AA">
                                          <p:cBhvr>
                                            <p:cTn id="65" dur="600" spd="-100000" fill="hold"/>
                                            <p:tgtEl>
                                              <p:spTgt spid="131"/>
                                            </p:tgtEl>
                                            <p:attrNameLst>
                                              <p:attrName>ppt_x</p:attrName>
                                              <p:attrName>ppt_y</p:attrName>
                                            </p:attrNameLst>
                                          </p:cBhvr>
                                          <p:rCtr x="18255" y="-33264"/>
                                        </p:animMotion>
                                      </p:childTnLst>
                                    </p:cTn>
                                  </p:par>
                                  <p:par>
                                    <p:cTn id="66" presetID="2" presetClass="entr" presetSubtype="4" fill="hold" grpId="0" nodeType="withEffect" p14:presetBounceEnd="60000">
                                      <p:stCondLst>
                                        <p:cond delay="5100"/>
                                      </p:stCondLst>
                                      <p:childTnLst>
                                        <p:set>
                                          <p:cBhvr>
                                            <p:cTn id="67" dur="1" fill="hold">
                                              <p:stCondLst>
                                                <p:cond delay="0"/>
                                              </p:stCondLst>
                                            </p:cTn>
                                            <p:tgtEl>
                                              <p:spTgt spid="132"/>
                                            </p:tgtEl>
                                            <p:attrNameLst>
                                              <p:attrName>style.visibility</p:attrName>
                                            </p:attrNameLst>
                                          </p:cBhvr>
                                          <p:to>
                                            <p:strVal val="visible"/>
                                          </p:to>
                                        </p:set>
                                        <p:anim calcmode="lin" valueType="num" p14:bounceEnd="60000">
                                          <p:cBhvr additive="base">
                                            <p:cTn id="68" dur="500" fill="hold"/>
                                            <p:tgtEl>
                                              <p:spTgt spid="132"/>
                                            </p:tgtEl>
                                            <p:attrNameLst>
                                              <p:attrName>ppt_x</p:attrName>
                                            </p:attrNameLst>
                                          </p:cBhvr>
                                          <p:tavLst>
                                            <p:tav tm="0">
                                              <p:val>
                                                <p:strVal val="#ppt_x"/>
                                              </p:val>
                                            </p:tav>
                                            <p:tav tm="100000">
                                              <p:val>
                                                <p:strVal val="#ppt_x"/>
                                              </p:val>
                                            </p:tav>
                                          </p:tavLst>
                                        </p:anim>
                                        <p:anim calcmode="lin" valueType="num" p14:bounceEnd="60000">
                                          <p:cBhvr additive="base">
                                            <p:cTn id="69" dur="500" fill="hold"/>
                                            <p:tgtEl>
                                              <p:spTgt spid="132"/>
                                            </p:tgtEl>
                                            <p:attrNameLst>
                                              <p:attrName>ppt_y</p:attrName>
                                            </p:attrNameLst>
                                          </p:cBhvr>
                                          <p:tavLst>
                                            <p:tav tm="0">
                                              <p:val>
                                                <p:strVal val="1+#ppt_h/2"/>
                                              </p:val>
                                            </p:tav>
                                            <p:tav tm="100000">
                                              <p:val>
                                                <p:strVal val="#ppt_y"/>
                                              </p:val>
                                            </p:tav>
                                          </p:tavLst>
                                        </p:anim>
                                      </p:childTnLst>
                                    </p:cTn>
                                  </p:par>
                                  <p:par>
                                    <p:cTn id="70" presetID="17" presetClass="entr" presetSubtype="10" fill="hold" nodeType="withEffect">
                                      <p:stCondLst>
                                        <p:cond delay="5600"/>
                                      </p:stCondLst>
                                      <p:childTnLst>
                                        <p:set>
                                          <p:cBhvr>
                                            <p:cTn id="71" dur="1" fill="hold">
                                              <p:stCondLst>
                                                <p:cond delay="0"/>
                                              </p:stCondLst>
                                            </p:cTn>
                                            <p:tgtEl>
                                              <p:spTgt spid="202"/>
                                            </p:tgtEl>
                                            <p:attrNameLst>
                                              <p:attrName>style.visibility</p:attrName>
                                            </p:attrNameLst>
                                          </p:cBhvr>
                                          <p:to>
                                            <p:strVal val="visible"/>
                                          </p:to>
                                        </p:set>
                                        <p:anim calcmode="lin" valueType="num">
                                          <p:cBhvr>
                                            <p:cTn id="72" dur="500" fill="hold"/>
                                            <p:tgtEl>
                                              <p:spTgt spid="202"/>
                                            </p:tgtEl>
                                            <p:attrNameLst>
                                              <p:attrName>ppt_w</p:attrName>
                                            </p:attrNameLst>
                                          </p:cBhvr>
                                          <p:tavLst>
                                            <p:tav tm="0">
                                              <p:val>
                                                <p:fltVal val="0"/>
                                              </p:val>
                                            </p:tav>
                                            <p:tav tm="100000">
                                              <p:val>
                                                <p:strVal val="#ppt_w"/>
                                              </p:val>
                                            </p:tav>
                                          </p:tavLst>
                                        </p:anim>
                                        <p:anim calcmode="lin" valueType="num">
                                          <p:cBhvr>
                                            <p:cTn id="73" dur="500" fill="hold"/>
                                            <p:tgtEl>
                                              <p:spTgt spid="202"/>
                                            </p:tgtEl>
                                            <p:attrNameLst>
                                              <p:attrName>ppt_h</p:attrName>
                                            </p:attrNameLst>
                                          </p:cBhvr>
                                          <p:tavLst>
                                            <p:tav tm="0">
                                              <p:val>
                                                <p:strVal val="#ppt_h"/>
                                              </p:val>
                                            </p:tav>
                                            <p:tav tm="100000">
                                              <p:val>
                                                <p:strVal val="#ppt_h"/>
                                              </p:val>
                                            </p:tav>
                                          </p:tavLst>
                                        </p:anim>
                                      </p:childTnLst>
                                    </p:cTn>
                                  </p:par>
                                  <p:par>
                                    <p:cTn id="74" presetID="10" presetClass="entr" presetSubtype="0" fill="hold" grpId="0" nodeType="withEffect">
                                      <p:stCondLst>
                                        <p:cond delay="6100"/>
                                      </p:stCondLst>
                                      <p:iterate type="lt">
                                        <p:tmPct val="6667"/>
                                      </p:iterate>
                                      <p:childTnLst>
                                        <p:set>
                                          <p:cBhvr>
                                            <p:cTn id="75" dur="1" fill="hold">
                                              <p:stCondLst>
                                                <p:cond delay="0"/>
                                              </p:stCondLst>
                                            </p:cTn>
                                            <p:tgtEl>
                                              <p:spTgt spid="154"/>
                                            </p:tgtEl>
                                            <p:attrNameLst>
                                              <p:attrName>style.visibility</p:attrName>
                                            </p:attrNameLst>
                                          </p:cBhvr>
                                          <p:to>
                                            <p:strVal val="visible"/>
                                          </p:to>
                                        </p:set>
                                        <p:animEffect transition="in" filter="fade">
                                          <p:cBhvr>
                                            <p:cTn id="76" dur="500"/>
                                            <p:tgtEl>
                                              <p:spTgt spid="154"/>
                                            </p:tgtEl>
                                          </p:cBhvr>
                                        </p:animEffect>
                                      </p:childTnLst>
                                    </p:cTn>
                                  </p:par>
                                  <p:par>
                                    <p:cTn id="77" presetID="23" presetClass="entr" presetSubtype="16" fill="hold" grpId="0" nodeType="withEffect">
                                      <p:stCondLst>
                                        <p:cond delay="6800"/>
                                      </p:stCondLst>
                                      <p:iterate type="lt">
                                        <p:tmPct val="8000"/>
                                      </p:iterate>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childTnLst>
                                    </p:cTn>
                                  </p:par>
                                  <p:par>
                                    <p:cTn id="81" presetID="2" presetClass="entr" presetSubtype="2" fill="hold" grpId="0" nodeType="withEffect" p14:presetBounceEnd="40000">
                                      <p:stCondLst>
                                        <p:cond delay="8000"/>
                                      </p:stCondLst>
                                      <p:childTnLst>
                                        <p:set>
                                          <p:cBhvr>
                                            <p:cTn id="82" dur="1" fill="hold">
                                              <p:stCondLst>
                                                <p:cond delay="0"/>
                                              </p:stCondLst>
                                            </p:cTn>
                                            <p:tgtEl>
                                              <p:spTgt spid="142"/>
                                            </p:tgtEl>
                                            <p:attrNameLst>
                                              <p:attrName>style.visibility</p:attrName>
                                            </p:attrNameLst>
                                          </p:cBhvr>
                                          <p:to>
                                            <p:strVal val="visible"/>
                                          </p:to>
                                        </p:set>
                                        <p:anim calcmode="lin" valueType="num" p14:bounceEnd="40000">
                                          <p:cBhvr additive="base">
                                            <p:cTn id="83" dur="500" fill="hold"/>
                                            <p:tgtEl>
                                              <p:spTgt spid="142"/>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142"/>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14:presetBounceEnd="40000">
                                      <p:stCondLst>
                                        <p:cond delay="8000"/>
                                      </p:stCondLst>
                                      <p:childTnLst>
                                        <p:set>
                                          <p:cBhvr>
                                            <p:cTn id="86" dur="1" fill="hold">
                                              <p:stCondLst>
                                                <p:cond delay="0"/>
                                              </p:stCondLst>
                                            </p:cTn>
                                            <p:tgtEl>
                                              <p:spTgt spid="138"/>
                                            </p:tgtEl>
                                            <p:attrNameLst>
                                              <p:attrName>style.visibility</p:attrName>
                                            </p:attrNameLst>
                                          </p:cBhvr>
                                          <p:to>
                                            <p:strVal val="visible"/>
                                          </p:to>
                                        </p:set>
                                        <p:anim calcmode="lin" valueType="num" p14:bounceEnd="40000">
                                          <p:cBhvr additive="base">
                                            <p:cTn id="87" dur="500" fill="hold"/>
                                            <p:tgtEl>
                                              <p:spTgt spid="138"/>
                                            </p:tgtEl>
                                            <p:attrNameLst>
                                              <p:attrName>ppt_x</p:attrName>
                                            </p:attrNameLst>
                                          </p:cBhvr>
                                          <p:tavLst>
                                            <p:tav tm="0">
                                              <p:val>
                                                <p:strVal val="0-#ppt_w/2"/>
                                              </p:val>
                                            </p:tav>
                                            <p:tav tm="100000">
                                              <p:val>
                                                <p:strVal val="#ppt_x"/>
                                              </p:val>
                                            </p:tav>
                                          </p:tavLst>
                                        </p:anim>
                                        <p:anim calcmode="lin" valueType="num" p14:bounceEnd="40000">
                                          <p:cBhvr additive="base">
                                            <p:cTn id="88" dur="500" fill="hold"/>
                                            <p:tgtEl>
                                              <p:spTgt spid="138"/>
                                            </p:tgtEl>
                                            <p:attrNameLst>
                                              <p:attrName>ppt_y</p:attrName>
                                            </p:attrNameLst>
                                          </p:cBhvr>
                                          <p:tavLst>
                                            <p:tav tm="0">
                                              <p:val>
                                                <p:strVal val="#ppt_y"/>
                                              </p:val>
                                            </p:tav>
                                            <p:tav tm="100000">
                                              <p:val>
                                                <p:strVal val="#ppt_y"/>
                                              </p:val>
                                            </p:tav>
                                          </p:tavLst>
                                        </p:anim>
                                      </p:childTnLst>
                                    </p:cTn>
                                  </p:par>
                                  <p:par>
                                    <p:cTn id="89" presetID="32" presetClass="emph" presetSubtype="0" fill="hold" nodeType="withEffect">
                                      <p:stCondLst>
                                        <p:cond delay="8500"/>
                                      </p:stCondLst>
                                      <p:childTnLst>
                                        <p:animRot by="120000">
                                          <p:cBhvr>
                                            <p:cTn id="90" dur="50" fill="hold">
                                              <p:stCondLst>
                                                <p:cond delay="0"/>
                                              </p:stCondLst>
                                            </p:cTn>
                                            <p:tgtEl>
                                              <p:spTgt spid="138"/>
                                            </p:tgtEl>
                                            <p:attrNameLst>
                                              <p:attrName>r</p:attrName>
                                            </p:attrNameLst>
                                          </p:cBhvr>
                                        </p:animRot>
                                        <p:animRot by="-240000">
                                          <p:cBhvr>
                                            <p:cTn id="91" dur="100" fill="hold">
                                              <p:stCondLst>
                                                <p:cond delay="100"/>
                                              </p:stCondLst>
                                            </p:cTn>
                                            <p:tgtEl>
                                              <p:spTgt spid="138"/>
                                            </p:tgtEl>
                                            <p:attrNameLst>
                                              <p:attrName>r</p:attrName>
                                            </p:attrNameLst>
                                          </p:cBhvr>
                                        </p:animRot>
                                        <p:animRot by="240000">
                                          <p:cBhvr>
                                            <p:cTn id="92" dur="100" fill="hold">
                                              <p:stCondLst>
                                                <p:cond delay="200"/>
                                              </p:stCondLst>
                                            </p:cTn>
                                            <p:tgtEl>
                                              <p:spTgt spid="138"/>
                                            </p:tgtEl>
                                            <p:attrNameLst>
                                              <p:attrName>r</p:attrName>
                                            </p:attrNameLst>
                                          </p:cBhvr>
                                        </p:animRot>
                                        <p:animRot by="-240000">
                                          <p:cBhvr>
                                            <p:cTn id="93" dur="100" fill="hold">
                                              <p:stCondLst>
                                                <p:cond delay="300"/>
                                              </p:stCondLst>
                                            </p:cTn>
                                            <p:tgtEl>
                                              <p:spTgt spid="138"/>
                                            </p:tgtEl>
                                            <p:attrNameLst>
                                              <p:attrName>r</p:attrName>
                                            </p:attrNameLst>
                                          </p:cBhvr>
                                        </p:animRot>
                                        <p:animRot by="120000">
                                          <p:cBhvr>
                                            <p:cTn id="94" dur="100" fill="hold">
                                              <p:stCondLst>
                                                <p:cond delay="400"/>
                                              </p:stCondLst>
                                            </p:cTn>
                                            <p:tgtEl>
                                              <p:spTgt spid="138"/>
                                            </p:tgtEl>
                                            <p:attrNameLst>
                                              <p:attrName>r</p:attrName>
                                            </p:attrNameLst>
                                          </p:cBhvr>
                                        </p:animRot>
                                      </p:childTnLst>
                                    </p:cTn>
                                  </p:par>
                                  <p:par>
                                    <p:cTn id="95" presetID="55" presetClass="entr" presetSubtype="0" fill="hold" grpId="0" nodeType="withEffect">
                                      <p:stCondLst>
                                        <p:cond delay="850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1100" fill="hold"/>
                                            <p:tgtEl>
                                              <p:spTgt spid="139"/>
                                            </p:tgtEl>
                                            <p:attrNameLst>
                                              <p:attrName>ppt_w</p:attrName>
                                            </p:attrNameLst>
                                          </p:cBhvr>
                                          <p:tavLst>
                                            <p:tav tm="0">
                                              <p:val>
                                                <p:strVal val="#ppt_w*0.70"/>
                                              </p:val>
                                            </p:tav>
                                            <p:tav tm="100000">
                                              <p:val>
                                                <p:strVal val="#ppt_w"/>
                                              </p:val>
                                            </p:tav>
                                          </p:tavLst>
                                        </p:anim>
                                        <p:anim calcmode="lin" valueType="num">
                                          <p:cBhvr>
                                            <p:cTn id="98" dur="1100" fill="hold"/>
                                            <p:tgtEl>
                                              <p:spTgt spid="139"/>
                                            </p:tgtEl>
                                            <p:attrNameLst>
                                              <p:attrName>ppt_h</p:attrName>
                                            </p:attrNameLst>
                                          </p:cBhvr>
                                          <p:tavLst>
                                            <p:tav tm="0">
                                              <p:val>
                                                <p:strVal val="#ppt_h"/>
                                              </p:val>
                                            </p:tav>
                                            <p:tav tm="100000">
                                              <p:val>
                                                <p:strVal val="#ppt_h"/>
                                              </p:val>
                                            </p:tav>
                                          </p:tavLst>
                                        </p:anim>
                                        <p:animEffect transition="in" filter="fade">
                                          <p:cBhvr>
                                            <p:cTn id="99" dur="1100"/>
                                            <p:tgtEl>
                                              <p:spTgt spid="139"/>
                                            </p:tgtEl>
                                          </p:cBhvr>
                                        </p:animEffect>
                                      </p:childTnLst>
                                    </p:cTn>
                                  </p:par>
                                  <p:par>
                                    <p:cTn id="100" presetID="1" presetClass="entr" presetSubtype="0" fill="hold" grpId="0" nodeType="withEffect">
                                      <p:stCondLst>
                                        <p:cond delay="9000"/>
                                      </p:stCondLst>
                                      <p:childTnLst>
                                        <p:set>
                                          <p:cBhvr>
                                            <p:cTn id="101" dur="1" fill="hold">
                                              <p:stCondLst>
                                                <p:cond delay="0"/>
                                              </p:stCondLst>
                                            </p:cTn>
                                            <p:tgtEl>
                                              <p:spTgt spid="140"/>
                                            </p:tgtEl>
                                            <p:attrNameLst>
                                              <p:attrName>style.visibility</p:attrName>
                                            </p:attrNameLst>
                                          </p:cBhvr>
                                          <p:to>
                                            <p:strVal val="visible"/>
                                          </p:to>
                                        </p:set>
                                      </p:childTnLst>
                                    </p:cTn>
                                  </p:par>
                                  <p:par>
                                    <p:cTn id="102" presetID="42" presetClass="path" presetSubtype="0" decel="83333" fill="hold" grpId="1" nodeType="withEffect">
                                      <p:stCondLst>
                                        <p:cond delay="9000"/>
                                      </p:stCondLst>
                                      <p:childTnLst>
                                        <p:animMotion origin="layout" path="M -2.08333E-6 0 L 0.50847 -0.92662 " pathEditMode="relative" rAng="0" ptsTypes="AA">
                                          <p:cBhvr>
                                            <p:cTn id="103" dur="600" spd="-100000" fill="hold"/>
                                            <p:tgtEl>
                                              <p:spTgt spid="140"/>
                                            </p:tgtEl>
                                            <p:attrNameLst>
                                              <p:attrName>ppt_x</p:attrName>
                                              <p:attrName>ppt_y</p:attrName>
                                            </p:attrNameLst>
                                          </p:cBhvr>
                                          <p:rCtr x="25417" y="-46343"/>
                                        </p:animMotion>
                                      </p:childTnLst>
                                    </p:cTn>
                                  </p:par>
                                  <p:par>
                                    <p:cTn id="104" presetID="2" presetClass="entr" presetSubtype="4" fill="hold" grpId="0" nodeType="withEffect" p14:presetBounceEnd="60000">
                                      <p:stCondLst>
                                        <p:cond delay="9100"/>
                                      </p:stCondLst>
                                      <p:childTnLst>
                                        <p:set>
                                          <p:cBhvr>
                                            <p:cTn id="105" dur="1" fill="hold">
                                              <p:stCondLst>
                                                <p:cond delay="0"/>
                                              </p:stCondLst>
                                            </p:cTn>
                                            <p:tgtEl>
                                              <p:spTgt spid="141"/>
                                            </p:tgtEl>
                                            <p:attrNameLst>
                                              <p:attrName>style.visibility</p:attrName>
                                            </p:attrNameLst>
                                          </p:cBhvr>
                                          <p:to>
                                            <p:strVal val="visible"/>
                                          </p:to>
                                        </p:set>
                                        <p:anim calcmode="lin" valueType="num" p14:bounceEnd="60000">
                                          <p:cBhvr additive="base">
                                            <p:cTn id="106" dur="500" fill="hold"/>
                                            <p:tgtEl>
                                              <p:spTgt spid="141"/>
                                            </p:tgtEl>
                                            <p:attrNameLst>
                                              <p:attrName>ppt_x</p:attrName>
                                            </p:attrNameLst>
                                          </p:cBhvr>
                                          <p:tavLst>
                                            <p:tav tm="0">
                                              <p:val>
                                                <p:strVal val="#ppt_x"/>
                                              </p:val>
                                            </p:tav>
                                            <p:tav tm="100000">
                                              <p:val>
                                                <p:strVal val="#ppt_x"/>
                                              </p:val>
                                            </p:tav>
                                          </p:tavLst>
                                        </p:anim>
                                        <p:anim calcmode="lin" valueType="num" p14:bounceEnd="60000">
                                          <p:cBhvr additive="base">
                                            <p:cTn id="107" dur="500" fill="hold"/>
                                            <p:tgtEl>
                                              <p:spTgt spid="141"/>
                                            </p:tgtEl>
                                            <p:attrNameLst>
                                              <p:attrName>ppt_y</p:attrName>
                                            </p:attrNameLst>
                                          </p:cBhvr>
                                          <p:tavLst>
                                            <p:tav tm="0">
                                              <p:val>
                                                <p:strVal val="1+#ppt_h/2"/>
                                              </p:val>
                                            </p:tav>
                                            <p:tav tm="100000">
                                              <p:val>
                                                <p:strVal val="#ppt_y"/>
                                              </p:val>
                                            </p:tav>
                                          </p:tavLst>
                                        </p:anim>
                                      </p:childTnLst>
                                    </p:cTn>
                                  </p:par>
                                  <p:par>
                                    <p:cTn id="108" presetID="17" presetClass="entr" presetSubtype="10" fill="hold" nodeType="withEffect">
                                      <p:stCondLst>
                                        <p:cond delay="9600"/>
                                      </p:stCondLst>
                                      <p:childTnLst>
                                        <p:set>
                                          <p:cBhvr>
                                            <p:cTn id="109" dur="1" fill="hold">
                                              <p:stCondLst>
                                                <p:cond delay="0"/>
                                              </p:stCondLst>
                                            </p:cTn>
                                            <p:tgtEl>
                                              <p:spTgt spid="211"/>
                                            </p:tgtEl>
                                            <p:attrNameLst>
                                              <p:attrName>style.visibility</p:attrName>
                                            </p:attrNameLst>
                                          </p:cBhvr>
                                          <p:to>
                                            <p:strVal val="visible"/>
                                          </p:to>
                                        </p:set>
                                        <p:anim calcmode="lin" valueType="num">
                                          <p:cBhvr>
                                            <p:cTn id="110" dur="500" fill="hold"/>
                                            <p:tgtEl>
                                              <p:spTgt spid="211"/>
                                            </p:tgtEl>
                                            <p:attrNameLst>
                                              <p:attrName>ppt_w</p:attrName>
                                            </p:attrNameLst>
                                          </p:cBhvr>
                                          <p:tavLst>
                                            <p:tav tm="0">
                                              <p:val>
                                                <p:fltVal val="0"/>
                                              </p:val>
                                            </p:tav>
                                            <p:tav tm="100000">
                                              <p:val>
                                                <p:strVal val="#ppt_w"/>
                                              </p:val>
                                            </p:tav>
                                          </p:tavLst>
                                        </p:anim>
                                        <p:anim calcmode="lin" valueType="num">
                                          <p:cBhvr>
                                            <p:cTn id="111" dur="500" fill="hold"/>
                                            <p:tgtEl>
                                              <p:spTgt spid="211"/>
                                            </p:tgtEl>
                                            <p:attrNameLst>
                                              <p:attrName>ppt_h</p:attrName>
                                            </p:attrNameLst>
                                          </p:cBhvr>
                                          <p:tavLst>
                                            <p:tav tm="0">
                                              <p:val>
                                                <p:strVal val="#ppt_h"/>
                                              </p:val>
                                            </p:tav>
                                            <p:tav tm="100000">
                                              <p:val>
                                                <p:strVal val="#ppt_h"/>
                                              </p:val>
                                            </p:tav>
                                          </p:tavLst>
                                        </p:anim>
                                      </p:childTnLst>
                                    </p:cTn>
                                  </p:par>
                                  <p:par>
                                    <p:cTn id="112" presetID="10" presetClass="entr" presetSubtype="0" fill="hold" grpId="0" nodeType="withEffect">
                                      <p:stCondLst>
                                        <p:cond delay="10100"/>
                                      </p:stCondLst>
                                      <p:iterate type="lt">
                                        <p:tmPct val="6667"/>
                                      </p:iterate>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23" presetClass="entr" presetSubtype="16" fill="hold" grpId="0" nodeType="withEffect">
                                      <p:stCondLst>
                                        <p:cond delay="10800"/>
                                      </p:stCondLst>
                                      <p:iterate type="lt">
                                        <p:tmPct val="8000"/>
                                      </p:iterate>
                                      <p:childTnLst>
                                        <p:set>
                                          <p:cBhvr>
                                            <p:cTn id="116" dur="1" fill="hold">
                                              <p:stCondLst>
                                                <p:cond delay="0"/>
                                              </p:stCondLst>
                                            </p:cTn>
                                            <p:tgtEl>
                                              <p:spTgt spid="152"/>
                                            </p:tgtEl>
                                            <p:attrNameLst>
                                              <p:attrName>style.visibility</p:attrName>
                                            </p:attrNameLst>
                                          </p:cBhvr>
                                          <p:to>
                                            <p:strVal val="visible"/>
                                          </p:to>
                                        </p:set>
                                        <p:anim calcmode="lin" valueType="num">
                                          <p:cBhvr>
                                            <p:cTn id="117" dur="500" fill="hold"/>
                                            <p:tgtEl>
                                              <p:spTgt spid="152"/>
                                            </p:tgtEl>
                                            <p:attrNameLst>
                                              <p:attrName>ppt_w</p:attrName>
                                            </p:attrNameLst>
                                          </p:cBhvr>
                                          <p:tavLst>
                                            <p:tav tm="0">
                                              <p:val>
                                                <p:fltVal val="0"/>
                                              </p:val>
                                            </p:tav>
                                            <p:tav tm="100000">
                                              <p:val>
                                                <p:strVal val="#ppt_w"/>
                                              </p:val>
                                            </p:tav>
                                          </p:tavLst>
                                        </p:anim>
                                        <p:anim calcmode="lin" valueType="num">
                                          <p:cBhvr>
                                            <p:cTn id="118" dur="500" fill="hold"/>
                                            <p:tgtEl>
                                              <p:spTgt spid="1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1" animBg="1"/>
          <p:bldP spid="81" grpId="0" animBg="1"/>
          <p:bldP spid="81" grpId="1" animBg="1"/>
          <p:bldP spid="86" grpId="0" animBg="1"/>
          <p:bldP spid="125" grpId="0" animBg="1"/>
          <p:bldP spid="130" grpId="0" animBg="1"/>
          <p:bldP spid="131" grpId="0" animBg="1"/>
          <p:bldP spid="131" grpId="1" animBg="1"/>
          <p:bldP spid="132" grpId="0" animBg="1"/>
          <p:bldP spid="133" grpId="0" animBg="1"/>
          <p:bldP spid="139" grpId="0" animBg="1"/>
          <p:bldP spid="140" grpId="0" animBg="1"/>
          <p:bldP spid="140" grpId="1" animBg="1"/>
          <p:bldP spid="141" grpId="0" animBg="1"/>
          <p:bldP spid="142" grpId="0" animBg="1"/>
          <p:bldP spid="147" grpId="0"/>
          <p:bldP spid="148" grpId="0"/>
          <p:bldP spid="151" grpId="0"/>
          <p:bldP spid="152" grpId="0"/>
          <p:bldP spid="154" grpId="0"/>
          <p:bldP spid="1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1+#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2" presetClass="emph" presetSubtype="0" fill="hold" nodeType="withEffect">
                                      <p:stCondLst>
                                        <p:cond delay="500"/>
                                      </p:stCondLst>
                                      <p:childTnLst>
                                        <p:animRot by="120000">
                                          <p:cBhvr>
                                            <p:cTn id="14" dur="50" fill="hold">
                                              <p:stCondLst>
                                                <p:cond delay="0"/>
                                              </p:stCondLst>
                                            </p:cTn>
                                            <p:tgtEl>
                                              <p:spTgt spid="7"/>
                                            </p:tgtEl>
                                            <p:attrNameLst>
                                              <p:attrName>r</p:attrName>
                                            </p:attrNameLst>
                                          </p:cBhvr>
                                        </p:animRot>
                                        <p:animRot by="-240000">
                                          <p:cBhvr>
                                            <p:cTn id="15" dur="100" fill="hold">
                                              <p:stCondLst>
                                                <p:cond delay="100"/>
                                              </p:stCondLst>
                                            </p:cTn>
                                            <p:tgtEl>
                                              <p:spTgt spid="7"/>
                                            </p:tgtEl>
                                            <p:attrNameLst>
                                              <p:attrName>r</p:attrName>
                                            </p:attrNameLst>
                                          </p:cBhvr>
                                        </p:animRot>
                                        <p:animRot by="240000">
                                          <p:cBhvr>
                                            <p:cTn id="16" dur="100" fill="hold">
                                              <p:stCondLst>
                                                <p:cond delay="200"/>
                                              </p:stCondLst>
                                            </p:cTn>
                                            <p:tgtEl>
                                              <p:spTgt spid="7"/>
                                            </p:tgtEl>
                                            <p:attrNameLst>
                                              <p:attrName>r</p:attrName>
                                            </p:attrNameLst>
                                          </p:cBhvr>
                                        </p:animRot>
                                        <p:animRot by="-240000">
                                          <p:cBhvr>
                                            <p:cTn id="17" dur="100" fill="hold">
                                              <p:stCondLst>
                                                <p:cond delay="300"/>
                                              </p:stCondLst>
                                            </p:cTn>
                                            <p:tgtEl>
                                              <p:spTgt spid="7"/>
                                            </p:tgtEl>
                                            <p:attrNameLst>
                                              <p:attrName>r</p:attrName>
                                            </p:attrNameLst>
                                          </p:cBhvr>
                                        </p:animRot>
                                        <p:animRot by="120000">
                                          <p:cBhvr>
                                            <p:cTn id="18" dur="100" fill="hold">
                                              <p:stCondLst>
                                                <p:cond delay="400"/>
                                              </p:stCondLst>
                                            </p:cTn>
                                            <p:tgtEl>
                                              <p:spTgt spid="7"/>
                                            </p:tgtEl>
                                            <p:attrNameLst>
                                              <p:attrName>r</p:attrName>
                                            </p:attrNameLst>
                                          </p:cBhvr>
                                        </p:animRot>
                                      </p:childTnLst>
                                    </p:cTn>
                                  </p:par>
                                  <p:par>
                                    <p:cTn id="19" presetID="55" presetClass="entr" presetSubtype="0" fill="hold" grpId="1" nodeType="withEffect">
                                      <p:stCondLst>
                                        <p:cond delay="500"/>
                                      </p:stCondLst>
                                      <p:childTnLst>
                                        <p:set>
                                          <p:cBhvr>
                                            <p:cTn id="20" dur="1" fill="hold">
                                              <p:stCondLst>
                                                <p:cond delay="0"/>
                                              </p:stCondLst>
                                            </p:cTn>
                                            <p:tgtEl>
                                              <p:spTgt spid="124"/>
                                            </p:tgtEl>
                                            <p:attrNameLst>
                                              <p:attrName>style.visibility</p:attrName>
                                            </p:attrNameLst>
                                          </p:cBhvr>
                                          <p:to>
                                            <p:strVal val="visible"/>
                                          </p:to>
                                        </p:set>
                                        <p:anim calcmode="lin" valueType="num">
                                          <p:cBhvr>
                                            <p:cTn id="21" dur="1100" fill="hold"/>
                                            <p:tgtEl>
                                              <p:spTgt spid="124"/>
                                            </p:tgtEl>
                                            <p:attrNameLst>
                                              <p:attrName>ppt_w</p:attrName>
                                            </p:attrNameLst>
                                          </p:cBhvr>
                                          <p:tavLst>
                                            <p:tav tm="0">
                                              <p:val>
                                                <p:strVal val="#ppt_w*0.70"/>
                                              </p:val>
                                            </p:tav>
                                            <p:tav tm="100000">
                                              <p:val>
                                                <p:strVal val="#ppt_w"/>
                                              </p:val>
                                            </p:tav>
                                          </p:tavLst>
                                        </p:anim>
                                        <p:anim calcmode="lin" valueType="num">
                                          <p:cBhvr>
                                            <p:cTn id="22" dur="1100" fill="hold"/>
                                            <p:tgtEl>
                                              <p:spTgt spid="124"/>
                                            </p:tgtEl>
                                            <p:attrNameLst>
                                              <p:attrName>ppt_h</p:attrName>
                                            </p:attrNameLst>
                                          </p:cBhvr>
                                          <p:tavLst>
                                            <p:tav tm="0">
                                              <p:val>
                                                <p:strVal val="#ppt_h"/>
                                              </p:val>
                                            </p:tav>
                                            <p:tav tm="100000">
                                              <p:val>
                                                <p:strVal val="#ppt_h"/>
                                              </p:val>
                                            </p:tav>
                                          </p:tavLst>
                                        </p:anim>
                                        <p:animEffect transition="in" filter="fade">
                                          <p:cBhvr>
                                            <p:cTn id="23" dur="1100"/>
                                            <p:tgtEl>
                                              <p:spTgt spid="124"/>
                                            </p:tgtEl>
                                          </p:cBhvr>
                                        </p:animEffect>
                                      </p:childTnLst>
                                    </p:cTn>
                                  </p:par>
                                  <p:par>
                                    <p:cTn id="24" presetID="1" presetClass="entr" presetSubtype="0" fill="hold" grpId="1" nodeType="withEffect">
                                      <p:stCondLst>
                                        <p:cond delay="1000"/>
                                      </p:stCondLst>
                                      <p:childTnLst>
                                        <p:set>
                                          <p:cBhvr>
                                            <p:cTn id="25" dur="1" fill="hold">
                                              <p:stCondLst>
                                                <p:cond delay="0"/>
                                              </p:stCondLst>
                                            </p:cTn>
                                            <p:tgtEl>
                                              <p:spTgt spid="81"/>
                                            </p:tgtEl>
                                            <p:attrNameLst>
                                              <p:attrName>style.visibility</p:attrName>
                                            </p:attrNameLst>
                                          </p:cBhvr>
                                          <p:to>
                                            <p:strVal val="visible"/>
                                          </p:to>
                                        </p:set>
                                      </p:childTnLst>
                                    </p:cTn>
                                  </p:par>
                                  <p:par>
                                    <p:cTn id="26" presetID="42" presetClass="path" presetSubtype="0" decel="100000" fill="hold" grpId="0" nodeType="withEffect">
                                      <p:stCondLst>
                                        <p:cond delay="1000"/>
                                      </p:stCondLst>
                                      <p:childTnLst>
                                        <p:animMotion origin="layout" path="M -2.08333E-6 -3.7037E-6 L 0.19753 -0.35995 " pathEditMode="relative" rAng="0" ptsTypes="AA">
                                          <p:cBhvr>
                                            <p:cTn id="27" dur="600" spd="-100000" fill="hold"/>
                                            <p:tgtEl>
                                              <p:spTgt spid="81"/>
                                            </p:tgtEl>
                                            <p:attrNameLst>
                                              <p:attrName>ppt_x</p:attrName>
                                              <p:attrName>ppt_y</p:attrName>
                                            </p:attrNameLst>
                                          </p:cBhvr>
                                          <p:rCtr x="9870" y="-18009"/>
                                        </p:animMotion>
                                      </p:childTnLst>
                                    </p:cTn>
                                  </p:par>
                                  <p:par>
                                    <p:cTn id="28" presetID="2" presetClass="entr" presetSubtype="4" fill="hold" grpId="0" nodeType="withEffect">
                                      <p:stCondLst>
                                        <p:cond delay="11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ppt_x"/>
                                              </p:val>
                                            </p:tav>
                                            <p:tav tm="100000">
                                              <p:val>
                                                <p:strVal val="#ppt_x"/>
                                              </p:val>
                                            </p:tav>
                                          </p:tavLst>
                                        </p:anim>
                                        <p:anim calcmode="lin" valueType="num">
                                          <p:cBhvr additive="base">
                                            <p:cTn id="31" dur="500" fill="hold"/>
                                            <p:tgtEl>
                                              <p:spTgt spid="86"/>
                                            </p:tgtEl>
                                            <p:attrNameLst>
                                              <p:attrName>ppt_y</p:attrName>
                                            </p:attrNameLst>
                                          </p:cBhvr>
                                          <p:tavLst>
                                            <p:tav tm="0">
                                              <p:val>
                                                <p:strVal val="1+#ppt_h/2"/>
                                              </p:val>
                                            </p:tav>
                                            <p:tav tm="100000">
                                              <p:val>
                                                <p:strVal val="#ppt_y"/>
                                              </p:val>
                                            </p:tav>
                                          </p:tavLst>
                                        </p:anim>
                                      </p:childTnLst>
                                    </p:cTn>
                                  </p:par>
                                  <p:par>
                                    <p:cTn id="32" presetID="17" presetClass="entr" presetSubtype="10" fill="hold" nodeType="withEffect">
                                      <p:stCondLst>
                                        <p:cond delay="1600"/>
                                      </p:stCondLst>
                                      <p:childTnLst>
                                        <p:set>
                                          <p:cBhvr>
                                            <p:cTn id="33" dur="1" fill="hold">
                                              <p:stCondLst>
                                                <p:cond delay="0"/>
                                              </p:stCondLst>
                                            </p:cTn>
                                            <p:tgtEl>
                                              <p:spTgt spid="185"/>
                                            </p:tgtEl>
                                            <p:attrNameLst>
                                              <p:attrName>style.visibility</p:attrName>
                                            </p:attrNameLst>
                                          </p:cBhvr>
                                          <p:to>
                                            <p:strVal val="visible"/>
                                          </p:to>
                                        </p:set>
                                        <p:anim calcmode="lin" valueType="num">
                                          <p:cBhvr>
                                            <p:cTn id="34" dur="500" fill="hold"/>
                                            <p:tgtEl>
                                              <p:spTgt spid="185"/>
                                            </p:tgtEl>
                                            <p:attrNameLst>
                                              <p:attrName>ppt_w</p:attrName>
                                            </p:attrNameLst>
                                          </p:cBhvr>
                                          <p:tavLst>
                                            <p:tav tm="0">
                                              <p:val>
                                                <p:fltVal val="0"/>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2100"/>
                                      </p:stCondLst>
                                      <p:iterate type="lt">
                                        <p:tmPct val="6667"/>
                                      </p:iterate>
                                      <p:childTnLst>
                                        <p:set>
                                          <p:cBhvr>
                                            <p:cTn id="37" dur="1" fill="hold">
                                              <p:stCondLst>
                                                <p:cond delay="0"/>
                                              </p:stCondLst>
                                            </p:cTn>
                                            <p:tgtEl>
                                              <p:spTgt spid="147"/>
                                            </p:tgtEl>
                                            <p:attrNameLst>
                                              <p:attrName>style.visibility</p:attrName>
                                            </p:attrNameLst>
                                          </p:cBhvr>
                                          <p:to>
                                            <p:strVal val="visible"/>
                                          </p:to>
                                        </p:set>
                                        <p:animEffect transition="in" filter="fade">
                                          <p:cBhvr>
                                            <p:cTn id="38" dur="500"/>
                                            <p:tgtEl>
                                              <p:spTgt spid="147"/>
                                            </p:tgtEl>
                                          </p:cBhvr>
                                        </p:animEffect>
                                      </p:childTnLst>
                                    </p:cTn>
                                  </p:par>
                                  <p:par>
                                    <p:cTn id="39" presetID="23" presetClass="entr" presetSubtype="16" fill="hold" grpId="0" nodeType="withEffect">
                                      <p:stCondLst>
                                        <p:cond delay="2800"/>
                                      </p:stCondLst>
                                      <p:iterate type="lt">
                                        <p:tmPct val="8000"/>
                                      </p:iterate>
                                      <p:childTnLst>
                                        <p:set>
                                          <p:cBhvr>
                                            <p:cTn id="40" dur="1" fill="hold">
                                              <p:stCondLst>
                                                <p:cond delay="0"/>
                                              </p:stCondLst>
                                            </p:cTn>
                                            <p:tgtEl>
                                              <p:spTgt spid="148"/>
                                            </p:tgtEl>
                                            <p:attrNameLst>
                                              <p:attrName>style.visibility</p:attrName>
                                            </p:attrNameLst>
                                          </p:cBhvr>
                                          <p:to>
                                            <p:strVal val="visible"/>
                                          </p:to>
                                        </p:set>
                                        <p:anim calcmode="lin" valueType="num">
                                          <p:cBhvr>
                                            <p:cTn id="41" dur="500" fill="hold"/>
                                            <p:tgtEl>
                                              <p:spTgt spid="148"/>
                                            </p:tgtEl>
                                            <p:attrNameLst>
                                              <p:attrName>ppt_w</p:attrName>
                                            </p:attrNameLst>
                                          </p:cBhvr>
                                          <p:tavLst>
                                            <p:tav tm="0">
                                              <p:val>
                                                <p:fltVal val="0"/>
                                              </p:val>
                                            </p:tav>
                                            <p:tav tm="100000">
                                              <p:val>
                                                <p:strVal val="#ppt_w"/>
                                              </p:val>
                                            </p:tav>
                                          </p:tavLst>
                                        </p:anim>
                                        <p:anim calcmode="lin" valueType="num">
                                          <p:cBhvr>
                                            <p:cTn id="42" dur="500" fill="hold"/>
                                            <p:tgtEl>
                                              <p:spTgt spid="148"/>
                                            </p:tgtEl>
                                            <p:attrNameLst>
                                              <p:attrName>ppt_h</p:attrName>
                                            </p:attrNameLst>
                                          </p:cBhvr>
                                          <p:tavLst>
                                            <p:tav tm="0">
                                              <p:val>
                                                <p:fltVal val="0"/>
                                              </p:val>
                                            </p:tav>
                                            <p:tav tm="100000">
                                              <p:val>
                                                <p:strVal val="#ppt_h"/>
                                              </p:val>
                                            </p:tav>
                                          </p:tavLst>
                                        </p:anim>
                                      </p:childTnLst>
                                    </p:cTn>
                                  </p:par>
                                  <p:par>
                                    <p:cTn id="43" presetID="2" presetClass="entr" presetSubtype="8" fill="hold" grpId="0" nodeType="withEffect">
                                      <p:stCondLst>
                                        <p:cond delay="4000"/>
                                      </p:stCondLst>
                                      <p:childTnLst>
                                        <p:set>
                                          <p:cBhvr>
                                            <p:cTn id="44" dur="1" fill="hold">
                                              <p:stCondLst>
                                                <p:cond delay="0"/>
                                              </p:stCondLst>
                                            </p:cTn>
                                            <p:tgtEl>
                                              <p:spTgt spid="133"/>
                                            </p:tgtEl>
                                            <p:attrNameLst>
                                              <p:attrName>style.visibility</p:attrName>
                                            </p:attrNameLst>
                                          </p:cBhvr>
                                          <p:to>
                                            <p:strVal val="visible"/>
                                          </p:to>
                                        </p:set>
                                        <p:anim calcmode="lin" valueType="num">
                                          <p:cBhvr additive="base">
                                            <p:cTn id="45" dur="500" fill="hold"/>
                                            <p:tgtEl>
                                              <p:spTgt spid="133"/>
                                            </p:tgtEl>
                                            <p:attrNameLst>
                                              <p:attrName>ppt_x</p:attrName>
                                            </p:attrNameLst>
                                          </p:cBhvr>
                                          <p:tavLst>
                                            <p:tav tm="0">
                                              <p:val>
                                                <p:strVal val="0-#ppt_w/2"/>
                                              </p:val>
                                            </p:tav>
                                            <p:tav tm="100000">
                                              <p:val>
                                                <p:strVal val="#ppt_x"/>
                                              </p:val>
                                            </p:tav>
                                          </p:tavLst>
                                        </p:anim>
                                        <p:anim calcmode="lin" valueType="num">
                                          <p:cBhvr additive="base">
                                            <p:cTn id="46" dur="500" fill="hold"/>
                                            <p:tgtEl>
                                              <p:spTgt spid="13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00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1+#ppt_w/2"/>
                                              </p:val>
                                            </p:tav>
                                            <p:tav tm="100000">
                                              <p:val>
                                                <p:strVal val="#ppt_x"/>
                                              </p:val>
                                            </p:tav>
                                          </p:tavLst>
                                        </p:anim>
                                        <p:anim calcmode="lin" valueType="num">
                                          <p:cBhvr additive="base">
                                            <p:cTn id="50" dur="500" fill="hold"/>
                                            <p:tgtEl>
                                              <p:spTgt spid="2"/>
                                            </p:tgtEl>
                                            <p:attrNameLst>
                                              <p:attrName>ppt_y</p:attrName>
                                            </p:attrNameLst>
                                          </p:cBhvr>
                                          <p:tavLst>
                                            <p:tav tm="0">
                                              <p:val>
                                                <p:strVal val="#ppt_y"/>
                                              </p:val>
                                            </p:tav>
                                            <p:tav tm="100000">
                                              <p:val>
                                                <p:strVal val="#ppt_y"/>
                                              </p:val>
                                            </p:tav>
                                          </p:tavLst>
                                        </p:anim>
                                      </p:childTnLst>
                                    </p:cTn>
                                  </p:par>
                                  <p:par>
                                    <p:cTn id="51" presetID="32" presetClass="emph" presetSubtype="0" fill="hold" nodeType="withEffect">
                                      <p:stCondLst>
                                        <p:cond delay="4500"/>
                                      </p:stCondLst>
                                      <p:childTnLst>
                                        <p:animRot by="120000">
                                          <p:cBhvr>
                                            <p:cTn id="52" dur="50" fill="hold">
                                              <p:stCondLst>
                                                <p:cond delay="0"/>
                                              </p:stCondLst>
                                            </p:cTn>
                                            <p:tgtEl>
                                              <p:spTgt spid="2"/>
                                            </p:tgtEl>
                                            <p:attrNameLst>
                                              <p:attrName>r</p:attrName>
                                            </p:attrNameLst>
                                          </p:cBhvr>
                                        </p:animRot>
                                        <p:animRot by="-240000">
                                          <p:cBhvr>
                                            <p:cTn id="53" dur="100" fill="hold">
                                              <p:stCondLst>
                                                <p:cond delay="100"/>
                                              </p:stCondLst>
                                            </p:cTn>
                                            <p:tgtEl>
                                              <p:spTgt spid="2"/>
                                            </p:tgtEl>
                                            <p:attrNameLst>
                                              <p:attrName>r</p:attrName>
                                            </p:attrNameLst>
                                          </p:cBhvr>
                                        </p:animRot>
                                        <p:animRot by="240000">
                                          <p:cBhvr>
                                            <p:cTn id="54" dur="100" fill="hold">
                                              <p:stCondLst>
                                                <p:cond delay="200"/>
                                              </p:stCondLst>
                                            </p:cTn>
                                            <p:tgtEl>
                                              <p:spTgt spid="2"/>
                                            </p:tgtEl>
                                            <p:attrNameLst>
                                              <p:attrName>r</p:attrName>
                                            </p:attrNameLst>
                                          </p:cBhvr>
                                        </p:animRot>
                                        <p:animRot by="-240000">
                                          <p:cBhvr>
                                            <p:cTn id="55" dur="100" fill="hold">
                                              <p:stCondLst>
                                                <p:cond delay="300"/>
                                              </p:stCondLst>
                                            </p:cTn>
                                            <p:tgtEl>
                                              <p:spTgt spid="2"/>
                                            </p:tgtEl>
                                            <p:attrNameLst>
                                              <p:attrName>r</p:attrName>
                                            </p:attrNameLst>
                                          </p:cBhvr>
                                        </p:animRot>
                                        <p:animRot by="120000">
                                          <p:cBhvr>
                                            <p:cTn id="56" dur="100" fill="hold">
                                              <p:stCondLst>
                                                <p:cond delay="400"/>
                                              </p:stCondLst>
                                            </p:cTn>
                                            <p:tgtEl>
                                              <p:spTgt spid="2"/>
                                            </p:tgtEl>
                                            <p:attrNameLst>
                                              <p:attrName>r</p:attrName>
                                            </p:attrNameLst>
                                          </p:cBhvr>
                                        </p:animRot>
                                      </p:childTnLst>
                                    </p:cTn>
                                  </p:par>
                                  <p:par>
                                    <p:cTn id="57" presetID="55" presetClass="entr" presetSubtype="0" fill="hold" grpId="0" nodeType="withEffect">
                                      <p:stCondLst>
                                        <p:cond delay="4500"/>
                                      </p:stCondLst>
                                      <p:childTnLst>
                                        <p:set>
                                          <p:cBhvr>
                                            <p:cTn id="58" dur="1" fill="hold">
                                              <p:stCondLst>
                                                <p:cond delay="0"/>
                                              </p:stCondLst>
                                            </p:cTn>
                                            <p:tgtEl>
                                              <p:spTgt spid="130"/>
                                            </p:tgtEl>
                                            <p:attrNameLst>
                                              <p:attrName>style.visibility</p:attrName>
                                            </p:attrNameLst>
                                          </p:cBhvr>
                                          <p:to>
                                            <p:strVal val="visible"/>
                                          </p:to>
                                        </p:set>
                                        <p:anim calcmode="lin" valueType="num">
                                          <p:cBhvr>
                                            <p:cTn id="59" dur="1100" fill="hold"/>
                                            <p:tgtEl>
                                              <p:spTgt spid="130"/>
                                            </p:tgtEl>
                                            <p:attrNameLst>
                                              <p:attrName>ppt_w</p:attrName>
                                            </p:attrNameLst>
                                          </p:cBhvr>
                                          <p:tavLst>
                                            <p:tav tm="0">
                                              <p:val>
                                                <p:strVal val="#ppt_w*0.70"/>
                                              </p:val>
                                            </p:tav>
                                            <p:tav tm="100000">
                                              <p:val>
                                                <p:strVal val="#ppt_w"/>
                                              </p:val>
                                            </p:tav>
                                          </p:tavLst>
                                        </p:anim>
                                        <p:anim calcmode="lin" valueType="num">
                                          <p:cBhvr>
                                            <p:cTn id="60" dur="1100" fill="hold"/>
                                            <p:tgtEl>
                                              <p:spTgt spid="130"/>
                                            </p:tgtEl>
                                            <p:attrNameLst>
                                              <p:attrName>ppt_h</p:attrName>
                                            </p:attrNameLst>
                                          </p:cBhvr>
                                          <p:tavLst>
                                            <p:tav tm="0">
                                              <p:val>
                                                <p:strVal val="#ppt_h"/>
                                              </p:val>
                                            </p:tav>
                                            <p:tav tm="100000">
                                              <p:val>
                                                <p:strVal val="#ppt_h"/>
                                              </p:val>
                                            </p:tav>
                                          </p:tavLst>
                                        </p:anim>
                                        <p:animEffect transition="in" filter="fade">
                                          <p:cBhvr>
                                            <p:cTn id="61" dur="1100"/>
                                            <p:tgtEl>
                                              <p:spTgt spid="130"/>
                                            </p:tgtEl>
                                          </p:cBhvr>
                                        </p:animEffect>
                                      </p:childTnLst>
                                    </p:cTn>
                                  </p:par>
                                  <p:par>
                                    <p:cTn id="62" presetID="1" presetClass="entr" presetSubtype="0" fill="hold" grpId="0" nodeType="withEffect">
                                      <p:stCondLst>
                                        <p:cond delay="5000"/>
                                      </p:stCondLst>
                                      <p:childTnLst>
                                        <p:set>
                                          <p:cBhvr>
                                            <p:cTn id="63" dur="1" fill="hold">
                                              <p:stCondLst>
                                                <p:cond delay="0"/>
                                              </p:stCondLst>
                                            </p:cTn>
                                            <p:tgtEl>
                                              <p:spTgt spid="131"/>
                                            </p:tgtEl>
                                            <p:attrNameLst>
                                              <p:attrName>style.visibility</p:attrName>
                                            </p:attrNameLst>
                                          </p:cBhvr>
                                          <p:to>
                                            <p:strVal val="visible"/>
                                          </p:to>
                                        </p:set>
                                      </p:childTnLst>
                                    </p:cTn>
                                  </p:par>
                                  <p:par>
                                    <p:cTn id="64" presetID="42" presetClass="path" presetSubtype="0" decel="83333" fill="hold" grpId="1" nodeType="withEffect">
                                      <p:stCondLst>
                                        <p:cond delay="5000"/>
                                      </p:stCondLst>
                                      <p:childTnLst>
                                        <p:animMotion origin="layout" path="M -1.25E-6 4.81481E-6 L 0.36511 -0.66528 " pathEditMode="relative" rAng="0" ptsTypes="AA">
                                          <p:cBhvr>
                                            <p:cTn id="65" dur="600" spd="-100000" fill="hold"/>
                                            <p:tgtEl>
                                              <p:spTgt spid="131"/>
                                            </p:tgtEl>
                                            <p:attrNameLst>
                                              <p:attrName>ppt_x</p:attrName>
                                              <p:attrName>ppt_y</p:attrName>
                                            </p:attrNameLst>
                                          </p:cBhvr>
                                          <p:rCtr x="18255" y="-33264"/>
                                        </p:animMotion>
                                      </p:childTnLst>
                                    </p:cTn>
                                  </p:par>
                                  <p:par>
                                    <p:cTn id="66" presetID="2" presetClass="entr" presetSubtype="4" fill="hold" grpId="0" nodeType="withEffect">
                                      <p:stCondLst>
                                        <p:cond delay="5100"/>
                                      </p:stCondLst>
                                      <p:childTnLst>
                                        <p:set>
                                          <p:cBhvr>
                                            <p:cTn id="67" dur="1" fill="hold">
                                              <p:stCondLst>
                                                <p:cond delay="0"/>
                                              </p:stCondLst>
                                            </p:cTn>
                                            <p:tgtEl>
                                              <p:spTgt spid="132"/>
                                            </p:tgtEl>
                                            <p:attrNameLst>
                                              <p:attrName>style.visibility</p:attrName>
                                            </p:attrNameLst>
                                          </p:cBhvr>
                                          <p:to>
                                            <p:strVal val="visible"/>
                                          </p:to>
                                        </p:set>
                                        <p:anim calcmode="lin" valueType="num">
                                          <p:cBhvr additive="base">
                                            <p:cTn id="68" dur="500" fill="hold"/>
                                            <p:tgtEl>
                                              <p:spTgt spid="132"/>
                                            </p:tgtEl>
                                            <p:attrNameLst>
                                              <p:attrName>ppt_x</p:attrName>
                                            </p:attrNameLst>
                                          </p:cBhvr>
                                          <p:tavLst>
                                            <p:tav tm="0">
                                              <p:val>
                                                <p:strVal val="#ppt_x"/>
                                              </p:val>
                                            </p:tav>
                                            <p:tav tm="100000">
                                              <p:val>
                                                <p:strVal val="#ppt_x"/>
                                              </p:val>
                                            </p:tav>
                                          </p:tavLst>
                                        </p:anim>
                                        <p:anim calcmode="lin" valueType="num">
                                          <p:cBhvr additive="base">
                                            <p:cTn id="69" dur="500" fill="hold"/>
                                            <p:tgtEl>
                                              <p:spTgt spid="132"/>
                                            </p:tgtEl>
                                            <p:attrNameLst>
                                              <p:attrName>ppt_y</p:attrName>
                                            </p:attrNameLst>
                                          </p:cBhvr>
                                          <p:tavLst>
                                            <p:tav tm="0">
                                              <p:val>
                                                <p:strVal val="1+#ppt_h/2"/>
                                              </p:val>
                                            </p:tav>
                                            <p:tav tm="100000">
                                              <p:val>
                                                <p:strVal val="#ppt_y"/>
                                              </p:val>
                                            </p:tav>
                                          </p:tavLst>
                                        </p:anim>
                                      </p:childTnLst>
                                    </p:cTn>
                                  </p:par>
                                  <p:par>
                                    <p:cTn id="70" presetID="17" presetClass="entr" presetSubtype="10" fill="hold" nodeType="withEffect">
                                      <p:stCondLst>
                                        <p:cond delay="5600"/>
                                      </p:stCondLst>
                                      <p:childTnLst>
                                        <p:set>
                                          <p:cBhvr>
                                            <p:cTn id="71" dur="1" fill="hold">
                                              <p:stCondLst>
                                                <p:cond delay="0"/>
                                              </p:stCondLst>
                                            </p:cTn>
                                            <p:tgtEl>
                                              <p:spTgt spid="202"/>
                                            </p:tgtEl>
                                            <p:attrNameLst>
                                              <p:attrName>style.visibility</p:attrName>
                                            </p:attrNameLst>
                                          </p:cBhvr>
                                          <p:to>
                                            <p:strVal val="visible"/>
                                          </p:to>
                                        </p:set>
                                        <p:anim calcmode="lin" valueType="num">
                                          <p:cBhvr>
                                            <p:cTn id="72" dur="500" fill="hold"/>
                                            <p:tgtEl>
                                              <p:spTgt spid="202"/>
                                            </p:tgtEl>
                                            <p:attrNameLst>
                                              <p:attrName>ppt_w</p:attrName>
                                            </p:attrNameLst>
                                          </p:cBhvr>
                                          <p:tavLst>
                                            <p:tav tm="0">
                                              <p:val>
                                                <p:fltVal val="0"/>
                                              </p:val>
                                            </p:tav>
                                            <p:tav tm="100000">
                                              <p:val>
                                                <p:strVal val="#ppt_w"/>
                                              </p:val>
                                            </p:tav>
                                          </p:tavLst>
                                        </p:anim>
                                        <p:anim calcmode="lin" valueType="num">
                                          <p:cBhvr>
                                            <p:cTn id="73" dur="500" fill="hold"/>
                                            <p:tgtEl>
                                              <p:spTgt spid="202"/>
                                            </p:tgtEl>
                                            <p:attrNameLst>
                                              <p:attrName>ppt_h</p:attrName>
                                            </p:attrNameLst>
                                          </p:cBhvr>
                                          <p:tavLst>
                                            <p:tav tm="0">
                                              <p:val>
                                                <p:strVal val="#ppt_h"/>
                                              </p:val>
                                            </p:tav>
                                            <p:tav tm="100000">
                                              <p:val>
                                                <p:strVal val="#ppt_h"/>
                                              </p:val>
                                            </p:tav>
                                          </p:tavLst>
                                        </p:anim>
                                      </p:childTnLst>
                                    </p:cTn>
                                  </p:par>
                                  <p:par>
                                    <p:cTn id="74" presetID="10" presetClass="entr" presetSubtype="0" fill="hold" grpId="0" nodeType="withEffect">
                                      <p:stCondLst>
                                        <p:cond delay="6100"/>
                                      </p:stCondLst>
                                      <p:iterate type="lt">
                                        <p:tmPct val="6667"/>
                                      </p:iterate>
                                      <p:childTnLst>
                                        <p:set>
                                          <p:cBhvr>
                                            <p:cTn id="75" dur="1" fill="hold">
                                              <p:stCondLst>
                                                <p:cond delay="0"/>
                                              </p:stCondLst>
                                            </p:cTn>
                                            <p:tgtEl>
                                              <p:spTgt spid="154"/>
                                            </p:tgtEl>
                                            <p:attrNameLst>
                                              <p:attrName>style.visibility</p:attrName>
                                            </p:attrNameLst>
                                          </p:cBhvr>
                                          <p:to>
                                            <p:strVal val="visible"/>
                                          </p:to>
                                        </p:set>
                                        <p:animEffect transition="in" filter="fade">
                                          <p:cBhvr>
                                            <p:cTn id="76" dur="500"/>
                                            <p:tgtEl>
                                              <p:spTgt spid="154"/>
                                            </p:tgtEl>
                                          </p:cBhvr>
                                        </p:animEffect>
                                      </p:childTnLst>
                                    </p:cTn>
                                  </p:par>
                                  <p:par>
                                    <p:cTn id="77" presetID="23" presetClass="entr" presetSubtype="16" fill="hold" grpId="0" nodeType="withEffect">
                                      <p:stCondLst>
                                        <p:cond delay="6800"/>
                                      </p:stCondLst>
                                      <p:iterate type="lt">
                                        <p:tmPct val="8000"/>
                                      </p:iterate>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childTnLst>
                                    </p:cTn>
                                  </p:par>
                                  <p:par>
                                    <p:cTn id="81" presetID="2" presetClass="entr" presetSubtype="2" fill="hold" grpId="0" nodeType="withEffect">
                                      <p:stCondLst>
                                        <p:cond delay="8000"/>
                                      </p:stCondLst>
                                      <p:childTnLst>
                                        <p:set>
                                          <p:cBhvr>
                                            <p:cTn id="82" dur="1" fill="hold">
                                              <p:stCondLst>
                                                <p:cond delay="0"/>
                                              </p:stCondLst>
                                            </p:cTn>
                                            <p:tgtEl>
                                              <p:spTgt spid="142"/>
                                            </p:tgtEl>
                                            <p:attrNameLst>
                                              <p:attrName>style.visibility</p:attrName>
                                            </p:attrNameLst>
                                          </p:cBhvr>
                                          <p:to>
                                            <p:strVal val="visible"/>
                                          </p:to>
                                        </p:set>
                                        <p:anim calcmode="lin" valueType="num">
                                          <p:cBhvr additive="base">
                                            <p:cTn id="83" dur="500" fill="hold"/>
                                            <p:tgtEl>
                                              <p:spTgt spid="142"/>
                                            </p:tgtEl>
                                            <p:attrNameLst>
                                              <p:attrName>ppt_x</p:attrName>
                                            </p:attrNameLst>
                                          </p:cBhvr>
                                          <p:tavLst>
                                            <p:tav tm="0">
                                              <p:val>
                                                <p:strVal val="1+#ppt_w/2"/>
                                              </p:val>
                                            </p:tav>
                                            <p:tav tm="100000">
                                              <p:val>
                                                <p:strVal val="#ppt_x"/>
                                              </p:val>
                                            </p:tav>
                                          </p:tavLst>
                                        </p:anim>
                                        <p:anim calcmode="lin" valueType="num">
                                          <p:cBhvr additive="base">
                                            <p:cTn id="84" dur="500" fill="hold"/>
                                            <p:tgtEl>
                                              <p:spTgt spid="142"/>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8000"/>
                                      </p:stCondLst>
                                      <p:childTnLst>
                                        <p:set>
                                          <p:cBhvr>
                                            <p:cTn id="86" dur="1" fill="hold">
                                              <p:stCondLst>
                                                <p:cond delay="0"/>
                                              </p:stCondLst>
                                            </p:cTn>
                                            <p:tgtEl>
                                              <p:spTgt spid="138"/>
                                            </p:tgtEl>
                                            <p:attrNameLst>
                                              <p:attrName>style.visibility</p:attrName>
                                            </p:attrNameLst>
                                          </p:cBhvr>
                                          <p:to>
                                            <p:strVal val="visible"/>
                                          </p:to>
                                        </p:set>
                                        <p:anim calcmode="lin" valueType="num">
                                          <p:cBhvr additive="base">
                                            <p:cTn id="87" dur="500" fill="hold"/>
                                            <p:tgtEl>
                                              <p:spTgt spid="138"/>
                                            </p:tgtEl>
                                            <p:attrNameLst>
                                              <p:attrName>ppt_x</p:attrName>
                                            </p:attrNameLst>
                                          </p:cBhvr>
                                          <p:tavLst>
                                            <p:tav tm="0">
                                              <p:val>
                                                <p:strVal val="0-#ppt_w/2"/>
                                              </p:val>
                                            </p:tav>
                                            <p:tav tm="100000">
                                              <p:val>
                                                <p:strVal val="#ppt_x"/>
                                              </p:val>
                                            </p:tav>
                                          </p:tavLst>
                                        </p:anim>
                                        <p:anim calcmode="lin" valueType="num">
                                          <p:cBhvr additive="base">
                                            <p:cTn id="88" dur="500" fill="hold"/>
                                            <p:tgtEl>
                                              <p:spTgt spid="138"/>
                                            </p:tgtEl>
                                            <p:attrNameLst>
                                              <p:attrName>ppt_y</p:attrName>
                                            </p:attrNameLst>
                                          </p:cBhvr>
                                          <p:tavLst>
                                            <p:tav tm="0">
                                              <p:val>
                                                <p:strVal val="#ppt_y"/>
                                              </p:val>
                                            </p:tav>
                                            <p:tav tm="100000">
                                              <p:val>
                                                <p:strVal val="#ppt_y"/>
                                              </p:val>
                                            </p:tav>
                                          </p:tavLst>
                                        </p:anim>
                                      </p:childTnLst>
                                    </p:cTn>
                                  </p:par>
                                  <p:par>
                                    <p:cTn id="89" presetID="32" presetClass="emph" presetSubtype="0" fill="hold" nodeType="withEffect">
                                      <p:stCondLst>
                                        <p:cond delay="8500"/>
                                      </p:stCondLst>
                                      <p:childTnLst>
                                        <p:animRot by="120000">
                                          <p:cBhvr>
                                            <p:cTn id="90" dur="50" fill="hold">
                                              <p:stCondLst>
                                                <p:cond delay="0"/>
                                              </p:stCondLst>
                                            </p:cTn>
                                            <p:tgtEl>
                                              <p:spTgt spid="138"/>
                                            </p:tgtEl>
                                            <p:attrNameLst>
                                              <p:attrName>r</p:attrName>
                                            </p:attrNameLst>
                                          </p:cBhvr>
                                        </p:animRot>
                                        <p:animRot by="-240000">
                                          <p:cBhvr>
                                            <p:cTn id="91" dur="100" fill="hold">
                                              <p:stCondLst>
                                                <p:cond delay="100"/>
                                              </p:stCondLst>
                                            </p:cTn>
                                            <p:tgtEl>
                                              <p:spTgt spid="138"/>
                                            </p:tgtEl>
                                            <p:attrNameLst>
                                              <p:attrName>r</p:attrName>
                                            </p:attrNameLst>
                                          </p:cBhvr>
                                        </p:animRot>
                                        <p:animRot by="240000">
                                          <p:cBhvr>
                                            <p:cTn id="92" dur="100" fill="hold">
                                              <p:stCondLst>
                                                <p:cond delay="200"/>
                                              </p:stCondLst>
                                            </p:cTn>
                                            <p:tgtEl>
                                              <p:spTgt spid="138"/>
                                            </p:tgtEl>
                                            <p:attrNameLst>
                                              <p:attrName>r</p:attrName>
                                            </p:attrNameLst>
                                          </p:cBhvr>
                                        </p:animRot>
                                        <p:animRot by="-240000">
                                          <p:cBhvr>
                                            <p:cTn id="93" dur="100" fill="hold">
                                              <p:stCondLst>
                                                <p:cond delay="300"/>
                                              </p:stCondLst>
                                            </p:cTn>
                                            <p:tgtEl>
                                              <p:spTgt spid="138"/>
                                            </p:tgtEl>
                                            <p:attrNameLst>
                                              <p:attrName>r</p:attrName>
                                            </p:attrNameLst>
                                          </p:cBhvr>
                                        </p:animRot>
                                        <p:animRot by="120000">
                                          <p:cBhvr>
                                            <p:cTn id="94" dur="100" fill="hold">
                                              <p:stCondLst>
                                                <p:cond delay="400"/>
                                              </p:stCondLst>
                                            </p:cTn>
                                            <p:tgtEl>
                                              <p:spTgt spid="138"/>
                                            </p:tgtEl>
                                            <p:attrNameLst>
                                              <p:attrName>r</p:attrName>
                                            </p:attrNameLst>
                                          </p:cBhvr>
                                        </p:animRot>
                                      </p:childTnLst>
                                    </p:cTn>
                                  </p:par>
                                  <p:par>
                                    <p:cTn id="95" presetID="55" presetClass="entr" presetSubtype="0" fill="hold" grpId="0" nodeType="withEffect">
                                      <p:stCondLst>
                                        <p:cond delay="850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1100" fill="hold"/>
                                            <p:tgtEl>
                                              <p:spTgt spid="139"/>
                                            </p:tgtEl>
                                            <p:attrNameLst>
                                              <p:attrName>ppt_w</p:attrName>
                                            </p:attrNameLst>
                                          </p:cBhvr>
                                          <p:tavLst>
                                            <p:tav tm="0">
                                              <p:val>
                                                <p:strVal val="#ppt_w*0.70"/>
                                              </p:val>
                                            </p:tav>
                                            <p:tav tm="100000">
                                              <p:val>
                                                <p:strVal val="#ppt_w"/>
                                              </p:val>
                                            </p:tav>
                                          </p:tavLst>
                                        </p:anim>
                                        <p:anim calcmode="lin" valueType="num">
                                          <p:cBhvr>
                                            <p:cTn id="98" dur="1100" fill="hold"/>
                                            <p:tgtEl>
                                              <p:spTgt spid="139"/>
                                            </p:tgtEl>
                                            <p:attrNameLst>
                                              <p:attrName>ppt_h</p:attrName>
                                            </p:attrNameLst>
                                          </p:cBhvr>
                                          <p:tavLst>
                                            <p:tav tm="0">
                                              <p:val>
                                                <p:strVal val="#ppt_h"/>
                                              </p:val>
                                            </p:tav>
                                            <p:tav tm="100000">
                                              <p:val>
                                                <p:strVal val="#ppt_h"/>
                                              </p:val>
                                            </p:tav>
                                          </p:tavLst>
                                        </p:anim>
                                        <p:animEffect transition="in" filter="fade">
                                          <p:cBhvr>
                                            <p:cTn id="99" dur="1100"/>
                                            <p:tgtEl>
                                              <p:spTgt spid="139"/>
                                            </p:tgtEl>
                                          </p:cBhvr>
                                        </p:animEffect>
                                      </p:childTnLst>
                                    </p:cTn>
                                  </p:par>
                                  <p:par>
                                    <p:cTn id="100" presetID="1" presetClass="entr" presetSubtype="0" fill="hold" grpId="0" nodeType="withEffect">
                                      <p:stCondLst>
                                        <p:cond delay="9000"/>
                                      </p:stCondLst>
                                      <p:childTnLst>
                                        <p:set>
                                          <p:cBhvr>
                                            <p:cTn id="101" dur="1" fill="hold">
                                              <p:stCondLst>
                                                <p:cond delay="0"/>
                                              </p:stCondLst>
                                            </p:cTn>
                                            <p:tgtEl>
                                              <p:spTgt spid="140"/>
                                            </p:tgtEl>
                                            <p:attrNameLst>
                                              <p:attrName>style.visibility</p:attrName>
                                            </p:attrNameLst>
                                          </p:cBhvr>
                                          <p:to>
                                            <p:strVal val="visible"/>
                                          </p:to>
                                        </p:set>
                                      </p:childTnLst>
                                    </p:cTn>
                                  </p:par>
                                  <p:par>
                                    <p:cTn id="102" presetID="42" presetClass="path" presetSubtype="0" decel="83333" fill="hold" grpId="1" nodeType="withEffect">
                                      <p:stCondLst>
                                        <p:cond delay="9000"/>
                                      </p:stCondLst>
                                      <p:childTnLst>
                                        <p:animMotion origin="layout" path="M -2.08333E-6 0 L 0.50847 -0.92662 " pathEditMode="relative" rAng="0" ptsTypes="AA">
                                          <p:cBhvr>
                                            <p:cTn id="103" dur="600" spd="-100000" fill="hold"/>
                                            <p:tgtEl>
                                              <p:spTgt spid="140"/>
                                            </p:tgtEl>
                                            <p:attrNameLst>
                                              <p:attrName>ppt_x</p:attrName>
                                              <p:attrName>ppt_y</p:attrName>
                                            </p:attrNameLst>
                                          </p:cBhvr>
                                          <p:rCtr x="25417" y="-46343"/>
                                        </p:animMotion>
                                      </p:childTnLst>
                                    </p:cTn>
                                  </p:par>
                                  <p:par>
                                    <p:cTn id="104" presetID="2" presetClass="entr" presetSubtype="4" fill="hold" grpId="0" nodeType="withEffect">
                                      <p:stCondLst>
                                        <p:cond delay="9100"/>
                                      </p:stCondLst>
                                      <p:childTnLst>
                                        <p:set>
                                          <p:cBhvr>
                                            <p:cTn id="105" dur="1" fill="hold">
                                              <p:stCondLst>
                                                <p:cond delay="0"/>
                                              </p:stCondLst>
                                            </p:cTn>
                                            <p:tgtEl>
                                              <p:spTgt spid="141"/>
                                            </p:tgtEl>
                                            <p:attrNameLst>
                                              <p:attrName>style.visibility</p:attrName>
                                            </p:attrNameLst>
                                          </p:cBhvr>
                                          <p:to>
                                            <p:strVal val="visible"/>
                                          </p:to>
                                        </p:set>
                                        <p:anim calcmode="lin" valueType="num">
                                          <p:cBhvr additive="base">
                                            <p:cTn id="106" dur="500" fill="hold"/>
                                            <p:tgtEl>
                                              <p:spTgt spid="141"/>
                                            </p:tgtEl>
                                            <p:attrNameLst>
                                              <p:attrName>ppt_x</p:attrName>
                                            </p:attrNameLst>
                                          </p:cBhvr>
                                          <p:tavLst>
                                            <p:tav tm="0">
                                              <p:val>
                                                <p:strVal val="#ppt_x"/>
                                              </p:val>
                                            </p:tav>
                                            <p:tav tm="100000">
                                              <p:val>
                                                <p:strVal val="#ppt_x"/>
                                              </p:val>
                                            </p:tav>
                                          </p:tavLst>
                                        </p:anim>
                                        <p:anim calcmode="lin" valueType="num">
                                          <p:cBhvr additive="base">
                                            <p:cTn id="107" dur="500" fill="hold"/>
                                            <p:tgtEl>
                                              <p:spTgt spid="141"/>
                                            </p:tgtEl>
                                            <p:attrNameLst>
                                              <p:attrName>ppt_y</p:attrName>
                                            </p:attrNameLst>
                                          </p:cBhvr>
                                          <p:tavLst>
                                            <p:tav tm="0">
                                              <p:val>
                                                <p:strVal val="1+#ppt_h/2"/>
                                              </p:val>
                                            </p:tav>
                                            <p:tav tm="100000">
                                              <p:val>
                                                <p:strVal val="#ppt_y"/>
                                              </p:val>
                                            </p:tav>
                                          </p:tavLst>
                                        </p:anim>
                                      </p:childTnLst>
                                    </p:cTn>
                                  </p:par>
                                  <p:par>
                                    <p:cTn id="108" presetID="17" presetClass="entr" presetSubtype="10" fill="hold" nodeType="withEffect">
                                      <p:stCondLst>
                                        <p:cond delay="9600"/>
                                      </p:stCondLst>
                                      <p:childTnLst>
                                        <p:set>
                                          <p:cBhvr>
                                            <p:cTn id="109" dur="1" fill="hold">
                                              <p:stCondLst>
                                                <p:cond delay="0"/>
                                              </p:stCondLst>
                                            </p:cTn>
                                            <p:tgtEl>
                                              <p:spTgt spid="211"/>
                                            </p:tgtEl>
                                            <p:attrNameLst>
                                              <p:attrName>style.visibility</p:attrName>
                                            </p:attrNameLst>
                                          </p:cBhvr>
                                          <p:to>
                                            <p:strVal val="visible"/>
                                          </p:to>
                                        </p:set>
                                        <p:anim calcmode="lin" valueType="num">
                                          <p:cBhvr>
                                            <p:cTn id="110" dur="500" fill="hold"/>
                                            <p:tgtEl>
                                              <p:spTgt spid="211"/>
                                            </p:tgtEl>
                                            <p:attrNameLst>
                                              <p:attrName>ppt_w</p:attrName>
                                            </p:attrNameLst>
                                          </p:cBhvr>
                                          <p:tavLst>
                                            <p:tav tm="0">
                                              <p:val>
                                                <p:fltVal val="0"/>
                                              </p:val>
                                            </p:tav>
                                            <p:tav tm="100000">
                                              <p:val>
                                                <p:strVal val="#ppt_w"/>
                                              </p:val>
                                            </p:tav>
                                          </p:tavLst>
                                        </p:anim>
                                        <p:anim calcmode="lin" valueType="num">
                                          <p:cBhvr>
                                            <p:cTn id="111" dur="500" fill="hold"/>
                                            <p:tgtEl>
                                              <p:spTgt spid="211"/>
                                            </p:tgtEl>
                                            <p:attrNameLst>
                                              <p:attrName>ppt_h</p:attrName>
                                            </p:attrNameLst>
                                          </p:cBhvr>
                                          <p:tavLst>
                                            <p:tav tm="0">
                                              <p:val>
                                                <p:strVal val="#ppt_h"/>
                                              </p:val>
                                            </p:tav>
                                            <p:tav tm="100000">
                                              <p:val>
                                                <p:strVal val="#ppt_h"/>
                                              </p:val>
                                            </p:tav>
                                          </p:tavLst>
                                        </p:anim>
                                      </p:childTnLst>
                                    </p:cTn>
                                  </p:par>
                                  <p:par>
                                    <p:cTn id="112" presetID="10" presetClass="entr" presetSubtype="0" fill="hold" grpId="0" nodeType="withEffect">
                                      <p:stCondLst>
                                        <p:cond delay="10100"/>
                                      </p:stCondLst>
                                      <p:iterate type="lt">
                                        <p:tmPct val="6667"/>
                                      </p:iterate>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23" presetClass="entr" presetSubtype="16" fill="hold" grpId="0" nodeType="withEffect">
                                      <p:stCondLst>
                                        <p:cond delay="10800"/>
                                      </p:stCondLst>
                                      <p:iterate type="lt">
                                        <p:tmPct val="8000"/>
                                      </p:iterate>
                                      <p:childTnLst>
                                        <p:set>
                                          <p:cBhvr>
                                            <p:cTn id="116" dur="1" fill="hold">
                                              <p:stCondLst>
                                                <p:cond delay="0"/>
                                              </p:stCondLst>
                                            </p:cTn>
                                            <p:tgtEl>
                                              <p:spTgt spid="152"/>
                                            </p:tgtEl>
                                            <p:attrNameLst>
                                              <p:attrName>style.visibility</p:attrName>
                                            </p:attrNameLst>
                                          </p:cBhvr>
                                          <p:to>
                                            <p:strVal val="visible"/>
                                          </p:to>
                                        </p:set>
                                        <p:anim calcmode="lin" valueType="num">
                                          <p:cBhvr>
                                            <p:cTn id="117" dur="500" fill="hold"/>
                                            <p:tgtEl>
                                              <p:spTgt spid="152"/>
                                            </p:tgtEl>
                                            <p:attrNameLst>
                                              <p:attrName>ppt_w</p:attrName>
                                            </p:attrNameLst>
                                          </p:cBhvr>
                                          <p:tavLst>
                                            <p:tav tm="0">
                                              <p:val>
                                                <p:fltVal val="0"/>
                                              </p:val>
                                            </p:tav>
                                            <p:tav tm="100000">
                                              <p:val>
                                                <p:strVal val="#ppt_w"/>
                                              </p:val>
                                            </p:tav>
                                          </p:tavLst>
                                        </p:anim>
                                        <p:anim calcmode="lin" valueType="num">
                                          <p:cBhvr>
                                            <p:cTn id="118" dur="500" fill="hold"/>
                                            <p:tgtEl>
                                              <p:spTgt spid="1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1" animBg="1"/>
          <p:bldP spid="81" grpId="0" animBg="1"/>
          <p:bldP spid="81" grpId="1" animBg="1"/>
          <p:bldP spid="86" grpId="0" animBg="1"/>
          <p:bldP spid="125" grpId="0" animBg="1"/>
          <p:bldP spid="130" grpId="0" animBg="1"/>
          <p:bldP spid="131" grpId="0" animBg="1"/>
          <p:bldP spid="131" grpId="1" animBg="1"/>
          <p:bldP spid="132" grpId="0" animBg="1"/>
          <p:bldP spid="133" grpId="0" animBg="1"/>
          <p:bldP spid="139" grpId="0" animBg="1"/>
          <p:bldP spid="140" grpId="0" animBg="1"/>
          <p:bldP spid="140" grpId="1" animBg="1"/>
          <p:bldP spid="141" grpId="0" animBg="1"/>
          <p:bldP spid="142" grpId="0" animBg="1"/>
          <p:bldP spid="147" grpId="0"/>
          <p:bldP spid="148" grpId="0"/>
          <p:bldP spid="151" grpId="0"/>
          <p:bldP spid="152" grpId="0"/>
          <p:bldP spid="154" grpId="0"/>
          <p:bldP spid="15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315" name="组合 314"/>
          <p:cNvGrpSpPr/>
          <p:nvPr/>
        </p:nvGrpSpPr>
        <p:grpSpPr>
          <a:xfrm>
            <a:off x="632530" y="3817578"/>
            <a:ext cx="1541248" cy="1541248"/>
            <a:chOff x="2801799" y="3760428"/>
            <a:chExt cx="1541248" cy="1541248"/>
          </a:xfrm>
        </p:grpSpPr>
        <p:sp>
          <p:nvSpPr>
            <p:cNvPr id="322" name="椭圆 32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p:cNvGrpSpPr/>
          <p:nvPr/>
        </p:nvGrpSpPr>
        <p:grpSpPr>
          <a:xfrm>
            <a:off x="420390" y="3601033"/>
            <a:ext cx="1979190" cy="1974340"/>
            <a:chOff x="420390" y="3601033"/>
            <a:chExt cx="1979190" cy="1974340"/>
          </a:xfrm>
        </p:grpSpPr>
        <p:sp>
          <p:nvSpPr>
            <p:cNvPr id="318" name="圆: 空心 317"/>
            <p:cNvSpPr/>
            <p:nvPr/>
          </p:nvSpPr>
          <p:spPr>
            <a:xfrm>
              <a:off x="518577" y="369437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9" name="组合 318"/>
            <p:cNvGrpSpPr/>
            <p:nvPr/>
          </p:nvGrpSpPr>
          <p:grpSpPr>
            <a:xfrm>
              <a:off x="420390" y="3601033"/>
              <a:ext cx="1979190" cy="1974340"/>
              <a:chOff x="4460585" y="4231369"/>
              <a:chExt cx="1979190" cy="1974340"/>
            </a:xfrm>
          </p:grpSpPr>
          <p:sp>
            <p:nvSpPr>
              <p:cNvPr id="320" name="自由: 形状 31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自由: 形状 32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17" name="椭圆 316"/>
          <p:cNvSpPr/>
          <p:nvPr/>
        </p:nvSpPr>
        <p:spPr>
          <a:xfrm>
            <a:off x="1273790"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rot="20700000">
            <a:off x="1056516" y="4250202"/>
            <a:ext cx="668052" cy="655063"/>
          </a:xfrm>
          <a:custGeom>
            <a:avLst/>
            <a:gdLst/>
            <a:ahLst/>
            <a:cxnLst/>
            <a:rect l="l" t="t" r="r" b="b"/>
            <a:pathLst>
              <a:path w="668052" h="655063">
                <a:moveTo>
                  <a:pt x="411965" y="347635"/>
                </a:moveTo>
                <a:cubicBezTo>
                  <a:pt x="306809" y="358770"/>
                  <a:pt x="254231" y="392378"/>
                  <a:pt x="254231" y="448461"/>
                </a:cubicBezTo>
                <a:cubicBezTo>
                  <a:pt x="254231" y="486400"/>
                  <a:pt x="275056" y="505370"/>
                  <a:pt x="316706" y="505370"/>
                </a:cubicBezTo>
                <a:cubicBezTo>
                  <a:pt x="343098" y="505370"/>
                  <a:pt x="365573" y="497535"/>
                  <a:pt x="384130" y="481864"/>
                </a:cubicBezTo>
                <a:cubicBezTo>
                  <a:pt x="402687" y="466193"/>
                  <a:pt x="411965" y="431554"/>
                  <a:pt x="411965" y="377945"/>
                </a:cubicBezTo>
                <a:close/>
                <a:moveTo>
                  <a:pt x="485575" y="15156"/>
                </a:moveTo>
                <a:cubicBezTo>
                  <a:pt x="528050" y="25259"/>
                  <a:pt x="561659" y="41032"/>
                  <a:pt x="586401" y="62476"/>
                </a:cubicBezTo>
                <a:cubicBezTo>
                  <a:pt x="611144" y="83919"/>
                  <a:pt x="627742" y="106600"/>
                  <a:pt x="636196" y="130518"/>
                </a:cubicBezTo>
                <a:cubicBezTo>
                  <a:pt x="644650" y="154436"/>
                  <a:pt x="648876" y="200416"/>
                  <a:pt x="648877" y="268458"/>
                </a:cubicBezTo>
                <a:lnTo>
                  <a:pt x="648876" y="519597"/>
                </a:lnTo>
                <a:cubicBezTo>
                  <a:pt x="648877" y="567433"/>
                  <a:pt x="655268" y="608258"/>
                  <a:pt x="668052" y="642073"/>
                </a:cubicBezTo>
                <a:lnTo>
                  <a:pt x="432997" y="642073"/>
                </a:lnTo>
                <a:cubicBezTo>
                  <a:pt x="427223" y="615269"/>
                  <a:pt x="424337" y="585990"/>
                  <a:pt x="424337" y="554236"/>
                </a:cubicBezTo>
                <a:cubicBezTo>
                  <a:pt x="379800" y="621454"/>
                  <a:pt x="312376" y="655063"/>
                  <a:pt x="222065" y="655063"/>
                </a:cubicBezTo>
                <a:cubicBezTo>
                  <a:pt x="147837" y="655063"/>
                  <a:pt x="92269" y="636094"/>
                  <a:pt x="55362" y="598154"/>
                </a:cubicBezTo>
                <a:cubicBezTo>
                  <a:pt x="18454" y="560216"/>
                  <a:pt x="0" y="516710"/>
                  <a:pt x="0" y="467637"/>
                </a:cubicBezTo>
                <a:cubicBezTo>
                  <a:pt x="0" y="401244"/>
                  <a:pt x="30207" y="347532"/>
                  <a:pt x="90620" y="306500"/>
                </a:cubicBezTo>
                <a:cubicBezTo>
                  <a:pt x="151033" y="265469"/>
                  <a:pt x="258149" y="240829"/>
                  <a:pt x="411965" y="232582"/>
                </a:cubicBezTo>
                <a:lnTo>
                  <a:pt x="411965" y="218355"/>
                </a:lnTo>
                <a:cubicBezTo>
                  <a:pt x="411965" y="190726"/>
                  <a:pt x="405677" y="172375"/>
                  <a:pt x="393099" y="163302"/>
                </a:cubicBezTo>
                <a:cubicBezTo>
                  <a:pt x="380522" y="154230"/>
                  <a:pt x="362068" y="149694"/>
                  <a:pt x="337737" y="149694"/>
                </a:cubicBezTo>
                <a:cubicBezTo>
                  <a:pt x="280829" y="149694"/>
                  <a:pt x="249076" y="172581"/>
                  <a:pt x="242478" y="218354"/>
                </a:cubicBezTo>
                <a:lnTo>
                  <a:pt x="17320" y="197324"/>
                </a:lnTo>
                <a:cubicBezTo>
                  <a:pt x="49485" y="65775"/>
                  <a:pt x="158972" y="1"/>
                  <a:pt x="345779" y="0"/>
                </a:cubicBezTo>
                <a:cubicBezTo>
                  <a:pt x="396501" y="0"/>
                  <a:pt x="443100" y="5052"/>
                  <a:pt x="485575" y="15156"/>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grpSp>
        <p:nvGrpSpPr>
          <p:cNvPr id="325" name="组合 324"/>
          <p:cNvGrpSpPr/>
          <p:nvPr/>
        </p:nvGrpSpPr>
        <p:grpSpPr>
          <a:xfrm>
            <a:off x="2959498" y="2208930"/>
            <a:ext cx="1541248" cy="1541248"/>
            <a:chOff x="2801799" y="3760428"/>
            <a:chExt cx="1541248" cy="1541248"/>
          </a:xfrm>
        </p:grpSpPr>
        <p:sp>
          <p:nvSpPr>
            <p:cNvPr id="332" name="椭圆 33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26" name="组合 325"/>
          <p:cNvGrpSpPr/>
          <p:nvPr/>
        </p:nvGrpSpPr>
        <p:grpSpPr>
          <a:xfrm flipH="1">
            <a:off x="2747358" y="1992385"/>
            <a:ext cx="1979190" cy="1974340"/>
            <a:chOff x="7310352" y="3543883"/>
            <a:chExt cx="1979190" cy="1974340"/>
          </a:xfrm>
        </p:grpSpPr>
        <p:sp>
          <p:nvSpPr>
            <p:cNvPr id="328" name="圆: 空心 32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9" name="组合 328"/>
            <p:cNvGrpSpPr/>
            <p:nvPr/>
          </p:nvGrpSpPr>
          <p:grpSpPr>
            <a:xfrm>
              <a:off x="7310352" y="3543883"/>
              <a:ext cx="1979190" cy="1974340"/>
              <a:chOff x="4460585" y="4231369"/>
              <a:chExt cx="1979190" cy="1974340"/>
            </a:xfrm>
          </p:grpSpPr>
          <p:sp>
            <p:nvSpPr>
              <p:cNvPr id="330" name="自由: 形状 32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自由: 形状 33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27" name="椭圆 326"/>
          <p:cNvSpPr/>
          <p:nvPr/>
        </p:nvSpPr>
        <p:spPr>
          <a:xfrm>
            <a:off x="3600758" y="3796373"/>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rot="20700000">
            <a:off x="3417273" y="2466722"/>
            <a:ext cx="644546" cy="857334"/>
          </a:xfrm>
          <a:custGeom>
            <a:avLst/>
            <a:gdLst/>
            <a:ahLst/>
            <a:cxnLst/>
            <a:rect l="l" t="t" r="r" b="b"/>
            <a:pathLst>
              <a:path w="644546" h="857334">
                <a:moveTo>
                  <a:pt x="345469" y="364259"/>
                </a:moveTo>
                <a:cubicBezTo>
                  <a:pt x="335778" y="359362"/>
                  <a:pt x="325160" y="356913"/>
                  <a:pt x="313613" y="356913"/>
                </a:cubicBezTo>
                <a:cubicBezTo>
                  <a:pt x="295468" y="356913"/>
                  <a:pt x="279179" y="363924"/>
                  <a:pt x="264746" y="377945"/>
                </a:cubicBezTo>
                <a:cubicBezTo>
                  <a:pt x="250313" y="391965"/>
                  <a:pt x="243096" y="412378"/>
                  <a:pt x="243096" y="439182"/>
                </a:cubicBezTo>
                <a:lnTo>
                  <a:pt x="243096" y="609907"/>
                </a:lnTo>
                <a:cubicBezTo>
                  <a:pt x="243096" y="671764"/>
                  <a:pt x="267014" y="702692"/>
                  <a:pt x="314850" y="702692"/>
                </a:cubicBezTo>
                <a:cubicBezTo>
                  <a:pt x="340830" y="702692"/>
                  <a:pt x="360727" y="691455"/>
                  <a:pt x="374542" y="668980"/>
                </a:cubicBezTo>
                <a:cubicBezTo>
                  <a:pt x="388356" y="646506"/>
                  <a:pt x="395264" y="600216"/>
                  <a:pt x="395264" y="530112"/>
                </a:cubicBezTo>
                <a:cubicBezTo>
                  <a:pt x="395264" y="453822"/>
                  <a:pt x="387429" y="405883"/>
                  <a:pt x="371758" y="386295"/>
                </a:cubicBezTo>
                <a:cubicBezTo>
                  <a:pt x="363923" y="376501"/>
                  <a:pt x="355160" y="369156"/>
                  <a:pt x="345469" y="364259"/>
                </a:cubicBezTo>
                <a:close/>
                <a:moveTo>
                  <a:pt x="243096" y="0"/>
                </a:moveTo>
                <a:lnTo>
                  <a:pt x="243097" y="290108"/>
                </a:lnTo>
                <a:cubicBezTo>
                  <a:pt x="276911" y="231550"/>
                  <a:pt x="330727" y="202272"/>
                  <a:pt x="404542" y="202272"/>
                </a:cubicBezTo>
                <a:cubicBezTo>
                  <a:pt x="456502" y="202272"/>
                  <a:pt x="500626" y="215880"/>
                  <a:pt x="536916" y="243097"/>
                </a:cubicBezTo>
                <a:cubicBezTo>
                  <a:pt x="573205" y="270314"/>
                  <a:pt x="600216" y="309181"/>
                  <a:pt x="617948" y="359697"/>
                </a:cubicBezTo>
                <a:cubicBezTo>
                  <a:pt x="635680" y="410213"/>
                  <a:pt x="644546" y="463307"/>
                  <a:pt x="644546" y="518978"/>
                </a:cubicBezTo>
                <a:cubicBezTo>
                  <a:pt x="644546" y="620423"/>
                  <a:pt x="621866" y="702177"/>
                  <a:pt x="576504" y="764239"/>
                </a:cubicBezTo>
                <a:cubicBezTo>
                  <a:pt x="531142" y="826303"/>
                  <a:pt x="463512" y="857334"/>
                  <a:pt x="373614" y="857334"/>
                </a:cubicBezTo>
                <a:cubicBezTo>
                  <a:pt x="284953" y="857334"/>
                  <a:pt x="217529" y="824137"/>
                  <a:pt x="171343" y="757744"/>
                </a:cubicBezTo>
                <a:cubicBezTo>
                  <a:pt x="158147" y="782487"/>
                  <a:pt x="147425" y="811354"/>
                  <a:pt x="139177" y="844344"/>
                </a:cubicBezTo>
                <a:lnTo>
                  <a:pt x="0" y="844344"/>
                </a:lnTo>
                <a:lnTo>
                  <a:pt x="0" y="0"/>
                </a:ln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143" name="椭圆 142"/>
          <p:cNvSpPr/>
          <p:nvPr/>
        </p:nvSpPr>
        <p:spPr>
          <a:xfrm>
            <a:off x="5286466" y="381757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577738" y="410885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2" name="组合 301"/>
          <p:cNvGrpSpPr/>
          <p:nvPr/>
        </p:nvGrpSpPr>
        <p:grpSpPr>
          <a:xfrm>
            <a:off x="5074326" y="3601033"/>
            <a:ext cx="1979190" cy="1974340"/>
            <a:chOff x="7310352" y="3543883"/>
            <a:chExt cx="1979190" cy="1974340"/>
          </a:xfrm>
        </p:grpSpPr>
        <p:sp>
          <p:nvSpPr>
            <p:cNvPr id="97" name="圆: 空心 96"/>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1" name="组合 300"/>
            <p:cNvGrpSpPr/>
            <p:nvPr/>
          </p:nvGrpSpPr>
          <p:grpSpPr>
            <a:xfrm>
              <a:off x="7310352" y="3543883"/>
              <a:ext cx="1979190" cy="1974340"/>
              <a:chOff x="4460585" y="4231369"/>
              <a:chExt cx="1979190" cy="1974340"/>
            </a:xfrm>
          </p:grpSpPr>
          <p:sp>
            <p:nvSpPr>
              <p:cNvPr id="296" name="自由: 形状 295"/>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自由: 形状 296"/>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38" name="椭圆 137"/>
          <p:cNvSpPr/>
          <p:nvPr/>
        </p:nvSpPr>
        <p:spPr>
          <a:xfrm>
            <a:off x="5927726"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rot="20700000">
            <a:off x="5734691" y="4273984"/>
            <a:ext cx="622897" cy="655062"/>
          </a:xfrm>
          <a:custGeom>
            <a:avLst/>
            <a:gdLst/>
            <a:ahLst/>
            <a:cxnLst/>
            <a:rect l="l" t="t" r="r" b="b"/>
            <a:pathLst>
              <a:path w="622897" h="655062">
                <a:moveTo>
                  <a:pt x="436708" y="17706"/>
                </a:moveTo>
                <a:cubicBezTo>
                  <a:pt x="471142" y="29511"/>
                  <a:pt x="501658" y="47217"/>
                  <a:pt x="528256" y="70825"/>
                </a:cubicBezTo>
                <a:cubicBezTo>
                  <a:pt x="581453" y="118042"/>
                  <a:pt x="611969" y="177734"/>
                  <a:pt x="619804" y="249901"/>
                </a:cubicBezTo>
                <a:lnTo>
                  <a:pt x="403925" y="267839"/>
                </a:lnTo>
                <a:cubicBezTo>
                  <a:pt x="394852" y="201446"/>
                  <a:pt x="369697" y="168250"/>
                  <a:pt x="328459" y="168250"/>
                </a:cubicBezTo>
                <a:cubicBezTo>
                  <a:pt x="302067" y="168250"/>
                  <a:pt x="282788" y="180312"/>
                  <a:pt x="270623" y="204436"/>
                </a:cubicBezTo>
                <a:cubicBezTo>
                  <a:pt x="258458" y="228560"/>
                  <a:pt x="252375" y="270519"/>
                  <a:pt x="252375" y="330314"/>
                </a:cubicBezTo>
                <a:cubicBezTo>
                  <a:pt x="252375" y="381862"/>
                  <a:pt x="258458" y="420006"/>
                  <a:pt x="270623" y="444749"/>
                </a:cubicBezTo>
                <a:cubicBezTo>
                  <a:pt x="282788" y="469492"/>
                  <a:pt x="303922" y="481863"/>
                  <a:pt x="334026" y="481863"/>
                </a:cubicBezTo>
                <a:cubicBezTo>
                  <a:pt x="378151" y="481863"/>
                  <a:pt x="404337" y="450728"/>
                  <a:pt x="412584" y="388460"/>
                </a:cubicBezTo>
                <a:lnTo>
                  <a:pt x="622897" y="406398"/>
                </a:lnTo>
                <a:cubicBezTo>
                  <a:pt x="613000" y="479801"/>
                  <a:pt x="582175" y="539596"/>
                  <a:pt x="530421" y="585782"/>
                </a:cubicBezTo>
                <a:cubicBezTo>
                  <a:pt x="478668" y="631969"/>
                  <a:pt x="409904" y="655062"/>
                  <a:pt x="324129" y="655062"/>
                </a:cubicBezTo>
                <a:cubicBezTo>
                  <a:pt x="228045" y="655062"/>
                  <a:pt x="150003" y="624855"/>
                  <a:pt x="90001" y="564442"/>
                </a:cubicBezTo>
                <a:cubicBezTo>
                  <a:pt x="30000" y="504029"/>
                  <a:pt x="0" y="426604"/>
                  <a:pt x="0" y="332170"/>
                </a:cubicBezTo>
                <a:cubicBezTo>
                  <a:pt x="0" y="235674"/>
                  <a:pt x="29794" y="156188"/>
                  <a:pt x="89383" y="93712"/>
                </a:cubicBezTo>
                <a:cubicBezTo>
                  <a:pt x="148972" y="31237"/>
                  <a:pt x="226396" y="0"/>
                  <a:pt x="321655" y="0"/>
                </a:cubicBezTo>
                <a:cubicBezTo>
                  <a:pt x="363924" y="0"/>
                  <a:pt x="402275" y="5902"/>
                  <a:pt x="436708" y="17706"/>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342" name="椭圆 341"/>
          <p:cNvSpPr/>
          <p:nvPr/>
        </p:nvSpPr>
        <p:spPr>
          <a:xfrm>
            <a:off x="7613434" y="2208930"/>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p:nvPr/>
        </p:nvSpPr>
        <p:spPr>
          <a:xfrm>
            <a:off x="7904706" y="2500202"/>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6" name="组合 335"/>
          <p:cNvGrpSpPr/>
          <p:nvPr/>
        </p:nvGrpSpPr>
        <p:grpSpPr>
          <a:xfrm flipH="1">
            <a:off x="7401294" y="1992385"/>
            <a:ext cx="1979190" cy="1974340"/>
            <a:chOff x="7310352" y="3543883"/>
            <a:chExt cx="1979190" cy="1974340"/>
          </a:xfrm>
        </p:grpSpPr>
        <p:sp>
          <p:nvSpPr>
            <p:cNvPr id="338" name="圆: 空心 33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9" name="组合 338"/>
            <p:cNvGrpSpPr/>
            <p:nvPr/>
          </p:nvGrpSpPr>
          <p:grpSpPr>
            <a:xfrm>
              <a:off x="7310352" y="3543883"/>
              <a:ext cx="1979190" cy="1974340"/>
              <a:chOff x="4460585" y="4231369"/>
              <a:chExt cx="1979190" cy="1974340"/>
            </a:xfrm>
          </p:grpSpPr>
          <p:sp>
            <p:nvSpPr>
              <p:cNvPr id="340" name="自由: 形状 33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自由: 形状 34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37" name="椭圆 336"/>
          <p:cNvSpPr/>
          <p:nvPr/>
        </p:nvSpPr>
        <p:spPr>
          <a:xfrm>
            <a:off x="8254694" y="3796373"/>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rot="20700000">
            <a:off x="8036301" y="2474968"/>
            <a:ext cx="645166" cy="857334"/>
          </a:xfrm>
          <a:custGeom>
            <a:avLst/>
            <a:gdLst/>
            <a:ahLst/>
            <a:cxnLst/>
            <a:rect l="l" t="t" r="r" b="b"/>
            <a:pathLst>
              <a:path w="645166" h="857334">
                <a:moveTo>
                  <a:pt x="362751" y="360354"/>
                </a:moveTo>
                <a:cubicBezTo>
                  <a:pt x="354014" y="356823"/>
                  <a:pt x="343820" y="355058"/>
                  <a:pt x="332171" y="355058"/>
                </a:cubicBezTo>
                <a:cubicBezTo>
                  <a:pt x="299593" y="355058"/>
                  <a:pt x="278252" y="372996"/>
                  <a:pt x="268149" y="408873"/>
                </a:cubicBezTo>
                <a:cubicBezTo>
                  <a:pt x="258046" y="444750"/>
                  <a:pt x="252994" y="488668"/>
                  <a:pt x="252994" y="540628"/>
                </a:cubicBezTo>
                <a:cubicBezTo>
                  <a:pt x="252994" y="642485"/>
                  <a:pt x="278974" y="693414"/>
                  <a:pt x="330933" y="693414"/>
                </a:cubicBezTo>
                <a:cubicBezTo>
                  <a:pt x="350728" y="693414"/>
                  <a:pt x="367533" y="685372"/>
                  <a:pt x="381347" y="669290"/>
                </a:cubicBezTo>
                <a:cubicBezTo>
                  <a:pt x="395161" y="653207"/>
                  <a:pt x="402069" y="628671"/>
                  <a:pt x="402068" y="595680"/>
                </a:cubicBezTo>
                <a:lnTo>
                  <a:pt x="402069" y="439801"/>
                </a:lnTo>
                <a:cubicBezTo>
                  <a:pt x="402069" y="397429"/>
                  <a:pt x="388963" y="370947"/>
                  <a:pt x="362751" y="360354"/>
                </a:cubicBezTo>
                <a:close/>
                <a:moveTo>
                  <a:pt x="645165" y="0"/>
                </a:moveTo>
                <a:lnTo>
                  <a:pt x="645166" y="844344"/>
                </a:lnTo>
                <a:lnTo>
                  <a:pt x="413822" y="844344"/>
                </a:lnTo>
                <a:lnTo>
                  <a:pt x="413822" y="760838"/>
                </a:lnTo>
                <a:cubicBezTo>
                  <a:pt x="379595" y="825169"/>
                  <a:pt x="323099" y="857334"/>
                  <a:pt x="244335" y="857334"/>
                </a:cubicBezTo>
                <a:cubicBezTo>
                  <a:pt x="171756" y="857334"/>
                  <a:pt x="112889" y="828983"/>
                  <a:pt x="67734" y="772281"/>
                </a:cubicBezTo>
                <a:cubicBezTo>
                  <a:pt x="22578" y="715579"/>
                  <a:pt x="0" y="633207"/>
                  <a:pt x="0" y="525164"/>
                </a:cubicBezTo>
                <a:cubicBezTo>
                  <a:pt x="0" y="424131"/>
                  <a:pt x="22681" y="343923"/>
                  <a:pt x="68043" y="284541"/>
                </a:cubicBezTo>
                <a:cubicBezTo>
                  <a:pt x="113404" y="225159"/>
                  <a:pt x="173405" y="195467"/>
                  <a:pt x="248046" y="195467"/>
                </a:cubicBezTo>
                <a:cubicBezTo>
                  <a:pt x="310315" y="195467"/>
                  <a:pt x="361656" y="219179"/>
                  <a:pt x="402069" y="266603"/>
                </a:cubicBezTo>
                <a:lnTo>
                  <a:pt x="402069" y="0"/>
                </a:ln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grpSp>
        <p:nvGrpSpPr>
          <p:cNvPr id="305" name="组合 304"/>
          <p:cNvGrpSpPr/>
          <p:nvPr/>
        </p:nvGrpSpPr>
        <p:grpSpPr>
          <a:xfrm>
            <a:off x="9940403" y="3817578"/>
            <a:ext cx="1541248" cy="1541248"/>
            <a:chOff x="2801799" y="3760428"/>
            <a:chExt cx="1541248" cy="1541248"/>
          </a:xfrm>
        </p:grpSpPr>
        <p:sp>
          <p:nvSpPr>
            <p:cNvPr id="312" name="椭圆 31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6" name="组合 305"/>
          <p:cNvGrpSpPr/>
          <p:nvPr/>
        </p:nvGrpSpPr>
        <p:grpSpPr>
          <a:xfrm>
            <a:off x="9728263" y="3601033"/>
            <a:ext cx="1979190" cy="1974340"/>
            <a:chOff x="7310352" y="3543883"/>
            <a:chExt cx="1979190" cy="1974340"/>
          </a:xfrm>
        </p:grpSpPr>
        <p:sp>
          <p:nvSpPr>
            <p:cNvPr id="308" name="圆: 空心 30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9" name="组合 308"/>
            <p:cNvGrpSpPr/>
            <p:nvPr/>
          </p:nvGrpSpPr>
          <p:grpSpPr>
            <a:xfrm>
              <a:off x="7310352" y="3543883"/>
              <a:ext cx="1979190" cy="1974340"/>
              <a:chOff x="4460585" y="4231369"/>
              <a:chExt cx="1979190" cy="1974340"/>
            </a:xfrm>
          </p:grpSpPr>
          <p:sp>
            <p:nvSpPr>
              <p:cNvPr id="310" name="自由: 形状 30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自由: 形状 31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07" name="椭圆 306"/>
          <p:cNvSpPr/>
          <p:nvPr/>
        </p:nvSpPr>
        <p:spPr>
          <a:xfrm>
            <a:off x="10581663"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rot="20700000">
            <a:off x="10366788" y="4258047"/>
            <a:ext cx="679805" cy="655063"/>
          </a:xfrm>
          <a:custGeom>
            <a:avLst/>
            <a:gdLst/>
            <a:ahLst/>
            <a:cxnLst/>
            <a:rect l="l" t="t" r="r" b="b"/>
            <a:pathLst>
              <a:path w="679805" h="655063">
                <a:moveTo>
                  <a:pt x="378827" y="150854"/>
                </a:moveTo>
                <a:cubicBezTo>
                  <a:pt x="368503" y="147194"/>
                  <a:pt x="357178" y="145364"/>
                  <a:pt x="344851" y="145364"/>
                </a:cubicBezTo>
                <a:cubicBezTo>
                  <a:pt x="286500" y="145364"/>
                  <a:pt x="257324" y="181241"/>
                  <a:pt x="257324" y="252994"/>
                </a:cubicBezTo>
                <a:lnTo>
                  <a:pt x="432379" y="252995"/>
                </a:lnTo>
                <a:cubicBezTo>
                  <a:pt x="431966" y="210520"/>
                  <a:pt x="423439" y="181962"/>
                  <a:pt x="406796" y="167323"/>
                </a:cubicBezTo>
                <a:cubicBezTo>
                  <a:pt x="398474" y="160003"/>
                  <a:pt x="389151" y="154514"/>
                  <a:pt x="378827" y="150854"/>
                </a:cubicBezTo>
                <a:close/>
                <a:moveTo>
                  <a:pt x="479158" y="22888"/>
                </a:moveTo>
                <a:cubicBezTo>
                  <a:pt x="519829" y="38146"/>
                  <a:pt x="555680" y="61033"/>
                  <a:pt x="586711" y="91549"/>
                </a:cubicBezTo>
                <a:cubicBezTo>
                  <a:pt x="648775" y="152580"/>
                  <a:pt x="679806" y="235675"/>
                  <a:pt x="679805" y="340831"/>
                </a:cubicBezTo>
                <a:cubicBezTo>
                  <a:pt x="679806" y="349491"/>
                  <a:pt x="679599" y="361450"/>
                  <a:pt x="679187" y="376708"/>
                </a:cubicBezTo>
                <a:lnTo>
                  <a:pt x="257943" y="376708"/>
                </a:lnTo>
                <a:cubicBezTo>
                  <a:pt x="258768" y="416296"/>
                  <a:pt x="265778" y="445678"/>
                  <a:pt x="278975" y="464854"/>
                </a:cubicBezTo>
                <a:cubicBezTo>
                  <a:pt x="292170" y="484029"/>
                  <a:pt x="317326" y="493617"/>
                  <a:pt x="354440" y="493617"/>
                </a:cubicBezTo>
                <a:cubicBezTo>
                  <a:pt x="408048" y="493617"/>
                  <a:pt x="439596" y="467843"/>
                  <a:pt x="449080" y="416296"/>
                </a:cubicBezTo>
                <a:lnTo>
                  <a:pt x="679187" y="431761"/>
                </a:lnTo>
                <a:cubicBezTo>
                  <a:pt x="665578" y="493617"/>
                  <a:pt x="630836" y="546298"/>
                  <a:pt x="574958" y="589804"/>
                </a:cubicBezTo>
                <a:cubicBezTo>
                  <a:pt x="519081" y="633310"/>
                  <a:pt x="443513" y="655063"/>
                  <a:pt x="348253" y="655063"/>
                </a:cubicBezTo>
                <a:cubicBezTo>
                  <a:pt x="242272" y="655063"/>
                  <a:pt x="157736" y="624444"/>
                  <a:pt x="94641" y="563206"/>
                </a:cubicBezTo>
                <a:cubicBezTo>
                  <a:pt x="31548" y="501968"/>
                  <a:pt x="0" y="425987"/>
                  <a:pt x="0" y="335264"/>
                </a:cubicBezTo>
                <a:cubicBezTo>
                  <a:pt x="1" y="241242"/>
                  <a:pt x="31136" y="161859"/>
                  <a:pt x="93404" y="97116"/>
                </a:cubicBezTo>
                <a:cubicBezTo>
                  <a:pt x="155674" y="32373"/>
                  <a:pt x="238767" y="1"/>
                  <a:pt x="342686" y="0"/>
                </a:cubicBezTo>
                <a:cubicBezTo>
                  <a:pt x="392997" y="1"/>
                  <a:pt x="438487" y="7629"/>
                  <a:pt x="479158" y="22888"/>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356" name="文本框 355"/>
          <p:cNvSpPr txBox="1"/>
          <p:nvPr/>
        </p:nvSpPr>
        <p:spPr>
          <a:xfrm>
            <a:off x="2439343" y="4211116"/>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
        <p:nvSpPr>
          <p:cNvPr id="357" name="文本框 356"/>
          <p:cNvSpPr txBox="1"/>
          <p:nvPr/>
        </p:nvSpPr>
        <p:spPr>
          <a:xfrm>
            <a:off x="2439343" y="4731384"/>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65" name="文本框 364"/>
          <p:cNvSpPr txBox="1"/>
          <p:nvPr/>
        </p:nvSpPr>
        <p:spPr>
          <a:xfrm>
            <a:off x="7041644" y="4211116"/>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小标题四在此</a:t>
            </a:r>
          </a:p>
        </p:txBody>
      </p:sp>
      <p:sp>
        <p:nvSpPr>
          <p:cNvPr id="366" name="文本框 365"/>
          <p:cNvSpPr txBox="1"/>
          <p:nvPr/>
        </p:nvSpPr>
        <p:spPr>
          <a:xfrm>
            <a:off x="7041644" y="4731384"/>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68" name="文本框 367"/>
          <p:cNvSpPr txBox="1"/>
          <p:nvPr/>
        </p:nvSpPr>
        <p:spPr>
          <a:xfrm>
            <a:off x="116404"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369" name="文本框 368"/>
          <p:cNvSpPr txBox="1"/>
          <p:nvPr/>
        </p:nvSpPr>
        <p:spPr>
          <a:xfrm>
            <a:off x="116404"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78" name="文本框 377"/>
          <p:cNvSpPr txBox="1"/>
          <p:nvPr/>
        </p:nvSpPr>
        <p:spPr>
          <a:xfrm>
            <a:off x="4703765"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小标题三在此</a:t>
            </a:r>
          </a:p>
        </p:txBody>
      </p:sp>
      <p:sp>
        <p:nvSpPr>
          <p:cNvPr id="379" name="文本框 378"/>
          <p:cNvSpPr txBox="1"/>
          <p:nvPr/>
        </p:nvSpPr>
        <p:spPr>
          <a:xfrm>
            <a:off x="4703765"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81" name="文本框 380"/>
          <p:cNvSpPr txBox="1"/>
          <p:nvPr/>
        </p:nvSpPr>
        <p:spPr>
          <a:xfrm>
            <a:off x="9364967"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小标题五在此</a:t>
            </a:r>
          </a:p>
        </p:txBody>
      </p:sp>
      <p:sp>
        <p:nvSpPr>
          <p:cNvPr id="382" name="文本框 381"/>
          <p:cNvSpPr txBox="1"/>
          <p:nvPr/>
        </p:nvSpPr>
        <p:spPr>
          <a:xfrm>
            <a:off x="9364967"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cxnSp>
        <p:nvCxnSpPr>
          <p:cNvPr id="104" name="直接连接符 103"/>
          <p:cNvCxnSpPr/>
          <p:nvPr/>
        </p:nvCxnSpPr>
        <p:spPr>
          <a:xfrm flipV="1">
            <a:off x="-265471" y="8072246"/>
            <a:ext cx="13081585" cy="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9366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6"/>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 fill="hold"/>
                                            <p:tgtEl>
                                              <p:spTgt spid="336"/>
                                            </p:tgtEl>
                                          </p:cBhvr>
                                          <p:by x="50000" y="50000"/>
                                        </p:animScale>
                                      </p:childTnLst>
                                    </p:cTn>
                                  </p:par>
                                  <p:par>
                                    <p:cTn id="17" presetID="6" presetClass="emph" presetSubtype="0" fill="hold" nodeType="withEffect">
                                      <p:stCondLst>
                                        <p:cond delay="0"/>
                                      </p:stCondLst>
                                      <p:childTnLst>
                                        <p:animScale>
                                          <p:cBhvr>
                                            <p:cTn id="18" dur="10" fill="hold"/>
                                            <p:tgtEl>
                                              <p:spTgt spid="7"/>
                                            </p:tgtEl>
                                          </p:cBhvr>
                                          <p:by x="50000" y="50000"/>
                                        </p:animScale>
                                      </p:childTnLst>
                                    </p:cTn>
                                  </p:par>
                                  <p:par>
                                    <p:cTn id="19" presetID="6" presetClass="emph" presetSubtype="0" fill="hold" nodeType="withEffect">
                                      <p:stCondLst>
                                        <p:cond delay="0"/>
                                      </p:stCondLst>
                                      <p:childTnLst>
                                        <p:animScale>
                                          <p:cBhvr>
                                            <p:cTn id="20" dur="10" fill="hold"/>
                                            <p:tgtEl>
                                              <p:spTgt spid="326"/>
                                            </p:tgtEl>
                                          </p:cBhvr>
                                          <p:by x="50000" y="50000"/>
                                        </p:animScale>
                                      </p:childTnLst>
                                    </p:cTn>
                                  </p:par>
                                  <p:par>
                                    <p:cTn id="21" presetID="6" presetClass="emph" presetSubtype="0" fill="hold" nodeType="withEffect">
                                      <p:stCondLst>
                                        <p:cond delay="0"/>
                                      </p:stCondLst>
                                      <p:childTnLst>
                                        <p:animScale>
                                          <p:cBhvr>
                                            <p:cTn id="22" dur="10" fill="hold"/>
                                            <p:tgtEl>
                                              <p:spTgt spid="302"/>
                                            </p:tgtEl>
                                          </p:cBhvr>
                                          <p:by x="50000" y="50000"/>
                                        </p:animScale>
                                      </p:childTnLst>
                                    </p:cTn>
                                  </p:par>
                                  <p:par>
                                    <p:cTn id="23" presetID="6" presetClass="emph" presetSubtype="0" fill="hold" nodeType="withEffect">
                                      <p:stCondLst>
                                        <p:cond delay="0"/>
                                      </p:stCondLst>
                                      <p:childTnLst>
                                        <p:animScale>
                                          <p:cBhvr>
                                            <p:cTn id="24" dur="10" fill="hold"/>
                                            <p:tgtEl>
                                              <p:spTgt spid="306"/>
                                            </p:tgtEl>
                                          </p:cBhvr>
                                          <p:by x="50000" y="50000"/>
                                        </p:animScale>
                                      </p:childTnLst>
                                    </p:cTn>
                                  </p:par>
                                  <p:par>
                                    <p:cTn id="25" presetID="42" presetClass="path" presetSubtype="0" accel="50000" fill="hold" nodeType="withEffect" p14:presetBounceEnd="50000">
                                      <p:stCondLst>
                                        <p:cond delay="0"/>
                                      </p:stCondLst>
                                      <p:childTnLst>
                                        <p:animMotion origin="layout" path="M 5E-6 -0.11227 L 5E-6 0.5081 " pathEditMode="relative" rAng="0" ptsTypes="AA" p14:bounceEnd="50000">
                                          <p:cBhvr>
                                            <p:cTn id="26" dur="1000" spd="-100000" fill="hold"/>
                                            <p:tgtEl>
                                              <p:spTgt spid="302"/>
                                            </p:tgtEl>
                                            <p:attrNameLst>
                                              <p:attrName>ppt_x</p:attrName>
                                              <p:attrName>ppt_y</p:attrName>
                                            </p:attrNameLst>
                                          </p:cBhvr>
                                          <p:rCtr x="0" y="31019"/>
                                        </p:animMotion>
                                      </p:childTnLst>
                                    </p:cTn>
                                  </p:par>
                                  <p:par>
                                    <p:cTn id="27" presetID="42" presetClass="path" presetSubtype="0" accel="50000" fill="hold" nodeType="withEffect" p14:presetBounceEnd="50000">
                                      <p:stCondLst>
                                        <p:cond delay="0"/>
                                      </p:stCondLst>
                                      <p:childTnLst>
                                        <p:animMotion origin="layout" path="M 5E-6 -0.11227 L 5E-6 0.5081 " pathEditMode="relative" rAng="0" ptsTypes="AA" p14:bounceEnd="50000">
                                          <p:cBhvr>
                                            <p:cTn id="28" dur="1000" spd="-100000" fill="hold"/>
                                            <p:tgtEl>
                                              <p:spTgt spid="7"/>
                                            </p:tgtEl>
                                            <p:attrNameLst>
                                              <p:attrName>ppt_x</p:attrName>
                                              <p:attrName>ppt_y</p:attrName>
                                            </p:attrNameLst>
                                          </p:cBhvr>
                                          <p:rCtr x="0" y="31019"/>
                                        </p:animMotion>
                                      </p:childTnLst>
                                    </p:cTn>
                                  </p:par>
                                  <p:par>
                                    <p:cTn id="29" presetID="42" presetClass="path" presetSubtype="0" accel="50000" fill="hold" nodeType="withEffect" p14:presetBounceEnd="50000">
                                      <p:stCondLst>
                                        <p:cond delay="0"/>
                                      </p:stCondLst>
                                      <p:childTnLst>
                                        <p:animMotion origin="layout" path="M -4.16667E-7 0.12107 L -4.16667E-7 0.74259 " pathEditMode="relative" rAng="0" ptsTypes="AA" p14:bounceEnd="50000">
                                          <p:cBhvr>
                                            <p:cTn id="30" dur="1000" spd="-100000" fill="hold"/>
                                            <p:tgtEl>
                                              <p:spTgt spid="326"/>
                                            </p:tgtEl>
                                            <p:attrNameLst>
                                              <p:attrName>ppt_x</p:attrName>
                                              <p:attrName>ppt_y</p:attrName>
                                            </p:attrNameLst>
                                          </p:cBhvr>
                                          <p:rCtr x="0" y="31065"/>
                                        </p:animMotion>
                                      </p:childTnLst>
                                    </p:cTn>
                                  </p:par>
                                  <p:par>
                                    <p:cTn id="31" presetID="42" presetClass="path" presetSubtype="0" accel="50000" fill="hold" nodeType="withEffect" p14:presetBounceEnd="50000">
                                      <p:stCondLst>
                                        <p:cond delay="0"/>
                                      </p:stCondLst>
                                      <p:childTnLst>
                                        <p:animMotion origin="layout" path="M -4.16667E-7 0.12107 L -4.16667E-7 0.74259 " pathEditMode="relative" rAng="0" ptsTypes="AA" p14:bounceEnd="50000">
                                          <p:cBhvr>
                                            <p:cTn id="32" dur="1000" spd="-100000" fill="hold"/>
                                            <p:tgtEl>
                                              <p:spTgt spid="336"/>
                                            </p:tgtEl>
                                            <p:attrNameLst>
                                              <p:attrName>ppt_x</p:attrName>
                                              <p:attrName>ppt_y</p:attrName>
                                            </p:attrNameLst>
                                          </p:cBhvr>
                                          <p:rCtr x="0" y="31065"/>
                                        </p:animMotion>
                                      </p:childTnLst>
                                    </p:cTn>
                                  </p:par>
                                  <p:par>
                                    <p:cTn id="33" presetID="42" presetClass="path" presetSubtype="0" accel="50000" fill="hold" nodeType="withEffect" p14:presetBounceEnd="50000">
                                      <p:stCondLst>
                                        <p:cond delay="0"/>
                                      </p:stCondLst>
                                      <p:childTnLst>
                                        <p:animMotion origin="layout" path="M 5E-6 -0.11227 L 5E-6 0.5081 " pathEditMode="relative" rAng="0" ptsTypes="AA" p14:bounceEnd="50000">
                                          <p:cBhvr>
                                            <p:cTn id="34" dur="1000" spd="-100000" fill="hold"/>
                                            <p:tgtEl>
                                              <p:spTgt spid="306"/>
                                            </p:tgtEl>
                                            <p:attrNameLst>
                                              <p:attrName>ppt_x</p:attrName>
                                              <p:attrName>ppt_y</p:attrName>
                                            </p:attrNameLst>
                                          </p:cBhvr>
                                          <p:rCtr x="0" y="31019"/>
                                        </p:animMotion>
                                      </p:childTnLst>
                                    </p:cTn>
                                  </p:par>
                                  <p:par>
                                    <p:cTn id="35" presetID="8" presetClass="emph" presetSubtype="0" fill="hold" nodeType="withEffect">
                                      <p:stCondLst>
                                        <p:cond delay="1000"/>
                                      </p:stCondLst>
                                      <p:childTnLst>
                                        <p:animRot by="43200000">
                                          <p:cBhvr>
                                            <p:cTn id="36" dur="2500" fill="hold"/>
                                            <p:tgtEl>
                                              <p:spTgt spid="336"/>
                                            </p:tgtEl>
                                            <p:attrNameLst>
                                              <p:attrName>r</p:attrName>
                                            </p:attrNameLst>
                                          </p:cBhvr>
                                        </p:animRot>
                                      </p:childTnLst>
                                    </p:cTn>
                                  </p:par>
                                  <p:par>
                                    <p:cTn id="37" presetID="8" presetClass="emph" presetSubtype="0" fill="hold" nodeType="withEffect">
                                      <p:stCondLst>
                                        <p:cond delay="1000"/>
                                      </p:stCondLst>
                                      <p:childTnLst>
                                        <p:animRot by="43200000">
                                          <p:cBhvr>
                                            <p:cTn id="38" dur="2500" fill="hold"/>
                                            <p:tgtEl>
                                              <p:spTgt spid="326"/>
                                            </p:tgtEl>
                                            <p:attrNameLst>
                                              <p:attrName>r</p:attrName>
                                            </p:attrNameLst>
                                          </p:cBhvr>
                                        </p:animRot>
                                      </p:childTnLst>
                                    </p:cTn>
                                  </p:par>
                                  <p:par>
                                    <p:cTn id="39" presetID="8" presetClass="emph" presetSubtype="0" fill="hold" nodeType="withEffect">
                                      <p:stCondLst>
                                        <p:cond delay="1000"/>
                                      </p:stCondLst>
                                      <p:childTnLst>
                                        <p:animRot by="-43200000">
                                          <p:cBhvr>
                                            <p:cTn id="40" dur="2500" fill="hold"/>
                                            <p:tgtEl>
                                              <p:spTgt spid="302"/>
                                            </p:tgtEl>
                                            <p:attrNameLst>
                                              <p:attrName>r</p:attrName>
                                            </p:attrNameLst>
                                          </p:cBhvr>
                                        </p:animRot>
                                      </p:childTnLst>
                                    </p:cTn>
                                  </p:par>
                                  <p:par>
                                    <p:cTn id="41" presetID="8" presetClass="emph" presetSubtype="0" fill="hold" nodeType="withEffect">
                                      <p:stCondLst>
                                        <p:cond delay="1000"/>
                                      </p:stCondLst>
                                      <p:childTnLst>
                                        <p:animRot by="-43200000">
                                          <p:cBhvr>
                                            <p:cTn id="42" dur="2500" fill="hold"/>
                                            <p:tgtEl>
                                              <p:spTgt spid="7"/>
                                            </p:tgtEl>
                                            <p:attrNameLst>
                                              <p:attrName>r</p:attrName>
                                            </p:attrNameLst>
                                          </p:cBhvr>
                                        </p:animRot>
                                      </p:childTnLst>
                                    </p:cTn>
                                  </p:par>
                                  <p:par>
                                    <p:cTn id="43" presetID="8" presetClass="emph" presetSubtype="0" fill="hold" nodeType="withEffect">
                                      <p:stCondLst>
                                        <p:cond delay="1000"/>
                                      </p:stCondLst>
                                      <p:childTnLst>
                                        <p:animRot by="-43200000">
                                          <p:cBhvr>
                                            <p:cTn id="44" dur="2500" fill="hold"/>
                                            <p:tgtEl>
                                              <p:spTgt spid="306"/>
                                            </p:tgtEl>
                                            <p:attrNameLst>
                                              <p:attrName>r</p:attrName>
                                            </p:attrNameLst>
                                          </p:cBhvr>
                                        </p:animRot>
                                      </p:childTnLst>
                                    </p:cTn>
                                  </p:par>
                                  <p:par>
                                    <p:cTn id="45" presetID="1" presetClass="entr" presetSubtype="0" fill="hold" grpId="1" nodeType="withEffect">
                                      <p:stCondLst>
                                        <p:cond delay="1000"/>
                                      </p:stCondLst>
                                      <p:childTnLst>
                                        <p:set>
                                          <p:cBhvr>
                                            <p:cTn id="46" dur="1" fill="hold">
                                              <p:stCondLst>
                                                <p:cond delay="0"/>
                                              </p:stCondLst>
                                            </p:cTn>
                                            <p:tgtEl>
                                              <p:spTgt spid="317"/>
                                            </p:tgtEl>
                                            <p:attrNameLst>
                                              <p:attrName>style.visibility</p:attrName>
                                            </p:attrNameLst>
                                          </p:cBhvr>
                                          <p:to>
                                            <p:strVal val="visible"/>
                                          </p:to>
                                        </p:set>
                                      </p:childTnLst>
                                    </p:cTn>
                                  </p:par>
                                  <p:par>
                                    <p:cTn id="47" presetID="42" presetClass="path" presetSubtype="0" accel="50000" decel="50000" fill="hold" grpId="0" nodeType="withEffect">
                                      <p:stCondLst>
                                        <p:cond delay="1000"/>
                                      </p:stCondLst>
                                      <p:childTnLst>
                                        <p:animMotion origin="layout" path="M -0.00013 -0.25162 L -0.21667 -0.25162 " pathEditMode="relative" rAng="0" ptsTypes="AA">
                                          <p:cBhvr>
                                            <p:cTn id="48" dur="1000" spd="-100000" fill="hold"/>
                                            <p:tgtEl>
                                              <p:spTgt spid="317"/>
                                            </p:tgtEl>
                                            <p:attrNameLst>
                                              <p:attrName>ppt_x</p:attrName>
                                              <p:attrName>ppt_y</p:attrName>
                                            </p:attrNameLst>
                                          </p:cBhvr>
                                          <p:rCtr x="-10833" y="0"/>
                                        </p:animMotion>
                                      </p:childTnLst>
                                    </p:cTn>
                                  </p:par>
                                  <p:par>
                                    <p:cTn id="49" presetID="1" presetClass="entr" presetSubtype="0" fill="hold" grpId="0" nodeType="withEffect">
                                      <p:stCondLst>
                                        <p:cond delay="1000"/>
                                      </p:stCondLst>
                                      <p:childTnLst>
                                        <p:set>
                                          <p:cBhvr>
                                            <p:cTn id="50" dur="1" fill="hold">
                                              <p:stCondLst>
                                                <p:cond delay="0"/>
                                              </p:stCondLst>
                                            </p:cTn>
                                            <p:tgtEl>
                                              <p:spTgt spid="327"/>
                                            </p:tgtEl>
                                            <p:attrNameLst>
                                              <p:attrName>style.visibility</p:attrName>
                                            </p:attrNameLst>
                                          </p:cBhvr>
                                          <p:to>
                                            <p:strVal val="visible"/>
                                          </p:to>
                                        </p:set>
                                      </p:childTnLst>
                                    </p:cTn>
                                  </p:par>
                                  <p:par>
                                    <p:cTn id="51" presetID="42" presetClass="path" presetSubtype="0" accel="50000" decel="50000" fill="hold" grpId="1" nodeType="withEffect">
                                      <p:stCondLst>
                                        <p:cond delay="1000"/>
                                      </p:stCondLst>
                                      <p:childTnLst>
                                        <p:animMotion origin="layout" path="M -0.40755 -0.0169 L -0.00013 -0.01806 " pathEditMode="relative" rAng="0" ptsTypes="AA">
                                          <p:cBhvr>
                                            <p:cTn id="52" dur="1000" fill="hold"/>
                                            <p:tgtEl>
                                              <p:spTgt spid="327"/>
                                            </p:tgtEl>
                                            <p:attrNameLst>
                                              <p:attrName>ppt_x</p:attrName>
                                              <p:attrName>ppt_y</p:attrName>
                                            </p:attrNameLst>
                                          </p:cBhvr>
                                          <p:rCtr x="20208" y="-255"/>
                                        </p:animMotion>
                                      </p:childTnLst>
                                    </p:cTn>
                                  </p:par>
                                  <p:par>
                                    <p:cTn id="53" presetID="1" presetClass="entr" presetSubtype="0" fill="hold" grpId="0" nodeType="withEffect">
                                      <p:stCondLst>
                                        <p:cond delay="1000"/>
                                      </p:stCondLst>
                                      <p:childTnLst>
                                        <p:set>
                                          <p:cBhvr>
                                            <p:cTn id="54" dur="1" fill="hold">
                                              <p:stCondLst>
                                                <p:cond delay="0"/>
                                              </p:stCondLst>
                                            </p:cTn>
                                            <p:tgtEl>
                                              <p:spTgt spid="138"/>
                                            </p:tgtEl>
                                            <p:attrNameLst>
                                              <p:attrName>style.visibility</p:attrName>
                                            </p:attrNameLst>
                                          </p:cBhvr>
                                          <p:to>
                                            <p:strVal val="visible"/>
                                          </p:to>
                                        </p:set>
                                      </p:childTnLst>
                                    </p:cTn>
                                  </p:par>
                                  <p:par>
                                    <p:cTn id="55" presetID="42" presetClass="path" presetSubtype="0" accel="50000" decel="50000" fill="hold" grpId="1" nodeType="withEffect">
                                      <p:stCondLst>
                                        <p:cond delay="1000"/>
                                      </p:stCondLst>
                                      <p:childTnLst>
                                        <p:animMotion origin="layout" path="M -0.00013 -0.25162 L -0.59844 -0.25162 " pathEditMode="relative" rAng="0" ptsTypes="AA">
                                          <p:cBhvr>
                                            <p:cTn id="56" dur="1000" spd="-100000" fill="hold"/>
                                            <p:tgtEl>
                                              <p:spTgt spid="138"/>
                                            </p:tgtEl>
                                            <p:attrNameLst>
                                              <p:attrName>ppt_x</p:attrName>
                                              <p:attrName>ppt_y</p:attrName>
                                            </p:attrNameLst>
                                          </p:cBhvr>
                                          <p:rCtr x="-30182" y="0"/>
                                        </p:animMotion>
                                      </p:childTnLst>
                                    </p:cTn>
                                  </p:par>
                                  <p:par>
                                    <p:cTn id="57" presetID="1" presetClass="entr" presetSubtype="0" fill="hold" grpId="0" nodeType="withEffect">
                                      <p:stCondLst>
                                        <p:cond delay="1000"/>
                                      </p:stCondLst>
                                      <p:childTnLst>
                                        <p:set>
                                          <p:cBhvr>
                                            <p:cTn id="58" dur="1" fill="hold">
                                              <p:stCondLst>
                                                <p:cond delay="0"/>
                                              </p:stCondLst>
                                            </p:cTn>
                                            <p:tgtEl>
                                              <p:spTgt spid="337"/>
                                            </p:tgtEl>
                                            <p:attrNameLst>
                                              <p:attrName>style.visibility</p:attrName>
                                            </p:attrNameLst>
                                          </p:cBhvr>
                                          <p:to>
                                            <p:strVal val="visible"/>
                                          </p:to>
                                        </p:set>
                                      </p:childTnLst>
                                    </p:cTn>
                                  </p:par>
                                  <p:par>
                                    <p:cTn id="59" presetID="42" presetClass="path" presetSubtype="0" accel="50000" decel="50000" fill="hold" grpId="1" nodeType="withEffect">
                                      <p:stCondLst>
                                        <p:cond delay="1000"/>
                                      </p:stCondLst>
                                      <p:childTnLst>
                                        <p:animMotion origin="layout" path="M -0.00039 -0.0169 L -0.78933 -0.0169 " pathEditMode="relative" rAng="0" ptsTypes="AA">
                                          <p:cBhvr>
                                            <p:cTn id="60" dur="1000" spd="-100000" fill="hold"/>
                                            <p:tgtEl>
                                              <p:spTgt spid="337"/>
                                            </p:tgtEl>
                                            <p:attrNameLst>
                                              <p:attrName>ppt_x</p:attrName>
                                              <p:attrName>ppt_y</p:attrName>
                                            </p:attrNameLst>
                                          </p:cBhvr>
                                          <p:rCtr x="-39870" y="0"/>
                                        </p:animMotion>
                                      </p:childTnLst>
                                    </p:cTn>
                                  </p:par>
                                  <p:par>
                                    <p:cTn id="61" presetID="1" presetClass="entr" presetSubtype="0" fill="hold" grpId="0" nodeType="withEffect">
                                      <p:stCondLst>
                                        <p:cond delay="1000"/>
                                      </p:stCondLst>
                                      <p:childTnLst>
                                        <p:set>
                                          <p:cBhvr>
                                            <p:cTn id="62" dur="1" fill="hold">
                                              <p:stCondLst>
                                                <p:cond delay="0"/>
                                              </p:stCondLst>
                                            </p:cTn>
                                            <p:tgtEl>
                                              <p:spTgt spid="307"/>
                                            </p:tgtEl>
                                            <p:attrNameLst>
                                              <p:attrName>style.visibility</p:attrName>
                                            </p:attrNameLst>
                                          </p:cBhvr>
                                          <p:to>
                                            <p:strVal val="visible"/>
                                          </p:to>
                                        </p:set>
                                      </p:childTnLst>
                                    </p:cTn>
                                  </p:par>
                                  <p:par>
                                    <p:cTn id="63" presetID="42" presetClass="path" presetSubtype="0" accel="50000" decel="50000" fill="hold" grpId="1" nodeType="withEffect">
                                      <p:stCondLst>
                                        <p:cond delay="1000"/>
                                      </p:stCondLst>
                                      <p:childTnLst>
                                        <p:animMotion origin="layout" path="M -0.00013 -0.25162 L -0.98021 -0.25162 " pathEditMode="relative" rAng="0" ptsTypes="AA">
                                          <p:cBhvr>
                                            <p:cTn id="64" dur="1000" spd="-100000" fill="hold"/>
                                            <p:tgtEl>
                                              <p:spTgt spid="307"/>
                                            </p:tgtEl>
                                            <p:attrNameLst>
                                              <p:attrName>ppt_x</p:attrName>
                                              <p:attrName>ppt_y</p:attrName>
                                            </p:attrNameLst>
                                          </p:cBhvr>
                                          <p:rCtr x="-48802" y="0"/>
                                        </p:animMotion>
                                      </p:childTnLst>
                                    </p:cTn>
                                  </p:par>
                                  <p:par>
                                    <p:cTn id="65" presetID="42" presetClass="path" presetSubtype="0" accel="60000" decel="40000" fill="hold" nodeType="withEffect">
                                      <p:stCondLst>
                                        <p:cond delay="3000"/>
                                      </p:stCondLst>
                                      <p:childTnLst>
                                        <p:animMotion origin="layout" path="M 5E-6 -1.48148E-6 L 5E-6 -0.11227 " pathEditMode="relative" rAng="0" ptsTypes="AA">
                                          <p:cBhvr>
                                            <p:cTn id="66" dur="500" spd="-100000" fill="hold"/>
                                            <p:tgtEl>
                                              <p:spTgt spid="7"/>
                                            </p:tgtEl>
                                            <p:attrNameLst>
                                              <p:attrName>ppt_x</p:attrName>
                                              <p:attrName>ppt_y</p:attrName>
                                            </p:attrNameLst>
                                          </p:cBhvr>
                                          <p:rCtr x="0" y="-5625"/>
                                        </p:animMotion>
                                      </p:childTnLst>
                                    </p:cTn>
                                  </p:par>
                                  <p:par>
                                    <p:cTn id="67" presetID="6" presetClass="emph" presetSubtype="0" fill="hold" nodeType="withEffect">
                                      <p:stCondLst>
                                        <p:cond delay="3000"/>
                                      </p:stCondLst>
                                      <p:childTnLst>
                                        <p:animScale>
                                          <p:cBhvr>
                                            <p:cTn id="68" dur="500" fill="hold"/>
                                            <p:tgtEl>
                                              <p:spTgt spid="7"/>
                                            </p:tgtEl>
                                          </p:cBhvr>
                                          <p:by x="200000" y="200000"/>
                                        </p:animScale>
                                      </p:childTnLst>
                                    </p:cTn>
                                  </p:par>
                                  <p:par>
                                    <p:cTn id="69" presetID="1" presetClass="path" presetSubtype="0" decel="100000" fill="hold" grpId="2" nodeType="withEffect">
                                      <p:stCondLst>
                                        <p:cond delay="3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70" dur="1000" fill="hold"/>
                                            <p:tgtEl>
                                              <p:spTgt spid="317"/>
                                            </p:tgtEl>
                                            <p:attrNameLst>
                                              <p:attrName>ppt_x</p:attrName>
                                              <p:attrName>ppt_y</p:attrName>
                                            </p:attrNameLst>
                                          </p:cBhvr>
                                          <p:rCtr x="26" y="12407"/>
                                        </p:animMotion>
                                      </p:childTnLst>
                                    </p:cTn>
                                  </p:par>
                                  <p:par>
                                    <p:cTn id="71" presetID="53" presetClass="entr" presetSubtype="16" fill="hold" nodeType="withEffect">
                                      <p:stCondLst>
                                        <p:cond delay="3500"/>
                                      </p:stCondLst>
                                      <p:childTnLst>
                                        <p:set>
                                          <p:cBhvr>
                                            <p:cTn id="72" dur="1" fill="hold">
                                              <p:stCondLst>
                                                <p:cond delay="0"/>
                                              </p:stCondLst>
                                            </p:cTn>
                                            <p:tgtEl>
                                              <p:spTgt spid="315"/>
                                            </p:tgtEl>
                                            <p:attrNameLst>
                                              <p:attrName>style.visibility</p:attrName>
                                            </p:attrNameLst>
                                          </p:cBhvr>
                                          <p:to>
                                            <p:strVal val="visible"/>
                                          </p:to>
                                        </p:set>
                                        <p:anim calcmode="lin" valueType="num">
                                          <p:cBhvr>
                                            <p:cTn id="73" dur="500" fill="hold"/>
                                            <p:tgtEl>
                                              <p:spTgt spid="315"/>
                                            </p:tgtEl>
                                            <p:attrNameLst>
                                              <p:attrName>ppt_w</p:attrName>
                                            </p:attrNameLst>
                                          </p:cBhvr>
                                          <p:tavLst>
                                            <p:tav tm="0">
                                              <p:val>
                                                <p:fltVal val="0"/>
                                              </p:val>
                                            </p:tav>
                                            <p:tav tm="100000">
                                              <p:val>
                                                <p:strVal val="#ppt_w"/>
                                              </p:val>
                                            </p:tav>
                                          </p:tavLst>
                                        </p:anim>
                                        <p:anim calcmode="lin" valueType="num">
                                          <p:cBhvr>
                                            <p:cTn id="74" dur="500" fill="hold"/>
                                            <p:tgtEl>
                                              <p:spTgt spid="315"/>
                                            </p:tgtEl>
                                            <p:attrNameLst>
                                              <p:attrName>ppt_h</p:attrName>
                                            </p:attrNameLst>
                                          </p:cBhvr>
                                          <p:tavLst>
                                            <p:tav tm="0">
                                              <p:val>
                                                <p:fltVal val="0"/>
                                              </p:val>
                                            </p:tav>
                                            <p:tav tm="100000">
                                              <p:val>
                                                <p:strVal val="#ppt_h"/>
                                              </p:val>
                                            </p:tav>
                                          </p:tavLst>
                                        </p:anim>
                                        <p:animEffect transition="in" filter="fade">
                                          <p:cBhvr>
                                            <p:cTn id="75" dur="500"/>
                                            <p:tgtEl>
                                              <p:spTgt spid="315"/>
                                            </p:tgtEl>
                                          </p:cBhvr>
                                        </p:animEffect>
                                      </p:childTnLst>
                                    </p:cTn>
                                  </p:par>
                                  <p:par>
                                    <p:cTn id="76" presetID="42" presetClass="entr" presetSubtype="0" fill="hold" grpId="0" nodeType="withEffect">
                                      <p:stCondLst>
                                        <p:cond delay="350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anim calcmode="lin" valueType="num">
                                          <p:cBhvr>
                                            <p:cTn id="79" dur="500" fill="hold"/>
                                            <p:tgtEl>
                                              <p:spTgt spid="90"/>
                                            </p:tgtEl>
                                            <p:attrNameLst>
                                              <p:attrName>ppt_x</p:attrName>
                                            </p:attrNameLst>
                                          </p:cBhvr>
                                          <p:tavLst>
                                            <p:tav tm="0">
                                              <p:val>
                                                <p:strVal val="#ppt_x"/>
                                              </p:val>
                                            </p:tav>
                                            <p:tav tm="100000">
                                              <p:val>
                                                <p:strVal val="#ppt_x"/>
                                              </p:val>
                                            </p:tav>
                                          </p:tavLst>
                                        </p:anim>
                                        <p:anim calcmode="lin" valueType="num">
                                          <p:cBhvr>
                                            <p:cTn id="80" dur="500" fill="hold"/>
                                            <p:tgtEl>
                                              <p:spTgt spid="9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500"/>
                                      </p:stCondLst>
                                      <p:childTnLst>
                                        <p:set>
                                          <p:cBhvr>
                                            <p:cTn id="82" dur="1" fill="hold">
                                              <p:stCondLst>
                                                <p:cond delay="0"/>
                                              </p:stCondLst>
                                            </p:cTn>
                                            <p:tgtEl>
                                              <p:spTgt spid="368"/>
                                            </p:tgtEl>
                                            <p:attrNameLst>
                                              <p:attrName>style.visibility</p:attrName>
                                            </p:attrNameLst>
                                          </p:cBhvr>
                                          <p:to>
                                            <p:strVal val="visible"/>
                                          </p:to>
                                        </p:set>
                                        <p:animEffect transition="in" filter="fade">
                                          <p:cBhvr>
                                            <p:cTn id="83" dur="1000"/>
                                            <p:tgtEl>
                                              <p:spTgt spid="368"/>
                                            </p:tgtEl>
                                          </p:cBhvr>
                                        </p:animEffect>
                                        <p:anim calcmode="lin" valueType="num">
                                          <p:cBhvr>
                                            <p:cTn id="84" dur="1000" fill="hold"/>
                                            <p:tgtEl>
                                              <p:spTgt spid="368"/>
                                            </p:tgtEl>
                                            <p:attrNameLst>
                                              <p:attrName>ppt_x</p:attrName>
                                            </p:attrNameLst>
                                          </p:cBhvr>
                                          <p:tavLst>
                                            <p:tav tm="0">
                                              <p:val>
                                                <p:strVal val="#ppt_x"/>
                                              </p:val>
                                            </p:tav>
                                            <p:tav tm="100000">
                                              <p:val>
                                                <p:strVal val="#ppt_x"/>
                                              </p:val>
                                            </p:tav>
                                          </p:tavLst>
                                        </p:anim>
                                        <p:anim calcmode="lin" valueType="num">
                                          <p:cBhvr>
                                            <p:cTn id="85" dur="1000" fill="hold"/>
                                            <p:tgtEl>
                                              <p:spTgt spid="368"/>
                                            </p:tgtEl>
                                            <p:attrNameLst>
                                              <p:attrName>ppt_y</p:attrName>
                                            </p:attrNameLst>
                                          </p:cBhvr>
                                          <p:tavLst>
                                            <p:tav tm="0">
                                              <p:val>
                                                <p:strVal val="#ppt_y+.1"/>
                                              </p:val>
                                            </p:tav>
                                            <p:tav tm="100000">
                                              <p:val>
                                                <p:strVal val="#ppt_y"/>
                                              </p:val>
                                            </p:tav>
                                          </p:tavLst>
                                        </p:anim>
                                      </p:childTnLst>
                                    </p:cTn>
                                  </p:par>
                                  <p:par>
                                    <p:cTn id="86" presetID="23" presetClass="entr" presetSubtype="16" fill="hold" grpId="0" nodeType="withEffect">
                                      <p:stCondLst>
                                        <p:cond delay="4500"/>
                                      </p:stCondLst>
                                      <p:iterate type="lt">
                                        <p:tmPct val="8000"/>
                                      </p:iterate>
                                      <p:childTnLst>
                                        <p:set>
                                          <p:cBhvr>
                                            <p:cTn id="87" dur="1" fill="hold">
                                              <p:stCondLst>
                                                <p:cond delay="0"/>
                                              </p:stCondLst>
                                            </p:cTn>
                                            <p:tgtEl>
                                              <p:spTgt spid="369"/>
                                            </p:tgtEl>
                                            <p:attrNameLst>
                                              <p:attrName>style.visibility</p:attrName>
                                            </p:attrNameLst>
                                          </p:cBhvr>
                                          <p:to>
                                            <p:strVal val="visible"/>
                                          </p:to>
                                        </p:set>
                                        <p:anim calcmode="lin" valueType="num">
                                          <p:cBhvr>
                                            <p:cTn id="88" dur="500" fill="hold"/>
                                            <p:tgtEl>
                                              <p:spTgt spid="369"/>
                                            </p:tgtEl>
                                            <p:attrNameLst>
                                              <p:attrName>ppt_w</p:attrName>
                                            </p:attrNameLst>
                                          </p:cBhvr>
                                          <p:tavLst>
                                            <p:tav tm="0">
                                              <p:val>
                                                <p:fltVal val="0"/>
                                              </p:val>
                                            </p:tav>
                                            <p:tav tm="100000">
                                              <p:val>
                                                <p:strVal val="#ppt_w"/>
                                              </p:val>
                                            </p:tav>
                                          </p:tavLst>
                                        </p:anim>
                                        <p:anim calcmode="lin" valueType="num">
                                          <p:cBhvr>
                                            <p:cTn id="89" dur="500" fill="hold"/>
                                            <p:tgtEl>
                                              <p:spTgt spid="369"/>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nodeType="withEffect">
                                      <p:stCondLst>
                                        <p:cond delay="6000"/>
                                      </p:stCondLst>
                                      <p:childTnLst>
                                        <p:animMotion origin="layout" path="M -4.16667E-7 -7.40741E-7 L -4.16667E-7 0.12106 " pathEditMode="relative" rAng="0" ptsTypes="AA">
                                          <p:cBhvr>
                                            <p:cTn id="91" dur="500" spd="-100000" fill="hold"/>
                                            <p:tgtEl>
                                              <p:spTgt spid="326"/>
                                            </p:tgtEl>
                                            <p:attrNameLst>
                                              <p:attrName>ppt_x</p:attrName>
                                              <p:attrName>ppt_y</p:attrName>
                                            </p:attrNameLst>
                                          </p:cBhvr>
                                          <p:rCtr x="0" y="6505"/>
                                        </p:animMotion>
                                      </p:childTnLst>
                                    </p:cTn>
                                  </p:par>
                                  <p:par>
                                    <p:cTn id="92" presetID="6" presetClass="emph" presetSubtype="0" fill="hold" nodeType="withEffect">
                                      <p:stCondLst>
                                        <p:cond delay="6000"/>
                                      </p:stCondLst>
                                      <p:childTnLst>
                                        <p:animScale>
                                          <p:cBhvr>
                                            <p:cTn id="93" dur="500" fill="hold"/>
                                            <p:tgtEl>
                                              <p:spTgt spid="326"/>
                                            </p:tgtEl>
                                          </p:cBhvr>
                                          <p:by x="200000" y="200000"/>
                                        </p:animScale>
                                      </p:childTnLst>
                                    </p:cTn>
                                  </p:par>
                                  <p:par>
                                    <p:cTn id="94" presetID="1" presetClass="path" presetSubtype="0" accel="50000" decel="50000" fill="hold" grpId="2" nodeType="withEffect">
                                      <p:stCondLst>
                                        <p:cond delay="6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95" dur="1000" fill="hold"/>
                                            <p:tgtEl>
                                              <p:spTgt spid="327"/>
                                            </p:tgtEl>
                                            <p:attrNameLst>
                                              <p:attrName>ppt_x</p:attrName>
                                              <p:attrName>ppt_y</p:attrName>
                                            </p:attrNameLst>
                                          </p:cBhvr>
                                          <p:rCtr x="-78" y="-12153"/>
                                        </p:animMotion>
                                      </p:childTnLst>
                                    </p:cTn>
                                  </p:par>
                                  <p:par>
                                    <p:cTn id="96" presetID="53" presetClass="entr" presetSubtype="16" fill="hold" nodeType="withEffect">
                                      <p:stCondLst>
                                        <p:cond delay="6500"/>
                                      </p:stCondLst>
                                      <p:childTnLst>
                                        <p:set>
                                          <p:cBhvr>
                                            <p:cTn id="97" dur="1" fill="hold">
                                              <p:stCondLst>
                                                <p:cond delay="0"/>
                                              </p:stCondLst>
                                            </p:cTn>
                                            <p:tgtEl>
                                              <p:spTgt spid="325"/>
                                            </p:tgtEl>
                                            <p:attrNameLst>
                                              <p:attrName>style.visibility</p:attrName>
                                            </p:attrNameLst>
                                          </p:cBhvr>
                                          <p:to>
                                            <p:strVal val="visible"/>
                                          </p:to>
                                        </p:set>
                                        <p:anim calcmode="lin" valueType="num">
                                          <p:cBhvr>
                                            <p:cTn id="98" dur="500" fill="hold"/>
                                            <p:tgtEl>
                                              <p:spTgt spid="325"/>
                                            </p:tgtEl>
                                            <p:attrNameLst>
                                              <p:attrName>ppt_w</p:attrName>
                                            </p:attrNameLst>
                                          </p:cBhvr>
                                          <p:tavLst>
                                            <p:tav tm="0">
                                              <p:val>
                                                <p:fltVal val="0"/>
                                              </p:val>
                                            </p:tav>
                                            <p:tav tm="100000">
                                              <p:val>
                                                <p:strVal val="#ppt_w"/>
                                              </p:val>
                                            </p:tav>
                                          </p:tavLst>
                                        </p:anim>
                                        <p:anim calcmode="lin" valueType="num">
                                          <p:cBhvr>
                                            <p:cTn id="99" dur="500" fill="hold"/>
                                            <p:tgtEl>
                                              <p:spTgt spid="325"/>
                                            </p:tgtEl>
                                            <p:attrNameLst>
                                              <p:attrName>ppt_h</p:attrName>
                                            </p:attrNameLst>
                                          </p:cBhvr>
                                          <p:tavLst>
                                            <p:tav tm="0">
                                              <p:val>
                                                <p:fltVal val="0"/>
                                              </p:val>
                                            </p:tav>
                                            <p:tav tm="100000">
                                              <p:val>
                                                <p:strVal val="#ppt_h"/>
                                              </p:val>
                                            </p:tav>
                                          </p:tavLst>
                                        </p:anim>
                                        <p:animEffect transition="in" filter="fade">
                                          <p:cBhvr>
                                            <p:cTn id="100" dur="500"/>
                                            <p:tgtEl>
                                              <p:spTgt spid="325"/>
                                            </p:tgtEl>
                                          </p:cBhvr>
                                        </p:animEffect>
                                      </p:childTnLst>
                                    </p:cTn>
                                  </p:par>
                                  <p:par>
                                    <p:cTn id="101" presetID="42" presetClass="entr" presetSubtype="0" fill="hold" grpId="0" nodeType="withEffect">
                                      <p:stCondLst>
                                        <p:cond delay="6500"/>
                                      </p:stCondLst>
                                      <p:childTnLst>
                                        <p:set>
                                          <p:cBhvr>
                                            <p:cTn id="102" dur="1" fill="hold">
                                              <p:stCondLst>
                                                <p:cond delay="0"/>
                                              </p:stCondLst>
                                            </p:cTn>
                                            <p:tgtEl>
                                              <p:spTgt spid="92"/>
                                            </p:tgtEl>
                                            <p:attrNameLst>
                                              <p:attrName>style.visibility</p:attrName>
                                            </p:attrNameLst>
                                          </p:cBhvr>
                                          <p:to>
                                            <p:strVal val="visible"/>
                                          </p:to>
                                        </p:set>
                                        <p:animEffect transition="in" filter="fade">
                                          <p:cBhvr>
                                            <p:cTn id="103" dur="500"/>
                                            <p:tgtEl>
                                              <p:spTgt spid="92"/>
                                            </p:tgtEl>
                                          </p:cBhvr>
                                        </p:animEffect>
                                        <p:anim calcmode="lin" valueType="num">
                                          <p:cBhvr>
                                            <p:cTn id="104" dur="500" fill="hold"/>
                                            <p:tgtEl>
                                              <p:spTgt spid="92"/>
                                            </p:tgtEl>
                                            <p:attrNameLst>
                                              <p:attrName>ppt_x</p:attrName>
                                            </p:attrNameLst>
                                          </p:cBhvr>
                                          <p:tavLst>
                                            <p:tav tm="0">
                                              <p:val>
                                                <p:strVal val="#ppt_x"/>
                                              </p:val>
                                            </p:tav>
                                            <p:tav tm="100000">
                                              <p:val>
                                                <p:strVal val="#ppt_x"/>
                                              </p:val>
                                            </p:tav>
                                          </p:tavLst>
                                        </p:anim>
                                        <p:anim calcmode="lin" valueType="num">
                                          <p:cBhvr>
                                            <p:cTn id="105" dur="500" fill="hold"/>
                                            <p:tgtEl>
                                              <p:spTgt spid="9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6500"/>
                                      </p:stCondLst>
                                      <p:childTnLst>
                                        <p:set>
                                          <p:cBhvr>
                                            <p:cTn id="107" dur="1" fill="hold">
                                              <p:stCondLst>
                                                <p:cond delay="0"/>
                                              </p:stCondLst>
                                            </p:cTn>
                                            <p:tgtEl>
                                              <p:spTgt spid="356"/>
                                            </p:tgtEl>
                                            <p:attrNameLst>
                                              <p:attrName>style.visibility</p:attrName>
                                            </p:attrNameLst>
                                          </p:cBhvr>
                                          <p:to>
                                            <p:strVal val="visible"/>
                                          </p:to>
                                        </p:set>
                                        <p:animEffect transition="in" filter="fade">
                                          <p:cBhvr>
                                            <p:cTn id="108" dur="1000"/>
                                            <p:tgtEl>
                                              <p:spTgt spid="356"/>
                                            </p:tgtEl>
                                          </p:cBhvr>
                                        </p:animEffect>
                                        <p:anim calcmode="lin" valueType="num">
                                          <p:cBhvr>
                                            <p:cTn id="109" dur="1000" fill="hold"/>
                                            <p:tgtEl>
                                              <p:spTgt spid="356"/>
                                            </p:tgtEl>
                                            <p:attrNameLst>
                                              <p:attrName>ppt_x</p:attrName>
                                            </p:attrNameLst>
                                          </p:cBhvr>
                                          <p:tavLst>
                                            <p:tav tm="0">
                                              <p:val>
                                                <p:strVal val="#ppt_x"/>
                                              </p:val>
                                            </p:tav>
                                            <p:tav tm="100000">
                                              <p:val>
                                                <p:strVal val="#ppt_x"/>
                                              </p:val>
                                            </p:tav>
                                          </p:tavLst>
                                        </p:anim>
                                        <p:anim calcmode="lin" valueType="num">
                                          <p:cBhvr>
                                            <p:cTn id="110" dur="1000" fill="hold"/>
                                            <p:tgtEl>
                                              <p:spTgt spid="356"/>
                                            </p:tgtEl>
                                            <p:attrNameLst>
                                              <p:attrName>ppt_y</p:attrName>
                                            </p:attrNameLst>
                                          </p:cBhvr>
                                          <p:tavLst>
                                            <p:tav tm="0">
                                              <p:val>
                                                <p:strVal val="#ppt_y+.1"/>
                                              </p:val>
                                            </p:tav>
                                            <p:tav tm="100000">
                                              <p:val>
                                                <p:strVal val="#ppt_y"/>
                                              </p:val>
                                            </p:tav>
                                          </p:tavLst>
                                        </p:anim>
                                      </p:childTnLst>
                                    </p:cTn>
                                  </p:par>
                                  <p:par>
                                    <p:cTn id="111" presetID="23" presetClass="entr" presetSubtype="16" fill="hold" grpId="0" nodeType="withEffect">
                                      <p:stCondLst>
                                        <p:cond delay="7500"/>
                                      </p:stCondLst>
                                      <p:iterate type="lt">
                                        <p:tmPct val="8000"/>
                                      </p:iterate>
                                      <p:childTnLst>
                                        <p:set>
                                          <p:cBhvr>
                                            <p:cTn id="112" dur="1" fill="hold">
                                              <p:stCondLst>
                                                <p:cond delay="0"/>
                                              </p:stCondLst>
                                            </p:cTn>
                                            <p:tgtEl>
                                              <p:spTgt spid="357"/>
                                            </p:tgtEl>
                                            <p:attrNameLst>
                                              <p:attrName>style.visibility</p:attrName>
                                            </p:attrNameLst>
                                          </p:cBhvr>
                                          <p:to>
                                            <p:strVal val="visible"/>
                                          </p:to>
                                        </p:set>
                                        <p:anim calcmode="lin" valueType="num">
                                          <p:cBhvr>
                                            <p:cTn id="113" dur="500" fill="hold"/>
                                            <p:tgtEl>
                                              <p:spTgt spid="357"/>
                                            </p:tgtEl>
                                            <p:attrNameLst>
                                              <p:attrName>ppt_w</p:attrName>
                                            </p:attrNameLst>
                                          </p:cBhvr>
                                          <p:tavLst>
                                            <p:tav tm="0">
                                              <p:val>
                                                <p:fltVal val="0"/>
                                              </p:val>
                                            </p:tav>
                                            <p:tav tm="100000">
                                              <p:val>
                                                <p:strVal val="#ppt_w"/>
                                              </p:val>
                                            </p:tav>
                                          </p:tavLst>
                                        </p:anim>
                                        <p:anim calcmode="lin" valueType="num">
                                          <p:cBhvr>
                                            <p:cTn id="114" dur="500" fill="hold"/>
                                            <p:tgtEl>
                                              <p:spTgt spid="357"/>
                                            </p:tgtEl>
                                            <p:attrNameLst>
                                              <p:attrName>ppt_h</p:attrName>
                                            </p:attrNameLst>
                                          </p:cBhvr>
                                          <p:tavLst>
                                            <p:tav tm="0">
                                              <p:val>
                                                <p:fltVal val="0"/>
                                              </p:val>
                                            </p:tav>
                                            <p:tav tm="100000">
                                              <p:val>
                                                <p:strVal val="#ppt_h"/>
                                              </p:val>
                                            </p:tav>
                                          </p:tavLst>
                                        </p:anim>
                                      </p:childTnLst>
                                    </p:cTn>
                                  </p:par>
                                  <p:par>
                                    <p:cTn id="115" presetID="42" presetClass="path" presetSubtype="0" accel="60000" decel="40000" fill="hold" nodeType="withEffect">
                                      <p:stCondLst>
                                        <p:cond delay="8500"/>
                                      </p:stCondLst>
                                      <p:childTnLst>
                                        <p:animMotion origin="layout" path="M 5E-6 -1.48148E-6 L 5E-6 -0.11227 " pathEditMode="relative" rAng="0" ptsTypes="AA">
                                          <p:cBhvr>
                                            <p:cTn id="116" dur="500" spd="-100000" fill="hold"/>
                                            <p:tgtEl>
                                              <p:spTgt spid="302"/>
                                            </p:tgtEl>
                                            <p:attrNameLst>
                                              <p:attrName>ppt_x</p:attrName>
                                              <p:attrName>ppt_y</p:attrName>
                                            </p:attrNameLst>
                                          </p:cBhvr>
                                          <p:rCtr x="0" y="-5625"/>
                                        </p:animMotion>
                                      </p:childTnLst>
                                    </p:cTn>
                                  </p:par>
                                  <p:par>
                                    <p:cTn id="117" presetID="6" presetClass="emph" presetSubtype="0" fill="hold" nodeType="withEffect">
                                      <p:stCondLst>
                                        <p:cond delay="8500"/>
                                      </p:stCondLst>
                                      <p:childTnLst>
                                        <p:animScale>
                                          <p:cBhvr>
                                            <p:cTn id="118" dur="500" fill="hold"/>
                                            <p:tgtEl>
                                              <p:spTgt spid="302"/>
                                            </p:tgtEl>
                                          </p:cBhvr>
                                          <p:by x="200000" y="200000"/>
                                        </p:animScale>
                                      </p:childTnLst>
                                    </p:cTn>
                                  </p:par>
                                  <p:par>
                                    <p:cTn id="119" presetID="1" presetClass="path" presetSubtype="0" decel="100000" fill="hold" grpId="2" nodeType="withEffect">
                                      <p:stCondLst>
                                        <p:cond delay="85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20" dur="1000" fill="hold"/>
                                            <p:tgtEl>
                                              <p:spTgt spid="138"/>
                                            </p:tgtEl>
                                            <p:attrNameLst>
                                              <p:attrName>ppt_x</p:attrName>
                                              <p:attrName>ppt_y</p:attrName>
                                            </p:attrNameLst>
                                          </p:cBhvr>
                                          <p:rCtr x="26" y="12407"/>
                                        </p:animMotion>
                                      </p:childTnLst>
                                    </p:cTn>
                                  </p:par>
                                  <p:par>
                                    <p:cTn id="121" presetID="53" presetClass="entr" presetSubtype="16" fill="hold" grpId="0" nodeType="withEffect">
                                      <p:stCondLst>
                                        <p:cond delay="9000"/>
                                      </p:stCondLst>
                                      <p:childTnLst>
                                        <p:set>
                                          <p:cBhvr>
                                            <p:cTn id="122" dur="1" fill="hold">
                                              <p:stCondLst>
                                                <p:cond delay="0"/>
                                              </p:stCondLst>
                                            </p:cTn>
                                            <p:tgtEl>
                                              <p:spTgt spid="131"/>
                                            </p:tgtEl>
                                            <p:attrNameLst>
                                              <p:attrName>style.visibility</p:attrName>
                                            </p:attrNameLst>
                                          </p:cBhvr>
                                          <p:to>
                                            <p:strVal val="visible"/>
                                          </p:to>
                                        </p:set>
                                        <p:anim calcmode="lin" valueType="num">
                                          <p:cBhvr>
                                            <p:cTn id="123" dur="500" fill="hold"/>
                                            <p:tgtEl>
                                              <p:spTgt spid="131"/>
                                            </p:tgtEl>
                                            <p:attrNameLst>
                                              <p:attrName>ppt_w</p:attrName>
                                            </p:attrNameLst>
                                          </p:cBhvr>
                                          <p:tavLst>
                                            <p:tav tm="0">
                                              <p:val>
                                                <p:fltVal val="0"/>
                                              </p:val>
                                            </p:tav>
                                            <p:tav tm="100000">
                                              <p:val>
                                                <p:strVal val="#ppt_w"/>
                                              </p:val>
                                            </p:tav>
                                          </p:tavLst>
                                        </p:anim>
                                        <p:anim calcmode="lin" valueType="num">
                                          <p:cBhvr>
                                            <p:cTn id="124" dur="500" fill="hold"/>
                                            <p:tgtEl>
                                              <p:spTgt spid="131"/>
                                            </p:tgtEl>
                                            <p:attrNameLst>
                                              <p:attrName>ppt_h</p:attrName>
                                            </p:attrNameLst>
                                          </p:cBhvr>
                                          <p:tavLst>
                                            <p:tav tm="0">
                                              <p:val>
                                                <p:fltVal val="0"/>
                                              </p:val>
                                            </p:tav>
                                            <p:tav tm="100000">
                                              <p:val>
                                                <p:strVal val="#ppt_h"/>
                                              </p:val>
                                            </p:tav>
                                          </p:tavLst>
                                        </p:anim>
                                        <p:animEffect transition="in" filter="fade">
                                          <p:cBhvr>
                                            <p:cTn id="125" dur="500"/>
                                            <p:tgtEl>
                                              <p:spTgt spid="131"/>
                                            </p:tgtEl>
                                          </p:cBhvr>
                                        </p:animEffect>
                                      </p:childTnLst>
                                    </p:cTn>
                                  </p:par>
                                  <p:par>
                                    <p:cTn id="126" presetID="42" presetClass="entr" presetSubtype="0" fill="hold" grpId="0" nodeType="withEffect">
                                      <p:stCondLst>
                                        <p:cond delay="9000"/>
                                      </p:stCondLst>
                                      <p:childTnLst>
                                        <p:set>
                                          <p:cBhvr>
                                            <p:cTn id="127" dur="1" fill="hold">
                                              <p:stCondLst>
                                                <p:cond delay="0"/>
                                              </p:stCondLst>
                                            </p:cTn>
                                            <p:tgtEl>
                                              <p:spTgt spid="94"/>
                                            </p:tgtEl>
                                            <p:attrNameLst>
                                              <p:attrName>style.visibility</p:attrName>
                                            </p:attrNameLst>
                                          </p:cBhvr>
                                          <p:to>
                                            <p:strVal val="visible"/>
                                          </p:to>
                                        </p:set>
                                        <p:animEffect transition="in" filter="fade">
                                          <p:cBhvr>
                                            <p:cTn id="128" dur="500"/>
                                            <p:tgtEl>
                                              <p:spTgt spid="94"/>
                                            </p:tgtEl>
                                          </p:cBhvr>
                                        </p:animEffect>
                                        <p:anim calcmode="lin" valueType="num">
                                          <p:cBhvr>
                                            <p:cTn id="129" dur="500" fill="hold"/>
                                            <p:tgtEl>
                                              <p:spTgt spid="94"/>
                                            </p:tgtEl>
                                            <p:attrNameLst>
                                              <p:attrName>ppt_x</p:attrName>
                                            </p:attrNameLst>
                                          </p:cBhvr>
                                          <p:tavLst>
                                            <p:tav tm="0">
                                              <p:val>
                                                <p:strVal val="#ppt_x"/>
                                              </p:val>
                                            </p:tav>
                                            <p:tav tm="100000">
                                              <p:val>
                                                <p:strVal val="#ppt_x"/>
                                              </p:val>
                                            </p:tav>
                                          </p:tavLst>
                                        </p:anim>
                                        <p:anim calcmode="lin" valueType="num">
                                          <p:cBhvr>
                                            <p:cTn id="130" dur="500" fill="hold"/>
                                            <p:tgtEl>
                                              <p:spTgt spid="9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9000"/>
                                      </p:stCondLst>
                                      <p:childTnLst>
                                        <p:set>
                                          <p:cBhvr>
                                            <p:cTn id="132" dur="1" fill="hold">
                                              <p:stCondLst>
                                                <p:cond delay="0"/>
                                              </p:stCondLst>
                                            </p:cTn>
                                            <p:tgtEl>
                                              <p:spTgt spid="378"/>
                                            </p:tgtEl>
                                            <p:attrNameLst>
                                              <p:attrName>style.visibility</p:attrName>
                                            </p:attrNameLst>
                                          </p:cBhvr>
                                          <p:to>
                                            <p:strVal val="visible"/>
                                          </p:to>
                                        </p:set>
                                        <p:animEffect transition="in" filter="fade">
                                          <p:cBhvr>
                                            <p:cTn id="133" dur="1000"/>
                                            <p:tgtEl>
                                              <p:spTgt spid="378"/>
                                            </p:tgtEl>
                                          </p:cBhvr>
                                        </p:animEffect>
                                        <p:anim calcmode="lin" valueType="num">
                                          <p:cBhvr>
                                            <p:cTn id="134" dur="1000" fill="hold"/>
                                            <p:tgtEl>
                                              <p:spTgt spid="378"/>
                                            </p:tgtEl>
                                            <p:attrNameLst>
                                              <p:attrName>ppt_x</p:attrName>
                                            </p:attrNameLst>
                                          </p:cBhvr>
                                          <p:tavLst>
                                            <p:tav tm="0">
                                              <p:val>
                                                <p:strVal val="#ppt_x"/>
                                              </p:val>
                                            </p:tav>
                                            <p:tav tm="100000">
                                              <p:val>
                                                <p:strVal val="#ppt_x"/>
                                              </p:val>
                                            </p:tav>
                                          </p:tavLst>
                                        </p:anim>
                                        <p:anim calcmode="lin" valueType="num">
                                          <p:cBhvr>
                                            <p:cTn id="135" dur="1000" fill="hold"/>
                                            <p:tgtEl>
                                              <p:spTgt spid="378"/>
                                            </p:tgtEl>
                                            <p:attrNameLst>
                                              <p:attrName>ppt_y</p:attrName>
                                            </p:attrNameLst>
                                          </p:cBhvr>
                                          <p:tavLst>
                                            <p:tav tm="0">
                                              <p:val>
                                                <p:strVal val="#ppt_y+.1"/>
                                              </p:val>
                                            </p:tav>
                                            <p:tav tm="100000">
                                              <p:val>
                                                <p:strVal val="#ppt_y"/>
                                              </p:val>
                                            </p:tav>
                                          </p:tavLst>
                                        </p:anim>
                                      </p:childTnLst>
                                    </p:cTn>
                                  </p:par>
                                  <p:par>
                                    <p:cTn id="136" presetID="23" presetClass="entr" presetSubtype="16" fill="hold" grpId="0" nodeType="withEffect">
                                      <p:stCondLst>
                                        <p:cond delay="10000"/>
                                      </p:stCondLst>
                                      <p:iterate type="lt">
                                        <p:tmPct val="8000"/>
                                      </p:iterate>
                                      <p:childTnLst>
                                        <p:set>
                                          <p:cBhvr>
                                            <p:cTn id="137" dur="1" fill="hold">
                                              <p:stCondLst>
                                                <p:cond delay="0"/>
                                              </p:stCondLst>
                                            </p:cTn>
                                            <p:tgtEl>
                                              <p:spTgt spid="379"/>
                                            </p:tgtEl>
                                            <p:attrNameLst>
                                              <p:attrName>style.visibility</p:attrName>
                                            </p:attrNameLst>
                                          </p:cBhvr>
                                          <p:to>
                                            <p:strVal val="visible"/>
                                          </p:to>
                                        </p:set>
                                        <p:anim calcmode="lin" valueType="num">
                                          <p:cBhvr>
                                            <p:cTn id="138" dur="500" fill="hold"/>
                                            <p:tgtEl>
                                              <p:spTgt spid="379"/>
                                            </p:tgtEl>
                                            <p:attrNameLst>
                                              <p:attrName>ppt_w</p:attrName>
                                            </p:attrNameLst>
                                          </p:cBhvr>
                                          <p:tavLst>
                                            <p:tav tm="0">
                                              <p:val>
                                                <p:fltVal val="0"/>
                                              </p:val>
                                            </p:tav>
                                            <p:tav tm="100000">
                                              <p:val>
                                                <p:strVal val="#ppt_w"/>
                                              </p:val>
                                            </p:tav>
                                          </p:tavLst>
                                        </p:anim>
                                        <p:anim calcmode="lin" valueType="num">
                                          <p:cBhvr>
                                            <p:cTn id="139" dur="500" fill="hold"/>
                                            <p:tgtEl>
                                              <p:spTgt spid="379"/>
                                            </p:tgtEl>
                                            <p:attrNameLst>
                                              <p:attrName>ppt_h</p:attrName>
                                            </p:attrNameLst>
                                          </p:cBhvr>
                                          <p:tavLst>
                                            <p:tav tm="0">
                                              <p:val>
                                                <p:fltVal val="0"/>
                                              </p:val>
                                            </p:tav>
                                            <p:tav tm="100000">
                                              <p:val>
                                                <p:strVal val="#ppt_h"/>
                                              </p:val>
                                            </p:tav>
                                          </p:tavLst>
                                        </p:anim>
                                      </p:childTnLst>
                                    </p:cTn>
                                  </p:par>
                                  <p:par>
                                    <p:cTn id="140" presetID="42" presetClass="path" presetSubtype="0" accel="50000" decel="50000" fill="hold" nodeType="withEffect">
                                      <p:stCondLst>
                                        <p:cond delay="11000"/>
                                      </p:stCondLst>
                                      <p:childTnLst>
                                        <p:animMotion origin="layout" path="M -4.16667E-7 -7.40741E-7 L -4.16667E-7 0.12106 " pathEditMode="relative" rAng="0" ptsTypes="AA">
                                          <p:cBhvr>
                                            <p:cTn id="141" dur="500" spd="-100000" fill="hold"/>
                                            <p:tgtEl>
                                              <p:spTgt spid="336"/>
                                            </p:tgtEl>
                                            <p:attrNameLst>
                                              <p:attrName>ppt_x</p:attrName>
                                              <p:attrName>ppt_y</p:attrName>
                                            </p:attrNameLst>
                                          </p:cBhvr>
                                          <p:rCtr x="0" y="6505"/>
                                        </p:animMotion>
                                      </p:childTnLst>
                                    </p:cTn>
                                  </p:par>
                                  <p:par>
                                    <p:cTn id="142" presetID="6" presetClass="emph" presetSubtype="0" fill="hold" nodeType="withEffect">
                                      <p:stCondLst>
                                        <p:cond delay="11000"/>
                                      </p:stCondLst>
                                      <p:childTnLst>
                                        <p:animScale>
                                          <p:cBhvr>
                                            <p:cTn id="143" dur="500" fill="hold"/>
                                            <p:tgtEl>
                                              <p:spTgt spid="336"/>
                                            </p:tgtEl>
                                          </p:cBhvr>
                                          <p:by x="200000" y="200000"/>
                                        </p:animScale>
                                      </p:childTnLst>
                                    </p:cTn>
                                  </p:par>
                                  <p:par>
                                    <p:cTn id="144" presetID="1" presetClass="path" presetSubtype="0" accel="50000" decel="50000" fill="hold" grpId="2" nodeType="withEffect">
                                      <p:stCondLst>
                                        <p:cond delay="11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145" dur="1000" fill="hold"/>
                                            <p:tgtEl>
                                              <p:spTgt spid="337"/>
                                            </p:tgtEl>
                                            <p:attrNameLst>
                                              <p:attrName>ppt_x</p:attrName>
                                              <p:attrName>ppt_y</p:attrName>
                                            </p:attrNameLst>
                                          </p:cBhvr>
                                          <p:rCtr x="-78" y="-12153"/>
                                        </p:animMotion>
                                      </p:childTnLst>
                                    </p:cTn>
                                  </p:par>
                                  <p:par>
                                    <p:cTn id="146" presetID="53" presetClass="entr" presetSubtype="16" fill="hold" grpId="0" nodeType="withEffect">
                                      <p:stCondLst>
                                        <p:cond delay="11500"/>
                                      </p:stCondLst>
                                      <p:childTnLst>
                                        <p:set>
                                          <p:cBhvr>
                                            <p:cTn id="147" dur="1" fill="hold">
                                              <p:stCondLst>
                                                <p:cond delay="0"/>
                                              </p:stCondLst>
                                            </p:cTn>
                                            <p:tgtEl>
                                              <p:spTgt spid="343"/>
                                            </p:tgtEl>
                                            <p:attrNameLst>
                                              <p:attrName>style.visibility</p:attrName>
                                            </p:attrNameLst>
                                          </p:cBhvr>
                                          <p:to>
                                            <p:strVal val="visible"/>
                                          </p:to>
                                        </p:set>
                                        <p:anim calcmode="lin" valueType="num">
                                          <p:cBhvr>
                                            <p:cTn id="148" dur="500" fill="hold"/>
                                            <p:tgtEl>
                                              <p:spTgt spid="343"/>
                                            </p:tgtEl>
                                            <p:attrNameLst>
                                              <p:attrName>ppt_w</p:attrName>
                                            </p:attrNameLst>
                                          </p:cBhvr>
                                          <p:tavLst>
                                            <p:tav tm="0">
                                              <p:val>
                                                <p:fltVal val="0"/>
                                              </p:val>
                                            </p:tav>
                                            <p:tav tm="100000">
                                              <p:val>
                                                <p:strVal val="#ppt_w"/>
                                              </p:val>
                                            </p:tav>
                                          </p:tavLst>
                                        </p:anim>
                                        <p:anim calcmode="lin" valueType="num">
                                          <p:cBhvr>
                                            <p:cTn id="149" dur="500" fill="hold"/>
                                            <p:tgtEl>
                                              <p:spTgt spid="343"/>
                                            </p:tgtEl>
                                            <p:attrNameLst>
                                              <p:attrName>ppt_h</p:attrName>
                                            </p:attrNameLst>
                                          </p:cBhvr>
                                          <p:tavLst>
                                            <p:tav tm="0">
                                              <p:val>
                                                <p:fltVal val="0"/>
                                              </p:val>
                                            </p:tav>
                                            <p:tav tm="100000">
                                              <p:val>
                                                <p:strVal val="#ppt_h"/>
                                              </p:val>
                                            </p:tav>
                                          </p:tavLst>
                                        </p:anim>
                                        <p:animEffect transition="in" filter="fade">
                                          <p:cBhvr>
                                            <p:cTn id="150" dur="500"/>
                                            <p:tgtEl>
                                              <p:spTgt spid="343"/>
                                            </p:tgtEl>
                                          </p:cBhvr>
                                        </p:animEffect>
                                      </p:childTnLst>
                                    </p:cTn>
                                  </p:par>
                                  <p:par>
                                    <p:cTn id="151" presetID="42" presetClass="entr" presetSubtype="0" fill="hold" grpId="0" nodeType="withEffect">
                                      <p:stCondLst>
                                        <p:cond delay="1150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ppt_x</p:attrName>
                                            </p:attrNameLst>
                                          </p:cBhvr>
                                          <p:tavLst>
                                            <p:tav tm="0">
                                              <p:val>
                                                <p:strVal val="#ppt_x"/>
                                              </p:val>
                                            </p:tav>
                                            <p:tav tm="100000">
                                              <p:val>
                                                <p:strVal val="#ppt_x"/>
                                              </p:val>
                                            </p:tav>
                                          </p:tavLst>
                                        </p:anim>
                                        <p:anim calcmode="lin" valueType="num">
                                          <p:cBhvr>
                                            <p:cTn id="155" dur="500" fill="hold"/>
                                            <p:tgtEl>
                                              <p:spTgt spid="9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11500"/>
                                      </p:stCondLst>
                                      <p:childTnLst>
                                        <p:set>
                                          <p:cBhvr>
                                            <p:cTn id="157" dur="1" fill="hold">
                                              <p:stCondLst>
                                                <p:cond delay="0"/>
                                              </p:stCondLst>
                                            </p:cTn>
                                            <p:tgtEl>
                                              <p:spTgt spid="365"/>
                                            </p:tgtEl>
                                            <p:attrNameLst>
                                              <p:attrName>style.visibility</p:attrName>
                                            </p:attrNameLst>
                                          </p:cBhvr>
                                          <p:to>
                                            <p:strVal val="visible"/>
                                          </p:to>
                                        </p:set>
                                        <p:animEffect transition="in" filter="fade">
                                          <p:cBhvr>
                                            <p:cTn id="158" dur="1000"/>
                                            <p:tgtEl>
                                              <p:spTgt spid="365"/>
                                            </p:tgtEl>
                                          </p:cBhvr>
                                        </p:animEffect>
                                        <p:anim calcmode="lin" valueType="num">
                                          <p:cBhvr>
                                            <p:cTn id="159" dur="1000" fill="hold"/>
                                            <p:tgtEl>
                                              <p:spTgt spid="365"/>
                                            </p:tgtEl>
                                            <p:attrNameLst>
                                              <p:attrName>ppt_x</p:attrName>
                                            </p:attrNameLst>
                                          </p:cBhvr>
                                          <p:tavLst>
                                            <p:tav tm="0">
                                              <p:val>
                                                <p:strVal val="#ppt_x"/>
                                              </p:val>
                                            </p:tav>
                                            <p:tav tm="100000">
                                              <p:val>
                                                <p:strVal val="#ppt_x"/>
                                              </p:val>
                                            </p:tav>
                                          </p:tavLst>
                                        </p:anim>
                                        <p:anim calcmode="lin" valueType="num">
                                          <p:cBhvr>
                                            <p:cTn id="160" dur="1000" fill="hold"/>
                                            <p:tgtEl>
                                              <p:spTgt spid="365"/>
                                            </p:tgtEl>
                                            <p:attrNameLst>
                                              <p:attrName>ppt_y</p:attrName>
                                            </p:attrNameLst>
                                          </p:cBhvr>
                                          <p:tavLst>
                                            <p:tav tm="0">
                                              <p:val>
                                                <p:strVal val="#ppt_y+.1"/>
                                              </p:val>
                                            </p:tav>
                                            <p:tav tm="100000">
                                              <p:val>
                                                <p:strVal val="#ppt_y"/>
                                              </p:val>
                                            </p:tav>
                                          </p:tavLst>
                                        </p:anim>
                                      </p:childTnLst>
                                    </p:cTn>
                                  </p:par>
                                  <p:par>
                                    <p:cTn id="161" presetID="23" presetClass="entr" presetSubtype="16" fill="hold" grpId="0" nodeType="withEffect">
                                      <p:stCondLst>
                                        <p:cond delay="12500"/>
                                      </p:stCondLst>
                                      <p:iterate type="lt">
                                        <p:tmPct val="8000"/>
                                      </p:iterate>
                                      <p:childTnLst>
                                        <p:set>
                                          <p:cBhvr>
                                            <p:cTn id="162" dur="1" fill="hold">
                                              <p:stCondLst>
                                                <p:cond delay="0"/>
                                              </p:stCondLst>
                                            </p:cTn>
                                            <p:tgtEl>
                                              <p:spTgt spid="366"/>
                                            </p:tgtEl>
                                            <p:attrNameLst>
                                              <p:attrName>style.visibility</p:attrName>
                                            </p:attrNameLst>
                                          </p:cBhvr>
                                          <p:to>
                                            <p:strVal val="visible"/>
                                          </p:to>
                                        </p:set>
                                        <p:anim calcmode="lin" valueType="num">
                                          <p:cBhvr>
                                            <p:cTn id="163" dur="500" fill="hold"/>
                                            <p:tgtEl>
                                              <p:spTgt spid="366"/>
                                            </p:tgtEl>
                                            <p:attrNameLst>
                                              <p:attrName>ppt_w</p:attrName>
                                            </p:attrNameLst>
                                          </p:cBhvr>
                                          <p:tavLst>
                                            <p:tav tm="0">
                                              <p:val>
                                                <p:fltVal val="0"/>
                                              </p:val>
                                            </p:tav>
                                            <p:tav tm="100000">
                                              <p:val>
                                                <p:strVal val="#ppt_w"/>
                                              </p:val>
                                            </p:tav>
                                          </p:tavLst>
                                        </p:anim>
                                        <p:anim calcmode="lin" valueType="num">
                                          <p:cBhvr>
                                            <p:cTn id="164" dur="500" fill="hold"/>
                                            <p:tgtEl>
                                              <p:spTgt spid="366"/>
                                            </p:tgtEl>
                                            <p:attrNameLst>
                                              <p:attrName>ppt_h</p:attrName>
                                            </p:attrNameLst>
                                          </p:cBhvr>
                                          <p:tavLst>
                                            <p:tav tm="0">
                                              <p:val>
                                                <p:fltVal val="0"/>
                                              </p:val>
                                            </p:tav>
                                            <p:tav tm="100000">
                                              <p:val>
                                                <p:strVal val="#ppt_h"/>
                                              </p:val>
                                            </p:tav>
                                          </p:tavLst>
                                        </p:anim>
                                      </p:childTnLst>
                                    </p:cTn>
                                  </p:par>
                                  <p:par>
                                    <p:cTn id="165" presetID="42" presetClass="path" presetSubtype="0" accel="60000" decel="40000" fill="hold" nodeType="withEffect">
                                      <p:stCondLst>
                                        <p:cond delay="14000"/>
                                      </p:stCondLst>
                                      <p:childTnLst>
                                        <p:animMotion origin="layout" path="M 5E-6 -1.48148E-6 L 5E-6 -0.11227 " pathEditMode="relative" rAng="0" ptsTypes="AA">
                                          <p:cBhvr>
                                            <p:cTn id="166" dur="500" spd="-100000" fill="hold"/>
                                            <p:tgtEl>
                                              <p:spTgt spid="306"/>
                                            </p:tgtEl>
                                            <p:attrNameLst>
                                              <p:attrName>ppt_x</p:attrName>
                                              <p:attrName>ppt_y</p:attrName>
                                            </p:attrNameLst>
                                          </p:cBhvr>
                                          <p:rCtr x="0" y="-5625"/>
                                        </p:animMotion>
                                      </p:childTnLst>
                                    </p:cTn>
                                  </p:par>
                                  <p:par>
                                    <p:cTn id="167" presetID="6" presetClass="emph" presetSubtype="0" fill="hold" nodeType="withEffect">
                                      <p:stCondLst>
                                        <p:cond delay="14000"/>
                                      </p:stCondLst>
                                      <p:childTnLst>
                                        <p:animScale>
                                          <p:cBhvr>
                                            <p:cTn id="168" dur="500" fill="hold"/>
                                            <p:tgtEl>
                                              <p:spTgt spid="306"/>
                                            </p:tgtEl>
                                          </p:cBhvr>
                                          <p:by x="200000" y="200000"/>
                                        </p:animScale>
                                      </p:childTnLst>
                                    </p:cTn>
                                  </p:par>
                                  <p:par>
                                    <p:cTn id="169" presetID="1" presetClass="path" presetSubtype="0" decel="100000" fill="hold" grpId="2" nodeType="withEffect">
                                      <p:stCondLst>
                                        <p:cond delay="14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70" dur="1000" fill="hold"/>
                                            <p:tgtEl>
                                              <p:spTgt spid="307"/>
                                            </p:tgtEl>
                                            <p:attrNameLst>
                                              <p:attrName>ppt_x</p:attrName>
                                              <p:attrName>ppt_y</p:attrName>
                                            </p:attrNameLst>
                                          </p:cBhvr>
                                          <p:rCtr x="26" y="12407"/>
                                        </p:animMotion>
                                      </p:childTnLst>
                                    </p:cTn>
                                  </p:par>
                                  <p:par>
                                    <p:cTn id="171" presetID="53" presetClass="entr" presetSubtype="16" fill="hold" nodeType="withEffect">
                                      <p:stCondLst>
                                        <p:cond delay="14500"/>
                                      </p:stCondLst>
                                      <p:childTnLst>
                                        <p:set>
                                          <p:cBhvr>
                                            <p:cTn id="172" dur="1" fill="hold">
                                              <p:stCondLst>
                                                <p:cond delay="0"/>
                                              </p:stCondLst>
                                            </p:cTn>
                                            <p:tgtEl>
                                              <p:spTgt spid="305"/>
                                            </p:tgtEl>
                                            <p:attrNameLst>
                                              <p:attrName>style.visibility</p:attrName>
                                            </p:attrNameLst>
                                          </p:cBhvr>
                                          <p:to>
                                            <p:strVal val="visible"/>
                                          </p:to>
                                        </p:set>
                                        <p:anim calcmode="lin" valueType="num">
                                          <p:cBhvr>
                                            <p:cTn id="173" dur="500" fill="hold"/>
                                            <p:tgtEl>
                                              <p:spTgt spid="305"/>
                                            </p:tgtEl>
                                            <p:attrNameLst>
                                              <p:attrName>ppt_w</p:attrName>
                                            </p:attrNameLst>
                                          </p:cBhvr>
                                          <p:tavLst>
                                            <p:tav tm="0">
                                              <p:val>
                                                <p:fltVal val="0"/>
                                              </p:val>
                                            </p:tav>
                                            <p:tav tm="100000">
                                              <p:val>
                                                <p:strVal val="#ppt_w"/>
                                              </p:val>
                                            </p:tav>
                                          </p:tavLst>
                                        </p:anim>
                                        <p:anim calcmode="lin" valueType="num">
                                          <p:cBhvr>
                                            <p:cTn id="174" dur="500" fill="hold"/>
                                            <p:tgtEl>
                                              <p:spTgt spid="305"/>
                                            </p:tgtEl>
                                            <p:attrNameLst>
                                              <p:attrName>ppt_h</p:attrName>
                                            </p:attrNameLst>
                                          </p:cBhvr>
                                          <p:tavLst>
                                            <p:tav tm="0">
                                              <p:val>
                                                <p:fltVal val="0"/>
                                              </p:val>
                                            </p:tav>
                                            <p:tav tm="100000">
                                              <p:val>
                                                <p:strVal val="#ppt_h"/>
                                              </p:val>
                                            </p:tav>
                                          </p:tavLst>
                                        </p:anim>
                                        <p:animEffect transition="in" filter="fade">
                                          <p:cBhvr>
                                            <p:cTn id="175" dur="500"/>
                                            <p:tgtEl>
                                              <p:spTgt spid="305"/>
                                            </p:tgtEl>
                                          </p:cBhvr>
                                        </p:animEffect>
                                      </p:childTnLst>
                                    </p:cTn>
                                  </p:par>
                                  <p:par>
                                    <p:cTn id="176" presetID="42" presetClass="entr" presetSubtype="0" fill="hold" grpId="0" nodeType="withEffect">
                                      <p:stCondLst>
                                        <p:cond delay="14500"/>
                                      </p:stCondLst>
                                      <p:childTnLst>
                                        <p:set>
                                          <p:cBhvr>
                                            <p:cTn id="177" dur="1" fill="hold">
                                              <p:stCondLst>
                                                <p:cond delay="0"/>
                                              </p:stCondLst>
                                            </p:cTn>
                                            <p:tgtEl>
                                              <p:spTgt spid="99"/>
                                            </p:tgtEl>
                                            <p:attrNameLst>
                                              <p:attrName>style.visibility</p:attrName>
                                            </p:attrNameLst>
                                          </p:cBhvr>
                                          <p:to>
                                            <p:strVal val="visible"/>
                                          </p:to>
                                        </p:set>
                                        <p:animEffect transition="in" filter="fade">
                                          <p:cBhvr>
                                            <p:cTn id="178" dur="500"/>
                                            <p:tgtEl>
                                              <p:spTgt spid="99"/>
                                            </p:tgtEl>
                                          </p:cBhvr>
                                        </p:animEffect>
                                        <p:anim calcmode="lin" valueType="num">
                                          <p:cBhvr>
                                            <p:cTn id="179" dur="500" fill="hold"/>
                                            <p:tgtEl>
                                              <p:spTgt spid="99"/>
                                            </p:tgtEl>
                                            <p:attrNameLst>
                                              <p:attrName>ppt_x</p:attrName>
                                            </p:attrNameLst>
                                          </p:cBhvr>
                                          <p:tavLst>
                                            <p:tav tm="0">
                                              <p:val>
                                                <p:strVal val="#ppt_x"/>
                                              </p:val>
                                            </p:tav>
                                            <p:tav tm="100000">
                                              <p:val>
                                                <p:strVal val="#ppt_x"/>
                                              </p:val>
                                            </p:tav>
                                          </p:tavLst>
                                        </p:anim>
                                        <p:anim calcmode="lin" valueType="num">
                                          <p:cBhvr>
                                            <p:cTn id="180" dur="500" fill="hold"/>
                                            <p:tgtEl>
                                              <p:spTgt spid="99"/>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14500"/>
                                      </p:stCondLst>
                                      <p:childTnLst>
                                        <p:set>
                                          <p:cBhvr>
                                            <p:cTn id="182" dur="1" fill="hold">
                                              <p:stCondLst>
                                                <p:cond delay="0"/>
                                              </p:stCondLst>
                                            </p:cTn>
                                            <p:tgtEl>
                                              <p:spTgt spid="381"/>
                                            </p:tgtEl>
                                            <p:attrNameLst>
                                              <p:attrName>style.visibility</p:attrName>
                                            </p:attrNameLst>
                                          </p:cBhvr>
                                          <p:to>
                                            <p:strVal val="visible"/>
                                          </p:to>
                                        </p:set>
                                        <p:animEffect transition="in" filter="fade">
                                          <p:cBhvr>
                                            <p:cTn id="183" dur="1000"/>
                                            <p:tgtEl>
                                              <p:spTgt spid="381"/>
                                            </p:tgtEl>
                                          </p:cBhvr>
                                        </p:animEffect>
                                        <p:anim calcmode="lin" valueType="num">
                                          <p:cBhvr>
                                            <p:cTn id="184" dur="1000" fill="hold"/>
                                            <p:tgtEl>
                                              <p:spTgt spid="381"/>
                                            </p:tgtEl>
                                            <p:attrNameLst>
                                              <p:attrName>ppt_x</p:attrName>
                                            </p:attrNameLst>
                                          </p:cBhvr>
                                          <p:tavLst>
                                            <p:tav tm="0">
                                              <p:val>
                                                <p:strVal val="#ppt_x"/>
                                              </p:val>
                                            </p:tav>
                                            <p:tav tm="100000">
                                              <p:val>
                                                <p:strVal val="#ppt_x"/>
                                              </p:val>
                                            </p:tav>
                                          </p:tavLst>
                                        </p:anim>
                                        <p:anim calcmode="lin" valueType="num">
                                          <p:cBhvr>
                                            <p:cTn id="185" dur="1000" fill="hold"/>
                                            <p:tgtEl>
                                              <p:spTgt spid="381"/>
                                            </p:tgtEl>
                                            <p:attrNameLst>
                                              <p:attrName>ppt_y</p:attrName>
                                            </p:attrNameLst>
                                          </p:cBhvr>
                                          <p:tavLst>
                                            <p:tav tm="0">
                                              <p:val>
                                                <p:strVal val="#ppt_y+.1"/>
                                              </p:val>
                                            </p:tav>
                                            <p:tav tm="100000">
                                              <p:val>
                                                <p:strVal val="#ppt_y"/>
                                              </p:val>
                                            </p:tav>
                                          </p:tavLst>
                                        </p:anim>
                                      </p:childTnLst>
                                    </p:cTn>
                                  </p:par>
                                  <p:par>
                                    <p:cTn id="186" presetID="23" presetClass="entr" presetSubtype="16" fill="hold" grpId="0" nodeType="withEffect">
                                      <p:stCondLst>
                                        <p:cond delay="15500"/>
                                      </p:stCondLst>
                                      <p:iterate type="lt">
                                        <p:tmPct val="8000"/>
                                      </p:iterate>
                                      <p:childTnLst>
                                        <p:set>
                                          <p:cBhvr>
                                            <p:cTn id="187" dur="1" fill="hold">
                                              <p:stCondLst>
                                                <p:cond delay="0"/>
                                              </p:stCondLst>
                                            </p:cTn>
                                            <p:tgtEl>
                                              <p:spTgt spid="382"/>
                                            </p:tgtEl>
                                            <p:attrNameLst>
                                              <p:attrName>style.visibility</p:attrName>
                                            </p:attrNameLst>
                                          </p:cBhvr>
                                          <p:to>
                                            <p:strVal val="visible"/>
                                          </p:to>
                                        </p:set>
                                        <p:anim calcmode="lin" valueType="num">
                                          <p:cBhvr>
                                            <p:cTn id="188" dur="500" fill="hold"/>
                                            <p:tgtEl>
                                              <p:spTgt spid="382"/>
                                            </p:tgtEl>
                                            <p:attrNameLst>
                                              <p:attrName>ppt_w</p:attrName>
                                            </p:attrNameLst>
                                          </p:cBhvr>
                                          <p:tavLst>
                                            <p:tav tm="0">
                                              <p:val>
                                                <p:fltVal val="0"/>
                                              </p:val>
                                            </p:tav>
                                            <p:tav tm="100000">
                                              <p:val>
                                                <p:strVal val="#ppt_w"/>
                                              </p:val>
                                            </p:tav>
                                          </p:tavLst>
                                        </p:anim>
                                        <p:anim calcmode="lin" valueType="num">
                                          <p:cBhvr>
                                            <p:cTn id="189" dur="500" fill="hold"/>
                                            <p:tgtEl>
                                              <p:spTgt spid="38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animBg="1"/>
          <p:bldP spid="317" grpId="1" animBg="1"/>
          <p:bldP spid="317" grpId="2" animBg="1"/>
          <p:bldP spid="90" grpId="0" animBg="1"/>
          <p:bldP spid="327" grpId="0" animBg="1"/>
          <p:bldP spid="327" grpId="1" animBg="1"/>
          <p:bldP spid="327" grpId="2" animBg="1"/>
          <p:bldP spid="92" grpId="0" animBg="1"/>
          <p:bldP spid="131" grpId="0" animBg="1"/>
          <p:bldP spid="138" grpId="0" animBg="1"/>
          <p:bldP spid="138" grpId="1" animBg="1"/>
          <p:bldP spid="138" grpId="2" animBg="1"/>
          <p:bldP spid="94" grpId="0" animBg="1"/>
          <p:bldP spid="343" grpId="0" animBg="1"/>
          <p:bldP spid="337" grpId="0" animBg="1"/>
          <p:bldP spid="337" grpId="1" animBg="1"/>
          <p:bldP spid="337" grpId="2" animBg="1"/>
          <p:bldP spid="96" grpId="0" animBg="1"/>
          <p:bldP spid="307" grpId="0" animBg="1"/>
          <p:bldP spid="307" grpId="1" animBg="1"/>
          <p:bldP spid="307" grpId="2" animBg="1"/>
          <p:bldP spid="99" grpId="0" animBg="1"/>
          <p:bldP spid="356" grpId="0"/>
          <p:bldP spid="357" grpId="0"/>
          <p:bldP spid="365" grpId="0"/>
          <p:bldP spid="366" grpId="0"/>
          <p:bldP spid="368" grpId="0"/>
          <p:bldP spid="369" grpId="0"/>
          <p:bldP spid="378" grpId="0"/>
          <p:bldP spid="379" grpId="0"/>
          <p:bldP spid="381" grpId="0"/>
          <p:bldP spid="3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6"/>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 fill="hold"/>
                                            <p:tgtEl>
                                              <p:spTgt spid="336"/>
                                            </p:tgtEl>
                                          </p:cBhvr>
                                          <p:by x="50000" y="50000"/>
                                        </p:animScale>
                                      </p:childTnLst>
                                    </p:cTn>
                                  </p:par>
                                  <p:par>
                                    <p:cTn id="17" presetID="6" presetClass="emph" presetSubtype="0" fill="hold" nodeType="withEffect">
                                      <p:stCondLst>
                                        <p:cond delay="0"/>
                                      </p:stCondLst>
                                      <p:childTnLst>
                                        <p:animScale>
                                          <p:cBhvr>
                                            <p:cTn id="18" dur="10" fill="hold"/>
                                            <p:tgtEl>
                                              <p:spTgt spid="7"/>
                                            </p:tgtEl>
                                          </p:cBhvr>
                                          <p:by x="50000" y="50000"/>
                                        </p:animScale>
                                      </p:childTnLst>
                                    </p:cTn>
                                  </p:par>
                                  <p:par>
                                    <p:cTn id="19" presetID="6" presetClass="emph" presetSubtype="0" fill="hold" nodeType="withEffect">
                                      <p:stCondLst>
                                        <p:cond delay="0"/>
                                      </p:stCondLst>
                                      <p:childTnLst>
                                        <p:animScale>
                                          <p:cBhvr>
                                            <p:cTn id="20" dur="10" fill="hold"/>
                                            <p:tgtEl>
                                              <p:spTgt spid="326"/>
                                            </p:tgtEl>
                                          </p:cBhvr>
                                          <p:by x="50000" y="50000"/>
                                        </p:animScale>
                                      </p:childTnLst>
                                    </p:cTn>
                                  </p:par>
                                  <p:par>
                                    <p:cTn id="21" presetID="6" presetClass="emph" presetSubtype="0" fill="hold" nodeType="withEffect">
                                      <p:stCondLst>
                                        <p:cond delay="0"/>
                                      </p:stCondLst>
                                      <p:childTnLst>
                                        <p:animScale>
                                          <p:cBhvr>
                                            <p:cTn id="22" dur="10" fill="hold"/>
                                            <p:tgtEl>
                                              <p:spTgt spid="302"/>
                                            </p:tgtEl>
                                          </p:cBhvr>
                                          <p:by x="50000" y="50000"/>
                                        </p:animScale>
                                      </p:childTnLst>
                                    </p:cTn>
                                  </p:par>
                                  <p:par>
                                    <p:cTn id="23" presetID="6" presetClass="emph" presetSubtype="0" fill="hold" nodeType="withEffect">
                                      <p:stCondLst>
                                        <p:cond delay="0"/>
                                      </p:stCondLst>
                                      <p:childTnLst>
                                        <p:animScale>
                                          <p:cBhvr>
                                            <p:cTn id="24" dur="10" fill="hold"/>
                                            <p:tgtEl>
                                              <p:spTgt spid="306"/>
                                            </p:tgtEl>
                                          </p:cBhvr>
                                          <p:by x="50000" y="50000"/>
                                        </p:animScale>
                                      </p:childTnLst>
                                    </p:cTn>
                                  </p:par>
                                  <p:par>
                                    <p:cTn id="25" presetID="42" presetClass="path" presetSubtype="0" accel="50000" fill="hold" nodeType="withEffect">
                                      <p:stCondLst>
                                        <p:cond delay="0"/>
                                      </p:stCondLst>
                                      <p:childTnLst>
                                        <p:animMotion origin="layout" path="M 5E-6 -0.11227 L 5E-6 0.5081 " pathEditMode="relative" rAng="0" ptsTypes="AA">
                                          <p:cBhvr>
                                            <p:cTn id="26" dur="1000" spd="-100000" fill="hold"/>
                                            <p:tgtEl>
                                              <p:spTgt spid="302"/>
                                            </p:tgtEl>
                                            <p:attrNameLst>
                                              <p:attrName>ppt_x</p:attrName>
                                              <p:attrName>ppt_y</p:attrName>
                                            </p:attrNameLst>
                                          </p:cBhvr>
                                          <p:rCtr x="0" y="31019"/>
                                        </p:animMotion>
                                      </p:childTnLst>
                                    </p:cTn>
                                  </p:par>
                                  <p:par>
                                    <p:cTn id="27" presetID="42" presetClass="path" presetSubtype="0" accel="50000" fill="hold" nodeType="withEffect">
                                      <p:stCondLst>
                                        <p:cond delay="0"/>
                                      </p:stCondLst>
                                      <p:childTnLst>
                                        <p:animMotion origin="layout" path="M 5E-6 -0.11227 L 5E-6 0.5081 " pathEditMode="relative" rAng="0" ptsTypes="AA">
                                          <p:cBhvr>
                                            <p:cTn id="28" dur="1000" spd="-100000" fill="hold"/>
                                            <p:tgtEl>
                                              <p:spTgt spid="7"/>
                                            </p:tgtEl>
                                            <p:attrNameLst>
                                              <p:attrName>ppt_x</p:attrName>
                                              <p:attrName>ppt_y</p:attrName>
                                            </p:attrNameLst>
                                          </p:cBhvr>
                                          <p:rCtr x="0" y="31019"/>
                                        </p:animMotion>
                                      </p:childTnLst>
                                    </p:cTn>
                                  </p:par>
                                  <p:par>
                                    <p:cTn id="29" presetID="42" presetClass="path" presetSubtype="0" accel="50000" fill="hold" nodeType="withEffect">
                                      <p:stCondLst>
                                        <p:cond delay="0"/>
                                      </p:stCondLst>
                                      <p:childTnLst>
                                        <p:animMotion origin="layout" path="M -4.16667E-7 0.12107 L -4.16667E-7 0.74259 " pathEditMode="relative" rAng="0" ptsTypes="AA">
                                          <p:cBhvr>
                                            <p:cTn id="30" dur="1000" spd="-100000" fill="hold"/>
                                            <p:tgtEl>
                                              <p:spTgt spid="326"/>
                                            </p:tgtEl>
                                            <p:attrNameLst>
                                              <p:attrName>ppt_x</p:attrName>
                                              <p:attrName>ppt_y</p:attrName>
                                            </p:attrNameLst>
                                          </p:cBhvr>
                                          <p:rCtr x="0" y="31065"/>
                                        </p:animMotion>
                                      </p:childTnLst>
                                    </p:cTn>
                                  </p:par>
                                  <p:par>
                                    <p:cTn id="31" presetID="42" presetClass="path" presetSubtype="0" accel="50000" fill="hold" nodeType="withEffect">
                                      <p:stCondLst>
                                        <p:cond delay="0"/>
                                      </p:stCondLst>
                                      <p:childTnLst>
                                        <p:animMotion origin="layout" path="M -4.16667E-7 0.12107 L -4.16667E-7 0.74259 " pathEditMode="relative" rAng="0" ptsTypes="AA">
                                          <p:cBhvr>
                                            <p:cTn id="32" dur="1000" spd="-100000" fill="hold"/>
                                            <p:tgtEl>
                                              <p:spTgt spid="336"/>
                                            </p:tgtEl>
                                            <p:attrNameLst>
                                              <p:attrName>ppt_x</p:attrName>
                                              <p:attrName>ppt_y</p:attrName>
                                            </p:attrNameLst>
                                          </p:cBhvr>
                                          <p:rCtr x="0" y="31065"/>
                                        </p:animMotion>
                                      </p:childTnLst>
                                    </p:cTn>
                                  </p:par>
                                  <p:par>
                                    <p:cTn id="33" presetID="42" presetClass="path" presetSubtype="0" accel="50000" fill="hold" nodeType="withEffect">
                                      <p:stCondLst>
                                        <p:cond delay="0"/>
                                      </p:stCondLst>
                                      <p:childTnLst>
                                        <p:animMotion origin="layout" path="M 5E-6 -0.11227 L 5E-6 0.5081 " pathEditMode="relative" rAng="0" ptsTypes="AA">
                                          <p:cBhvr>
                                            <p:cTn id="34" dur="1000" spd="-100000" fill="hold"/>
                                            <p:tgtEl>
                                              <p:spTgt spid="306"/>
                                            </p:tgtEl>
                                            <p:attrNameLst>
                                              <p:attrName>ppt_x</p:attrName>
                                              <p:attrName>ppt_y</p:attrName>
                                            </p:attrNameLst>
                                          </p:cBhvr>
                                          <p:rCtr x="0" y="31019"/>
                                        </p:animMotion>
                                      </p:childTnLst>
                                    </p:cTn>
                                  </p:par>
                                  <p:par>
                                    <p:cTn id="35" presetID="8" presetClass="emph" presetSubtype="0" fill="hold" nodeType="withEffect">
                                      <p:stCondLst>
                                        <p:cond delay="1000"/>
                                      </p:stCondLst>
                                      <p:childTnLst>
                                        <p:animRot by="43200000">
                                          <p:cBhvr>
                                            <p:cTn id="36" dur="2500" fill="hold"/>
                                            <p:tgtEl>
                                              <p:spTgt spid="336"/>
                                            </p:tgtEl>
                                            <p:attrNameLst>
                                              <p:attrName>r</p:attrName>
                                            </p:attrNameLst>
                                          </p:cBhvr>
                                        </p:animRot>
                                      </p:childTnLst>
                                    </p:cTn>
                                  </p:par>
                                  <p:par>
                                    <p:cTn id="37" presetID="8" presetClass="emph" presetSubtype="0" fill="hold" nodeType="withEffect">
                                      <p:stCondLst>
                                        <p:cond delay="1000"/>
                                      </p:stCondLst>
                                      <p:childTnLst>
                                        <p:animRot by="43200000">
                                          <p:cBhvr>
                                            <p:cTn id="38" dur="2500" fill="hold"/>
                                            <p:tgtEl>
                                              <p:spTgt spid="326"/>
                                            </p:tgtEl>
                                            <p:attrNameLst>
                                              <p:attrName>r</p:attrName>
                                            </p:attrNameLst>
                                          </p:cBhvr>
                                        </p:animRot>
                                      </p:childTnLst>
                                    </p:cTn>
                                  </p:par>
                                  <p:par>
                                    <p:cTn id="39" presetID="8" presetClass="emph" presetSubtype="0" fill="hold" nodeType="withEffect">
                                      <p:stCondLst>
                                        <p:cond delay="1000"/>
                                      </p:stCondLst>
                                      <p:childTnLst>
                                        <p:animRot by="-43200000">
                                          <p:cBhvr>
                                            <p:cTn id="40" dur="2500" fill="hold"/>
                                            <p:tgtEl>
                                              <p:spTgt spid="302"/>
                                            </p:tgtEl>
                                            <p:attrNameLst>
                                              <p:attrName>r</p:attrName>
                                            </p:attrNameLst>
                                          </p:cBhvr>
                                        </p:animRot>
                                      </p:childTnLst>
                                    </p:cTn>
                                  </p:par>
                                  <p:par>
                                    <p:cTn id="41" presetID="8" presetClass="emph" presetSubtype="0" fill="hold" nodeType="withEffect">
                                      <p:stCondLst>
                                        <p:cond delay="1000"/>
                                      </p:stCondLst>
                                      <p:childTnLst>
                                        <p:animRot by="-43200000">
                                          <p:cBhvr>
                                            <p:cTn id="42" dur="2500" fill="hold"/>
                                            <p:tgtEl>
                                              <p:spTgt spid="7"/>
                                            </p:tgtEl>
                                            <p:attrNameLst>
                                              <p:attrName>r</p:attrName>
                                            </p:attrNameLst>
                                          </p:cBhvr>
                                        </p:animRot>
                                      </p:childTnLst>
                                    </p:cTn>
                                  </p:par>
                                  <p:par>
                                    <p:cTn id="43" presetID="8" presetClass="emph" presetSubtype="0" fill="hold" nodeType="withEffect">
                                      <p:stCondLst>
                                        <p:cond delay="1000"/>
                                      </p:stCondLst>
                                      <p:childTnLst>
                                        <p:animRot by="-43200000">
                                          <p:cBhvr>
                                            <p:cTn id="44" dur="2500" fill="hold"/>
                                            <p:tgtEl>
                                              <p:spTgt spid="306"/>
                                            </p:tgtEl>
                                            <p:attrNameLst>
                                              <p:attrName>r</p:attrName>
                                            </p:attrNameLst>
                                          </p:cBhvr>
                                        </p:animRot>
                                      </p:childTnLst>
                                    </p:cTn>
                                  </p:par>
                                  <p:par>
                                    <p:cTn id="45" presetID="1" presetClass="entr" presetSubtype="0" fill="hold" grpId="1" nodeType="withEffect">
                                      <p:stCondLst>
                                        <p:cond delay="1000"/>
                                      </p:stCondLst>
                                      <p:childTnLst>
                                        <p:set>
                                          <p:cBhvr>
                                            <p:cTn id="46" dur="1" fill="hold">
                                              <p:stCondLst>
                                                <p:cond delay="0"/>
                                              </p:stCondLst>
                                            </p:cTn>
                                            <p:tgtEl>
                                              <p:spTgt spid="317"/>
                                            </p:tgtEl>
                                            <p:attrNameLst>
                                              <p:attrName>style.visibility</p:attrName>
                                            </p:attrNameLst>
                                          </p:cBhvr>
                                          <p:to>
                                            <p:strVal val="visible"/>
                                          </p:to>
                                        </p:set>
                                      </p:childTnLst>
                                    </p:cTn>
                                  </p:par>
                                  <p:par>
                                    <p:cTn id="47" presetID="42" presetClass="path" presetSubtype="0" accel="50000" decel="50000" fill="hold" grpId="0" nodeType="withEffect">
                                      <p:stCondLst>
                                        <p:cond delay="1000"/>
                                      </p:stCondLst>
                                      <p:childTnLst>
                                        <p:animMotion origin="layout" path="M -0.00013 -0.25162 L -0.21667 -0.25162 " pathEditMode="relative" rAng="0" ptsTypes="AA">
                                          <p:cBhvr>
                                            <p:cTn id="48" dur="1000" spd="-100000" fill="hold"/>
                                            <p:tgtEl>
                                              <p:spTgt spid="317"/>
                                            </p:tgtEl>
                                            <p:attrNameLst>
                                              <p:attrName>ppt_x</p:attrName>
                                              <p:attrName>ppt_y</p:attrName>
                                            </p:attrNameLst>
                                          </p:cBhvr>
                                          <p:rCtr x="-10833" y="0"/>
                                        </p:animMotion>
                                      </p:childTnLst>
                                    </p:cTn>
                                  </p:par>
                                  <p:par>
                                    <p:cTn id="49" presetID="1" presetClass="entr" presetSubtype="0" fill="hold" grpId="0" nodeType="withEffect">
                                      <p:stCondLst>
                                        <p:cond delay="1000"/>
                                      </p:stCondLst>
                                      <p:childTnLst>
                                        <p:set>
                                          <p:cBhvr>
                                            <p:cTn id="50" dur="1" fill="hold">
                                              <p:stCondLst>
                                                <p:cond delay="0"/>
                                              </p:stCondLst>
                                            </p:cTn>
                                            <p:tgtEl>
                                              <p:spTgt spid="327"/>
                                            </p:tgtEl>
                                            <p:attrNameLst>
                                              <p:attrName>style.visibility</p:attrName>
                                            </p:attrNameLst>
                                          </p:cBhvr>
                                          <p:to>
                                            <p:strVal val="visible"/>
                                          </p:to>
                                        </p:set>
                                      </p:childTnLst>
                                    </p:cTn>
                                  </p:par>
                                  <p:par>
                                    <p:cTn id="51" presetID="42" presetClass="path" presetSubtype="0" accel="50000" decel="50000" fill="hold" grpId="1" nodeType="withEffect">
                                      <p:stCondLst>
                                        <p:cond delay="1000"/>
                                      </p:stCondLst>
                                      <p:childTnLst>
                                        <p:animMotion origin="layout" path="M -0.40755 -0.0169 L -0.00013 -0.01806 " pathEditMode="relative" rAng="0" ptsTypes="AA">
                                          <p:cBhvr>
                                            <p:cTn id="52" dur="1000" fill="hold"/>
                                            <p:tgtEl>
                                              <p:spTgt spid="327"/>
                                            </p:tgtEl>
                                            <p:attrNameLst>
                                              <p:attrName>ppt_x</p:attrName>
                                              <p:attrName>ppt_y</p:attrName>
                                            </p:attrNameLst>
                                          </p:cBhvr>
                                          <p:rCtr x="20208" y="-255"/>
                                        </p:animMotion>
                                      </p:childTnLst>
                                    </p:cTn>
                                  </p:par>
                                  <p:par>
                                    <p:cTn id="53" presetID="1" presetClass="entr" presetSubtype="0" fill="hold" grpId="0" nodeType="withEffect">
                                      <p:stCondLst>
                                        <p:cond delay="1000"/>
                                      </p:stCondLst>
                                      <p:childTnLst>
                                        <p:set>
                                          <p:cBhvr>
                                            <p:cTn id="54" dur="1" fill="hold">
                                              <p:stCondLst>
                                                <p:cond delay="0"/>
                                              </p:stCondLst>
                                            </p:cTn>
                                            <p:tgtEl>
                                              <p:spTgt spid="138"/>
                                            </p:tgtEl>
                                            <p:attrNameLst>
                                              <p:attrName>style.visibility</p:attrName>
                                            </p:attrNameLst>
                                          </p:cBhvr>
                                          <p:to>
                                            <p:strVal val="visible"/>
                                          </p:to>
                                        </p:set>
                                      </p:childTnLst>
                                    </p:cTn>
                                  </p:par>
                                  <p:par>
                                    <p:cTn id="55" presetID="42" presetClass="path" presetSubtype="0" accel="50000" decel="50000" fill="hold" grpId="1" nodeType="withEffect">
                                      <p:stCondLst>
                                        <p:cond delay="1000"/>
                                      </p:stCondLst>
                                      <p:childTnLst>
                                        <p:animMotion origin="layout" path="M -0.00013 -0.25162 L -0.59844 -0.25162 " pathEditMode="relative" rAng="0" ptsTypes="AA">
                                          <p:cBhvr>
                                            <p:cTn id="56" dur="1000" spd="-100000" fill="hold"/>
                                            <p:tgtEl>
                                              <p:spTgt spid="138"/>
                                            </p:tgtEl>
                                            <p:attrNameLst>
                                              <p:attrName>ppt_x</p:attrName>
                                              <p:attrName>ppt_y</p:attrName>
                                            </p:attrNameLst>
                                          </p:cBhvr>
                                          <p:rCtr x="-30182" y="0"/>
                                        </p:animMotion>
                                      </p:childTnLst>
                                    </p:cTn>
                                  </p:par>
                                  <p:par>
                                    <p:cTn id="57" presetID="1" presetClass="entr" presetSubtype="0" fill="hold" grpId="0" nodeType="withEffect">
                                      <p:stCondLst>
                                        <p:cond delay="1000"/>
                                      </p:stCondLst>
                                      <p:childTnLst>
                                        <p:set>
                                          <p:cBhvr>
                                            <p:cTn id="58" dur="1" fill="hold">
                                              <p:stCondLst>
                                                <p:cond delay="0"/>
                                              </p:stCondLst>
                                            </p:cTn>
                                            <p:tgtEl>
                                              <p:spTgt spid="337"/>
                                            </p:tgtEl>
                                            <p:attrNameLst>
                                              <p:attrName>style.visibility</p:attrName>
                                            </p:attrNameLst>
                                          </p:cBhvr>
                                          <p:to>
                                            <p:strVal val="visible"/>
                                          </p:to>
                                        </p:set>
                                      </p:childTnLst>
                                    </p:cTn>
                                  </p:par>
                                  <p:par>
                                    <p:cTn id="59" presetID="42" presetClass="path" presetSubtype="0" accel="50000" decel="50000" fill="hold" grpId="1" nodeType="withEffect">
                                      <p:stCondLst>
                                        <p:cond delay="1000"/>
                                      </p:stCondLst>
                                      <p:childTnLst>
                                        <p:animMotion origin="layout" path="M -0.00039 -0.0169 L -0.78933 -0.0169 " pathEditMode="relative" rAng="0" ptsTypes="AA">
                                          <p:cBhvr>
                                            <p:cTn id="60" dur="1000" spd="-100000" fill="hold"/>
                                            <p:tgtEl>
                                              <p:spTgt spid="337"/>
                                            </p:tgtEl>
                                            <p:attrNameLst>
                                              <p:attrName>ppt_x</p:attrName>
                                              <p:attrName>ppt_y</p:attrName>
                                            </p:attrNameLst>
                                          </p:cBhvr>
                                          <p:rCtr x="-39870" y="0"/>
                                        </p:animMotion>
                                      </p:childTnLst>
                                    </p:cTn>
                                  </p:par>
                                  <p:par>
                                    <p:cTn id="61" presetID="1" presetClass="entr" presetSubtype="0" fill="hold" grpId="0" nodeType="withEffect">
                                      <p:stCondLst>
                                        <p:cond delay="1000"/>
                                      </p:stCondLst>
                                      <p:childTnLst>
                                        <p:set>
                                          <p:cBhvr>
                                            <p:cTn id="62" dur="1" fill="hold">
                                              <p:stCondLst>
                                                <p:cond delay="0"/>
                                              </p:stCondLst>
                                            </p:cTn>
                                            <p:tgtEl>
                                              <p:spTgt spid="307"/>
                                            </p:tgtEl>
                                            <p:attrNameLst>
                                              <p:attrName>style.visibility</p:attrName>
                                            </p:attrNameLst>
                                          </p:cBhvr>
                                          <p:to>
                                            <p:strVal val="visible"/>
                                          </p:to>
                                        </p:set>
                                      </p:childTnLst>
                                    </p:cTn>
                                  </p:par>
                                  <p:par>
                                    <p:cTn id="63" presetID="42" presetClass="path" presetSubtype="0" accel="50000" decel="50000" fill="hold" grpId="1" nodeType="withEffect">
                                      <p:stCondLst>
                                        <p:cond delay="1000"/>
                                      </p:stCondLst>
                                      <p:childTnLst>
                                        <p:animMotion origin="layout" path="M -0.00013 -0.25162 L -0.98021 -0.25162 " pathEditMode="relative" rAng="0" ptsTypes="AA">
                                          <p:cBhvr>
                                            <p:cTn id="64" dur="1000" spd="-100000" fill="hold"/>
                                            <p:tgtEl>
                                              <p:spTgt spid="307"/>
                                            </p:tgtEl>
                                            <p:attrNameLst>
                                              <p:attrName>ppt_x</p:attrName>
                                              <p:attrName>ppt_y</p:attrName>
                                            </p:attrNameLst>
                                          </p:cBhvr>
                                          <p:rCtr x="-48802" y="0"/>
                                        </p:animMotion>
                                      </p:childTnLst>
                                    </p:cTn>
                                  </p:par>
                                  <p:par>
                                    <p:cTn id="65" presetID="42" presetClass="path" presetSubtype="0" accel="60000" decel="40000" fill="hold" nodeType="withEffect">
                                      <p:stCondLst>
                                        <p:cond delay="3000"/>
                                      </p:stCondLst>
                                      <p:childTnLst>
                                        <p:animMotion origin="layout" path="M 5E-6 -1.48148E-6 L 5E-6 -0.11227 " pathEditMode="relative" rAng="0" ptsTypes="AA">
                                          <p:cBhvr>
                                            <p:cTn id="66" dur="500" spd="-100000" fill="hold"/>
                                            <p:tgtEl>
                                              <p:spTgt spid="7"/>
                                            </p:tgtEl>
                                            <p:attrNameLst>
                                              <p:attrName>ppt_x</p:attrName>
                                              <p:attrName>ppt_y</p:attrName>
                                            </p:attrNameLst>
                                          </p:cBhvr>
                                          <p:rCtr x="0" y="-5625"/>
                                        </p:animMotion>
                                      </p:childTnLst>
                                    </p:cTn>
                                  </p:par>
                                  <p:par>
                                    <p:cTn id="67" presetID="6" presetClass="emph" presetSubtype="0" fill="hold" nodeType="withEffect">
                                      <p:stCondLst>
                                        <p:cond delay="3000"/>
                                      </p:stCondLst>
                                      <p:childTnLst>
                                        <p:animScale>
                                          <p:cBhvr>
                                            <p:cTn id="68" dur="500" fill="hold"/>
                                            <p:tgtEl>
                                              <p:spTgt spid="7"/>
                                            </p:tgtEl>
                                          </p:cBhvr>
                                          <p:by x="200000" y="200000"/>
                                        </p:animScale>
                                      </p:childTnLst>
                                    </p:cTn>
                                  </p:par>
                                  <p:par>
                                    <p:cTn id="69" presetID="1" presetClass="path" presetSubtype="0" decel="100000" fill="hold" grpId="2" nodeType="withEffect">
                                      <p:stCondLst>
                                        <p:cond delay="3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70" dur="1000" fill="hold"/>
                                            <p:tgtEl>
                                              <p:spTgt spid="317"/>
                                            </p:tgtEl>
                                            <p:attrNameLst>
                                              <p:attrName>ppt_x</p:attrName>
                                              <p:attrName>ppt_y</p:attrName>
                                            </p:attrNameLst>
                                          </p:cBhvr>
                                          <p:rCtr x="26" y="12407"/>
                                        </p:animMotion>
                                      </p:childTnLst>
                                    </p:cTn>
                                  </p:par>
                                  <p:par>
                                    <p:cTn id="71" presetID="53" presetClass="entr" presetSubtype="16" fill="hold" nodeType="withEffect">
                                      <p:stCondLst>
                                        <p:cond delay="3500"/>
                                      </p:stCondLst>
                                      <p:childTnLst>
                                        <p:set>
                                          <p:cBhvr>
                                            <p:cTn id="72" dur="1" fill="hold">
                                              <p:stCondLst>
                                                <p:cond delay="0"/>
                                              </p:stCondLst>
                                            </p:cTn>
                                            <p:tgtEl>
                                              <p:spTgt spid="315"/>
                                            </p:tgtEl>
                                            <p:attrNameLst>
                                              <p:attrName>style.visibility</p:attrName>
                                            </p:attrNameLst>
                                          </p:cBhvr>
                                          <p:to>
                                            <p:strVal val="visible"/>
                                          </p:to>
                                        </p:set>
                                        <p:anim calcmode="lin" valueType="num">
                                          <p:cBhvr>
                                            <p:cTn id="73" dur="500" fill="hold"/>
                                            <p:tgtEl>
                                              <p:spTgt spid="315"/>
                                            </p:tgtEl>
                                            <p:attrNameLst>
                                              <p:attrName>ppt_w</p:attrName>
                                            </p:attrNameLst>
                                          </p:cBhvr>
                                          <p:tavLst>
                                            <p:tav tm="0">
                                              <p:val>
                                                <p:fltVal val="0"/>
                                              </p:val>
                                            </p:tav>
                                            <p:tav tm="100000">
                                              <p:val>
                                                <p:strVal val="#ppt_w"/>
                                              </p:val>
                                            </p:tav>
                                          </p:tavLst>
                                        </p:anim>
                                        <p:anim calcmode="lin" valueType="num">
                                          <p:cBhvr>
                                            <p:cTn id="74" dur="500" fill="hold"/>
                                            <p:tgtEl>
                                              <p:spTgt spid="315"/>
                                            </p:tgtEl>
                                            <p:attrNameLst>
                                              <p:attrName>ppt_h</p:attrName>
                                            </p:attrNameLst>
                                          </p:cBhvr>
                                          <p:tavLst>
                                            <p:tav tm="0">
                                              <p:val>
                                                <p:fltVal val="0"/>
                                              </p:val>
                                            </p:tav>
                                            <p:tav tm="100000">
                                              <p:val>
                                                <p:strVal val="#ppt_h"/>
                                              </p:val>
                                            </p:tav>
                                          </p:tavLst>
                                        </p:anim>
                                        <p:animEffect transition="in" filter="fade">
                                          <p:cBhvr>
                                            <p:cTn id="75" dur="500"/>
                                            <p:tgtEl>
                                              <p:spTgt spid="315"/>
                                            </p:tgtEl>
                                          </p:cBhvr>
                                        </p:animEffect>
                                      </p:childTnLst>
                                    </p:cTn>
                                  </p:par>
                                  <p:par>
                                    <p:cTn id="76" presetID="42" presetClass="entr" presetSubtype="0" fill="hold" grpId="0" nodeType="withEffect">
                                      <p:stCondLst>
                                        <p:cond delay="350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anim calcmode="lin" valueType="num">
                                          <p:cBhvr>
                                            <p:cTn id="79" dur="500" fill="hold"/>
                                            <p:tgtEl>
                                              <p:spTgt spid="90"/>
                                            </p:tgtEl>
                                            <p:attrNameLst>
                                              <p:attrName>ppt_x</p:attrName>
                                            </p:attrNameLst>
                                          </p:cBhvr>
                                          <p:tavLst>
                                            <p:tav tm="0">
                                              <p:val>
                                                <p:strVal val="#ppt_x"/>
                                              </p:val>
                                            </p:tav>
                                            <p:tav tm="100000">
                                              <p:val>
                                                <p:strVal val="#ppt_x"/>
                                              </p:val>
                                            </p:tav>
                                          </p:tavLst>
                                        </p:anim>
                                        <p:anim calcmode="lin" valueType="num">
                                          <p:cBhvr>
                                            <p:cTn id="80" dur="500" fill="hold"/>
                                            <p:tgtEl>
                                              <p:spTgt spid="9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500"/>
                                      </p:stCondLst>
                                      <p:childTnLst>
                                        <p:set>
                                          <p:cBhvr>
                                            <p:cTn id="82" dur="1" fill="hold">
                                              <p:stCondLst>
                                                <p:cond delay="0"/>
                                              </p:stCondLst>
                                            </p:cTn>
                                            <p:tgtEl>
                                              <p:spTgt spid="368"/>
                                            </p:tgtEl>
                                            <p:attrNameLst>
                                              <p:attrName>style.visibility</p:attrName>
                                            </p:attrNameLst>
                                          </p:cBhvr>
                                          <p:to>
                                            <p:strVal val="visible"/>
                                          </p:to>
                                        </p:set>
                                        <p:animEffect transition="in" filter="fade">
                                          <p:cBhvr>
                                            <p:cTn id="83" dur="1000"/>
                                            <p:tgtEl>
                                              <p:spTgt spid="368"/>
                                            </p:tgtEl>
                                          </p:cBhvr>
                                        </p:animEffect>
                                        <p:anim calcmode="lin" valueType="num">
                                          <p:cBhvr>
                                            <p:cTn id="84" dur="1000" fill="hold"/>
                                            <p:tgtEl>
                                              <p:spTgt spid="368"/>
                                            </p:tgtEl>
                                            <p:attrNameLst>
                                              <p:attrName>ppt_x</p:attrName>
                                            </p:attrNameLst>
                                          </p:cBhvr>
                                          <p:tavLst>
                                            <p:tav tm="0">
                                              <p:val>
                                                <p:strVal val="#ppt_x"/>
                                              </p:val>
                                            </p:tav>
                                            <p:tav tm="100000">
                                              <p:val>
                                                <p:strVal val="#ppt_x"/>
                                              </p:val>
                                            </p:tav>
                                          </p:tavLst>
                                        </p:anim>
                                        <p:anim calcmode="lin" valueType="num">
                                          <p:cBhvr>
                                            <p:cTn id="85" dur="1000" fill="hold"/>
                                            <p:tgtEl>
                                              <p:spTgt spid="368"/>
                                            </p:tgtEl>
                                            <p:attrNameLst>
                                              <p:attrName>ppt_y</p:attrName>
                                            </p:attrNameLst>
                                          </p:cBhvr>
                                          <p:tavLst>
                                            <p:tav tm="0">
                                              <p:val>
                                                <p:strVal val="#ppt_y+.1"/>
                                              </p:val>
                                            </p:tav>
                                            <p:tav tm="100000">
                                              <p:val>
                                                <p:strVal val="#ppt_y"/>
                                              </p:val>
                                            </p:tav>
                                          </p:tavLst>
                                        </p:anim>
                                      </p:childTnLst>
                                    </p:cTn>
                                  </p:par>
                                  <p:par>
                                    <p:cTn id="86" presetID="23" presetClass="entr" presetSubtype="16" fill="hold" grpId="0" nodeType="withEffect">
                                      <p:stCondLst>
                                        <p:cond delay="4500"/>
                                      </p:stCondLst>
                                      <p:iterate type="lt">
                                        <p:tmPct val="8000"/>
                                      </p:iterate>
                                      <p:childTnLst>
                                        <p:set>
                                          <p:cBhvr>
                                            <p:cTn id="87" dur="1" fill="hold">
                                              <p:stCondLst>
                                                <p:cond delay="0"/>
                                              </p:stCondLst>
                                            </p:cTn>
                                            <p:tgtEl>
                                              <p:spTgt spid="369"/>
                                            </p:tgtEl>
                                            <p:attrNameLst>
                                              <p:attrName>style.visibility</p:attrName>
                                            </p:attrNameLst>
                                          </p:cBhvr>
                                          <p:to>
                                            <p:strVal val="visible"/>
                                          </p:to>
                                        </p:set>
                                        <p:anim calcmode="lin" valueType="num">
                                          <p:cBhvr>
                                            <p:cTn id="88" dur="500" fill="hold"/>
                                            <p:tgtEl>
                                              <p:spTgt spid="369"/>
                                            </p:tgtEl>
                                            <p:attrNameLst>
                                              <p:attrName>ppt_w</p:attrName>
                                            </p:attrNameLst>
                                          </p:cBhvr>
                                          <p:tavLst>
                                            <p:tav tm="0">
                                              <p:val>
                                                <p:fltVal val="0"/>
                                              </p:val>
                                            </p:tav>
                                            <p:tav tm="100000">
                                              <p:val>
                                                <p:strVal val="#ppt_w"/>
                                              </p:val>
                                            </p:tav>
                                          </p:tavLst>
                                        </p:anim>
                                        <p:anim calcmode="lin" valueType="num">
                                          <p:cBhvr>
                                            <p:cTn id="89" dur="500" fill="hold"/>
                                            <p:tgtEl>
                                              <p:spTgt spid="369"/>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nodeType="withEffect">
                                      <p:stCondLst>
                                        <p:cond delay="6000"/>
                                      </p:stCondLst>
                                      <p:childTnLst>
                                        <p:animMotion origin="layout" path="M -4.16667E-7 -7.40741E-7 L -4.16667E-7 0.12106 " pathEditMode="relative" rAng="0" ptsTypes="AA">
                                          <p:cBhvr>
                                            <p:cTn id="91" dur="500" spd="-100000" fill="hold"/>
                                            <p:tgtEl>
                                              <p:spTgt spid="326"/>
                                            </p:tgtEl>
                                            <p:attrNameLst>
                                              <p:attrName>ppt_x</p:attrName>
                                              <p:attrName>ppt_y</p:attrName>
                                            </p:attrNameLst>
                                          </p:cBhvr>
                                          <p:rCtr x="0" y="6505"/>
                                        </p:animMotion>
                                      </p:childTnLst>
                                    </p:cTn>
                                  </p:par>
                                  <p:par>
                                    <p:cTn id="92" presetID="6" presetClass="emph" presetSubtype="0" fill="hold" nodeType="withEffect">
                                      <p:stCondLst>
                                        <p:cond delay="6000"/>
                                      </p:stCondLst>
                                      <p:childTnLst>
                                        <p:animScale>
                                          <p:cBhvr>
                                            <p:cTn id="93" dur="500" fill="hold"/>
                                            <p:tgtEl>
                                              <p:spTgt spid="326"/>
                                            </p:tgtEl>
                                          </p:cBhvr>
                                          <p:by x="200000" y="200000"/>
                                        </p:animScale>
                                      </p:childTnLst>
                                    </p:cTn>
                                  </p:par>
                                  <p:par>
                                    <p:cTn id="94" presetID="1" presetClass="path" presetSubtype="0" accel="50000" decel="50000" fill="hold" grpId="2" nodeType="withEffect">
                                      <p:stCondLst>
                                        <p:cond delay="6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95" dur="1000" fill="hold"/>
                                            <p:tgtEl>
                                              <p:spTgt spid="327"/>
                                            </p:tgtEl>
                                            <p:attrNameLst>
                                              <p:attrName>ppt_x</p:attrName>
                                              <p:attrName>ppt_y</p:attrName>
                                            </p:attrNameLst>
                                          </p:cBhvr>
                                          <p:rCtr x="-78" y="-12153"/>
                                        </p:animMotion>
                                      </p:childTnLst>
                                    </p:cTn>
                                  </p:par>
                                  <p:par>
                                    <p:cTn id="96" presetID="53" presetClass="entr" presetSubtype="16" fill="hold" nodeType="withEffect">
                                      <p:stCondLst>
                                        <p:cond delay="6500"/>
                                      </p:stCondLst>
                                      <p:childTnLst>
                                        <p:set>
                                          <p:cBhvr>
                                            <p:cTn id="97" dur="1" fill="hold">
                                              <p:stCondLst>
                                                <p:cond delay="0"/>
                                              </p:stCondLst>
                                            </p:cTn>
                                            <p:tgtEl>
                                              <p:spTgt spid="325"/>
                                            </p:tgtEl>
                                            <p:attrNameLst>
                                              <p:attrName>style.visibility</p:attrName>
                                            </p:attrNameLst>
                                          </p:cBhvr>
                                          <p:to>
                                            <p:strVal val="visible"/>
                                          </p:to>
                                        </p:set>
                                        <p:anim calcmode="lin" valueType="num">
                                          <p:cBhvr>
                                            <p:cTn id="98" dur="500" fill="hold"/>
                                            <p:tgtEl>
                                              <p:spTgt spid="325"/>
                                            </p:tgtEl>
                                            <p:attrNameLst>
                                              <p:attrName>ppt_w</p:attrName>
                                            </p:attrNameLst>
                                          </p:cBhvr>
                                          <p:tavLst>
                                            <p:tav tm="0">
                                              <p:val>
                                                <p:fltVal val="0"/>
                                              </p:val>
                                            </p:tav>
                                            <p:tav tm="100000">
                                              <p:val>
                                                <p:strVal val="#ppt_w"/>
                                              </p:val>
                                            </p:tav>
                                          </p:tavLst>
                                        </p:anim>
                                        <p:anim calcmode="lin" valueType="num">
                                          <p:cBhvr>
                                            <p:cTn id="99" dur="500" fill="hold"/>
                                            <p:tgtEl>
                                              <p:spTgt spid="325"/>
                                            </p:tgtEl>
                                            <p:attrNameLst>
                                              <p:attrName>ppt_h</p:attrName>
                                            </p:attrNameLst>
                                          </p:cBhvr>
                                          <p:tavLst>
                                            <p:tav tm="0">
                                              <p:val>
                                                <p:fltVal val="0"/>
                                              </p:val>
                                            </p:tav>
                                            <p:tav tm="100000">
                                              <p:val>
                                                <p:strVal val="#ppt_h"/>
                                              </p:val>
                                            </p:tav>
                                          </p:tavLst>
                                        </p:anim>
                                        <p:animEffect transition="in" filter="fade">
                                          <p:cBhvr>
                                            <p:cTn id="100" dur="500"/>
                                            <p:tgtEl>
                                              <p:spTgt spid="325"/>
                                            </p:tgtEl>
                                          </p:cBhvr>
                                        </p:animEffect>
                                      </p:childTnLst>
                                    </p:cTn>
                                  </p:par>
                                  <p:par>
                                    <p:cTn id="101" presetID="42" presetClass="entr" presetSubtype="0" fill="hold" grpId="0" nodeType="withEffect">
                                      <p:stCondLst>
                                        <p:cond delay="6500"/>
                                      </p:stCondLst>
                                      <p:childTnLst>
                                        <p:set>
                                          <p:cBhvr>
                                            <p:cTn id="102" dur="1" fill="hold">
                                              <p:stCondLst>
                                                <p:cond delay="0"/>
                                              </p:stCondLst>
                                            </p:cTn>
                                            <p:tgtEl>
                                              <p:spTgt spid="92"/>
                                            </p:tgtEl>
                                            <p:attrNameLst>
                                              <p:attrName>style.visibility</p:attrName>
                                            </p:attrNameLst>
                                          </p:cBhvr>
                                          <p:to>
                                            <p:strVal val="visible"/>
                                          </p:to>
                                        </p:set>
                                        <p:animEffect transition="in" filter="fade">
                                          <p:cBhvr>
                                            <p:cTn id="103" dur="500"/>
                                            <p:tgtEl>
                                              <p:spTgt spid="92"/>
                                            </p:tgtEl>
                                          </p:cBhvr>
                                        </p:animEffect>
                                        <p:anim calcmode="lin" valueType="num">
                                          <p:cBhvr>
                                            <p:cTn id="104" dur="500" fill="hold"/>
                                            <p:tgtEl>
                                              <p:spTgt spid="92"/>
                                            </p:tgtEl>
                                            <p:attrNameLst>
                                              <p:attrName>ppt_x</p:attrName>
                                            </p:attrNameLst>
                                          </p:cBhvr>
                                          <p:tavLst>
                                            <p:tav tm="0">
                                              <p:val>
                                                <p:strVal val="#ppt_x"/>
                                              </p:val>
                                            </p:tav>
                                            <p:tav tm="100000">
                                              <p:val>
                                                <p:strVal val="#ppt_x"/>
                                              </p:val>
                                            </p:tav>
                                          </p:tavLst>
                                        </p:anim>
                                        <p:anim calcmode="lin" valueType="num">
                                          <p:cBhvr>
                                            <p:cTn id="105" dur="500" fill="hold"/>
                                            <p:tgtEl>
                                              <p:spTgt spid="9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6500"/>
                                      </p:stCondLst>
                                      <p:childTnLst>
                                        <p:set>
                                          <p:cBhvr>
                                            <p:cTn id="107" dur="1" fill="hold">
                                              <p:stCondLst>
                                                <p:cond delay="0"/>
                                              </p:stCondLst>
                                            </p:cTn>
                                            <p:tgtEl>
                                              <p:spTgt spid="356"/>
                                            </p:tgtEl>
                                            <p:attrNameLst>
                                              <p:attrName>style.visibility</p:attrName>
                                            </p:attrNameLst>
                                          </p:cBhvr>
                                          <p:to>
                                            <p:strVal val="visible"/>
                                          </p:to>
                                        </p:set>
                                        <p:animEffect transition="in" filter="fade">
                                          <p:cBhvr>
                                            <p:cTn id="108" dur="1000"/>
                                            <p:tgtEl>
                                              <p:spTgt spid="356"/>
                                            </p:tgtEl>
                                          </p:cBhvr>
                                        </p:animEffect>
                                        <p:anim calcmode="lin" valueType="num">
                                          <p:cBhvr>
                                            <p:cTn id="109" dur="1000" fill="hold"/>
                                            <p:tgtEl>
                                              <p:spTgt spid="356"/>
                                            </p:tgtEl>
                                            <p:attrNameLst>
                                              <p:attrName>ppt_x</p:attrName>
                                            </p:attrNameLst>
                                          </p:cBhvr>
                                          <p:tavLst>
                                            <p:tav tm="0">
                                              <p:val>
                                                <p:strVal val="#ppt_x"/>
                                              </p:val>
                                            </p:tav>
                                            <p:tav tm="100000">
                                              <p:val>
                                                <p:strVal val="#ppt_x"/>
                                              </p:val>
                                            </p:tav>
                                          </p:tavLst>
                                        </p:anim>
                                        <p:anim calcmode="lin" valueType="num">
                                          <p:cBhvr>
                                            <p:cTn id="110" dur="1000" fill="hold"/>
                                            <p:tgtEl>
                                              <p:spTgt spid="356"/>
                                            </p:tgtEl>
                                            <p:attrNameLst>
                                              <p:attrName>ppt_y</p:attrName>
                                            </p:attrNameLst>
                                          </p:cBhvr>
                                          <p:tavLst>
                                            <p:tav tm="0">
                                              <p:val>
                                                <p:strVal val="#ppt_y+.1"/>
                                              </p:val>
                                            </p:tav>
                                            <p:tav tm="100000">
                                              <p:val>
                                                <p:strVal val="#ppt_y"/>
                                              </p:val>
                                            </p:tav>
                                          </p:tavLst>
                                        </p:anim>
                                      </p:childTnLst>
                                    </p:cTn>
                                  </p:par>
                                  <p:par>
                                    <p:cTn id="111" presetID="23" presetClass="entr" presetSubtype="16" fill="hold" grpId="0" nodeType="withEffect">
                                      <p:stCondLst>
                                        <p:cond delay="7500"/>
                                      </p:stCondLst>
                                      <p:iterate type="lt">
                                        <p:tmPct val="8000"/>
                                      </p:iterate>
                                      <p:childTnLst>
                                        <p:set>
                                          <p:cBhvr>
                                            <p:cTn id="112" dur="1" fill="hold">
                                              <p:stCondLst>
                                                <p:cond delay="0"/>
                                              </p:stCondLst>
                                            </p:cTn>
                                            <p:tgtEl>
                                              <p:spTgt spid="357"/>
                                            </p:tgtEl>
                                            <p:attrNameLst>
                                              <p:attrName>style.visibility</p:attrName>
                                            </p:attrNameLst>
                                          </p:cBhvr>
                                          <p:to>
                                            <p:strVal val="visible"/>
                                          </p:to>
                                        </p:set>
                                        <p:anim calcmode="lin" valueType="num">
                                          <p:cBhvr>
                                            <p:cTn id="113" dur="500" fill="hold"/>
                                            <p:tgtEl>
                                              <p:spTgt spid="357"/>
                                            </p:tgtEl>
                                            <p:attrNameLst>
                                              <p:attrName>ppt_w</p:attrName>
                                            </p:attrNameLst>
                                          </p:cBhvr>
                                          <p:tavLst>
                                            <p:tav tm="0">
                                              <p:val>
                                                <p:fltVal val="0"/>
                                              </p:val>
                                            </p:tav>
                                            <p:tav tm="100000">
                                              <p:val>
                                                <p:strVal val="#ppt_w"/>
                                              </p:val>
                                            </p:tav>
                                          </p:tavLst>
                                        </p:anim>
                                        <p:anim calcmode="lin" valueType="num">
                                          <p:cBhvr>
                                            <p:cTn id="114" dur="500" fill="hold"/>
                                            <p:tgtEl>
                                              <p:spTgt spid="357"/>
                                            </p:tgtEl>
                                            <p:attrNameLst>
                                              <p:attrName>ppt_h</p:attrName>
                                            </p:attrNameLst>
                                          </p:cBhvr>
                                          <p:tavLst>
                                            <p:tav tm="0">
                                              <p:val>
                                                <p:fltVal val="0"/>
                                              </p:val>
                                            </p:tav>
                                            <p:tav tm="100000">
                                              <p:val>
                                                <p:strVal val="#ppt_h"/>
                                              </p:val>
                                            </p:tav>
                                          </p:tavLst>
                                        </p:anim>
                                      </p:childTnLst>
                                    </p:cTn>
                                  </p:par>
                                  <p:par>
                                    <p:cTn id="115" presetID="42" presetClass="path" presetSubtype="0" accel="60000" decel="40000" fill="hold" nodeType="withEffect">
                                      <p:stCondLst>
                                        <p:cond delay="8500"/>
                                      </p:stCondLst>
                                      <p:childTnLst>
                                        <p:animMotion origin="layout" path="M 5E-6 -1.48148E-6 L 5E-6 -0.11227 " pathEditMode="relative" rAng="0" ptsTypes="AA">
                                          <p:cBhvr>
                                            <p:cTn id="116" dur="500" spd="-100000" fill="hold"/>
                                            <p:tgtEl>
                                              <p:spTgt spid="302"/>
                                            </p:tgtEl>
                                            <p:attrNameLst>
                                              <p:attrName>ppt_x</p:attrName>
                                              <p:attrName>ppt_y</p:attrName>
                                            </p:attrNameLst>
                                          </p:cBhvr>
                                          <p:rCtr x="0" y="-5625"/>
                                        </p:animMotion>
                                      </p:childTnLst>
                                    </p:cTn>
                                  </p:par>
                                  <p:par>
                                    <p:cTn id="117" presetID="6" presetClass="emph" presetSubtype="0" fill="hold" nodeType="withEffect">
                                      <p:stCondLst>
                                        <p:cond delay="8500"/>
                                      </p:stCondLst>
                                      <p:childTnLst>
                                        <p:animScale>
                                          <p:cBhvr>
                                            <p:cTn id="118" dur="500" fill="hold"/>
                                            <p:tgtEl>
                                              <p:spTgt spid="302"/>
                                            </p:tgtEl>
                                          </p:cBhvr>
                                          <p:by x="200000" y="200000"/>
                                        </p:animScale>
                                      </p:childTnLst>
                                    </p:cTn>
                                  </p:par>
                                  <p:par>
                                    <p:cTn id="119" presetID="1" presetClass="path" presetSubtype="0" decel="100000" fill="hold" grpId="2" nodeType="withEffect">
                                      <p:stCondLst>
                                        <p:cond delay="85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20" dur="1000" fill="hold"/>
                                            <p:tgtEl>
                                              <p:spTgt spid="138"/>
                                            </p:tgtEl>
                                            <p:attrNameLst>
                                              <p:attrName>ppt_x</p:attrName>
                                              <p:attrName>ppt_y</p:attrName>
                                            </p:attrNameLst>
                                          </p:cBhvr>
                                          <p:rCtr x="26" y="12407"/>
                                        </p:animMotion>
                                      </p:childTnLst>
                                    </p:cTn>
                                  </p:par>
                                  <p:par>
                                    <p:cTn id="121" presetID="53" presetClass="entr" presetSubtype="16" fill="hold" grpId="0" nodeType="withEffect">
                                      <p:stCondLst>
                                        <p:cond delay="9000"/>
                                      </p:stCondLst>
                                      <p:childTnLst>
                                        <p:set>
                                          <p:cBhvr>
                                            <p:cTn id="122" dur="1" fill="hold">
                                              <p:stCondLst>
                                                <p:cond delay="0"/>
                                              </p:stCondLst>
                                            </p:cTn>
                                            <p:tgtEl>
                                              <p:spTgt spid="131"/>
                                            </p:tgtEl>
                                            <p:attrNameLst>
                                              <p:attrName>style.visibility</p:attrName>
                                            </p:attrNameLst>
                                          </p:cBhvr>
                                          <p:to>
                                            <p:strVal val="visible"/>
                                          </p:to>
                                        </p:set>
                                        <p:anim calcmode="lin" valueType="num">
                                          <p:cBhvr>
                                            <p:cTn id="123" dur="500" fill="hold"/>
                                            <p:tgtEl>
                                              <p:spTgt spid="131"/>
                                            </p:tgtEl>
                                            <p:attrNameLst>
                                              <p:attrName>ppt_w</p:attrName>
                                            </p:attrNameLst>
                                          </p:cBhvr>
                                          <p:tavLst>
                                            <p:tav tm="0">
                                              <p:val>
                                                <p:fltVal val="0"/>
                                              </p:val>
                                            </p:tav>
                                            <p:tav tm="100000">
                                              <p:val>
                                                <p:strVal val="#ppt_w"/>
                                              </p:val>
                                            </p:tav>
                                          </p:tavLst>
                                        </p:anim>
                                        <p:anim calcmode="lin" valueType="num">
                                          <p:cBhvr>
                                            <p:cTn id="124" dur="500" fill="hold"/>
                                            <p:tgtEl>
                                              <p:spTgt spid="131"/>
                                            </p:tgtEl>
                                            <p:attrNameLst>
                                              <p:attrName>ppt_h</p:attrName>
                                            </p:attrNameLst>
                                          </p:cBhvr>
                                          <p:tavLst>
                                            <p:tav tm="0">
                                              <p:val>
                                                <p:fltVal val="0"/>
                                              </p:val>
                                            </p:tav>
                                            <p:tav tm="100000">
                                              <p:val>
                                                <p:strVal val="#ppt_h"/>
                                              </p:val>
                                            </p:tav>
                                          </p:tavLst>
                                        </p:anim>
                                        <p:animEffect transition="in" filter="fade">
                                          <p:cBhvr>
                                            <p:cTn id="125" dur="500"/>
                                            <p:tgtEl>
                                              <p:spTgt spid="131"/>
                                            </p:tgtEl>
                                          </p:cBhvr>
                                        </p:animEffect>
                                      </p:childTnLst>
                                    </p:cTn>
                                  </p:par>
                                  <p:par>
                                    <p:cTn id="126" presetID="42" presetClass="entr" presetSubtype="0" fill="hold" grpId="0" nodeType="withEffect">
                                      <p:stCondLst>
                                        <p:cond delay="9000"/>
                                      </p:stCondLst>
                                      <p:childTnLst>
                                        <p:set>
                                          <p:cBhvr>
                                            <p:cTn id="127" dur="1" fill="hold">
                                              <p:stCondLst>
                                                <p:cond delay="0"/>
                                              </p:stCondLst>
                                            </p:cTn>
                                            <p:tgtEl>
                                              <p:spTgt spid="94"/>
                                            </p:tgtEl>
                                            <p:attrNameLst>
                                              <p:attrName>style.visibility</p:attrName>
                                            </p:attrNameLst>
                                          </p:cBhvr>
                                          <p:to>
                                            <p:strVal val="visible"/>
                                          </p:to>
                                        </p:set>
                                        <p:animEffect transition="in" filter="fade">
                                          <p:cBhvr>
                                            <p:cTn id="128" dur="500"/>
                                            <p:tgtEl>
                                              <p:spTgt spid="94"/>
                                            </p:tgtEl>
                                          </p:cBhvr>
                                        </p:animEffect>
                                        <p:anim calcmode="lin" valueType="num">
                                          <p:cBhvr>
                                            <p:cTn id="129" dur="500" fill="hold"/>
                                            <p:tgtEl>
                                              <p:spTgt spid="94"/>
                                            </p:tgtEl>
                                            <p:attrNameLst>
                                              <p:attrName>ppt_x</p:attrName>
                                            </p:attrNameLst>
                                          </p:cBhvr>
                                          <p:tavLst>
                                            <p:tav tm="0">
                                              <p:val>
                                                <p:strVal val="#ppt_x"/>
                                              </p:val>
                                            </p:tav>
                                            <p:tav tm="100000">
                                              <p:val>
                                                <p:strVal val="#ppt_x"/>
                                              </p:val>
                                            </p:tav>
                                          </p:tavLst>
                                        </p:anim>
                                        <p:anim calcmode="lin" valueType="num">
                                          <p:cBhvr>
                                            <p:cTn id="130" dur="500" fill="hold"/>
                                            <p:tgtEl>
                                              <p:spTgt spid="9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9000"/>
                                      </p:stCondLst>
                                      <p:childTnLst>
                                        <p:set>
                                          <p:cBhvr>
                                            <p:cTn id="132" dur="1" fill="hold">
                                              <p:stCondLst>
                                                <p:cond delay="0"/>
                                              </p:stCondLst>
                                            </p:cTn>
                                            <p:tgtEl>
                                              <p:spTgt spid="378"/>
                                            </p:tgtEl>
                                            <p:attrNameLst>
                                              <p:attrName>style.visibility</p:attrName>
                                            </p:attrNameLst>
                                          </p:cBhvr>
                                          <p:to>
                                            <p:strVal val="visible"/>
                                          </p:to>
                                        </p:set>
                                        <p:animEffect transition="in" filter="fade">
                                          <p:cBhvr>
                                            <p:cTn id="133" dur="1000"/>
                                            <p:tgtEl>
                                              <p:spTgt spid="378"/>
                                            </p:tgtEl>
                                          </p:cBhvr>
                                        </p:animEffect>
                                        <p:anim calcmode="lin" valueType="num">
                                          <p:cBhvr>
                                            <p:cTn id="134" dur="1000" fill="hold"/>
                                            <p:tgtEl>
                                              <p:spTgt spid="378"/>
                                            </p:tgtEl>
                                            <p:attrNameLst>
                                              <p:attrName>ppt_x</p:attrName>
                                            </p:attrNameLst>
                                          </p:cBhvr>
                                          <p:tavLst>
                                            <p:tav tm="0">
                                              <p:val>
                                                <p:strVal val="#ppt_x"/>
                                              </p:val>
                                            </p:tav>
                                            <p:tav tm="100000">
                                              <p:val>
                                                <p:strVal val="#ppt_x"/>
                                              </p:val>
                                            </p:tav>
                                          </p:tavLst>
                                        </p:anim>
                                        <p:anim calcmode="lin" valueType="num">
                                          <p:cBhvr>
                                            <p:cTn id="135" dur="1000" fill="hold"/>
                                            <p:tgtEl>
                                              <p:spTgt spid="378"/>
                                            </p:tgtEl>
                                            <p:attrNameLst>
                                              <p:attrName>ppt_y</p:attrName>
                                            </p:attrNameLst>
                                          </p:cBhvr>
                                          <p:tavLst>
                                            <p:tav tm="0">
                                              <p:val>
                                                <p:strVal val="#ppt_y+.1"/>
                                              </p:val>
                                            </p:tav>
                                            <p:tav tm="100000">
                                              <p:val>
                                                <p:strVal val="#ppt_y"/>
                                              </p:val>
                                            </p:tav>
                                          </p:tavLst>
                                        </p:anim>
                                      </p:childTnLst>
                                    </p:cTn>
                                  </p:par>
                                  <p:par>
                                    <p:cTn id="136" presetID="23" presetClass="entr" presetSubtype="16" fill="hold" grpId="0" nodeType="withEffect">
                                      <p:stCondLst>
                                        <p:cond delay="10000"/>
                                      </p:stCondLst>
                                      <p:iterate type="lt">
                                        <p:tmPct val="8000"/>
                                      </p:iterate>
                                      <p:childTnLst>
                                        <p:set>
                                          <p:cBhvr>
                                            <p:cTn id="137" dur="1" fill="hold">
                                              <p:stCondLst>
                                                <p:cond delay="0"/>
                                              </p:stCondLst>
                                            </p:cTn>
                                            <p:tgtEl>
                                              <p:spTgt spid="379"/>
                                            </p:tgtEl>
                                            <p:attrNameLst>
                                              <p:attrName>style.visibility</p:attrName>
                                            </p:attrNameLst>
                                          </p:cBhvr>
                                          <p:to>
                                            <p:strVal val="visible"/>
                                          </p:to>
                                        </p:set>
                                        <p:anim calcmode="lin" valueType="num">
                                          <p:cBhvr>
                                            <p:cTn id="138" dur="500" fill="hold"/>
                                            <p:tgtEl>
                                              <p:spTgt spid="379"/>
                                            </p:tgtEl>
                                            <p:attrNameLst>
                                              <p:attrName>ppt_w</p:attrName>
                                            </p:attrNameLst>
                                          </p:cBhvr>
                                          <p:tavLst>
                                            <p:tav tm="0">
                                              <p:val>
                                                <p:fltVal val="0"/>
                                              </p:val>
                                            </p:tav>
                                            <p:tav tm="100000">
                                              <p:val>
                                                <p:strVal val="#ppt_w"/>
                                              </p:val>
                                            </p:tav>
                                          </p:tavLst>
                                        </p:anim>
                                        <p:anim calcmode="lin" valueType="num">
                                          <p:cBhvr>
                                            <p:cTn id="139" dur="500" fill="hold"/>
                                            <p:tgtEl>
                                              <p:spTgt spid="379"/>
                                            </p:tgtEl>
                                            <p:attrNameLst>
                                              <p:attrName>ppt_h</p:attrName>
                                            </p:attrNameLst>
                                          </p:cBhvr>
                                          <p:tavLst>
                                            <p:tav tm="0">
                                              <p:val>
                                                <p:fltVal val="0"/>
                                              </p:val>
                                            </p:tav>
                                            <p:tav tm="100000">
                                              <p:val>
                                                <p:strVal val="#ppt_h"/>
                                              </p:val>
                                            </p:tav>
                                          </p:tavLst>
                                        </p:anim>
                                      </p:childTnLst>
                                    </p:cTn>
                                  </p:par>
                                  <p:par>
                                    <p:cTn id="140" presetID="42" presetClass="path" presetSubtype="0" accel="50000" decel="50000" fill="hold" nodeType="withEffect">
                                      <p:stCondLst>
                                        <p:cond delay="11000"/>
                                      </p:stCondLst>
                                      <p:childTnLst>
                                        <p:animMotion origin="layout" path="M -4.16667E-7 -7.40741E-7 L -4.16667E-7 0.12106 " pathEditMode="relative" rAng="0" ptsTypes="AA">
                                          <p:cBhvr>
                                            <p:cTn id="141" dur="500" spd="-100000" fill="hold"/>
                                            <p:tgtEl>
                                              <p:spTgt spid="336"/>
                                            </p:tgtEl>
                                            <p:attrNameLst>
                                              <p:attrName>ppt_x</p:attrName>
                                              <p:attrName>ppt_y</p:attrName>
                                            </p:attrNameLst>
                                          </p:cBhvr>
                                          <p:rCtr x="0" y="6505"/>
                                        </p:animMotion>
                                      </p:childTnLst>
                                    </p:cTn>
                                  </p:par>
                                  <p:par>
                                    <p:cTn id="142" presetID="6" presetClass="emph" presetSubtype="0" fill="hold" nodeType="withEffect">
                                      <p:stCondLst>
                                        <p:cond delay="11000"/>
                                      </p:stCondLst>
                                      <p:childTnLst>
                                        <p:animScale>
                                          <p:cBhvr>
                                            <p:cTn id="143" dur="500" fill="hold"/>
                                            <p:tgtEl>
                                              <p:spTgt spid="336"/>
                                            </p:tgtEl>
                                          </p:cBhvr>
                                          <p:by x="200000" y="200000"/>
                                        </p:animScale>
                                      </p:childTnLst>
                                    </p:cTn>
                                  </p:par>
                                  <p:par>
                                    <p:cTn id="144" presetID="1" presetClass="path" presetSubtype="0" accel="50000" decel="50000" fill="hold" grpId="2" nodeType="withEffect">
                                      <p:stCondLst>
                                        <p:cond delay="11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145" dur="1000" fill="hold"/>
                                            <p:tgtEl>
                                              <p:spTgt spid="337"/>
                                            </p:tgtEl>
                                            <p:attrNameLst>
                                              <p:attrName>ppt_x</p:attrName>
                                              <p:attrName>ppt_y</p:attrName>
                                            </p:attrNameLst>
                                          </p:cBhvr>
                                          <p:rCtr x="-78" y="-12153"/>
                                        </p:animMotion>
                                      </p:childTnLst>
                                    </p:cTn>
                                  </p:par>
                                  <p:par>
                                    <p:cTn id="146" presetID="53" presetClass="entr" presetSubtype="16" fill="hold" grpId="0" nodeType="withEffect">
                                      <p:stCondLst>
                                        <p:cond delay="11500"/>
                                      </p:stCondLst>
                                      <p:childTnLst>
                                        <p:set>
                                          <p:cBhvr>
                                            <p:cTn id="147" dur="1" fill="hold">
                                              <p:stCondLst>
                                                <p:cond delay="0"/>
                                              </p:stCondLst>
                                            </p:cTn>
                                            <p:tgtEl>
                                              <p:spTgt spid="343"/>
                                            </p:tgtEl>
                                            <p:attrNameLst>
                                              <p:attrName>style.visibility</p:attrName>
                                            </p:attrNameLst>
                                          </p:cBhvr>
                                          <p:to>
                                            <p:strVal val="visible"/>
                                          </p:to>
                                        </p:set>
                                        <p:anim calcmode="lin" valueType="num">
                                          <p:cBhvr>
                                            <p:cTn id="148" dur="500" fill="hold"/>
                                            <p:tgtEl>
                                              <p:spTgt spid="343"/>
                                            </p:tgtEl>
                                            <p:attrNameLst>
                                              <p:attrName>ppt_w</p:attrName>
                                            </p:attrNameLst>
                                          </p:cBhvr>
                                          <p:tavLst>
                                            <p:tav tm="0">
                                              <p:val>
                                                <p:fltVal val="0"/>
                                              </p:val>
                                            </p:tav>
                                            <p:tav tm="100000">
                                              <p:val>
                                                <p:strVal val="#ppt_w"/>
                                              </p:val>
                                            </p:tav>
                                          </p:tavLst>
                                        </p:anim>
                                        <p:anim calcmode="lin" valueType="num">
                                          <p:cBhvr>
                                            <p:cTn id="149" dur="500" fill="hold"/>
                                            <p:tgtEl>
                                              <p:spTgt spid="343"/>
                                            </p:tgtEl>
                                            <p:attrNameLst>
                                              <p:attrName>ppt_h</p:attrName>
                                            </p:attrNameLst>
                                          </p:cBhvr>
                                          <p:tavLst>
                                            <p:tav tm="0">
                                              <p:val>
                                                <p:fltVal val="0"/>
                                              </p:val>
                                            </p:tav>
                                            <p:tav tm="100000">
                                              <p:val>
                                                <p:strVal val="#ppt_h"/>
                                              </p:val>
                                            </p:tav>
                                          </p:tavLst>
                                        </p:anim>
                                        <p:animEffect transition="in" filter="fade">
                                          <p:cBhvr>
                                            <p:cTn id="150" dur="500"/>
                                            <p:tgtEl>
                                              <p:spTgt spid="343"/>
                                            </p:tgtEl>
                                          </p:cBhvr>
                                        </p:animEffect>
                                      </p:childTnLst>
                                    </p:cTn>
                                  </p:par>
                                  <p:par>
                                    <p:cTn id="151" presetID="42" presetClass="entr" presetSubtype="0" fill="hold" grpId="0" nodeType="withEffect">
                                      <p:stCondLst>
                                        <p:cond delay="1150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ppt_x</p:attrName>
                                            </p:attrNameLst>
                                          </p:cBhvr>
                                          <p:tavLst>
                                            <p:tav tm="0">
                                              <p:val>
                                                <p:strVal val="#ppt_x"/>
                                              </p:val>
                                            </p:tav>
                                            <p:tav tm="100000">
                                              <p:val>
                                                <p:strVal val="#ppt_x"/>
                                              </p:val>
                                            </p:tav>
                                          </p:tavLst>
                                        </p:anim>
                                        <p:anim calcmode="lin" valueType="num">
                                          <p:cBhvr>
                                            <p:cTn id="155" dur="500" fill="hold"/>
                                            <p:tgtEl>
                                              <p:spTgt spid="9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11500"/>
                                      </p:stCondLst>
                                      <p:childTnLst>
                                        <p:set>
                                          <p:cBhvr>
                                            <p:cTn id="157" dur="1" fill="hold">
                                              <p:stCondLst>
                                                <p:cond delay="0"/>
                                              </p:stCondLst>
                                            </p:cTn>
                                            <p:tgtEl>
                                              <p:spTgt spid="365"/>
                                            </p:tgtEl>
                                            <p:attrNameLst>
                                              <p:attrName>style.visibility</p:attrName>
                                            </p:attrNameLst>
                                          </p:cBhvr>
                                          <p:to>
                                            <p:strVal val="visible"/>
                                          </p:to>
                                        </p:set>
                                        <p:animEffect transition="in" filter="fade">
                                          <p:cBhvr>
                                            <p:cTn id="158" dur="1000"/>
                                            <p:tgtEl>
                                              <p:spTgt spid="365"/>
                                            </p:tgtEl>
                                          </p:cBhvr>
                                        </p:animEffect>
                                        <p:anim calcmode="lin" valueType="num">
                                          <p:cBhvr>
                                            <p:cTn id="159" dur="1000" fill="hold"/>
                                            <p:tgtEl>
                                              <p:spTgt spid="365"/>
                                            </p:tgtEl>
                                            <p:attrNameLst>
                                              <p:attrName>ppt_x</p:attrName>
                                            </p:attrNameLst>
                                          </p:cBhvr>
                                          <p:tavLst>
                                            <p:tav tm="0">
                                              <p:val>
                                                <p:strVal val="#ppt_x"/>
                                              </p:val>
                                            </p:tav>
                                            <p:tav tm="100000">
                                              <p:val>
                                                <p:strVal val="#ppt_x"/>
                                              </p:val>
                                            </p:tav>
                                          </p:tavLst>
                                        </p:anim>
                                        <p:anim calcmode="lin" valueType="num">
                                          <p:cBhvr>
                                            <p:cTn id="160" dur="1000" fill="hold"/>
                                            <p:tgtEl>
                                              <p:spTgt spid="365"/>
                                            </p:tgtEl>
                                            <p:attrNameLst>
                                              <p:attrName>ppt_y</p:attrName>
                                            </p:attrNameLst>
                                          </p:cBhvr>
                                          <p:tavLst>
                                            <p:tav tm="0">
                                              <p:val>
                                                <p:strVal val="#ppt_y+.1"/>
                                              </p:val>
                                            </p:tav>
                                            <p:tav tm="100000">
                                              <p:val>
                                                <p:strVal val="#ppt_y"/>
                                              </p:val>
                                            </p:tav>
                                          </p:tavLst>
                                        </p:anim>
                                      </p:childTnLst>
                                    </p:cTn>
                                  </p:par>
                                  <p:par>
                                    <p:cTn id="161" presetID="23" presetClass="entr" presetSubtype="16" fill="hold" grpId="0" nodeType="withEffect">
                                      <p:stCondLst>
                                        <p:cond delay="12500"/>
                                      </p:stCondLst>
                                      <p:iterate type="lt">
                                        <p:tmPct val="8000"/>
                                      </p:iterate>
                                      <p:childTnLst>
                                        <p:set>
                                          <p:cBhvr>
                                            <p:cTn id="162" dur="1" fill="hold">
                                              <p:stCondLst>
                                                <p:cond delay="0"/>
                                              </p:stCondLst>
                                            </p:cTn>
                                            <p:tgtEl>
                                              <p:spTgt spid="366"/>
                                            </p:tgtEl>
                                            <p:attrNameLst>
                                              <p:attrName>style.visibility</p:attrName>
                                            </p:attrNameLst>
                                          </p:cBhvr>
                                          <p:to>
                                            <p:strVal val="visible"/>
                                          </p:to>
                                        </p:set>
                                        <p:anim calcmode="lin" valueType="num">
                                          <p:cBhvr>
                                            <p:cTn id="163" dur="500" fill="hold"/>
                                            <p:tgtEl>
                                              <p:spTgt spid="366"/>
                                            </p:tgtEl>
                                            <p:attrNameLst>
                                              <p:attrName>ppt_w</p:attrName>
                                            </p:attrNameLst>
                                          </p:cBhvr>
                                          <p:tavLst>
                                            <p:tav tm="0">
                                              <p:val>
                                                <p:fltVal val="0"/>
                                              </p:val>
                                            </p:tav>
                                            <p:tav tm="100000">
                                              <p:val>
                                                <p:strVal val="#ppt_w"/>
                                              </p:val>
                                            </p:tav>
                                          </p:tavLst>
                                        </p:anim>
                                        <p:anim calcmode="lin" valueType="num">
                                          <p:cBhvr>
                                            <p:cTn id="164" dur="500" fill="hold"/>
                                            <p:tgtEl>
                                              <p:spTgt spid="366"/>
                                            </p:tgtEl>
                                            <p:attrNameLst>
                                              <p:attrName>ppt_h</p:attrName>
                                            </p:attrNameLst>
                                          </p:cBhvr>
                                          <p:tavLst>
                                            <p:tav tm="0">
                                              <p:val>
                                                <p:fltVal val="0"/>
                                              </p:val>
                                            </p:tav>
                                            <p:tav tm="100000">
                                              <p:val>
                                                <p:strVal val="#ppt_h"/>
                                              </p:val>
                                            </p:tav>
                                          </p:tavLst>
                                        </p:anim>
                                      </p:childTnLst>
                                    </p:cTn>
                                  </p:par>
                                  <p:par>
                                    <p:cTn id="165" presetID="42" presetClass="path" presetSubtype="0" accel="60000" decel="40000" fill="hold" nodeType="withEffect">
                                      <p:stCondLst>
                                        <p:cond delay="14000"/>
                                      </p:stCondLst>
                                      <p:childTnLst>
                                        <p:animMotion origin="layout" path="M 5E-6 -1.48148E-6 L 5E-6 -0.11227 " pathEditMode="relative" rAng="0" ptsTypes="AA">
                                          <p:cBhvr>
                                            <p:cTn id="166" dur="500" spd="-100000" fill="hold"/>
                                            <p:tgtEl>
                                              <p:spTgt spid="306"/>
                                            </p:tgtEl>
                                            <p:attrNameLst>
                                              <p:attrName>ppt_x</p:attrName>
                                              <p:attrName>ppt_y</p:attrName>
                                            </p:attrNameLst>
                                          </p:cBhvr>
                                          <p:rCtr x="0" y="-5625"/>
                                        </p:animMotion>
                                      </p:childTnLst>
                                    </p:cTn>
                                  </p:par>
                                  <p:par>
                                    <p:cTn id="167" presetID="6" presetClass="emph" presetSubtype="0" fill="hold" nodeType="withEffect">
                                      <p:stCondLst>
                                        <p:cond delay="14000"/>
                                      </p:stCondLst>
                                      <p:childTnLst>
                                        <p:animScale>
                                          <p:cBhvr>
                                            <p:cTn id="168" dur="500" fill="hold"/>
                                            <p:tgtEl>
                                              <p:spTgt spid="306"/>
                                            </p:tgtEl>
                                          </p:cBhvr>
                                          <p:by x="200000" y="200000"/>
                                        </p:animScale>
                                      </p:childTnLst>
                                    </p:cTn>
                                  </p:par>
                                  <p:par>
                                    <p:cTn id="169" presetID="1" presetClass="path" presetSubtype="0" decel="100000" fill="hold" grpId="2" nodeType="withEffect">
                                      <p:stCondLst>
                                        <p:cond delay="14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70" dur="1000" fill="hold"/>
                                            <p:tgtEl>
                                              <p:spTgt spid="307"/>
                                            </p:tgtEl>
                                            <p:attrNameLst>
                                              <p:attrName>ppt_x</p:attrName>
                                              <p:attrName>ppt_y</p:attrName>
                                            </p:attrNameLst>
                                          </p:cBhvr>
                                          <p:rCtr x="26" y="12407"/>
                                        </p:animMotion>
                                      </p:childTnLst>
                                    </p:cTn>
                                  </p:par>
                                  <p:par>
                                    <p:cTn id="171" presetID="53" presetClass="entr" presetSubtype="16" fill="hold" nodeType="withEffect">
                                      <p:stCondLst>
                                        <p:cond delay="14500"/>
                                      </p:stCondLst>
                                      <p:childTnLst>
                                        <p:set>
                                          <p:cBhvr>
                                            <p:cTn id="172" dur="1" fill="hold">
                                              <p:stCondLst>
                                                <p:cond delay="0"/>
                                              </p:stCondLst>
                                            </p:cTn>
                                            <p:tgtEl>
                                              <p:spTgt spid="305"/>
                                            </p:tgtEl>
                                            <p:attrNameLst>
                                              <p:attrName>style.visibility</p:attrName>
                                            </p:attrNameLst>
                                          </p:cBhvr>
                                          <p:to>
                                            <p:strVal val="visible"/>
                                          </p:to>
                                        </p:set>
                                        <p:anim calcmode="lin" valueType="num">
                                          <p:cBhvr>
                                            <p:cTn id="173" dur="500" fill="hold"/>
                                            <p:tgtEl>
                                              <p:spTgt spid="305"/>
                                            </p:tgtEl>
                                            <p:attrNameLst>
                                              <p:attrName>ppt_w</p:attrName>
                                            </p:attrNameLst>
                                          </p:cBhvr>
                                          <p:tavLst>
                                            <p:tav tm="0">
                                              <p:val>
                                                <p:fltVal val="0"/>
                                              </p:val>
                                            </p:tav>
                                            <p:tav tm="100000">
                                              <p:val>
                                                <p:strVal val="#ppt_w"/>
                                              </p:val>
                                            </p:tav>
                                          </p:tavLst>
                                        </p:anim>
                                        <p:anim calcmode="lin" valueType="num">
                                          <p:cBhvr>
                                            <p:cTn id="174" dur="500" fill="hold"/>
                                            <p:tgtEl>
                                              <p:spTgt spid="305"/>
                                            </p:tgtEl>
                                            <p:attrNameLst>
                                              <p:attrName>ppt_h</p:attrName>
                                            </p:attrNameLst>
                                          </p:cBhvr>
                                          <p:tavLst>
                                            <p:tav tm="0">
                                              <p:val>
                                                <p:fltVal val="0"/>
                                              </p:val>
                                            </p:tav>
                                            <p:tav tm="100000">
                                              <p:val>
                                                <p:strVal val="#ppt_h"/>
                                              </p:val>
                                            </p:tav>
                                          </p:tavLst>
                                        </p:anim>
                                        <p:animEffect transition="in" filter="fade">
                                          <p:cBhvr>
                                            <p:cTn id="175" dur="500"/>
                                            <p:tgtEl>
                                              <p:spTgt spid="305"/>
                                            </p:tgtEl>
                                          </p:cBhvr>
                                        </p:animEffect>
                                      </p:childTnLst>
                                    </p:cTn>
                                  </p:par>
                                  <p:par>
                                    <p:cTn id="176" presetID="42" presetClass="entr" presetSubtype="0" fill="hold" grpId="0" nodeType="withEffect">
                                      <p:stCondLst>
                                        <p:cond delay="14500"/>
                                      </p:stCondLst>
                                      <p:childTnLst>
                                        <p:set>
                                          <p:cBhvr>
                                            <p:cTn id="177" dur="1" fill="hold">
                                              <p:stCondLst>
                                                <p:cond delay="0"/>
                                              </p:stCondLst>
                                            </p:cTn>
                                            <p:tgtEl>
                                              <p:spTgt spid="99"/>
                                            </p:tgtEl>
                                            <p:attrNameLst>
                                              <p:attrName>style.visibility</p:attrName>
                                            </p:attrNameLst>
                                          </p:cBhvr>
                                          <p:to>
                                            <p:strVal val="visible"/>
                                          </p:to>
                                        </p:set>
                                        <p:animEffect transition="in" filter="fade">
                                          <p:cBhvr>
                                            <p:cTn id="178" dur="500"/>
                                            <p:tgtEl>
                                              <p:spTgt spid="99"/>
                                            </p:tgtEl>
                                          </p:cBhvr>
                                        </p:animEffect>
                                        <p:anim calcmode="lin" valueType="num">
                                          <p:cBhvr>
                                            <p:cTn id="179" dur="500" fill="hold"/>
                                            <p:tgtEl>
                                              <p:spTgt spid="99"/>
                                            </p:tgtEl>
                                            <p:attrNameLst>
                                              <p:attrName>ppt_x</p:attrName>
                                            </p:attrNameLst>
                                          </p:cBhvr>
                                          <p:tavLst>
                                            <p:tav tm="0">
                                              <p:val>
                                                <p:strVal val="#ppt_x"/>
                                              </p:val>
                                            </p:tav>
                                            <p:tav tm="100000">
                                              <p:val>
                                                <p:strVal val="#ppt_x"/>
                                              </p:val>
                                            </p:tav>
                                          </p:tavLst>
                                        </p:anim>
                                        <p:anim calcmode="lin" valueType="num">
                                          <p:cBhvr>
                                            <p:cTn id="180" dur="500" fill="hold"/>
                                            <p:tgtEl>
                                              <p:spTgt spid="99"/>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14500"/>
                                      </p:stCondLst>
                                      <p:childTnLst>
                                        <p:set>
                                          <p:cBhvr>
                                            <p:cTn id="182" dur="1" fill="hold">
                                              <p:stCondLst>
                                                <p:cond delay="0"/>
                                              </p:stCondLst>
                                            </p:cTn>
                                            <p:tgtEl>
                                              <p:spTgt spid="381"/>
                                            </p:tgtEl>
                                            <p:attrNameLst>
                                              <p:attrName>style.visibility</p:attrName>
                                            </p:attrNameLst>
                                          </p:cBhvr>
                                          <p:to>
                                            <p:strVal val="visible"/>
                                          </p:to>
                                        </p:set>
                                        <p:animEffect transition="in" filter="fade">
                                          <p:cBhvr>
                                            <p:cTn id="183" dur="1000"/>
                                            <p:tgtEl>
                                              <p:spTgt spid="381"/>
                                            </p:tgtEl>
                                          </p:cBhvr>
                                        </p:animEffect>
                                        <p:anim calcmode="lin" valueType="num">
                                          <p:cBhvr>
                                            <p:cTn id="184" dur="1000" fill="hold"/>
                                            <p:tgtEl>
                                              <p:spTgt spid="381"/>
                                            </p:tgtEl>
                                            <p:attrNameLst>
                                              <p:attrName>ppt_x</p:attrName>
                                            </p:attrNameLst>
                                          </p:cBhvr>
                                          <p:tavLst>
                                            <p:tav tm="0">
                                              <p:val>
                                                <p:strVal val="#ppt_x"/>
                                              </p:val>
                                            </p:tav>
                                            <p:tav tm="100000">
                                              <p:val>
                                                <p:strVal val="#ppt_x"/>
                                              </p:val>
                                            </p:tav>
                                          </p:tavLst>
                                        </p:anim>
                                        <p:anim calcmode="lin" valueType="num">
                                          <p:cBhvr>
                                            <p:cTn id="185" dur="1000" fill="hold"/>
                                            <p:tgtEl>
                                              <p:spTgt spid="381"/>
                                            </p:tgtEl>
                                            <p:attrNameLst>
                                              <p:attrName>ppt_y</p:attrName>
                                            </p:attrNameLst>
                                          </p:cBhvr>
                                          <p:tavLst>
                                            <p:tav tm="0">
                                              <p:val>
                                                <p:strVal val="#ppt_y+.1"/>
                                              </p:val>
                                            </p:tav>
                                            <p:tav tm="100000">
                                              <p:val>
                                                <p:strVal val="#ppt_y"/>
                                              </p:val>
                                            </p:tav>
                                          </p:tavLst>
                                        </p:anim>
                                      </p:childTnLst>
                                    </p:cTn>
                                  </p:par>
                                  <p:par>
                                    <p:cTn id="186" presetID="23" presetClass="entr" presetSubtype="16" fill="hold" grpId="0" nodeType="withEffect">
                                      <p:stCondLst>
                                        <p:cond delay="15500"/>
                                      </p:stCondLst>
                                      <p:iterate type="lt">
                                        <p:tmPct val="8000"/>
                                      </p:iterate>
                                      <p:childTnLst>
                                        <p:set>
                                          <p:cBhvr>
                                            <p:cTn id="187" dur="1" fill="hold">
                                              <p:stCondLst>
                                                <p:cond delay="0"/>
                                              </p:stCondLst>
                                            </p:cTn>
                                            <p:tgtEl>
                                              <p:spTgt spid="382"/>
                                            </p:tgtEl>
                                            <p:attrNameLst>
                                              <p:attrName>style.visibility</p:attrName>
                                            </p:attrNameLst>
                                          </p:cBhvr>
                                          <p:to>
                                            <p:strVal val="visible"/>
                                          </p:to>
                                        </p:set>
                                        <p:anim calcmode="lin" valueType="num">
                                          <p:cBhvr>
                                            <p:cTn id="188" dur="500" fill="hold"/>
                                            <p:tgtEl>
                                              <p:spTgt spid="382"/>
                                            </p:tgtEl>
                                            <p:attrNameLst>
                                              <p:attrName>ppt_w</p:attrName>
                                            </p:attrNameLst>
                                          </p:cBhvr>
                                          <p:tavLst>
                                            <p:tav tm="0">
                                              <p:val>
                                                <p:fltVal val="0"/>
                                              </p:val>
                                            </p:tav>
                                            <p:tav tm="100000">
                                              <p:val>
                                                <p:strVal val="#ppt_w"/>
                                              </p:val>
                                            </p:tav>
                                          </p:tavLst>
                                        </p:anim>
                                        <p:anim calcmode="lin" valueType="num">
                                          <p:cBhvr>
                                            <p:cTn id="189" dur="500" fill="hold"/>
                                            <p:tgtEl>
                                              <p:spTgt spid="38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animBg="1"/>
          <p:bldP spid="317" grpId="1" animBg="1"/>
          <p:bldP spid="317" grpId="2" animBg="1"/>
          <p:bldP spid="90" grpId="0" animBg="1"/>
          <p:bldP spid="327" grpId="0" animBg="1"/>
          <p:bldP spid="327" grpId="1" animBg="1"/>
          <p:bldP spid="327" grpId="2" animBg="1"/>
          <p:bldP spid="92" grpId="0" animBg="1"/>
          <p:bldP spid="131" grpId="0" animBg="1"/>
          <p:bldP spid="138" grpId="0" animBg="1"/>
          <p:bldP spid="138" grpId="1" animBg="1"/>
          <p:bldP spid="138" grpId="2" animBg="1"/>
          <p:bldP spid="94" grpId="0" animBg="1"/>
          <p:bldP spid="343" grpId="0" animBg="1"/>
          <p:bldP spid="337" grpId="0" animBg="1"/>
          <p:bldP spid="337" grpId="1" animBg="1"/>
          <p:bldP spid="337" grpId="2" animBg="1"/>
          <p:bldP spid="96" grpId="0" animBg="1"/>
          <p:bldP spid="307" grpId="0" animBg="1"/>
          <p:bldP spid="307" grpId="1" animBg="1"/>
          <p:bldP spid="307" grpId="2" animBg="1"/>
          <p:bldP spid="99" grpId="0" animBg="1"/>
          <p:bldP spid="356" grpId="0"/>
          <p:bldP spid="357" grpId="0"/>
          <p:bldP spid="365" grpId="0"/>
          <p:bldP spid="366" grpId="0"/>
          <p:bldP spid="368" grpId="0"/>
          <p:bldP spid="369" grpId="0"/>
          <p:bldP spid="378" grpId="0"/>
          <p:bldP spid="379" grpId="0"/>
          <p:bldP spid="381" grpId="0"/>
          <p:bldP spid="382"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11" y="2622104"/>
            <a:ext cx="12192711" cy="4256184"/>
            <a:chOff x="-711" y="2622104"/>
            <a:chExt cx="12192711" cy="4256184"/>
          </a:xfrm>
        </p:grpSpPr>
        <p:sp>
          <p:nvSpPr>
            <p:cNvPr id="83" name="任意多边形 82"/>
            <p:cNvSpPr/>
            <p:nvPr/>
          </p:nvSpPr>
          <p:spPr>
            <a:xfrm>
              <a:off x="4762500" y="2622104"/>
              <a:ext cx="2667000" cy="3002408"/>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0" h="3002408">
                  <a:moveTo>
                    <a:pt x="2567744" y="0"/>
                  </a:moveTo>
                  <a:lnTo>
                    <a:pt x="2667000" y="99257"/>
                  </a:lnTo>
                  <a:lnTo>
                    <a:pt x="2667000" y="3002408"/>
                  </a:lnTo>
                  <a:lnTo>
                    <a:pt x="0" y="3002408"/>
                  </a:lnTo>
                  <a:lnTo>
                    <a:pt x="0" y="100080"/>
                  </a:lnTo>
                  <a:lnTo>
                    <a:pt x="99510" y="569"/>
                  </a:lnTo>
                  <a:lnTo>
                    <a:pt x="124830" y="57507"/>
                  </a:lnTo>
                  <a:cubicBezTo>
                    <a:pt x="345548" y="501660"/>
                    <a:pt x="803879" y="806896"/>
                    <a:pt x="1333500" y="806896"/>
                  </a:cubicBezTo>
                  <a:cubicBezTo>
                    <a:pt x="1863123" y="806896"/>
                    <a:pt x="2321453" y="501660"/>
                    <a:pt x="2542172" y="57507"/>
                  </a:cubicBezTo>
                  <a:close/>
                </a:path>
              </a:pathLst>
            </a:custGeom>
            <a:solidFill>
              <a:srgbClr val="FEEA74"/>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p:nvSpPr>
          <p:spPr>
            <a:xfrm>
              <a:off x="7429500" y="3734673"/>
              <a:ext cx="540000" cy="619046"/>
            </a:xfrm>
            <a:custGeom>
              <a:avLst/>
              <a:gdLst>
                <a:gd name="connsiteX0" fmla="*/ 0 w 540000"/>
                <a:gd name="connsiteY0" fmla="*/ 0 h 540000"/>
                <a:gd name="connsiteX1" fmla="*/ 540000 w 540000"/>
                <a:gd name="connsiteY1" fmla="*/ 540000 h 540000"/>
                <a:gd name="connsiteX2" fmla="*/ 0 w 540000"/>
                <a:gd name="connsiteY2" fmla="*/ 540000 h 540000"/>
                <a:gd name="connsiteX3" fmla="*/ 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0" y="0"/>
                  </a:moveTo>
                  <a:cubicBezTo>
                    <a:pt x="0" y="298234"/>
                    <a:pt x="241766" y="540000"/>
                    <a:pt x="540000" y="540000"/>
                  </a:cubicBezTo>
                  <a:lnTo>
                    <a:pt x="0" y="540000"/>
                  </a:lnTo>
                  <a:lnTo>
                    <a:pt x="0" y="0"/>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18"/>
            <p:cNvSpPr/>
            <p:nvPr/>
          </p:nvSpPr>
          <p:spPr>
            <a:xfrm>
              <a:off x="4222500" y="3714813"/>
              <a:ext cx="540000" cy="619046"/>
            </a:xfrm>
            <a:custGeom>
              <a:avLst/>
              <a:gdLst>
                <a:gd name="connsiteX0" fmla="*/ 540000 w 540000"/>
                <a:gd name="connsiteY0" fmla="*/ 0 h 540000"/>
                <a:gd name="connsiteX1" fmla="*/ 540000 w 540000"/>
                <a:gd name="connsiteY1" fmla="*/ 540000 h 540000"/>
                <a:gd name="connsiteX2" fmla="*/ 0 w 540000"/>
                <a:gd name="connsiteY2" fmla="*/ 540000 h 540000"/>
                <a:gd name="connsiteX3" fmla="*/ 54000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540000" y="0"/>
                  </a:moveTo>
                  <a:lnTo>
                    <a:pt x="540000" y="540000"/>
                  </a:lnTo>
                  <a:lnTo>
                    <a:pt x="0" y="540000"/>
                  </a:lnTo>
                  <a:cubicBezTo>
                    <a:pt x="298234" y="540000"/>
                    <a:pt x="540000" y="298234"/>
                    <a:pt x="540000" y="0"/>
                  </a:cubicBez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0" y="4305762"/>
              <a:ext cx="12192000" cy="2572526"/>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任意多边形 38"/>
            <p:cNvSpPr/>
            <p:nvPr/>
          </p:nvSpPr>
          <p:spPr>
            <a:xfrm flipH="1">
              <a:off x="4861003" y="2622815"/>
              <a:ext cx="2568455" cy="862159"/>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0">
                  <a:schemeClr val="bg1">
                    <a:alpha val="0"/>
                  </a:schemeClr>
                </a:gs>
                <a:gs pos="50000">
                  <a:srgbClr val="F5BB4D"/>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4762500" y="2622104"/>
              <a:ext cx="2567744" cy="861887"/>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59000">
                  <a:schemeClr val="bg1">
                    <a:alpha val="0"/>
                  </a:schemeClr>
                </a:gs>
                <a:gs pos="47700">
                  <a:srgbClr val="FFFFFF"/>
                </a:gs>
                <a:gs pos="0">
                  <a:schemeClr val="bg1"/>
                </a:gs>
              </a:gsLst>
              <a:lin ang="0" scaled="0"/>
            </a:gradFill>
            <a:ln>
              <a:noFill/>
            </a:ln>
            <a:effectLst>
              <a:outerShdw blurRad="12700" dist="25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任意多边形 50"/>
            <p:cNvSpPr/>
            <p:nvPr/>
          </p:nvSpPr>
          <p:spPr>
            <a:xfrm>
              <a:off x="74302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100000">
                  <a:schemeClr val="bg1"/>
                </a:gs>
                <a:gs pos="0">
                  <a:schemeClr val="bg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50"/>
            <p:cNvSpPr/>
            <p:nvPr/>
          </p:nvSpPr>
          <p:spPr>
            <a:xfrm flipH="1">
              <a:off x="-7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0">
                  <a:schemeClr val="bg1"/>
                </a:gs>
                <a:gs pos="44000">
                  <a:srgbClr val="F5BB4D"/>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7359750" y="2734059"/>
            <a:ext cx="144158" cy="14415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59019" y="1511017"/>
            <a:ext cx="212137" cy="212135"/>
          </a:xfrm>
          <a:prstGeom prst="ellipse">
            <a:avLst/>
          </a:prstGeom>
          <a:gradFill>
            <a:gsLst>
              <a:gs pos="30000">
                <a:srgbClr val="FEEA74">
                  <a:alpha val="9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80649" y="308008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3" name="直接连接符 92"/>
          <p:cNvCxnSpPr/>
          <p:nvPr/>
        </p:nvCxnSpPr>
        <p:spPr>
          <a:xfrm flipV="1">
            <a:off x="6094273" y="2590100"/>
            <a:ext cx="1093822" cy="635715"/>
          </a:xfrm>
          <a:prstGeom prst="line">
            <a:avLst/>
          </a:prstGeom>
          <a:ln w="12700">
            <a:gradFill>
              <a:gsLst>
                <a:gs pos="0">
                  <a:srgbClr val="DECD87"/>
                </a:gs>
                <a:gs pos="100000">
                  <a:srgbClr val="DECD87">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1700000" flipH="1">
            <a:off x="2841626" y="2289220"/>
            <a:ext cx="1860707" cy="1860708"/>
          </a:xfrm>
          <a:prstGeom prst="line">
            <a:avLst/>
          </a:prstGeom>
          <a:ln w="12700">
            <a:gradFill>
              <a:gsLst>
                <a:gs pos="0">
                  <a:srgbClr val="FEEA74"/>
                </a:gs>
                <a:gs pos="100000">
                  <a:srgbClr val="FEEA74">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016000" y="1000125"/>
            <a:ext cx="2160000" cy="2160000"/>
          </a:xfrm>
          <a:prstGeom prst="ellipse">
            <a:avLst/>
          </a:prstGeom>
          <a:solidFill>
            <a:srgbClr val="F5B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rot="11700000" flipH="1">
            <a:off x="1545711" y="2834123"/>
            <a:ext cx="1860707" cy="1860708"/>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900000" flipV="1">
            <a:off x="243320" y="3386898"/>
            <a:ext cx="1533955" cy="1533956"/>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900000" flipV="1">
            <a:off x="1048692" y="4377008"/>
            <a:ext cx="712493" cy="712493"/>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sp>
        <p:nvSpPr>
          <p:cNvPr id="66" name="十字星 65"/>
          <p:cNvSpPr/>
          <p:nvPr/>
        </p:nvSpPr>
        <p:spPr>
          <a:xfrm rot="19800000">
            <a:off x="4762138" y="555581"/>
            <a:ext cx="665083" cy="573347"/>
          </a:xfrm>
          <a:prstGeom prst="star4">
            <a:avLst>
              <a:gd name="adj" fmla="val 14140"/>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十字星 66"/>
          <p:cNvSpPr/>
          <p:nvPr/>
        </p:nvSpPr>
        <p:spPr>
          <a:xfrm>
            <a:off x="5248329" y="722749"/>
            <a:ext cx="454175" cy="391530"/>
          </a:xfrm>
          <a:prstGeom prst="star4">
            <a:avLst>
              <a:gd name="adj" fmla="val 16454"/>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十字星 67"/>
          <p:cNvSpPr/>
          <p:nvPr/>
        </p:nvSpPr>
        <p:spPr>
          <a:xfrm>
            <a:off x="4922430" y="1125156"/>
            <a:ext cx="281395" cy="242582"/>
          </a:xfrm>
          <a:prstGeom prst="star4">
            <a:avLst>
              <a:gd name="adj" fmla="val 25375"/>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2317641" y="4904624"/>
            <a:ext cx="7556718" cy="584775"/>
          </a:xfrm>
          <a:prstGeom prst="rect">
            <a:avLst/>
          </a:prstGeom>
          <a:noFill/>
        </p:spPr>
        <p:txBody>
          <a:bodyPr wrap="square" rtlCol="0">
            <a:spAutoFit/>
          </a:bodyPr>
          <a:lstStyle/>
          <a:p>
            <a:pPr algn="ctr"/>
            <a:r>
              <a:rPr lang="zh-CN" altLang="en-US" sz="3200" b="1" dirty="0">
                <a:solidFill>
                  <a:srgbClr val="1D1C24"/>
                </a:solidFill>
                <a:latin typeface="方正正黑简体" panose="02000000000000000000" pitchFamily="2" charset="-122"/>
                <a:ea typeface="方正正黑简体" panose="02000000000000000000" pitchFamily="2" charset="-122"/>
              </a:rPr>
              <a:t>黑金质感工作汇报模板</a:t>
            </a:r>
          </a:p>
        </p:txBody>
      </p:sp>
      <p:grpSp>
        <p:nvGrpSpPr>
          <p:cNvPr id="105" name="组合 104"/>
          <p:cNvGrpSpPr/>
          <p:nvPr/>
        </p:nvGrpSpPr>
        <p:grpSpPr>
          <a:xfrm>
            <a:off x="491250" y="6309499"/>
            <a:ext cx="11209500" cy="0"/>
            <a:chOff x="0" y="5497511"/>
            <a:chExt cx="11209500" cy="0"/>
          </a:xfrm>
        </p:grpSpPr>
        <p:cxnSp>
          <p:nvCxnSpPr>
            <p:cNvPr id="85" name="直接连接符 84"/>
            <p:cNvCxnSpPr/>
            <p:nvPr/>
          </p:nvCxnSpPr>
          <p:spPr>
            <a:xfrm>
              <a:off x="796950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4321300" y="6109444"/>
            <a:ext cx="3549400" cy="400110"/>
          </a:xfrm>
          <a:prstGeom prst="rect">
            <a:avLst/>
          </a:prstGeom>
          <a:noFill/>
        </p:spPr>
        <p:txBody>
          <a:bodyPr wrap="square" rtlCol="0">
            <a:spAutoFit/>
          </a:bodyPr>
          <a:lstStyle/>
          <a:p>
            <a:pPr algn="ctr"/>
            <a:r>
              <a:rPr lang="zh-CN" altLang="en-US" sz="2000" b="1" dirty="0">
                <a:solidFill>
                  <a:srgbClr val="1D1C24"/>
                </a:solidFill>
                <a:latin typeface="方正正黑简体" panose="02000000000000000000" pitchFamily="2" charset="-122"/>
                <a:ea typeface="方正正黑简体" panose="02000000000000000000" pitchFamily="2" charset="-122"/>
              </a:rPr>
              <a:t>汇报人：森图嘉</a:t>
            </a:r>
          </a:p>
        </p:txBody>
      </p:sp>
      <p:grpSp>
        <p:nvGrpSpPr>
          <p:cNvPr id="30" name="组合 29"/>
          <p:cNvGrpSpPr/>
          <p:nvPr/>
        </p:nvGrpSpPr>
        <p:grpSpPr>
          <a:xfrm>
            <a:off x="4996078" y="572064"/>
            <a:ext cx="2172200" cy="2583986"/>
            <a:chOff x="2533650" y="1757510"/>
            <a:chExt cx="2419350" cy="2877990"/>
          </a:xfrm>
          <a:effectLst/>
        </p:grpSpPr>
        <p:sp>
          <p:nvSpPr>
            <p:cNvPr id="33" name="任意多边形 32"/>
            <p:cNvSpPr/>
            <p:nvPr/>
          </p:nvSpPr>
          <p:spPr>
            <a:xfrm rot="8100000">
              <a:off x="3570693" y="1757510"/>
              <a:ext cx="1233767" cy="2467536"/>
            </a:xfrm>
            <a:custGeom>
              <a:avLst/>
              <a:gdLst>
                <a:gd name="connsiteX0" fmla="*/ 1209675 w 1209675"/>
                <a:gd name="connsiteY0" fmla="*/ 0 h 2419350"/>
                <a:gd name="connsiteX1" fmla="*/ 1209675 w 1209675"/>
                <a:gd name="connsiteY1" fmla="*/ 2419350 h 2419350"/>
                <a:gd name="connsiteX2" fmla="*/ 0 w 1209675"/>
                <a:gd name="connsiteY2" fmla="*/ 1209675 h 2419350"/>
                <a:gd name="connsiteX3" fmla="*/ 1209675 w 1209675"/>
                <a:gd name="connsiteY3" fmla="*/ 0 h 2419350"/>
              </a:gdLst>
              <a:ahLst/>
              <a:cxnLst>
                <a:cxn ang="0">
                  <a:pos x="connsiteX0" y="connsiteY0"/>
                </a:cxn>
                <a:cxn ang="0">
                  <a:pos x="connsiteX1" y="connsiteY1"/>
                </a:cxn>
                <a:cxn ang="0">
                  <a:pos x="connsiteX2" y="connsiteY2"/>
                </a:cxn>
                <a:cxn ang="0">
                  <a:pos x="connsiteX3" y="connsiteY3"/>
                </a:cxn>
              </a:cxnLst>
              <a:rect l="l" t="t" r="r" b="b"/>
              <a:pathLst>
                <a:path w="1209675" h="2419350">
                  <a:moveTo>
                    <a:pt x="1209675" y="0"/>
                  </a:moveTo>
                  <a:lnTo>
                    <a:pt x="1209675" y="2419350"/>
                  </a:lnTo>
                  <a:cubicBezTo>
                    <a:pt x="541590" y="2419350"/>
                    <a:pt x="0" y="1877760"/>
                    <a:pt x="0" y="1209675"/>
                  </a:cubicBezTo>
                  <a:cubicBezTo>
                    <a:pt x="0" y="541590"/>
                    <a:pt x="541590" y="0"/>
                    <a:pt x="1209675" y="0"/>
                  </a:cubicBezTo>
                  <a:close/>
                </a:path>
              </a:pathLst>
            </a:custGeom>
            <a:gradFill>
              <a:gsLst>
                <a:gs pos="0">
                  <a:schemeClr val="bg1">
                    <a:alpha val="75000"/>
                  </a:schemeClr>
                </a:gs>
                <a:gs pos="100000">
                  <a:srgbClr val="FFFBEF">
                    <a:alpha val="25000"/>
                  </a:srgb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2533650" y="2216150"/>
              <a:ext cx="2419350" cy="2419350"/>
            </a:xfrm>
            <a:prstGeom prst="ellipse">
              <a:avLst/>
            </a:prstGeom>
            <a:noFill/>
            <a:ln w="63500" cap="flat" cmpd="sng" algn="ctr">
              <a:gradFill flip="none" rotWithShape="1">
                <a:gsLst>
                  <a:gs pos="20000">
                    <a:srgbClr val="FEEA74"/>
                  </a:gs>
                  <a:gs pos="95000">
                    <a:srgbClr val="FA9322"/>
                  </a:gs>
                  <a:gs pos="57000">
                    <a:srgbClr val="F5BB4D"/>
                  </a:gs>
                  <a:gs pos="0">
                    <a:srgbClr val="FFFBEF"/>
                  </a:gs>
                </a:gsLst>
                <a:lin ang="75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椭圆 62"/>
          <p:cNvSpPr/>
          <p:nvPr/>
        </p:nvSpPr>
        <p:spPr>
          <a:xfrm>
            <a:off x="4830800" y="2373188"/>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048145" y="2370013"/>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2016"/>
          <p:cNvSpPr txBox="1"/>
          <p:nvPr/>
        </p:nvSpPr>
        <p:spPr>
          <a:xfrm>
            <a:off x="5123979" y="1200417"/>
            <a:ext cx="1944042" cy="1754326"/>
          </a:xfrm>
          <a:prstGeom prst="rect">
            <a:avLst/>
          </a:prstGeom>
          <a:noFill/>
        </p:spPr>
        <p:txBody>
          <a:bodyPr wrap="square" rtlCol="0">
            <a:spAutoFit/>
          </a:bodyPr>
          <a:lstStyle/>
          <a:p>
            <a:pPr algn="ctr"/>
            <a:r>
              <a:rPr lang="zh-CN" altLang="en-US" sz="5400" b="1" dirty="0">
                <a:solidFill>
                  <a:srgbClr val="1D1C24"/>
                </a:solidFill>
                <a:latin typeface="方正正黑简体" panose="02000000000000000000" pitchFamily="2" charset="-122"/>
                <a:ea typeface="方正正黑简体" panose="02000000000000000000" pitchFamily="2" charset="-122"/>
              </a:rPr>
              <a:t>谢谢聆听</a:t>
            </a:r>
          </a:p>
        </p:txBody>
      </p:sp>
      <p:sp>
        <p:nvSpPr>
          <p:cNvPr id="35" name="椭圆 34"/>
          <p:cNvSpPr/>
          <p:nvPr/>
        </p:nvSpPr>
        <p:spPr>
          <a:xfrm rot="2700000">
            <a:off x="4877457" y="2393313"/>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60669" y="2115393"/>
            <a:ext cx="228346" cy="22834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124334" y="224781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54158" y="1732049"/>
            <a:ext cx="301825" cy="3018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248900" y="1873314"/>
            <a:ext cx="243217" cy="24321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911426" y="1294502"/>
            <a:ext cx="127901" cy="127900"/>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96996" y="1459745"/>
            <a:ext cx="178380" cy="178378"/>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443292" y="2863861"/>
            <a:ext cx="292194" cy="292189"/>
          </a:xfrm>
          <a:prstGeom prst="ellipse">
            <a:avLst/>
          </a:prstGeom>
          <a:gradFill>
            <a:gsLst>
              <a:gs pos="44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131510" y="2168988"/>
            <a:ext cx="203420" cy="20341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87007" y="2704870"/>
            <a:ext cx="164393" cy="16439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453627" y="2528780"/>
            <a:ext cx="190631" cy="19062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343200" y="2343150"/>
            <a:ext cx="182885" cy="18288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577949" y="2419076"/>
            <a:ext cx="95054" cy="9505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274144" y="779516"/>
            <a:ext cx="97037" cy="97036"/>
          </a:xfrm>
          <a:prstGeom prst="ellipse">
            <a:avLst/>
          </a:prstGeom>
          <a:gradFill>
            <a:gsLst>
              <a:gs pos="30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74144" y="534147"/>
            <a:ext cx="63951" cy="63950"/>
          </a:xfrm>
          <a:prstGeom prst="ellipse">
            <a:avLst/>
          </a:prstGeom>
          <a:gradFill>
            <a:gsLst>
              <a:gs pos="3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184379" y="1113606"/>
            <a:ext cx="111378" cy="111377"/>
          </a:xfrm>
          <a:prstGeom prst="ellipse">
            <a:avLst/>
          </a:prstGeom>
          <a:gradFill>
            <a:gsLst>
              <a:gs pos="30000">
                <a:srgbClr val="FEEA74">
                  <a:alpha val="7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同心圆 22"/>
          <p:cNvSpPr/>
          <p:nvPr/>
        </p:nvSpPr>
        <p:spPr>
          <a:xfrm rot="10800000" flipV="1">
            <a:off x="5672338"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同心圆 22"/>
          <p:cNvSpPr/>
          <p:nvPr/>
        </p:nvSpPr>
        <p:spPr>
          <a:xfrm rot="10800000" flipV="1">
            <a:off x="5999956" y="3890320"/>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同心圆 22"/>
          <p:cNvSpPr/>
          <p:nvPr/>
        </p:nvSpPr>
        <p:spPr>
          <a:xfrm rot="10800000" flipV="1">
            <a:off x="6327574"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99778294"/>
      </p:ext>
    </p:extLst>
  </p:cSld>
  <p:clrMapOvr>
    <a:masterClrMapping/>
  </p:clrMapOvr>
  <mc:AlternateContent xmlns:mc="http://schemas.openxmlformats.org/markup-compatibility/2006" xmlns:p14="http://schemas.microsoft.com/office/powerpoint/2010/main">
    <mc:Choice Requires="p14">
      <p:transition spd="slow" p14:dur="2000" advClick="0" advTm="12500"/>
    </mc:Choice>
    <mc:Fallback xmlns="">
      <p:transition spd="slow" advClick="0" advTm="125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42" presetClass="path" presetSubtype="0" repeatCount="3000" accel="50000" decel="50000" fill="hold" nodeType="withEffect">
                                  <p:stCondLst>
                                    <p:cond delay="0"/>
                                  </p:stCondLst>
                                  <p:childTnLst>
                                    <p:animMotion origin="layout" path="M 0.67969 -0.70741 L -0.17969 0.18703 " pathEditMode="relative" rAng="0" ptsTypes="AA">
                                      <p:cBhvr>
                                        <p:cTn id="8" dur="800" fill="hold"/>
                                        <p:tgtEl>
                                          <p:spTgt spid="54"/>
                                        </p:tgtEl>
                                        <p:attrNameLst>
                                          <p:attrName>ppt_x</p:attrName>
                                          <p:attrName>ppt_y</p:attrName>
                                        </p:attrNameLst>
                                      </p:cBhvr>
                                      <p:rCtr x="-42969" y="44722"/>
                                    </p:animMotion>
                                  </p:childTnLst>
                                </p:cTn>
                              </p:par>
                              <p:par>
                                <p:cTn id="9" presetID="1" presetClass="entr" presetSubtype="0"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childTnLst>
                                </p:cTn>
                              </p:par>
                              <p:par>
                                <p:cTn id="11" presetID="42" presetClass="path" presetSubtype="0" repeatCount="2000" accel="50000" decel="50000" fill="hold" nodeType="withEffect">
                                  <p:stCondLst>
                                    <p:cond delay="250"/>
                                  </p:stCondLst>
                                  <p:childTnLst>
                                    <p:animMotion origin="layout" path="M 0.81172 -0.84491 L -0.17968 0.18703 " pathEditMode="relative" rAng="0" ptsTypes="AA">
                                      <p:cBhvr>
                                        <p:cTn id="12" dur="800" fill="hold"/>
                                        <p:tgtEl>
                                          <p:spTgt spid="55"/>
                                        </p:tgtEl>
                                        <p:attrNameLst>
                                          <p:attrName>ppt_x</p:attrName>
                                          <p:attrName>ppt_y</p:attrName>
                                        </p:attrNameLst>
                                      </p:cBhvr>
                                      <p:rCtr x="-49570" y="51597"/>
                                    </p:animMotion>
                                  </p:childTnLst>
                                </p:cTn>
                              </p:par>
                              <p:par>
                                <p:cTn id="13" presetID="1" presetClass="entr" presetSubtype="0" fill="hold" nodeType="withEffect">
                                  <p:stCondLst>
                                    <p:cond delay="1250"/>
                                  </p:stCondLst>
                                  <p:childTnLst>
                                    <p:set>
                                      <p:cBhvr>
                                        <p:cTn id="14" dur="1" fill="hold">
                                          <p:stCondLst>
                                            <p:cond delay="0"/>
                                          </p:stCondLst>
                                        </p:cTn>
                                        <p:tgtEl>
                                          <p:spTgt spid="53"/>
                                        </p:tgtEl>
                                        <p:attrNameLst>
                                          <p:attrName>style.visibility</p:attrName>
                                        </p:attrNameLst>
                                      </p:cBhvr>
                                      <p:to>
                                        <p:strVal val="visible"/>
                                      </p:to>
                                    </p:set>
                                  </p:childTnLst>
                                </p:cTn>
                              </p:par>
                              <p:par>
                                <p:cTn id="15" presetID="42" presetClass="path" presetSubtype="0" repeatCount="2000" accel="50000" decel="50000" fill="hold" nodeType="withEffect">
                                  <p:stCondLst>
                                    <p:cond delay="1250"/>
                                  </p:stCondLst>
                                  <p:childTnLst>
                                    <p:animMotion origin="layout" path="M 0.628 -0.65347 L -0.27696 0.2882 " pathEditMode="relative" rAng="0" ptsTypes="AA">
                                      <p:cBhvr>
                                        <p:cTn id="16" dur="800" fill="hold"/>
                                        <p:tgtEl>
                                          <p:spTgt spid="53"/>
                                        </p:tgtEl>
                                        <p:attrNameLst>
                                          <p:attrName>ppt_x</p:attrName>
                                          <p:attrName>ppt_y</p:attrName>
                                        </p:attrNameLst>
                                      </p:cBhvr>
                                      <p:rCtr x="-45247" y="47083"/>
                                    </p:animMotion>
                                  </p:childTnLst>
                                </p:cTn>
                              </p:par>
                              <p:par>
                                <p:cTn id="17" presetID="1" presetClass="entr" presetSubtype="0" fill="hold" nodeType="withEffect">
                                  <p:stCondLst>
                                    <p:cond delay="250"/>
                                  </p:stCondLst>
                                  <p:childTnLst>
                                    <p:set>
                                      <p:cBhvr>
                                        <p:cTn id="18" dur="1" fill="hold">
                                          <p:stCondLst>
                                            <p:cond delay="0"/>
                                          </p:stCondLst>
                                        </p:cTn>
                                        <p:tgtEl>
                                          <p:spTgt spid="65"/>
                                        </p:tgtEl>
                                        <p:attrNameLst>
                                          <p:attrName>style.visibility</p:attrName>
                                        </p:attrNameLst>
                                      </p:cBhvr>
                                      <p:to>
                                        <p:strVal val="visible"/>
                                      </p:to>
                                    </p:set>
                                  </p:childTnLst>
                                </p:cTn>
                              </p:par>
                              <p:par>
                                <p:cTn id="19" presetID="42" presetClass="path" presetSubtype="0" accel="50000" decel="50000" fill="hold" nodeType="withEffect">
                                  <p:stCondLst>
                                    <p:cond delay="250"/>
                                  </p:stCondLst>
                                  <p:childTnLst>
                                    <p:animMotion origin="layout" path="M 0.05261 -0.05324 L 0.60079 -0.6074 " pathEditMode="relative" rAng="0" ptsTypes="AA">
                                      <p:cBhvr>
                                        <p:cTn id="20" dur="800" spd="-100000" fill="hold"/>
                                        <p:tgtEl>
                                          <p:spTgt spid="65"/>
                                        </p:tgtEl>
                                        <p:attrNameLst>
                                          <p:attrName>ppt_x</p:attrName>
                                          <p:attrName>ppt_y</p:attrName>
                                        </p:attrNameLst>
                                      </p:cBhvr>
                                      <p:rCtr x="27409" y="-27708"/>
                                    </p:animMotion>
                                  </p:childTnLst>
                                </p:cTn>
                              </p:par>
                              <p:par>
                                <p:cTn id="21" presetID="22" presetClass="exit" presetSubtype="4" fill="hold" nodeType="withEffect">
                                  <p:stCondLst>
                                    <p:cond delay="550"/>
                                  </p:stCondLst>
                                  <p:childTnLst>
                                    <p:animEffect transition="out" filter="wipe(down)">
                                      <p:cBhvr>
                                        <p:cTn id="22" dur="500"/>
                                        <p:tgtEl>
                                          <p:spTgt spid="65"/>
                                        </p:tgtEl>
                                      </p:cBhvr>
                                    </p:animEffect>
                                    <p:set>
                                      <p:cBhvr>
                                        <p:cTn id="23" dur="1" fill="hold">
                                          <p:stCondLst>
                                            <p:cond delay="499"/>
                                          </p:stCondLst>
                                        </p:cTn>
                                        <p:tgtEl>
                                          <p:spTgt spid="65"/>
                                        </p:tgtEl>
                                        <p:attrNameLst>
                                          <p:attrName>style.visibility</p:attrName>
                                        </p:attrNameLst>
                                      </p:cBhvr>
                                      <p:to>
                                        <p:strVal val="hidden"/>
                                      </p:to>
                                    </p:set>
                                  </p:childTnLst>
                                </p:cTn>
                              </p:par>
                              <p:par>
                                <p:cTn id="24" presetID="1" presetClass="entr" presetSubtype="0" fill="hold" grpId="0" nodeType="withEffect">
                                  <p:stCondLst>
                                    <p:cond delay="1050"/>
                                  </p:stCondLst>
                                  <p:childTnLst>
                                    <p:set>
                                      <p:cBhvr>
                                        <p:cTn id="25" dur="1" fill="hold">
                                          <p:stCondLst>
                                            <p:cond delay="0"/>
                                          </p:stCondLst>
                                        </p:cTn>
                                        <p:tgtEl>
                                          <p:spTgt spid="63"/>
                                        </p:tgtEl>
                                        <p:attrNameLst>
                                          <p:attrName>style.visibility</p:attrName>
                                        </p:attrNameLst>
                                      </p:cBhvr>
                                      <p:to>
                                        <p:strVal val="visible"/>
                                      </p:to>
                                    </p:set>
                                  </p:childTnLst>
                                </p:cTn>
                              </p:par>
                              <p:par>
                                <p:cTn id="26" presetID="1" presetClass="entr" presetSubtype="0" fill="hold" nodeType="withEffect">
                                  <p:stCondLst>
                                    <p:cond delay="1500"/>
                                  </p:stCondLst>
                                  <p:childTnLst>
                                    <p:set>
                                      <p:cBhvr>
                                        <p:cTn id="27" dur="1" fill="hold">
                                          <p:stCondLst>
                                            <p:cond delay="0"/>
                                          </p:stCondLst>
                                        </p:cTn>
                                        <p:tgtEl>
                                          <p:spTgt spid="93"/>
                                        </p:tgtEl>
                                        <p:attrNameLst>
                                          <p:attrName>style.visibility</p:attrName>
                                        </p:attrNameLst>
                                      </p:cBhvr>
                                      <p:to>
                                        <p:strVal val="visible"/>
                                      </p:to>
                                    </p:set>
                                  </p:childTnLst>
                                </p:cTn>
                              </p:par>
                              <p:par>
                                <p:cTn id="28" presetID="42" presetClass="path" presetSubtype="0" accel="50000" decel="50000" fill="hold" nodeType="withEffect">
                                  <p:stCondLst>
                                    <p:cond delay="1500"/>
                                  </p:stCondLst>
                                  <p:childTnLst>
                                    <p:animMotion origin="layout" path="M 0.0168 -0.01782 L 0.53464 -0.56597 " pathEditMode="relative" rAng="0" ptsTypes="AA">
                                      <p:cBhvr>
                                        <p:cTn id="29" dur="800" spd="-100000" fill="hold"/>
                                        <p:tgtEl>
                                          <p:spTgt spid="93"/>
                                        </p:tgtEl>
                                        <p:attrNameLst>
                                          <p:attrName>ppt_x</p:attrName>
                                          <p:attrName>ppt_y</p:attrName>
                                        </p:attrNameLst>
                                      </p:cBhvr>
                                      <p:rCtr x="25885" y="-27407"/>
                                    </p:animMotion>
                                  </p:childTnLst>
                                </p:cTn>
                              </p:par>
                              <p:par>
                                <p:cTn id="30" presetID="22" presetClass="exit" presetSubtype="8" fill="hold" nodeType="withEffect">
                                  <p:stCondLst>
                                    <p:cond delay="1800"/>
                                  </p:stCondLst>
                                  <p:childTnLst>
                                    <p:animEffect transition="out" filter="wipe(left)">
                                      <p:cBhvr>
                                        <p:cTn id="31" dur="500"/>
                                        <p:tgtEl>
                                          <p:spTgt spid="93"/>
                                        </p:tgtEl>
                                      </p:cBhvr>
                                    </p:animEffect>
                                    <p:set>
                                      <p:cBhvr>
                                        <p:cTn id="32" dur="1" fill="hold">
                                          <p:stCondLst>
                                            <p:cond delay="499"/>
                                          </p:stCondLst>
                                        </p:cTn>
                                        <p:tgtEl>
                                          <p:spTgt spid="93"/>
                                        </p:tgtEl>
                                        <p:attrNameLst>
                                          <p:attrName>style.visibility</p:attrName>
                                        </p:attrNameLst>
                                      </p:cBhvr>
                                      <p:to>
                                        <p:strVal val="hidden"/>
                                      </p:to>
                                    </p:set>
                                  </p:childTnLst>
                                </p:cTn>
                              </p:par>
                              <p:par>
                                <p:cTn id="33" presetID="1" presetClass="entr" presetSubtype="0" fill="hold" grpId="0" nodeType="withEffect">
                                  <p:stCondLst>
                                    <p:cond delay="2300"/>
                                  </p:stCondLst>
                                  <p:childTnLst>
                                    <p:set>
                                      <p:cBhvr>
                                        <p:cTn id="34" dur="1" fill="hold">
                                          <p:stCondLst>
                                            <p:cond delay="0"/>
                                          </p:stCondLst>
                                        </p:cTn>
                                        <p:tgtEl>
                                          <p:spTgt spid="92"/>
                                        </p:tgtEl>
                                        <p:attrNameLst>
                                          <p:attrName>style.visibility</p:attrName>
                                        </p:attrNameLst>
                                      </p:cBhvr>
                                      <p:to>
                                        <p:strVal val="visible"/>
                                      </p:to>
                                    </p:set>
                                  </p:childTnLst>
                                </p:cTn>
                              </p:par>
                              <p:par>
                                <p:cTn id="35" presetID="37" presetClass="path" presetSubtype="0" accel="50000" decel="50000" fill="hold" grpId="1" nodeType="withEffect">
                                  <p:stCondLst>
                                    <p:cond delay="2300"/>
                                  </p:stCondLst>
                                  <p:childTnLst>
                                    <p:animMotion origin="layout" path="M -4.58333E-6 -0.00023 C 0.01198 0.03889 0.02227 0.06134 0.03907 0.08102 C 0.05417 0.09861 0.07409 0.1081 0.09141 0.1081 C 0.10834 0.10741 0.12566 0.09977 0.14076 0.08333 C 0.16146 0.0632 0.16993 0.03866 0.18178 -0.00023 " pathEditMode="relative" rAng="0" ptsTypes="AAAAA">
                                      <p:cBhvr>
                                        <p:cTn id="36" dur="2000" fill="hold"/>
                                        <p:tgtEl>
                                          <p:spTgt spid="63"/>
                                        </p:tgtEl>
                                        <p:attrNameLst>
                                          <p:attrName>ppt_x</p:attrName>
                                          <p:attrName>ppt_y</p:attrName>
                                        </p:attrNameLst>
                                      </p:cBhvr>
                                      <p:rCtr x="9089" y="5417"/>
                                    </p:animMotion>
                                  </p:childTnLst>
                                </p:cTn>
                              </p:par>
                              <p:par>
                                <p:cTn id="37" presetID="37" presetClass="path" presetSubtype="0" accel="50000" decel="50000" fill="hold" grpId="2" nodeType="withEffect">
                                  <p:stCondLst>
                                    <p:cond delay="4300"/>
                                  </p:stCondLst>
                                  <p:childTnLst>
                                    <p:animMotion origin="layout" path="M -0.00052 -0.00023 C 0.03125 0.10185 0.07214 0.10671 0.0918 0.10741 C 0.11342 0.10833 0.16394 0.08218 0.18191 -0.00023 " pathEditMode="relative" rAng="0" ptsTypes="AAA">
                                      <p:cBhvr>
                                        <p:cTn id="38" dur="2000" spd="-100000" fill="hold"/>
                                        <p:tgtEl>
                                          <p:spTgt spid="63"/>
                                        </p:tgtEl>
                                        <p:attrNameLst>
                                          <p:attrName>ppt_x</p:attrName>
                                          <p:attrName>ppt_y</p:attrName>
                                        </p:attrNameLst>
                                      </p:cBhvr>
                                      <p:rCtr x="9115" y="5370"/>
                                    </p:animMotion>
                                  </p:childTnLst>
                                </p:cTn>
                              </p:par>
                              <p:par>
                                <p:cTn id="39" presetID="37" presetClass="path" presetSubtype="0" accel="50000" decel="50000" fill="hold" grpId="1" nodeType="withEffect">
                                  <p:stCondLst>
                                    <p:cond delay="3000"/>
                                  </p:stCondLst>
                                  <p:childTnLst>
                                    <p:animMotion origin="layout" path="M -0.00026 -0.00023 C -0.01784 0.07754 -0.06316 0.10764 -0.08776 0.10833 C -0.11237 0.10903 -0.15612 0.0912 -0.18256 -0.00023 " pathEditMode="relative" rAng="0" ptsTypes="AAA">
                                      <p:cBhvr>
                                        <p:cTn id="40" dur="2000" fill="hold"/>
                                        <p:tgtEl>
                                          <p:spTgt spid="92"/>
                                        </p:tgtEl>
                                        <p:attrNameLst>
                                          <p:attrName>ppt_x</p:attrName>
                                          <p:attrName>ppt_y</p:attrName>
                                        </p:attrNameLst>
                                      </p:cBhvr>
                                      <p:rCtr x="-9115" y="5440"/>
                                    </p:animMotion>
                                  </p:childTnLst>
                                </p:cTn>
                              </p:par>
                              <p:par>
                                <p:cTn id="41" presetID="37" presetClass="path" presetSubtype="0" accel="50000" decel="50000" fill="hold" grpId="2" nodeType="withEffect">
                                  <p:stCondLst>
                                    <p:cond delay="5000"/>
                                  </p:stCondLst>
                                  <p:childTnLst>
                                    <p:animMotion origin="layout" path="M -0.00026 -0.00023 C -0.02188 0.08379 -0.06094 0.10833 -0.09115 0.10833 C -0.12149 0.10833 -0.15899 0.08079 -0.18204 -0.00023 " pathEditMode="relative" rAng="0" ptsTypes="AAA">
                                      <p:cBhvr>
                                        <p:cTn id="42" dur="2000" spd="-100000" fill="hold"/>
                                        <p:tgtEl>
                                          <p:spTgt spid="92"/>
                                        </p:tgtEl>
                                        <p:attrNameLst>
                                          <p:attrName>ppt_x</p:attrName>
                                          <p:attrName>ppt_y</p:attrName>
                                        </p:attrNameLst>
                                      </p:cBhvr>
                                      <p:rCtr x="-9089" y="5417"/>
                                    </p:animMotion>
                                  </p:childTnLst>
                                </p:cTn>
                              </p:par>
                              <p:par>
                                <p:cTn id="43" presetID="42" presetClass="entr" presetSubtype="0" fill="hold" grpId="0" nodeType="withEffect">
                                  <p:stCondLst>
                                    <p:cond delay="60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1" presetClass="entr" presetSubtype="0" fill="hold" grpId="1" nodeType="withEffect">
                                  <p:stCondLst>
                                    <p:cond delay="6000"/>
                                  </p:stCondLst>
                                  <p:childTnLst>
                                    <p:set>
                                      <p:cBhvr>
                                        <p:cTn id="54" dur="1" fill="hold">
                                          <p:stCondLst>
                                            <p:cond delay="0"/>
                                          </p:stCondLst>
                                        </p:cTn>
                                        <p:tgtEl>
                                          <p:spTgt spid="67"/>
                                        </p:tgtEl>
                                        <p:attrNameLst>
                                          <p:attrName>style.visibility</p:attrName>
                                        </p:attrNameLst>
                                      </p:cBhvr>
                                      <p:to>
                                        <p:strVal val="visible"/>
                                      </p:to>
                                    </p:set>
                                  </p:childTnLst>
                                </p:cTn>
                              </p:par>
                              <p:par>
                                <p:cTn id="55" presetID="50" presetClass="path" presetSubtype="0" accel="50000" decel="50000" fill="hold" grpId="0" nodeType="withEffect">
                                  <p:stCondLst>
                                    <p:cond delay="6000"/>
                                  </p:stCondLst>
                                  <p:childTnLst>
                                    <p:animMotion origin="layout" path="M 1.45833E-6 2.59259E-6 C 0.05794 -0.02709 0.13164 -0.02986 0.1569 0.08217 C 0.18112 0.25416 0.10273 0.29421 0.0651 0.27106 " pathEditMode="relative" rAng="0" ptsTypes="AAA">
                                      <p:cBhvr>
                                        <p:cTn id="56" dur="2000" spd="-100000" fill="hold"/>
                                        <p:tgtEl>
                                          <p:spTgt spid="67"/>
                                        </p:tgtEl>
                                        <p:attrNameLst>
                                          <p:attrName>ppt_x</p:attrName>
                                          <p:attrName>ppt_y</p:attrName>
                                        </p:attrNameLst>
                                      </p:cBhvr>
                                      <p:rCtr x="8073" y="13079"/>
                                    </p:animMotion>
                                  </p:childTnLst>
                                </p:cTn>
                              </p:par>
                              <p:par>
                                <p:cTn id="57" presetID="1" presetClass="entr" presetSubtype="0" fill="hold" grpId="1" nodeType="withEffect">
                                  <p:stCondLst>
                                    <p:cond delay="7000"/>
                                  </p:stCondLst>
                                  <p:childTnLst>
                                    <p:set>
                                      <p:cBhvr>
                                        <p:cTn id="58" dur="1" fill="hold">
                                          <p:stCondLst>
                                            <p:cond delay="0"/>
                                          </p:stCondLst>
                                        </p:cTn>
                                        <p:tgtEl>
                                          <p:spTgt spid="68"/>
                                        </p:tgtEl>
                                        <p:attrNameLst>
                                          <p:attrName>style.visibility</p:attrName>
                                        </p:attrNameLst>
                                      </p:cBhvr>
                                      <p:to>
                                        <p:strVal val="visible"/>
                                      </p:to>
                                    </p:set>
                                  </p:childTnLst>
                                </p:cTn>
                              </p:par>
                              <p:par>
                                <p:cTn id="59" presetID="50" presetClass="path" presetSubtype="0" accel="50000" decel="50000" fill="hold" grpId="0" nodeType="withEffect">
                                  <p:stCondLst>
                                    <p:cond delay="6000"/>
                                  </p:stCondLst>
                                  <p:childTnLst>
                                    <p:animMotion origin="layout" path="M -4.375E-6 -0.00046 C 0.0129 -0.00046 0.03256 0.00695 0.05964 -0.00277 C 0.10912 0.00579 0.07331 0.11783 0.08217 0.14977 " pathEditMode="relative" rAng="0" ptsTypes="AAA">
                                      <p:cBhvr>
                                        <p:cTn id="60" dur="2000" spd="-100000" fill="hold"/>
                                        <p:tgtEl>
                                          <p:spTgt spid="68"/>
                                        </p:tgtEl>
                                        <p:attrNameLst>
                                          <p:attrName>ppt_x</p:attrName>
                                          <p:attrName>ppt_y</p:attrName>
                                        </p:attrNameLst>
                                      </p:cBhvr>
                                      <p:rCtr x="4323" y="7384"/>
                                    </p:animMotion>
                                  </p:childTnLst>
                                </p:cTn>
                              </p:par>
                              <p:par>
                                <p:cTn id="61" presetID="1" presetClass="entr" presetSubtype="0" fill="hold" grpId="2" nodeType="withEffect">
                                  <p:stCondLst>
                                    <p:cond delay="6000"/>
                                  </p:stCondLst>
                                  <p:childTnLst>
                                    <p:set>
                                      <p:cBhvr>
                                        <p:cTn id="62" dur="1" fill="hold">
                                          <p:stCondLst>
                                            <p:cond delay="0"/>
                                          </p:stCondLst>
                                        </p:cTn>
                                        <p:tgtEl>
                                          <p:spTgt spid="66"/>
                                        </p:tgtEl>
                                        <p:attrNameLst>
                                          <p:attrName>style.visibility</p:attrName>
                                        </p:attrNameLst>
                                      </p:cBhvr>
                                      <p:to>
                                        <p:strVal val="visible"/>
                                      </p:to>
                                    </p:set>
                                  </p:childTnLst>
                                </p:cTn>
                              </p:par>
                              <p:par>
                                <p:cTn id="63" presetID="50" presetClass="path" presetSubtype="0" accel="50000" decel="50000" fill="hold" grpId="0" nodeType="withEffect">
                                  <p:stCondLst>
                                    <p:cond delay="6000"/>
                                  </p:stCondLst>
                                  <p:childTnLst>
                                    <p:animMotion origin="layout" path="M 1.45833E-6 4.81481E-6 C 0.02825 4.81481E-6 0.06328 -0.01343 0.09492 -0.00047 C 0.1237 0.01134 0.17435 0.05671 0.17995 0.10416 C 0.18463 0.14351 0.18281 0.17777 0.17292 0.21458 " pathEditMode="relative" rAng="0" ptsTypes="AAAA">
                                      <p:cBhvr>
                                        <p:cTn id="64" dur="2000" spd="-100000" fill="hold"/>
                                        <p:tgtEl>
                                          <p:spTgt spid="66"/>
                                        </p:tgtEl>
                                        <p:attrNameLst>
                                          <p:attrName>ppt_x</p:attrName>
                                          <p:attrName>ppt_y</p:attrName>
                                        </p:attrNameLst>
                                      </p:cBhvr>
                                      <p:rCtr x="9115" y="10417"/>
                                    </p:animMotion>
                                  </p:childTnLst>
                                </p:cTn>
                              </p:par>
                              <p:par>
                                <p:cTn id="65" presetID="8" presetClass="emph" presetSubtype="0" fill="hold" grpId="1" nodeType="withEffect">
                                  <p:stCondLst>
                                    <p:cond delay="6000"/>
                                  </p:stCondLst>
                                  <p:childTnLst>
                                    <p:animRot by="-21600000">
                                      <p:cBhvr>
                                        <p:cTn id="66" dur="2000" fill="hold"/>
                                        <p:tgtEl>
                                          <p:spTgt spid="66"/>
                                        </p:tgtEl>
                                        <p:attrNameLst>
                                          <p:attrName>r</p:attrName>
                                        </p:attrNameLst>
                                      </p:cBhvr>
                                    </p:animRot>
                                  </p:childTnLst>
                                </p:cTn>
                              </p:par>
                              <p:par>
                                <p:cTn id="67" presetID="1" presetClass="entr" presetSubtype="0" fill="hold" grpId="0" nodeType="withEffect">
                                  <p:stCondLst>
                                    <p:cond delay="1050"/>
                                  </p:stCondLst>
                                  <p:childTnLst>
                                    <p:set>
                                      <p:cBhvr>
                                        <p:cTn id="68" dur="1" fill="hold">
                                          <p:stCondLst>
                                            <p:cond delay="0"/>
                                          </p:stCondLst>
                                        </p:cTn>
                                        <p:tgtEl>
                                          <p:spTgt spid="35"/>
                                        </p:tgtEl>
                                        <p:attrNameLst>
                                          <p:attrName>style.visibility</p:attrName>
                                        </p:attrNameLst>
                                      </p:cBhvr>
                                      <p:to>
                                        <p:strVal val="visible"/>
                                      </p:to>
                                    </p:set>
                                  </p:childTnLst>
                                </p:cTn>
                              </p:par>
                              <p:par>
                                <p:cTn id="69" presetID="37" presetClass="path" presetSubtype="0" accel="50000" decel="50000" fill="hold" grpId="1" nodeType="withEffect">
                                  <p:stCondLst>
                                    <p:cond delay="2300"/>
                                  </p:stCondLst>
                                  <p:childTnLst>
                                    <p:animMotion origin="layout" path="M -6.25E-7 -0.00024 C 0.01198 0.03888 0.02227 0.06134 0.03906 0.08101 C 0.05417 0.09861 0.07409 0.1081 0.09141 0.1081 C 0.10833 0.1074 0.12565 0.09976 0.14076 0.08333 C 0.16146 0.06319 0.16992 0.03865 0.18177 -0.00024 " pathEditMode="relative" rAng="0" ptsTypes="AAAAA">
                                      <p:cBhvr>
                                        <p:cTn id="70" dur="2000" fill="hold"/>
                                        <p:tgtEl>
                                          <p:spTgt spid="35"/>
                                        </p:tgtEl>
                                        <p:attrNameLst>
                                          <p:attrName>ppt_x</p:attrName>
                                          <p:attrName>ppt_y</p:attrName>
                                        </p:attrNameLst>
                                      </p:cBhvr>
                                      <p:rCtr x="9089" y="5417"/>
                                    </p:animMotion>
                                  </p:childTnLst>
                                </p:cTn>
                              </p:par>
                              <p:par>
                                <p:cTn id="71" presetID="37" presetClass="path" presetSubtype="0" accel="50000" decel="50000" fill="hold" grpId="2" nodeType="withEffect">
                                  <p:stCondLst>
                                    <p:cond delay="4300"/>
                                  </p:stCondLst>
                                  <p:childTnLst>
                                    <p:animMotion origin="layout" path="M -0.00052 -0.00024 C 0.03125 0.10185 0.07214 0.10671 0.0918 0.1074 C 0.11341 0.10833 0.16393 0.08217 0.1819 -0.00024 " pathEditMode="relative" rAng="0" ptsTypes="AAA">
                                      <p:cBhvr>
                                        <p:cTn id="72" dur="2000" spd="-100000" fill="hold"/>
                                        <p:tgtEl>
                                          <p:spTgt spid="35"/>
                                        </p:tgtEl>
                                        <p:attrNameLst>
                                          <p:attrName>ppt_x</p:attrName>
                                          <p:attrName>ppt_y</p:attrName>
                                        </p:attrNameLst>
                                      </p:cBhvr>
                                      <p:rCtr x="9115" y="5370"/>
                                    </p:animMotion>
                                  </p:childTnLst>
                                </p:cTn>
                              </p:par>
                              <p:par>
                                <p:cTn id="73" presetID="1" presetClass="entr" presetSubtype="0" fill="hold" grpId="0" nodeType="withEffect">
                                  <p:stCondLst>
                                    <p:cond delay="2300"/>
                                  </p:stCondLst>
                                  <p:childTnLst>
                                    <p:set>
                                      <p:cBhvr>
                                        <p:cTn id="74" dur="1" fill="hold">
                                          <p:stCondLst>
                                            <p:cond delay="0"/>
                                          </p:stCondLst>
                                        </p:cTn>
                                        <p:tgtEl>
                                          <p:spTgt spid="36"/>
                                        </p:tgtEl>
                                        <p:attrNameLst>
                                          <p:attrName>style.visibility</p:attrName>
                                        </p:attrNameLst>
                                      </p:cBhvr>
                                      <p:to>
                                        <p:strVal val="visible"/>
                                      </p:to>
                                    </p:set>
                                  </p:childTnLst>
                                </p:cTn>
                              </p:par>
                              <p:par>
                                <p:cTn id="75" presetID="37" presetClass="path" presetSubtype="0" accel="50000" decel="50000" fill="hold" grpId="1" nodeType="withEffect">
                                  <p:stCondLst>
                                    <p:cond delay="3000"/>
                                  </p:stCondLst>
                                  <p:childTnLst>
                                    <p:animMotion origin="layout" path="M -0.00026 -0.00023 C -0.01784 0.07755 -0.06315 0.10764 -0.08776 0.10834 C -0.11237 0.10903 -0.15612 0.09121 -0.18255 -0.00023 " pathEditMode="relative" rAng="0" ptsTypes="AAA">
                                      <p:cBhvr>
                                        <p:cTn id="76" dur="2000" fill="hold"/>
                                        <p:tgtEl>
                                          <p:spTgt spid="36"/>
                                        </p:tgtEl>
                                        <p:attrNameLst>
                                          <p:attrName>ppt_x</p:attrName>
                                          <p:attrName>ppt_y</p:attrName>
                                        </p:attrNameLst>
                                      </p:cBhvr>
                                      <p:rCtr x="-9115" y="5417"/>
                                    </p:animMotion>
                                  </p:childTnLst>
                                </p:cTn>
                              </p:par>
                              <p:par>
                                <p:cTn id="77" presetID="37" presetClass="path" presetSubtype="0" accel="50000" decel="50000" fill="hold" grpId="2" nodeType="withEffect">
                                  <p:stCondLst>
                                    <p:cond delay="5000"/>
                                  </p:stCondLst>
                                  <p:childTnLst>
                                    <p:animMotion origin="layout" path="M -0.00026 -0.00023 C -0.02187 0.0838 -0.06094 0.10834 -0.09115 0.10834 C -0.12148 0.10834 -0.15898 0.08079 -0.18203 -0.00023 " pathEditMode="relative" rAng="0" ptsTypes="AAA">
                                      <p:cBhvr>
                                        <p:cTn id="78" dur="2000" spd="-100000" fill="hold"/>
                                        <p:tgtEl>
                                          <p:spTgt spid="36"/>
                                        </p:tgtEl>
                                        <p:attrNameLst>
                                          <p:attrName>ppt_x</p:attrName>
                                          <p:attrName>ppt_y</p:attrName>
                                        </p:attrNameLst>
                                      </p:cBhvr>
                                      <p:rCtr x="-9089" y="5417"/>
                                    </p:animMotion>
                                  </p:childTnLst>
                                </p:cTn>
                              </p:par>
                              <p:par>
                                <p:cTn id="79" presetID="23" presetClass="entr" presetSubtype="16" fill="hold" nodeType="withEffect">
                                  <p:stCondLst>
                                    <p:cond delay="5000"/>
                                  </p:stCondLst>
                                  <p:childTnLst>
                                    <p:set>
                                      <p:cBhvr>
                                        <p:cTn id="80" dur="1" fill="hold">
                                          <p:stCondLst>
                                            <p:cond delay="0"/>
                                          </p:stCondLst>
                                        </p:cTn>
                                        <p:tgtEl>
                                          <p:spTgt spid="30"/>
                                        </p:tgtEl>
                                        <p:attrNameLst>
                                          <p:attrName>style.visibility</p:attrName>
                                        </p:attrNameLst>
                                      </p:cBhvr>
                                      <p:to>
                                        <p:strVal val="visible"/>
                                      </p:to>
                                    </p:set>
                                    <p:anim calcmode="lin" valueType="num">
                                      <p:cBhvr>
                                        <p:cTn id="81" dur="1000" fill="hold"/>
                                        <p:tgtEl>
                                          <p:spTgt spid="30"/>
                                        </p:tgtEl>
                                        <p:attrNameLst>
                                          <p:attrName>ppt_w</p:attrName>
                                        </p:attrNameLst>
                                      </p:cBhvr>
                                      <p:tavLst>
                                        <p:tav tm="0">
                                          <p:val>
                                            <p:fltVal val="0"/>
                                          </p:val>
                                        </p:tav>
                                        <p:tav tm="100000">
                                          <p:val>
                                            <p:strVal val="#ppt_w"/>
                                          </p:val>
                                        </p:tav>
                                      </p:tavLst>
                                    </p:anim>
                                    <p:anim calcmode="lin" valueType="num">
                                      <p:cBhvr>
                                        <p:cTn id="82" dur="1000" fill="hold"/>
                                        <p:tgtEl>
                                          <p:spTgt spid="30"/>
                                        </p:tgtEl>
                                        <p:attrNameLst>
                                          <p:attrName>ppt_h</p:attrName>
                                        </p:attrNameLst>
                                      </p:cBhvr>
                                      <p:tavLst>
                                        <p:tav tm="0">
                                          <p:val>
                                            <p:fltVal val="0"/>
                                          </p:val>
                                        </p:tav>
                                        <p:tav tm="100000">
                                          <p:val>
                                            <p:strVal val="#ppt_h"/>
                                          </p:val>
                                        </p:tav>
                                      </p:tavLst>
                                    </p:anim>
                                  </p:childTnLst>
                                </p:cTn>
                              </p:par>
                              <p:par>
                                <p:cTn id="83" presetID="1" presetClass="path" presetSubtype="0" accel="50000" decel="50000" fill="hold" nodeType="withEffect">
                                  <p:stCondLst>
                                    <p:cond delay="5000"/>
                                  </p:stCondLst>
                                  <p:childTnLst>
                                    <p:animMotion origin="layout" path="M 1.875E-6 7.40741E-7 C 0.03281 7.40741E-7 0.06015 0.04583 0.06015 0.10231 C 0.06015 0.15903 0.03281 0.20532 1.875E-6 0.20532 C -0.03334 0.20532 -0.05964 0.15903 -0.05964 0.10231 C -0.05964 0.04583 -0.03334 7.40741E-7 1.875E-6 7.40741E-7 Z " pathEditMode="relative" rAng="0" ptsTypes="AAAAA">
                                      <p:cBhvr>
                                        <p:cTn id="84" dur="1000" spd="-100000" fill="hold"/>
                                        <p:tgtEl>
                                          <p:spTgt spid="30"/>
                                        </p:tgtEl>
                                        <p:attrNameLst>
                                          <p:attrName>ppt_x</p:attrName>
                                          <p:attrName>ppt_y</p:attrName>
                                        </p:attrNameLst>
                                      </p:cBhvr>
                                      <p:rCtr x="26" y="10255"/>
                                    </p:animMotion>
                                  </p:childTnLst>
                                </p:cTn>
                              </p:par>
                              <p:par>
                                <p:cTn id="85" presetID="10" presetClass="entr" presetSubtype="0" fill="hold" grpId="0" nodeType="withEffect">
                                  <p:stCondLst>
                                    <p:cond delay="650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300"/>
                                        <p:tgtEl>
                                          <p:spTgt spid="71"/>
                                        </p:tgtEl>
                                      </p:cBhvr>
                                    </p:animEffect>
                                  </p:childTnLst>
                                </p:cTn>
                              </p:par>
                              <p:par>
                                <p:cTn id="88" presetID="0" presetClass="path" presetSubtype="0" decel="100000" fill="hold" grpId="1" nodeType="withEffect">
                                  <p:stCondLst>
                                    <p:cond delay="6500"/>
                                  </p:stCondLst>
                                  <p:childTnLst>
                                    <p:animMotion origin="layout" path="M -0.00052 2.59259E-6 C 0.00612 0.08217 -0.02019 0.09606 -0.00651 0.15069 C 0.00716 0.20532 0.12278 0.21944 0.15768 0.24791 C 0.17955 0.26898 0.19153 0.28773 0.19297 0.31342 C 0.19453 0.33912 0.19674 0.37662 0.16979 0.41041 " pathEditMode="relative" rAng="0" ptsTypes="AAAAA">
                                      <p:cBhvr>
                                        <p:cTn id="89" dur="2000" spd="-100000" fill="hold"/>
                                        <p:tgtEl>
                                          <p:spTgt spid="71"/>
                                        </p:tgtEl>
                                        <p:attrNameLst>
                                          <p:attrName>ppt_x</p:attrName>
                                          <p:attrName>ppt_y</p:attrName>
                                        </p:attrNameLst>
                                      </p:cBhvr>
                                      <p:rCtr x="9219" y="20509"/>
                                    </p:animMotion>
                                  </p:childTnLst>
                                </p:cTn>
                              </p:par>
                              <p:par>
                                <p:cTn id="90" presetID="10" presetClass="entr" presetSubtype="0" fill="hold" grpId="0" nodeType="withEffect">
                                  <p:stCondLst>
                                    <p:cond delay="650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300"/>
                                        <p:tgtEl>
                                          <p:spTgt spid="70"/>
                                        </p:tgtEl>
                                      </p:cBhvr>
                                    </p:animEffect>
                                  </p:childTnLst>
                                </p:cTn>
                              </p:par>
                              <p:par>
                                <p:cTn id="93" presetID="0" presetClass="path" presetSubtype="0" decel="100000" fill="hold" grpId="1" nodeType="withEffect">
                                  <p:stCondLst>
                                    <p:cond delay="6500"/>
                                  </p:stCondLst>
                                  <p:childTnLst>
                                    <p:animMotion origin="layout" path="M -0.00026 -1.85185E-6 C -0.00352 0.07176 -0.02253 0.09607 -0.00326 0.13681 C 0.01601 0.17732 0.11341 0.18542 0.14622 0.20394 C 0.1789 0.22246 0.18945 0.24329 0.19245 0.27361 C 0.19544 0.30371 0.19518 0.33959 0.16823 0.37338 " pathEditMode="relative" rAng="0" ptsTypes="AAAAA">
                                      <p:cBhvr>
                                        <p:cTn id="94" dur="1900" spd="-100000" fill="hold"/>
                                        <p:tgtEl>
                                          <p:spTgt spid="70"/>
                                        </p:tgtEl>
                                        <p:attrNameLst>
                                          <p:attrName>ppt_x</p:attrName>
                                          <p:attrName>ppt_y</p:attrName>
                                        </p:attrNameLst>
                                      </p:cBhvr>
                                      <p:rCtr x="9128" y="18657"/>
                                    </p:animMotion>
                                  </p:childTnLst>
                                </p:cTn>
                              </p:par>
                              <p:par>
                                <p:cTn id="95" presetID="10" presetClass="entr" presetSubtype="0" fill="hold" grpId="0" nodeType="withEffect">
                                  <p:stCondLst>
                                    <p:cond delay="650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300"/>
                                        <p:tgtEl>
                                          <p:spTgt spid="72"/>
                                        </p:tgtEl>
                                      </p:cBhvr>
                                    </p:animEffect>
                                  </p:childTnLst>
                                </p:cTn>
                              </p:par>
                              <p:par>
                                <p:cTn id="98" presetID="0" presetClass="path" presetSubtype="0" decel="100000" fill="hold" grpId="1" nodeType="withEffect">
                                  <p:stCondLst>
                                    <p:cond delay="6500"/>
                                  </p:stCondLst>
                                  <p:childTnLst>
                                    <p:animMotion origin="layout" path="M -0.00039 -3.7037E-7 C -0.0168 0.0625 -0.01081 0.08727 0.01666 0.11204 C 0.04414 0.13657 0.12708 0.14907 0.14974 0.16921 C 0.17226 0.18889 0.19401 0.19769 0.197 0.22847 C 0.2 0.2588 0.20052 0.27847 0.17357 0.31227 " pathEditMode="relative" rAng="0" ptsTypes="AAAAA">
                                      <p:cBhvr>
                                        <p:cTn id="99" dur="1800" spd="-100000" fill="hold"/>
                                        <p:tgtEl>
                                          <p:spTgt spid="72"/>
                                        </p:tgtEl>
                                        <p:attrNameLst>
                                          <p:attrName>ppt_x</p:attrName>
                                          <p:attrName>ppt_y</p:attrName>
                                        </p:attrNameLst>
                                      </p:cBhvr>
                                      <p:rCtr x="9492" y="15602"/>
                                    </p:animMotion>
                                  </p:childTnLst>
                                </p:cTn>
                              </p:par>
                              <p:par>
                                <p:cTn id="100" presetID="10" presetClass="entr" presetSubtype="0" fill="hold" grpId="0" nodeType="withEffect">
                                  <p:stCondLst>
                                    <p:cond delay="675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300"/>
                                        <p:tgtEl>
                                          <p:spTgt spid="49"/>
                                        </p:tgtEl>
                                      </p:cBhvr>
                                    </p:animEffect>
                                  </p:childTnLst>
                                </p:cTn>
                              </p:par>
                              <p:par>
                                <p:cTn id="103" presetID="0" presetClass="path" presetSubtype="0" decel="100000" fill="hold" grpId="1" nodeType="withEffect">
                                  <p:stCondLst>
                                    <p:cond delay="6750"/>
                                  </p:stCondLst>
                                  <p:childTnLst>
                                    <p:animMotion origin="layout" path="M -0.00052 3.33333E-6 C 0.0362 0.03125 0.14571 0.06504 0.17722 0.09259 C 0.2086 0.1199 0.21979 0.14421 0.22591 0.19398 C 0.2319 0.24328 0.22474 0.28958 0.19532 0.34004 " pathEditMode="relative" rAng="0" ptsTypes="AAAA">
                                      <p:cBhvr>
                                        <p:cTn id="104" dur="1700" spd="-100000" fill="hold"/>
                                        <p:tgtEl>
                                          <p:spTgt spid="49"/>
                                        </p:tgtEl>
                                        <p:attrNameLst>
                                          <p:attrName>ppt_x</p:attrName>
                                          <p:attrName>ppt_y</p:attrName>
                                        </p:attrNameLst>
                                      </p:cBhvr>
                                      <p:rCtr x="11419" y="16991"/>
                                    </p:animMotion>
                                  </p:childTnLst>
                                </p:cTn>
                              </p:par>
                              <p:par>
                                <p:cTn id="105" presetID="10" presetClass="entr" presetSubtype="0" fill="hold" grpId="0" nodeType="withEffect">
                                  <p:stCondLst>
                                    <p:cond delay="675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par>
                                <p:cTn id="108" presetID="0" presetClass="path" presetSubtype="0" decel="100000" fill="hold" grpId="1" nodeType="withEffect">
                                  <p:stCondLst>
                                    <p:cond delay="6750"/>
                                  </p:stCondLst>
                                  <p:childTnLst>
                                    <p:animMotion origin="layout" path="M -0.00026 4.07407E-6 C 0.03633 0.04745 0.16302 0.04143 0.20052 0.06551 C 0.23802 0.08958 0.26862 0.20972 0.18581 0.30902 " pathEditMode="relative" rAng="0" ptsTypes="AAA">
                                      <p:cBhvr>
                                        <p:cTn id="109" dur="1750" spd="-100000" fill="hold"/>
                                        <p:tgtEl>
                                          <p:spTgt spid="50"/>
                                        </p:tgtEl>
                                        <p:attrNameLst>
                                          <p:attrName>ppt_x</p:attrName>
                                          <p:attrName>ppt_y</p:attrName>
                                        </p:attrNameLst>
                                      </p:cBhvr>
                                      <p:rCtr x="11940" y="15440"/>
                                    </p:animMotion>
                                  </p:childTnLst>
                                </p:cTn>
                              </p:par>
                              <p:par>
                                <p:cTn id="110" presetID="10" presetClass="entr" presetSubtype="0" fill="hold" grpId="0" nodeType="withEffect">
                                  <p:stCondLst>
                                    <p:cond delay="675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300"/>
                                        <p:tgtEl>
                                          <p:spTgt spid="44"/>
                                        </p:tgtEl>
                                      </p:cBhvr>
                                    </p:animEffect>
                                  </p:childTnLst>
                                </p:cTn>
                              </p:par>
                              <p:par>
                                <p:cTn id="113" presetID="0" presetClass="path" presetSubtype="0" decel="100000" fill="hold" grpId="1" nodeType="withEffect">
                                  <p:stCondLst>
                                    <p:cond delay="6750"/>
                                  </p:stCondLst>
                                  <p:childTnLst>
                                    <p:animMotion origin="layout" path="M -0.00026 1.85185E-6 C 0.03894 0.00879 0.103 0.04051 0.14245 0.05787 C 0.18178 0.075 0.23946 0.19676 0.17592 0.28565 " pathEditMode="relative" rAng="0" ptsTypes="AAA">
                                      <p:cBhvr>
                                        <p:cTn id="114" dur="1600" spd="-100000" fill="hold"/>
                                        <p:tgtEl>
                                          <p:spTgt spid="44"/>
                                        </p:tgtEl>
                                        <p:attrNameLst>
                                          <p:attrName>ppt_x</p:attrName>
                                          <p:attrName>ppt_y</p:attrName>
                                        </p:attrNameLst>
                                      </p:cBhvr>
                                      <p:rCtr x="10221" y="14282"/>
                                    </p:animMotion>
                                  </p:childTnLst>
                                </p:cTn>
                              </p:par>
                              <p:par>
                                <p:cTn id="115" presetID="10" presetClass="entr" presetSubtype="0" fill="hold" grpId="0" nodeType="withEffect">
                                  <p:stCondLst>
                                    <p:cond delay="675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300"/>
                                        <p:tgtEl>
                                          <p:spTgt spid="47"/>
                                        </p:tgtEl>
                                      </p:cBhvr>
                                    </p:animEffect>
                                  </p:childTnLst>
                                </p:cTn>
                              </p:par>
                              <p:par>
                                <p:cTn id="118" presetID="0" presetClass="path" presetSubtype="0" decel="100000" fill="hold" grpId="1" nodeType="withEffect">
                                  <p:stCondLst>
                                    <p:cond delay="6750"/>
                                  </p:stCondLst>
                                  <p:childTnLst>
                                    <p:animMotion origin="layout" path="M 3.125E-6 -0.00093 C 0.06093 -0.02361 0.17838 0.01018 0.19948 0.06481 C 0.22057 0.11944 0.22187 0.18148 0.16849 0.24375 " pathEditMode="relative" rAng="0" ptsTypes="AAA">
                                      <p:cBhvr>
                                        <p:cTn id="119" dur="1500" spd="-100000" fill="hold"/>
                                        <p:tgtEl>
                                          <p:spTgt spid="47"/>
                                        </p:tgtEl>
                                        <p:attrNameLst>
                                          <p:attrName>ppt_x</p:attrName>
                                          <p:attrName>ppt_y</p:attrName>
                                        </p:attrNameLst>
                                      </p:cBhvr>
                                      <p:rCtr x="10651" y="11875"/>
                                    </p:animMotion>
                                  </p:childTnLst>
                                </p:cTn>
                              </p:par>
                              <p:par>
                                <p:cTn id="120" presetID="10" presetClass="entr" presetSubtype="0" fill="hold" grpId="0" nodeType="withEffect">
                                  <p:stCondLst>
                                    <p:cond delay="70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300"/>
                                        <p:tgtEl>
                                          <p:spTgt spid="48"/>
                                        </p:tgtEl>
                                      </p:cBhvr>
                                    </p:animEffect>
                                  </p:childTnLst>
                                </p:cTn>
                              </p:par>
                              <p:par>
                                <p:cTn id="123" presetID="0" presetClass="path" presetSubtype="0" decel="100000" fill="hold" grpId="1" nodeType="withEffect">
                                  <p:stCondLst>
                                    <p:cond delay="7000"/>
                                  </p:stCondLst>
                                  <p:childTnLst>
                                    <p:animMotion origin="layout" path="M -0.00026 -7.40741E-7 C 0.03581 0.04745 0.10951 0.04306 0.14636 0.06065 C 0.18308 0.07801 0.20756 0.20463 0.12891 0.31806 " pathEditMode="relative" rAng="0" ptsTypes="AAA">
                                      <p:cBhvr>
                                        <p:cTn id="124" dur="1500" spd="-100000" fill="hold"/>
                                        <p:tgtEl>
                                          <p:spTgt spid="48"/>
                                        </p:tgtEl>
                                        <p:attrNameLst>
                                          <p:attrName>ppt_x</p:attrName>
                                          <p:attrName>ppt_y</p:attrName>
                                        </p:attrNameLst>
                                      </p:cBhvr>
                                      <p:rCtr x="9049" y="15903"/>
                                    </p:animMotion>
                                  </p:childTnLst>
                                </p:cTn>
                              </p:par>
                              <p:par>
                                <p:cTn id="125" presetID="10" presetClass="entr" presetSubtype="0" fill="hold" grpId="0" nodeType="withEffect">
                                  <p:stCondLst>
                                    <p:cond delay="7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300"/>
                                        <p:tgtEl>
                                          <p:spTgt spid="45"/>
                                        </p:tgtEl>
                                      </p:cBhvr>
                                    </p:animEffect>
                                  </p:childTnLst>
                                </p:cTn>
                              </p:par>
                              <p:par>
                                <p:cTn id="128" presetID="0" presetClass="path" presetSubtype="0" decel="100000" fill="hold" grpId="1" nodeType="withEffect">
                                  <p:stCondLst>
                                    <p:cond delay="7000"/>
                                  </p:stCondLst>
                                  <p:childTnLst>
                                    <p:animMotion origin="layout" path="M -1.66667E-6 5.55112E-17 C 0.0431 5.55112E-17 0.08919 0.01829 0.11641 0.05648 C 0.14349 0.09444 0.16198 0.1838 0.08672 0.2625 " pathEditMode="relative" rAng="0" ptsTypes="AAA">
                                      <p:cBhvr>
                                        <p:cTn id="129" dur="1400" spd="-100000" fill="hold"/>
                                        <p:tgtEl>
                                          <p:spTgt spid="45"/>
                                        </p:tgtEl>
                                        <p:attrNameLst>
                                          <p:attrName>ppt_x</p:attrName>
                                          <p:attrName>ppt_y</p:attrName>
                                        </p:attrNameLst>
                                      </p:cBhvr>
                                      <p:rCtr x="6992" y="13125"/>
                                    </p:animMotion>
                                  </p:childTnLst>
                                </p:cTn>
                              </p:par>
                              <p:par>
                                <p:cTn id="130" presetID="10" presetClass="entr" presetSubtype="0" fill="hold" grpId="0" nodeType="withEffect">
                                  <p:stCondLst>
                                    <p:cond delay="700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300"/>
                                        <p:tgtEl>
                                          <p:spTgt spid="46"/>
                                        </p:tgtEl>
                                      </p:cBhvr>
                                    </p:animEffect>
                                  </p:childTnLst>
                                </p:cTn>
                              </p:par>
                              <p:par>
                                <p:cTn id="133" presetID="0" presetClass="path" presetSubtype="0" decel="100000" fill="hold" grpId="1" nodeType="withEffect">
                                  <p:stCondLst>
                                    <p:cond delay="7000"/>
                                  </p:stCondLst>
                                  <p:childTnLst>
                                    <p:animMotion origin="layout" path="M -0.00026 1.85185E-6 C 0.05026 0.00949 0.08021 0.04699 0.08255 0.10393 C 0.0849 0.16088 0.08281 0.21111 0.0405 0.27153 " pathEditMode="relative" rAng="0" ptsTypes="AAA">
                                      <p:cBhvr>
                                        <p:cTn id="134" dur="1350" spd="-100000" fill="hold"/>
                                        <p:tgtEl>
                                          <p:spTgt spid="46"/>
                                        </p:tgtEl>
                                        <p:attrNameLst>
                                          <p:attrName>ppt_x</p:attrName>
                                          <p:attrName>ppt_y</p:attrName>
                                        </p:attrNameLst>
                                      </p:cBhvr>
                                      <p:rCtr x="4167" y="13565"/>
                                    </p:animMotion>
                                  </p:childTnLst>
                                </p:cTn>
                              </p:par>
                              <p:par>
                                <p:cTn id="135" presetID="10" presetClass="entr" presetSubtype="0" fill="hold" grpId="0" nodeType="withEffect">
                                  <p:stCondLst>
                                    <p:cond delay="700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300"/>
                                        <p:tgtEl>
                                          <p:spTgt spid="59"/>
                                        </p:tgtEl>
                                      </p:cBhvr>
                                    </p:animEffect>
                                  </p:childTnLst>
                                </p:cTn>
                              </p:par>
                              <p:par>
                                <p:cTn id="138" presetID="0" presetClass="path" presetSubtype="0" decel="100000" fill="hold" grpId="1" nodeType="withEffect">
                                  <p:stCondLst>
                                    <p:cond delay="7000"/>
                                  </p:stCondLst>
                                  <p:childTnLst>
                                    <p:animMotion origin="layout" path="M 8.33333E-7 1.48148E-6 C 0.04857 0.04467 0.04544 0.16273 0.00495 0.20949 " pathEditMode="relative" rAng="0" ptsTypes="AA">
                                      <p:cBhvr>
                                        <p:cTn id="139" dur="1300" spd="-100000" fill="hold"/>
                                        <p:tgtEl>
                                          <p:spTgt spid="59"/>
                                        </p:tgtEl>
                                        <p:attrNameLst>
                                          <p:attrName>ppt_x</p:attrName>
                                          <p:attrName>ppt_y</p:attrName>
                                        </p:attrNameLst>
                                      </p:cBhvr>
                                      <p:rCtr x="1784" y="10463"/>
                                    </p:animMotion>
                                  </p:childTnLst>
                                </p:cTn>
                              </p:par>
                              <p:par>
                                <p:cTn id="140" presetID="10" presetClass="entr" presetSubtype="0" fill="hold" grpId="0" nodeType="withEffect">
                                  <p:stCondLst>
                                    <p:cond delay="7250"/>
                                  </p:stCondLst>
                                  <p:childTnLst>
                                    <p:set>
                                      <p:cBhvr>
                                        <p:cTn id="141" dur="1" fill="hold">
                                          <p:stCondLst>
                                            <p:cond delay="0"/>
                                          </p:stCondLst>
                                        </p:cTn>
                                        <p:tgtEl>
                                          <p:spTgt spid="64"/>
                                        </p:tgtEl>
                                        <p:attrNameLst>
                                          <p:attrName>style.visibility</p:attrName>
                                        </p:attrNameLst>
                                      </p:cBhvr>
                                      <p:to>
                                        <p:strVal val="visible"/>
                                      </p:to>
                                    </p:set>
                                    <p:animEffect transition="in" filter="fade">
                                      <p:cBhvr>
                                        <p:cTn id="142" dur="300"/>
                                        <p:tgtEl>
                                          <p:spTgt spid="64"/>
                                        </p:tgtEl>
                                      </p:cBhvr>
                                    </p:animEffect>
                                  </p:childTnLst>
                                </p:cTn>
                              </p:par>
                              <p:par>
                                <p:cTn id="143" presetID="0" presetClass="path" presetSubtype="0" decel="100000" fill="hold" grpId="1" nodeType="withEffect">
                                  <p:stCondLst>
                                    <p:cond delay="7250"/>
                                  </p:stCondLst>
                                  <p:childTnLst>
                                    <p:animMotion origin="layout" path="M -1.45833E-6 -4.07407E-6 C 0.02044 0.04653 0.02018 0.11968 -0.03542 0.18357 " pathEditMode="relative" rAng="0" ptsTypes="AA">
                                      <p:cBhvr>
                                        <p:cTn id="144" dur="800" spd="-100000" fill="hold"/>
                                        <p:tgtEl>
                                          <p:spTgt spid="64"/>
                                        </p:tgtEl>
                                        <p:attrNameLst>
                                          <p:attrName>ppt_x</p:attrName>
                                          <p:attrName>ppt_y</p:attrName>
                                        </p:attrNameLst>
                                      </p:cBhvr>
                                      <p:rCtr x="-1146" y="9167"/>
                                    </p:animMotion>
                                  </p:childTnLst>
                                </p:cTn>
                              </p:par>
                              <p:par>
                                <p:cTn id="145" presetID="10" presetClass="entr" presetSubtype="0" fill="hold" grpId="0" nodeType="withEffect">
                                  <p:stCondLst>
                                    <p:cond delay="725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300"/>
                                        <p:tgtEl>
                                          <p:spTgt spid="69"/>
                                        </p:tgtEl>
                                      </p:cBhvr>
                                    </p:animEffect>
                                  </p:childTnLst>
                                </p:cTn>
                              </p:par>
                              <p:par>
                                <p:cTn id="148" presetID="0" presetClass="path" presetSubtype="0" decel="100000" fill="hold" grpId="1" nodeType="withEffect">
                                  <p:stCondLst>
                                    <p:cond delay="7250"/>
                                  </p:stCondLst>
                                  <p:childTnLst>
                                    <p:animMotion origin="layout" path="M -0.00091 -2.22222E-6 C 0.01784 0.07709 -0.01029 0.16158 -0.04036 0.1956 " pathEditMode="relative" rAng="0" ptsTypes="AA">
                                      <p:cBhvr>
                                        <p:cTn id="149" dur="800" spd="-100000" fill="hold"/>
                                        <p:tgtEl>
                                          <p:spTgt spid="69"/>
                                        </p:tgtEl>
                                        <p:attrNameLst>
                                          <p:attrName>ppt_x</p:attrName>
                                          <p:attrName>ppt_y</p:attrName>
                                        </p:attrNameLst>
                                      </p:cBhvr>
                                      <p:rCtr x="-1667" y="9769"/>
                                    </p:animMotion>
                                  </p:childTnLst>
                                </p:cTn>
                              </p:par>
                              <p:par>
                                <p:cTn id="150" presetID="10" presetClass="entr" presetSubtype="0" fill="hold" grpId="0" nodeType="withEffect">
                                  <p:stCondLst>
                                    <p:cond delay="725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300"/>
                                        <p:tgtEl>
                                          <p:spTgt spid="61"/>
                                        </p:tgtEl>
                                      </p:cBhvr>
                                    </p:animEffect>
                                  </p:childTnLst>
                                </p:cTn>
                              </p:par>
                              <p:par>
                                <p:cTn id="153" presetID="0" presetClass="path" presetSubtype="0" decel="100000" fill="hold" grpId="1" nodeType="withEffect">
                                  <p:stCondLst>
                                    <p:cond delay="7250"/>
                                  </p:stCondLst>
                                  <p:childTnLst>
                                    <p:animMotion origin="layout" path="M -1.25E-6 -4.07407E-6 C 0.01979 0.06227 0.02787 0.13936 -0.02643 0.19237 " pathEditMode="relative" rAng="0" ptsTypes="AA">
                                      <p:cBhvr>
                                        <p:cTn id="154" dur="800" spd="-100000" fill="hold"/>
                                        <p:tgtEl>
                                          <p:spTgt spid="61"/>
                                        </p:tgtEl>
                                        <p:attrNameLst>
                                          <p:attrName>ppt_x</p:attrName>
                                          <p:attrName>ppt_y</p:attrName>
                                        </p:attrNameLst>
                                      </p:cBhvr>
                                      <p:rCtr x="-573" y="9606"/>
                                    </p:animMotion>
                                  </p:childTnLst>
                                </p:cTn>
                              </p:par>
                              <p:par>
                                <p:cTn id="155" presetID="10" presetClass="entr" presetSubtype="0" fill="hold" grpId="0" nodeType="withEffect">
                                  <p:stCondLst>
                                    <p:cond delay="7250"/>
                                  </p:stCondLst>
                                  <p:childTnLst>
                                    <p:set>
                                      <p:cBhvr>
                                        <p:cTn id="156" dur="1" fill="hold">
                                          <p:stCondLst>
                                            <p:cond delay="0"/>
                                          </p:stCondLst>
                                        </p:cTn>
                                        <p:tgtEl>
                                          <p:spTgt spid="62"/>
                                        </p:tgtEl>
                                        <p:attrNameLst>
                                          <p:attrName>style.visibility</p:attrName>
                                        </p:attrNameLst>
                                      </p:cBhvr>
                                      <p:to>
                                        <p:strVal val="visible"/>
                                      </p:to>
                                    </p:set>
                                    <p:animEffect transition="in" filter="fade">
                                      <p:cBhvr>
                                        <p:cTn id="157" dur="300"/>
                                        <p:tgtEl>
                                          <p:spTgt spid="62"/>
                                        </p:tgtEl>
                                      </p:cBhvr>
                                    </p:animEffect>
                                  </p:childTnLst>
                                </p:cTn>
                              </p:par>
                              <p:par>
                                <p:cTn id="158" presetID="0" presetClass="path" presetSubtype="0" decel="100000" fill="hold" grpId="1" nodeType="withEffect">
                                  <p:stCondLst>
                                    <p:cond delay="7250"/>
                                  </p:stCondLst>
                                  <p:childTnLst>
                                    <p:animMotion origin="layout" path="M 4.79167E-6 3.46945E-17 C 0.02773 0.08102 0.01015 0.11898 -0.02097 0.15903 " pathEditMode="relative" rAng="0" ptsTypes="AA">
                                      <p:cBhvr>
                                        <p:cTn id="159" dur="800" spd="-100000" fill="hold"/>
                                        <p:tgtEl>
                                          <p:spTgt spid="62"/>
                                        </p:tgtEl>
                                        <p:attrNameLst>
                                          <p:attrName>ppt_x</p:attrName>
                                          <p:attrName>ppt_y</p:attrName>
                                        </p:attrNameLst>
                                      </p:cBhvr>
                                      <p:rCtr x="-352" y="7940"/>
                                    </p:animMotion>
                                  </p:childTnLst>
                                </p:cTn>
                              </p:par>
                              <p:par>
                                <p:cTn id="160" presetID="10" presetClass="entr" presetSubtype="0" fill="hold" grpId="0" nodeType="withEffect">
                                  <p:stCondLst>
                                    <p:cond delay="7500"/>
                                  </p:stCondLst>
                                  <p:childTnLst>
                                    <p:set>
                                      <p:cBhvr>
                                        <p:cTn id="161" dur="1" fill="hold">
                                          <p:stCondLst>
                                            <p:cond delay="0"/>
                                          </p:stCondLst>
                                        </p:cTn>
                                        <p:tgtEl>
                                          <p:spTgt spid="60"/>
                                        </p:tgtEl>
                                        <p:attrNameLst>
                                          <p:attrName>style.visibility</p:attrName>
                                        </p:attrNameLst>
                                      </p:cBhvr>
                                      <p:to>
                                        <p:strVal val="visible"/>
                                      </p:to>
                                    </p:set>
                                    <p:animEffect transition="in" filter="fade">
                                      <p:cBhvr>
                                        <p:cTn id="162" dur="300"/>
                                        <p:tgtEl>
                                          <p:spTgt spid="60"/>
                                        </p:tgtEl>
                                      </p:cBhvr>
                                    </p:animEffect>
                                  </p:childTnLst>
                                </p:cTn>
                              </p:par>
                              <p:par>
                                <p:cTn id="163" presetID="0" presetClass="path" presetSubtype="0" decel="100000" fill="hold" grpId="1" nodeType="withEffect">
                                  <p:stCondLst>
                                    <p:cond delay="7500"/>
                                  </p:stCondLst>
                                  <p:childTnLst>
                                    <p:animMotion origin="layout" path="M -0.00065 0 C 0.01145 0.05764 -0.00469 0.11343 -0.03073 0.15949 " pathEditMode="relative" rAng="0" ptsTypes="AA">
                                      <p:cBhvr>
                                        <p:cTn id="164" dur="600" spd="-100000" fill="hold"/>
                                        <p:tgtEl>
                                          <p:spTgt spid="60"/>
                                        </p:tgtEl>
                                        <p:attrNameLst>
                                          <p:attrName>ppt_x</p:attrName>
                                          <p:attrName>ppt_y</p:attrName>
                                        </p:attrNameLst>
                                      </p:cBhvr>
                                      <p:rCtr x="-1302" y="7963"/>
                                    </p:animMotion>
                                  </p:childTnLst>
                                </p:cTn>
                              </p:par>
                              <p:par>
                                <p:cTn id="165" presetID="10" presetClass="entr" presetSubtype="0" fill="hold" grpId="0" nodeType="withEffect">
                                  <p:stCondLst>
                                    <p:cond delay="7500"/>
                                  </p:stCondLst>
                                  <p:childTnLst>
                                    <p:set>
                                      <p:cBhvr>
                                        <p:cTn id="166" dur="1" fill="hold">
                                          <p:stCondLst>
                                            <p:cond delay="0"/>
                                          </p:stCondLst>
                                        </p:cTn>
                                        <p:tgtEl>
                                          <p:spTgt spid="58"/>
                                        </p:tgtEl>
                                        <p:attrNameLst>
                                          <p:attrName>style.visibility</p:attrName>
                                        </p:attrNameLst>
                                      </p:cBhvr>
                                      <p:to>
                                        <p:strVal val="visible"/>
                                      </p:to>
                                    </p:set>
                                    <p:animEffect transition="in" filter="fade">
                                      <p:cBhvr>
                                        <p:cTn id="167" dur="300"/>
                                        <p:tgtEl>
                                          <p:spTgt spid="58"/>
                                        </p:tgtEl>
                                      </p:cBhvr>
                                    </p:animEffect>
                                  </p:childTnLst>
                                </p:cTn>
                              </p:par>
                              <p:par>
                                <p:cTn id="168" presetID="0" presetClass="path" presetSubtype="0" decel="100000" fill="hold" grpId="1" nodeType="withEffect">
                                  <p:stCondLst>
                                    <p:cond delay="7500"/>
                                  </p:stCondLst>
                                  <p:childTnLst>
                                    <p:animMotion origin="layout" path="M 4.79167E-6 1.11111E-6 C 0.0121 0.075 -0.00248 0.13055 -0.02592 0.17569 " pathEditMode="relative" rAng="0" ptsTypes="AA">
                                      <p:cBhvr>
                                        <p:cTn id="169" dur="600" spd="-100000" fill="hold"/>
                                        <p:tgtEl>
                                          <p:spTgt spid="58"/>
                                        </p:tgtEl>
                                        <p:attrNameLst>
                                          <p:attrName>ppt_x</p:attrName>
                                          <p:attrName>ppt_y</p:attrName>
                                        </p:attrNameLst>
                                      </p:cBhvr>
                                      <p:rCtr x="-1081" y="8773"/>
                                    </p:animMotion>
                                  </p:childTnLst>
                                </p:cTn>
                              </p:par>
                              <p:par>
                                <p:cTn id="170" presetID="10" presetClass="entr" presetSubtype="0" fill="hold" grpId="0" nodeType="withEffect">
                                  <p:stCondLst>
                                    <p:cond delay="750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300"/>
                                        <p:tgtEl>
                                          <p:spTgt spid="57"/>
                                        </p:tgtEl>
                                      </p:cBhvr>
                                    </p:animEffect>
                                  </p:childTnLst>
                                </p:cTn>
                              </p:par>
                              <p:par>
                                <p:cTn id="173" presetID="0" presetClass="path" presetSubtype="0" decel="100000" fill="hold" grpId="1" nodeType="withEffect">
                                  <p:stCondLst>
                                    <p:cond delay="7500"/>
                                  </p:stCondLst>
                                  <p:childTnLst>
                                    <p:animMotion origin="layout" path="M 2.08333E-6 -4.07407E-6 C 0.01054 0.05834 0.00065 0.09028 -0.01953 0.12292 " pathEditMode="relative" rAng="0" ptsTypes="AA">
                                      <p:cBhvr>
                                        <p:cTn id="174" dur="600" spd="-100000" fill="hold"/>
                                        <p:tgtEl>
                                          <p:spTgt spid="57"/>
                                        </p:tgtEl>
                                        <p:attrNameLst>
                                          <p:attrName>ppt_x</p:attrName>
                                          <p:attrName>ppt_y</p:attrName>
                                        </p:attrNameLst>
                                      </p:cBhvr>
                                      <p:rCtr x="-768" y="6134"/>
                                    </p:animMotion>
                                  </p:childTnLst>
                                </p:cTn>
                              </p:par>
                              <p:par>
                                <p:cTn id="175" presetID="10" presetClass="entr" presetSubtype="0" fill="hold" grpId="0" nodeType="withEffect">
                                  <p:stCondLst>
                                    <p:cond delay="8500"/>
                                  </p:stCondLst>
                                  <p:childTnLst>
                                    <p:set>
                                      <p:cBhvr>
                                        <p:cTn id="176" dur="1" fill="hold">
                                          <p:stCondLst>
                                            <p:cond delay="0"/>
                                          </p:stCondLst>
                                        </p:cTn>
                                        <p:tgtEl>
                                          <p:spTgt spid="75"/>
                                        </p:tgtEl>
                                        <p:attrNameLst>
                                          <p:attrName>style.visibility</p:attrName>
                                        </p:attrNameLst>
                                      </p:cBhvr>
                                      <p:to>
                                        <p:strVal val="visible"/>
                                      </p:to>
                                    </p:set>
                                    <p:animEffect transition="in" filter="fade">
                                      <p:cBhvr>
                                        <p:cTn id="177" dur="500"/>
                                        <p:tgtEl>
                                          <p:spTgt spid="75"/>
                                        </p:tgtEl>
                                      </p:cBhvr>
                                    </p:animEffect>
                                  </p:childTnLst>
                                </p:cTn>
                              </p:par>
                              <p:par>
                                <p:cTn id="178" presetID="10" presetClass="entr" presetSubtype="0" fill="hold" grpId="0" nodeType="withEffect">
                                  <p:stCondLst>
                                    <p:cond delay="8750"/>
                                  </p:stCondLst>
                                  <p:childTnLst>
                                    <p:set>
                                      <p:cBhvr>
                                        <p:cTn id="179" dur="1" fill="hold">
                                          <p:stCondLst>
                                            <p:cond delay="0"/>
                                          </p:stCondLst>
                                        </p:cTn>
                                        <p:tgtEl>
                                          <p:spTgt spid="74"/>
                                        </p:tgtEl>
                                        <p:attrNameLst>
                                          <p:attrName>style.visibility</p:attrName>
                                        </p:attrNameLst>
                                      </p:cBhvr>
                                      <p:to>
                                        <p:strVal val="visible"/>
                                      </p:to>
                                    </p:set>
                                    <p:animEffect transition="in" filter="fade">
                                      <p:cBhvr>
                                        <p:cTn id="180" dur="500"/>
                                        <p:tgtEl>
                                          <p:spTgt spid="74"/>
                                        </p:tgtEl>
                                      </p:cBhvr>
                                    </p:animEffect>
                                  </p:childTnLst>
                                </p:cTn>
                              </p:par>
                              <p:par>
                                <p:cTn id="181" presetID="10" presetClass="entr" presetSubtype="0" fill="hold" grpId="0" nodeType="withEffect">
                                  <p:stCondLst>
                                    <p:cond delay="9000"/>
                                  </p:stCondLst>
                                  <p:childTnLst>
                                    <p:set>
                                      <p:cBhvr>
                                        <p:cTn id="182" dur="1" fill="hold">
                                          <p:stCondLst>
                                            <p:cond delay="0"/>
                                          </p:stCondLst>
                                        </p:cTn>
                                        <p:tgtEl>
                                          <p:spTgt spid="77"/>
                                        </p:tgtEl>
                                        <p:attrNameLst>
                                          <p:attrName>style.visibility</p:attrName>
                                        </p:attrNameLst>
                                      </p:cBhvr>
                                      <p:to>
                                        <p:strVal val="visible"/>
                                      </p:to>
                                    </p:set>
                                    <p:animEffect transition="in" filter="fade">
                                      <p:cBhvr>
                                        <p:cTn id="183" dur="500"/>
                                        <p:tgtEl>
                                          <p:spTgt spid="77"/>
                                        </p:tgtEl>
                                      </p:cBhvr>
                                    </p:animEffect>
                                  </p:childTnLst>
                                </p:cTn>
                              </p:par>
                              <p:par>
                                <p:cTn id="184" presetID="42" presetClass="entr" presetSubtype="0" fill="hold" grpId="0" nodeType="withEffect">
                                  <p:stCondLst>
                                    <p:cond delay="9000"/>
                                  </p:stCondLst>
                                  <p:childTnLst>
                                    <p:set>
                                      <p:cBhvr>
                                        <p:cTn id="185" dur="1" fill="hold">
                                          <p:stCondLst>
                                            <p:cond delay="0"/>
                                          </p:stCondLst>
                                        </p:cTn>
                                        <p:tgtEl>
                                          <p:spTgt spid="84"/>
                                        </p:tgtEl>
                                        <p:attrNameLst>
                                          <p:attrName>style.visibility</p:attrName>
                                        </p:attrNameLst>
                                      </p:cBhvr>
                                      <p:to>
                                        <p:strVal val="visible"/>
                                      </p:to>
                                    </p:set>
                                    <p:animEffect transition="in" filter="fade">
                                      <p:cBhvr>
                                        <p:cTn id="186" dur="500"/>
                                        <p:tgtEl>
                                          <p:spTgt spid="84"/>
                                        </p:tgtEl>
                                      </p:cBhvr>
                                    </p:animEffect>
                                    <p:anim calcmode="lin" valueType="num">
                                      <p:cBhvr>
                                        <p:cTn id="187" dur="500" fill="hold"/>
                                        <p:tgtEl>
                                          <p:spTgt spid="84"/>
                                        </p:tgtEl>
                                        <p:attrNameLst>
                                          <p:attrName>ppt_x</p:attrName>
                                        </p:attrNameLst>
                                      </p:cBhvr>
                                      <p:tavLst>
                                        <p:tav tm="0">
                                          <p:val>
                                            <p:strVal val="#ppt_x"/>
                                          </p:val>
                                        </p:tav>
                                        <p:tav tm="100000">
                                          <p:val>
                                            <p:strVal val="#ppt_x"/>
                                          </p:val>
                                        </p:tav>
                                      </p:tavLst>
                                    </p:anim>
                                    <p:anim calcmode="lin" valueType="num">
                                      <p:cBhvr>
                                        <p:cTn id="188" dur="500" fill="hold"/>
                                        <p:tgtEl>
                                          <p:spTgt spid="84"/>
                                        </p:tgtEl>
                                        <p:attrNameLst>
                                          <p:attrName>ppt_y</p:attrName>
                                        </p:attrNameLst>
                                      </p:cBhvr>
                                      <p:tavLst>
                                        <p:tav tm="0">
                                          <p:val>
                                            <p:strVal val="#ppt_y+.1"/>
                                          </p:val>
                                        </p:tav>
                                        <p:tav tm="100000">
                                          <p:val>
                                            <p:strVal val="#ppt_y"/>
                                          </p:val>
                                        </p:tav>
                                      </p:tavLst>
                                    </p:anim>
                                  </p:childTnLst>
                                </p:cTn>
                              </p:par>
                              <p:par>
                                <p:cTn id="189" presetID="10" presetClass="entr" presetSubtype="0" fill="hold" grpId="0" nodeType="withEffect">
                                  <p:stCondLst>
                                    <p:cond delay="10000"/>
                                  </p:stCondLst>
                                  <p:iterate type="wd">
                                    <p:tmPct val="15000"/>
                                  </p:iterate>
                                  <p:childTnLst>
                                    <p:set>
                                      <p:cBhvr>
                                        <p:cTn id="190" dur="1" fill="hold">
                                          <p:stCondLst>
                                            <p:cond delay="0"/>
                                          </p:stCondLst>
                                        </p:cTn>
                                        <p:tgtEl>
                                          <p:spTgt spid="91"/>
                                        </p:tgtEl>
                                        <p:attrNameLst>
                                          <p:attrName>style.visibility</p:attrName>
                                        </p:attrNameLst>
                                      </p:cBhvr>
                                      <p:to>
                                        <p:strVal val="visible"/>
                                      </p:to>
                                    </p:set>
                                    <p:animEffect transition="in" filter="fade">
                                      <p:cBhvr>
                                        <p:cTn id="191" dur="350"/>
                                        <p:tgtEl>
                                          <p:spTgt spid="91"/>
                                        </p:tgtEl>
                                      </p:cBhvr>
                                    </p:animEffect>
                                  </p:childTnLst>
                                </p:cTn>
                              </p:par>
                              <p:par>
                                <p:cTn id="192" presetID="16" presetClass="entr" presetSubtype="37" fill="hold" nodeType="withEffect">
                                  <p:stCondLst>
                                    <p:cond delay="10500"/>
                                  </p:stCondLst>
                                  <p:childTnLst>
                                    <p:set>
                                      <p:cBhvr>
                                        <p:cTn id="193" dur="1" fill="hold">
                                          <p:stCondLst>
                                            <p:cond delay="0"/>
                                          </p:stCondLst>
                                        </p:cTn>
                                        <p:tgtEl>
                                          <p:spTgt spid="105"/>
                                        </p:tgtEl>
                                        <p:attrNameLst>
                                          <p:attrName>style.visibility</p:attrName>
                                        </p:attrNameLst>
                                      </p:cBhvr>
                                      <p:to>
                                        <p:strVal val="visible"/>
                                      </p:to>
                                    </p:set>
                                    <p:animEffect transition="in" filter="barn(outVertical)">
                                      <p:cBhvr>
                                        <p:cTn id="19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44" grpId="0" animBg="1"/>
      <p:bldP spid="44" grpId="1" animBg="1"/>
      <p:bldP spid="57" grpId="0" animBg="1"/>
      <p:bldP spid="57" grpId="1" animBg="1"/>
      <p:bldP spid="7" grpId="0" animBg="1"/>
      <p:bldP spid="66" grpId="0" animBg="1"/>
      <p:bldP spid="66" grpId="1" animBg="1"/>
      <p:bldP spid="66" grpId="2" animBg="1"/>
      <p:bldP spid="67" grpId="0" animBg="1"/>
      <p:bldP spid="67" grpId="1" animBg="1"/>
      <p:bldP spid="68" grpId="0" animBg="1"/>
      <p:bldP spid="68" grpId="1" animBg="1"/>
      <p:bldP spid="84" grpId="0"/>
      <p:bldP spid="91" grpId="0"/>
      <p:bldP spid="63" grpId="0" animBg="1"/>
      <p:bldP spid="63" grpId="1" animBg="1"/>
      <p:bldP spid="63" grpId="2" animBg="1"/>
      <p:bldP spid="92" grpId="0" animBg="1"/>
      <p:bldP spid="92" grpId="1" animBg="1"/>
      <p:bldP spid="92" grpId="2" animBg="1"/>
      <p:bldP spid="32" grpId="0"/>
      <p:bldP spid="35" grpId="0" animBg="1"/>
      <p:bldP spid="35" grpId="1" animBg="1"/>
      <p:bldP spid="35" grpId="2" animBg="1"/>
      <p:bldP spid="36" grpId="0" animBg="1"/>
      <p:bldP spid="36" grpId="1" animBg="1"/>
      <p:bldP spid="36" grpId="2"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8" grpId="0" animBg="1"/>
      <p:bldP spid="58" grpId="1" animBg="1"/>
      <p:bldP spid="59" grpId="0" animBg="1"/>
      <p:bldP spid="59" grpId="1" animBg="1"/>
      <p:bldP spid="60" grpId="0" animBg="1"/>
      <p:bldP spid="60" grpId="1" animBg="1"/>
      <p:bldP spid="61" grpId="0" animBg="1"/>
      <p:bldP spid="61" grpId="1" animBg="1"/>
      <p:bldP spid="64" grpId="0" animBg="1"/>
      <p:bldP spid="64" grpId="1" animBg="1"/>
      <p:bldP spid="69" grpId="0" animBg="1"/>
      <p:bldP spid="69" grpId="1" animBg="1"/>
      <p:bldP spid="70" grpId="0" animBg="1"/>
      <p:bldP spid="70" grpId="1" animBg="1"/>
      <p:bldP spid="71" grpId="0" animBg="1"/>
      <p:bldP spid="71" grpId="1" animBg="1"/>
      <p:bldP spid="72" grpId="0" animBg="1"/>
      <p:bldP spid="72" grpId="1" animBg="1"/>
      <p:bldP spid="74" grpId="0" animBg="1"/>
      <p:bldP spid="75" grpId="0" animBg="1"/>
      <p:bldP spid="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占位符 2"/>
          <p:cNvSpPr txBox="1">
            <a:spLocks/>
          </p:cNvSpPr>
          <p:nvPr/>
        </p:nvSpPr>
        <p:spPr>
          <a:xfrm>
            <a:off x="3395663" y="322676"/>
            <a:ext cx="5400675" cy="6103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400" dirty="0">
                <a:solidFill>
                  <a:srgbClr val="FEEA74"/>
                </a:solidFill>
                <a:latin typeface="方正正黑简体" panose="02000000000000000000" pitchFamily="2" charset="-122"/>
                <a:ea typeface="方正正黑简体" panose="02000000000000000000" pitchFamily="2" charset="-122"/>
              </a:rPr>
              <a:t>使用说明</a:t>
            </a:r>
          </a:p>
        </p:txBody>
      </p:sp>
      <p:sp>
        <p:nvSpPr>
          <p:cNvPr id="11" name="圆角矩形 10"/>
          <p:cNvSpPr/>
          <p:nvPr/>
        </p:nvSpPr>
        <p:spPr>
          <a:xfrm flipH="1">
            <a:off x="2791141" y="1136120"/>
            <a:ext cx="900492" cy="900492"/>
          </a:xfrm>
          <a:prstGeom prst="roundRect">
            <a:avLst>
              <a:gd name="adj" fmla="val 50000"/>
            </a:avLst>
          </a:prstGeom>
          <a:solidFill>
            <a:srgbClr val="FEEA74"/>
          </a:solidFill>
          <a:ln w="38100">
            <a:gradFill>
              <a:gsLst>
                <a:gs pos="0">
                  <a:schemeClr val="accent1">
                    <a:lumMod val="5000"/>
                    <a:lumOff val="9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占位符 177"/>
          <p:cNvSpPr txBox="1">
            <a:spLocks/>
          </p:cNvSpPr>
          <p:nvPr/>
        </p:nvSpPr>
        <p:spPr>
          <a:xfrm>
            <a:off x="1958690"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254/234/116</a:t>
            </a:r>
            <a:endParaRPr lang="zh-CN" altLang="en-US" sz="2000" dirty="0">
              <a:solidFill>
                <a:srgbClr val="F29500"/>
              </a:solidFill>
              <a:latin typeface="Impact" panose="020B0806030902050204" pitchFamily="34" charset="0"/>
            </a:endParaRPr>
          </a:p>
        </p:txBody>
      </p:sp>
      <p:sp>
        <p:nvSpPr>
          <p:cNvPr id="14" name="圆角矩形 13"/>
          <p:cNvSpPr/>
          <p:nvPr/>
        </p:nvSpPr>
        <p:spPr>
          <a:xfrm flipH="1">
            <a:off x="5120530" y="1136119"/>
            <a:ext cx="900492" cy="900492"/>
          </a:xfrm>
          <a:prstGeom prst="roundRect">
            <a:avLst>
              <a:gd name="adj" fmla="val 50000"/>
            </a:avLst>
          </a:prstGeom>
          <a:solidFill>
            <a:srgbClr val="E87E05"/>
          </a:solidFill>
          <a:ln w="38100" cap="flat" cmpd="sng" algn="ctr">
            <a:solidFill>
              <a:schemeClr val="bg1"/>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p:nvSpPr>
          <p:cNvPr id="24" name="文本占位符 177"/>
          <p:cNvSpPr txBox="1">
            <a:spLocks/>
          </p:cNvSpPr>
          <p:nvPr/>
        </p:nvSpPr>
        <p:spPr>
          <a:xfrm>
            <a:off x="4286904"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232/126/5</a:t>
            </a:r>
            <a:endParaRPr lang="zh-CN" altLang="en-US" sz="2000" dirty="0">
              <a:solidFill>
                <a:srgbClr val="F29500"/>
              </a:solidFill>
              <a:latin typeface="Impact" panose="020B0806030902050204" pitchFamily="34" charset="0"/>
            </a:endParaRPr>
          </a:p>
        </p:txBody>
      </p:sp>
      <p:sp>
        <p:nvSpPr>
          <p:cNvPr id="17" name="圆角矩形 16"/>
          <p:cNvSpPr/>
          <p:nvPr/>
        </p:nvSpPr>
        <p:spPr>
          <a:xfrm flipH="1">
            <a:off x="7449919" y="1136119"/>
            <a:ext cx="900492" cy="900492"/>
          </a:xfrm>
          <a:prstGeom prst="roundRect">
            <a:avLst>
              <a:gd name="adj" fmla="val 50000"/>
            </a:avLst>
          </a:prstGeom>
          <a:solidFill>
            <a:srgbClr val="1D1C2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占位符 177"/>
          <p:cNvSpPr txBox="1">
            <a:spLocks/>
          </p:cNvSpPr>
          <p:nvPr/>
        </p:nvSpPr>
        <p:spPr>
          <a:xfrm>
            <a:off x="6615118"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29/28/36</a:t>
            </a:r>
            <a:endParaRPr lang="zh-CN" altLang="en-US" sz="2000" dirty="0">
              <a:solidFill>
                <a:srgbClr val="F29500"/>
              </a:solidFill>
              <a:latin typeface="Impact" panose="020B0806030902050204" pitchFamily="34" charset="0"/>
            </a:endParaRPr>
          </a:p>
        </p:txBody>
      </p:sp>
      <p:sp>
        <p:nvSpPr>
          <p:cNvPr id="20" name="圆角矩形 19"/>
          <p:cNvSpPr/>
          <p:nvPr/>
        </p:nvSpPr>
        <p:spPr>
          <a:xfrm flipH="1">
            <a:off x="9779308" y="1136119"/>
            <a:ext cx="900492" cy="900492"/>
          </a:xfrm>
          <a:prstGeom prst="roundRect">
            <a:avLst>
              <a:gd name="adj" fmla="val 50000"/>
            </a:avLst>
          </a:prstGeom>
          <a:solidFill>
            <a:srgbClr val="37201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占位符 177"/>
          <p:cNvSpPr txBox="1">
            <a:spLocks/>
          </p:cNvSpPr>
          <p:nvPr/>
        </p:nvSpPr>
        <p:spPr>
          <a:xfrm>
            <a:off x="8943332"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39/38/50</a:t>
            </a:r>
            <a:endParaRPr lang="zh-CN" altLang="en-US" sz="2000" dirty="0">
              <a:solidFill>
                <a:srgbClr val="F29500"/>
              </a:solidFill>
              <a:latin typeface="Impact" panose="020B0806030902050204" pitchFamily="34" charset="0"/>
            </a:endParaRPr>
          </a:p>
        </p:txBody>
      </p:sp>
      <p:grpSp>
        <p:nvGrpSpPr>
          <p:cNvPr id="65" name="组合 64"/>
          <p:cNvGrpSpPr/>
          <p:nvPr/>
        </p:nvGrpSpPr>
        <p:grpSpPr>
          <a:xfrm>
            <a:off x="2848205" y="2865433"/>
            <a:ext cx="3870876" cy="1371278"/>
            <a:chOff x="4231937" y="3125566"/>
            <a:chExt cx="3870876" cy="1371278"/>
          </a:xfrm>
        </p:grpSpPr>
        <p:grpSp>
          <p:nvGrpSpPr>
            <p:cNvPr id="37" name="组合 36"/>
            <p:cNvGrpSpPr/>
            <p:nvPr/>
          </p:nvGrpSpPr>
          <p:grpSpPr>
            <a:xfrm>
              <a:off x="4231937" y="3125566"/>
              <a:ext cx="1761007" cy="775377"/>
              <a:chOff x="4231934" y="3589585"/>
              <a:chExt cx="1761007" cy="775377"/>
            </a:xfrm>
          </p:grpSpPr>
          <p:sp>
            <p:nvSpPr>
              <p:cNvPr id="32" name="圆角矩形 31"/>
              <p:cNvSpPr/>
              <p:nvPr/>
            </p:nvSpPr>
            <p:spPr>
              <a:xfrm rot="18900000" flipH="1">
                <a:off x="4231934" y="3589585"/>
                <a:ext cx="775377" cy="775377"/>
              </a:xfrm>
              <a:prstGeom prst="roundRect">
                <a:avLst>
                  <a:gd name="adj" fmla="val 50000"/>
                </a:avLst>
              </a:prstGeom>
              <a:noFill/>
              <a:ln w="63500" cap="flat" cmpd="sng" algn="ctr">
                <a:solidFill>
                  <a:srgbClr val="E87E05"/>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useBgFill="1">
            <p:nvSpPr>
              <p:cNvPr id="30" name="文本占位符 177"/>
              <p:cNvSpPr txBox="1">
                <a:spLocks/>
              </p:cNvSpPr>
              <p:nvPr/>
            </p:nvSpPr>
            <p:spPr>
              <a:xfrm>
                <a:off x="4626256" y="3719875"/>
                <a:ext cx="1366685" cy="509226"/>
              </a:xfrm>
              <a:prstGeom prst="roundRect">
                <a:avLst>
                  <a:gd name="adj" fmla="val 50000"/>
                </a:avLst>
              </a:prstGeom>
              <a:effectLst/>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中文字体</a:t>
                </a:r>
                <a:endParaRPr lang="zh-CN" altLang="en-US" sz="2000" dirty="0">
                  <a:solidFill>
                    <a:srgbClr val="F29500"/>
                  </a:solidFill>
                  <a:latin typeface="方正正黑简体" panose="02000000000000000000" pitchFamily="2" charset="-122"/>
                  <a:ea typeface="方正正黑简体" panose="02000000000000000000" pitchFamily="2" charset="-122"/>
                </a:endParaRPr>
              </a:p>
            </p:txBody>
          </p:sp>
        </p:grpSp>
        <p:sp>
          <p:nvSpPr>
            <p:cNvPr id="34" name="文本占位符 177"/>
            <p:cNvSpPr txBox="1">
              <a:spLocks/>
            </p:cNvSpPr>
            <p:nvPr/>
          </p:nvSpPr>
          <p:spPr>
            <a:xfrm>
              <a:off x="4718131" y="4043647"/>
              <a:ext cx="3384682"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方正正黑简体</a:t>
              </a:r>
              <a:endParaRPr lang="en-US" altLang="zh-CN" sz="2000" dirty="0">
                <a:latin typeface="方正正黑简体" panose="02000000000000000000" pitchFamily="2" charset="-122"/>
                <a:ea typeface="方正正黑简体" panose="02000000000000000000" pitchFamily="2" charset="-122"/>
              </a:endParaRPr>
            </a:p>
          </p:txBody>
        </p:sp>
      </p:grpSp>
      <p:grpSp>
        <p:nvGrpSpPr>
          <p:cNvPr id="41" name="组合 40"/>
          <p:cNvGrpSpPr/>
          <p:nvPr/>
        </p:nvGrpSpPr>
        <p:grpSpPr>
          <a:xfrm>
            <a:off x="7531647" y="2865433"/>
            <a:ext cx="2293751" cy="1371278"/>
            <a:chOff x="4231934" y="3698547"/>
            <a:chExt cx="2293751" cy="1371278"/>
          </a:xfrm>
        </p:grpSpPr>
        <p:grpSp>
          <p:nvGrpSpPr>
            <p:cNvPr id="42" name="组合 41"/>
            <p:cNvGrpSpPr/>
            <p:nvPr/>
          </p:nvGrpSpPr>
          <p:grpSpPr>
            <a:xfrm>
              <a:off x="4231934" y="3698547"/>
              <a:ext cx="2293751" cy="775377"/>
              <a:chOff x="4231934" y="3589585"/>
              <a:chExt cx="2293751" cy="775377"/>
            </a:xfrm>
          </p:grpSpPr>
          <p:sp>
            <p:nvSpPr>
              <p:cNvPr id="46" name="圆角矩形 45"/>
              <p:cNvSpPr/>
              <p:nvPr/>
            </p:nvSpPr>
            <p:spPr>
              <a:xfrm rot="18900000" flipH="1">
                <a:off x="4231934" y="3589585"/>
                <a:ext cx="775377" cy="775377"/>
              </a:xfrm>
              <a:prstGeom prst="roundRect">
                <a:avLst>
                  <a:gd name="adj" fmla="val 50000"/>
                </a:avLst>
              </a:prstGeom>
              <a:noFill/>
              <a:ln w="63500" cap="flat" cmpd="sng" algn="ctr">
                <a:solidFill>
                  <a:srgbClr val="E87E05"/>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useBgFill="1">
            <p:nvSpPr>
              <p:cNvPr id="45" name="文本占位符 177"/>
              <p:cNvSpPr txBox="1">
                <a:spLocks/>
              </p:cNvSpPr>
              <p:nvPr/>
            </p:nvSpPr>
            <p:spPr>
              <a:xfrm>
                <a:off x="4626255" y="3719875"/>
                <a:ext cx="1899430" cy="509226"/>
              </a:xfrm>
              <a:prstGeom prst="roundRect">
                <a:avLst>
                  <a:gd name="adj" fmla="val 50000"/>
                </a:avLst>
              </a:prstGeom>
              <a:effectLst/>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非中文字体</a:t>
                </a:r>
                <a:endParaRPr lang="zh-CN" altLang="en-US" sz="2000" dirty="0">
                  <a:solidFill>
                    <a:srgbClr val="F29500"/>
                  </a:solidFill>
                  <a:latin typeface="方正正黑简体" panose="02000000000000000000" pitchFamily="2" charset="-122"/>
                  <a:ea typeface="方正正黑简体" panose="02000000000000000000" pitchFamily="2" charset="-122"/>
                </a:endParaRPr>
              </a:p>
            </p:txBody>
          </p:sp>
        </p:grpSp>
        <p:sp>
          <p:nvSpPr>
            <p:cNvPr id="43" name="文本占位符 177"/>
            <p:cNvSpPr txBox="1">
              <a:spLocks/>
            </p:cNvSpPr>
            <p:nvPr/>
          </p:nvSpPr>
          <p:spPr>
            <a:xfrm>
              <a:off x="4699281" y="4616628"/>
              <a:ext cx="1723744"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2000" dirty="0">
                  <a:solidFill>
                    <a:schemeClr val="bg1"/>
                  </a:solidFill>
                  <a:latin typeface="Impact" panose="020B0806030902050204" pitchFamily="34" charset="0"/>
                </a:rPr>
                <a:t>impact</a:t>
              </a:r>
              <a:endParaRPr lang="zh-CN" altLang="en-US" sz="2000" dirty="0">
                <a:solidFill>
                  <a:schemeClr val="bg1"/>
                </a:solidFill>
                <a:latin typeface="Impact" panose="020B0806030902050204" pitchFamily="34" charset="0"/>
              </a:endParaRPr>
            </a:p>
          </p:txBody>
        </p:sp>
      </p:grpSp>
      <p:sp>
        <p:nvSpPr>
          <p:cNvPr id="64" name="文本占位符 177"/>
          <p:cNvSpPr txBox="1">
            <a:spLocks/>
          </p:cNvSpPr>
          <p:nvPr/>
        </p:nvSpPr>
        <p:spPr>
          <a:xfrm>
            <a:off x="2531829" y="4321570"/>
            <a:ext cx="8483600" cy="8954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pPr>
            <a:r>
              <a:rPr lang="zh-CN" altLang="en-US" sz="2000" dirty="0">
                <a:latin typeface="方正正黑简体" panose="02000000000000000000" pitchFamily="2" charset="-122"/>
                <a:ea typeface="方正正黑简体" panose="02000000000000000000" pitchFamily="2" charset="-122"/>
              </a:rPr>
              <a:t>本模板包含可编辑图表，修改时注意公式对图表效果的影响；非图片图形为</a:t>
            </a:r>
            <a:r>
              <a:rPr lang="en-US" altLang="zh-CN" sz="2000" dirty="0">
                <a:latin typeface="方正正黑简体" panose="02000000000000000000" pitchFamily="2" charset="-122"/>
                <a:ea typeface="方正正黑简体" panose="02000000000000000000" pitchFamily="2" charset="-122"/>
              </a:rPr>
              <a:t>PPT</a:t>
            </a:r>
            <a:r>
              <a:rPr lang="zh-CN" altLang="en-US" sz="2000" dirty="0">
                <a:latin typeface="方正正黑简体" panose="02000000000000000000" pitchFamily="2" charset="-122"/>
                <a:ea typeface="方正正黑简体" panose="02000000000000000000" pitchFamily="2" charset="-122"/>
              </a:rPr>
              <a:t>纯手绘矢量图形，颜色可根据需要随意更改；非常规字体已打包。</a:t>
            </a:r>
            <a:endParaRPr lang="en-US" altLang="zh-CN" sz="2000" dirty="0">
              <a:latin typeface="方正正黑简体" panose="02000000000000000000" pitchFamily="2" charset="-122"/>
              <a:ea typeface="方正正黑简体" panose="02000000000000000000" pitchFamily="2" charset="-122"/>
            </a:endParaRPr>
          </a:p>
        </p:txBody>
      </p:sp>
      <p:sp>
        <p:nvSpPr>
          <p:cNvPr id="6" name="文本框 5"/>
          <p:cNvSpPr txBox="1"/>
          <p:nvPr/>
        </p:nvSpPr>
        <p:spPr>
          <a:xfrm>
            <a:off x="683271" y="1454985"/>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主色</a:t>
            </a:r>
          </a:p>
        </p:txBody>
      </p:sp>
      <p:sp>
        <p:nvSpPr>
          <p:cNvPr id="29" name="文本框 28"/>
          <p:cNvSpPr txBox="1"/>
          <p:nvPr/>
        </p:nvSpPr>
        <p:spPr>
          <a:xfrm>
            <a:off x="683273" y="3094754"/>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字体</a:t>
            </a:r>
          </a:p>
        </p:txBody>
      </p:sp>
      <p:sp>
        <p:nvSpPr>
          <p:cNvPr id="62" name="文本框 61"/>
          <p:cNvSpPr txBox="1"/>
          <p:nvPr/>
        </p:nvSpPr>
        <p:spPr>
          <a:xfrm>
            <a:off x="683273" y="4456826"/>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修改</a:t>
            </a:r>
          </a:p>
        </p:txBody>
      </p:sp>
      <p:sp>
        <p:nvSpPr>
          <p:cNvPr id="76" name="文本框 75"/>
          <p:cNvSpPr txBox="1"/>
          <p:nvPr/>
        </p:nvSpPr>
        <p:spPr>
          <a:xfrm>
            <a:off x="683273" y="5789058"/>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制作</a:t>
            </a:r>
          </a:p>
        </p:txBody>
      </p:sp>
      <p:sp>
        <p:nvSpPr>
          <p:cNvPr id="77" name="文本占位符 177"/>
          <p:cNvSpPr txBox="1">
            <a:spLocks/>
          </p:cNvSpPr>
          <p:nvPr/>
        </p:nvSpPr>
        <p:spPr>
          <a:xfrm>
            <a:off x="2531830" y="5704752"/>
            <a:ext cx="8483600" cy="81494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使用</a:t>
            </a:r>
            <a:r>
              <a:rPr lang="en-US" altLang="zh-CN" sz="2000" dirty="0">
                <a:solidFill>
                  <a:schemeClr val="bg1"/>
                </a:solidFill>
                <a:latin typeface="方正正黑简体" panose="02000000000000000000" pitchFamily="2" charset="-122"/>
                <a:ea typeface="方正正黑简体" panose="02000000000000000000" pitchFamily="2" charset="-122"/>
              </a:rPr>
              <a:t>PowerPoint2016</a:t>
            </a:r>
            <a:r>
              <a:rPr lang="zh-CN" altLang="en-US" sz="2000" dirty="0">
                <a:solidFill>
                  <a:schemeClr val="bg1"/>
                </a:solidFill>
                <a:latin typeface="方正正黑简体" panose="02000000000000000000" pitchFamily="2" charset="-122"/>
                <a:ea typeface="方正正黑简体" panose="02000000000000000000" pitchFamily="2" charset="-122"/>
              </a:rPr>
              <a:t>制作，推荐您使用</a:t>
            </a:r>
            <a:r>
              <a:rPr lang="en-US" altLang="zh-CN" sz="2000" dirty="0">
                <a:solidFill>
                  <a:schemeClr val="bg1"/>
                </a:solidFill>
                <a:latin typeface="方正正黑简体" panose="02000000000000000000" pitchFamily="2" charset="-122"/>
                <a:ea typeface="方正正黑简体" panose="02000000000000000000" pitchFamily="2" charset="-122"/>
              </a:rPr>
              <a:t>PowerPoint2010</a:t>
            </a:r>
            <a:r>
              <a:rPr lang="zh-CN" altLang="en-US" sz="2000" dirty="0">
                <a:solidFill>
                  <a:schemeClr val="bg1"/>
                </a:solidFill>
                <a:latin typeface="方正正黑简体" panose="02000000000000000000" pitchFamily="2" charset="-122"/>
                <a:ea typeface="方正正黑简体" panose="02000000000000000000" pitchFamily="2" charset="-122"/>
              </a:rPr>
              <a:t>或</a:t>
            </a:r>
            <a:r>
              <a:rPr lang="en-US" altLang="zh-CN" sz="2000" dirty="0">
                <a:solidFill>
                  <a:schemeClr val="bg1"/>
                </a:solidFill>
                <a:latin typeface="方正正黑简体" panose="02000000000000000000" pitchFamily="2" charset="-122"/>
                <a:ea typeface="方正正黑简体" panose="02000000000000000000" pitchFamily="2" charset="-122"/>
              </a:rPr>
              <a:t>2013</a:t>
            </a:r>
            <a:r>
              <a:rPr lang="zh-CN" altLang="en-US" sz="2000" dirty="0">
                <a:solidFill>
                  <a:schemeClr val="bg1"/>
                </a:solidFill>
                <a:latin typeface="方正正黑简体" panose="02000000000000000000" pitchFamily="2" charset="-122"/>
                <a:ea typeface="方正正黑简体" panose="02000000000000000000" pitchFamily="2" charset="-122"/>
              </a:rPr>
              <a:t>，便于修改和查看完整效果。幻灯片已设置为自动切换，可改为单击切换。</a:t>
            </a:r>
          </a:p>
        </p:txBody>
      </p:sp>
      <p:sp>
        <p:nvSpPr>
          <p:cNvPr id="48" name="圆角矩形 10"/>
          <p:cNvSpPr/>
          <p:nvPr/>
        </p:nvSpPr>
        <p:spPr>
          <a:xfrm rot="18900000" flipH="1">
            <a:off x="2676413" y="1202284"/>
            <a:ext cx="900492" cy="545598"/>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45598">
                <a:moveTo>
                  <a:pt x="0" y="450246"/>
                </a:moveTo>
                <a:cubicBezTo>
                  <a:pt x="0" y="201582"/>
                  <a:pt x="201582" y="0"/>
                  <a:pt x="450246" y="0"/>
                </a:cubicBezTo>
                <a:lnTo>
                  <a:pt x="450246" y="0"/>
                </a:lnTo>
                <a:cubicBezTo>
                  <a:pt x="698910" y="0"/>
                  <a:pt x="900492" y="201582"/>
                  <a:pt x="900492" y="450246"/>
                </a:cubicBezTo>
                <a:cubicBezTo>
                  <a:pt x="609308" y="602911"/>
                  <a:pt x="120559" y="549030"/>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圆角矩形 10"/>
          <p:cNvSpPr/>
          <p:nvPr/>
        </p:nvSpPr>
        <p:spPr>
          <a:xfrm rot="18900000" flipH="1">
            <a:off x="4991462" y="1198389"/>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10"/>
          <p:cNvSpPr/>
          <p:nvPr/>
        </p:nvSpPr>
        <p:spPr>
          <a:xfrm rot="18900000" flipH="1">
            <a:off x="7330349" y="1193722"/>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圆角矩形 10"/>
          <p:cNvSpPr/>
          <p:nvPr/>
        </p:nvSpPr>
        <p:spPr>
          <a:xfrm rot="18900000" flipH="1">
            <a:off x="9669235" y="1193722"/>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03181989"/>
      </p:ext>
    </p:extLst>
  </p:cSld>
  <p:clrMapOvr>
    <a:masterClrMapping/>
  </p:clrMapOvr>
  <p:transition spd="slow" advClick="0" advTm="600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32699" y="5638507"/>
            <a:ext cx="403060" cy="356899"/>
            <a:chOff x="10329863" y="1611444"/>
            <a:chExt cx="787400" cy="697223"/>
          </a:xfrm>
        </p:grpSpPr>
        <p:sp>
          <p:nvSpPr>
            <p:cNvPr id="5" name="圆: 空心 4"/>
            <p:cNvSpPr/>
            <p:nvPr/>
          </p:nvSpPr>
          <p:spPr>
            <a:xfrm>
              <a:off x="10609263" y="1611444"/>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 name="圆: 空心 5"/>
            <p:cNvSpPr/>
            <p:nvPr/>
          </p:nvSpPr>
          <p:spPr>
            <a:xfrm rot="18900000">
              <a:off x="10329863" y="2080067"/>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rot="2700000">
              <a:off x="10888663" y="2080067"/>
              <a:ext cx="228600" cy="2286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 name="直接连接符 7"/>
            <p:cNvCxnSpPr/>
            <p:nvPr/>
          </p:nvCxnSpPr>
          <p:spPr>
            <a:xfrm flipH="1">
              <a:off x="10471236" y="1806566"/>
              <a:ext cx="186205" cy="29867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noChangeAspect="1"/>
            </p:cNvCxnSpPr>
            <p:nvPr/>
          </p:nvCxnSpPr>
          <p:spPr>
            <a:xfrm>
              <a:off x="10791145" y="1806566"/>
              <a:ext cx="174211" cy="33993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546906" y="2195664"/>
              <a:ext cx="3533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614108" y="5710574"/>
            <a:ext cx="367780" cy="233631"/>
            <a:chOff x="10108390" y="2681515"/>
            <a:chExt cx="549406" cy="349009"/>
          </a:xfrm>
        </p:grpSpPr>
        <p:sp>
          <p:nvSpPr>
            <p:cNvPr id="12" name="椭圆 11"/>
            <p:cNvSpPr/>
            <p:nvPr/>
          </p:nvSpPr>
          <p:spPr>
            <a:xfrm>
              <a:off x="10108390"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0308787"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自由: 形状 13"/>
            <p:cNvSpPr/>
            <p:nvPr/>
          </p:nvSpPr>
          <p:spPr>
            <a:xfrm>
              <a:off x="10311908" y="2716988"/>
              <a:ext cx="148613" cy="278064"/>
            </a:xfrm>
            <a:custGeom>
              <a:avLst/>
              <a:gdLst>
                <a:gd name="connsiteX0" fmla="*/ 74307 w 148613"/>
                <a:gd name="connsiteY0" fmla="*/ 0 h 278064"/>
                <a:gd name="connsiteX1" fmla="*/ 97502 w 148613"/>
                <a:gd name="connsiteY1" fmla="*/ 15639 h 278064"/>
                <a:gd name="connsiteX2" fmla="*/ 148613 w 148613"/>
                <a:gd name="connsiteY2" fmla="*/ 139032 h 278064"/>
                <a:gd name="connsiteX3" fmla="*/ 97502 w 148613"/>
                <a:gd name="connsiteY3" fmla="*/ 262426 h 278064"/>
                <a:gd name="connsiteX4" fmla="*/ 74307 w 148613"/>
                <a:gd name="connsiteY4" fmla="*/ 278064 h 278064"/>
                <a:gd name="connsiteX5" fmla="*/ 51112 w 148613"/>
                <a:gd name="connsiteY5" fmla="*/ 262426 h 278064"/>
                <a:gd name="connsiteX6" fmla="*/ 0 w 148613"/>
                <a:gd name="connsiteY6" fmla="*/ 139032 h 278064"/>
                <a:gd name="connsiteX7" fmla="*/ 51112 w 148613"/>
                <a:gd name="connsiteY7" fmla="*/ 15639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3" h="278064">
                  <a:moveTo>
                    <a:pt x="74307" y="0"/>
                  </a:moveTo>
                  <a:lnTo>
                    <a:pt x="97502" y="15639"/>
                  </a:lnTo>
                  <a:cubicBezTo>
                    <a:pt x="129081" y="47218"/>
                    <a:pt x="148613" y="90844"/>
                    <a:pt x="148613" y="139032"/>
                  </a:cubicBezTo>
                  <a:cubicBezTo>
                    <a:pt x="148613" y="187220"/>
                    <a:pt x="129081" y="230846"/>
                    <a:pt x="97502" y="262426"/>
                  </a:cubicBezTo>
                  <a:lnTo>
                    <a:pt x="74307" y="278064"/>
                  </a:lnTo>
                  <a:lnTo>
                    <a:pt x="51112" y="262426"/>
                  </a:lnTo>
                  <a:cubicBezTo>
                    <a:pt x="19532" y="230846"/>
                    <a:pt x="0" y="187220"/>
                    <a:pt x="0" y="139032"/>
                  </a:cubicBezTo>
                  <a:cubicBezTo>
                    <a:pt x="0" y="90844"/>
                    <a:pt x="19532" y="47218"/>
                    <a:pt x="51112" y="15639"/>
                  </a:cubicBezTo>
                  <a:close/>
                </a:path>
              </a:pathLst>
            </a:custGeom>
            <a:pattFill prst="wdUpDiag">
              <a:fgClr>
                <a:srgbClr val="1D1C2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9808362" y="2854083"/>
            <a:ext cx="603339" cy="787574"/>
            <a:chOff x="3139926" y="5182153"/>
            <a:chExt cx="816621" cy="1065981"/>
          </a:xfrm>
        </p:grpSpPr>
        <p:sp>
          <p:nvSpPr>
            <p:cNvPr id="16" name="自由: 形状 15"/>
            <p:cNvSpPr/>
            <p:nvPr/>
          </p:nvSpPr>
          <p:spPr>
            <a:xfrm>
              <a:off x="3139926" y="5182153"/>
              <a:ext cx="816621" cy="1065981"/>
            </a:xfrm>
            <a:custGeom>
              <a:avLst/>
              <a:gdLst/>
              <a:ahLst/>
              <a:cxnLst/>
              <a:rect l="0" t="0" r="0" b="0"/>
              <a:pathLst>
                <a:path w="816621" h="1065981">
                  <a:moveTo>
                    <a:pt x="0" y="0"/>
                  </a:moveTo>
                  <a:lnTo>
                    <a:pt x="816620" y="0"/>
                  </a:lnTo>
                  <a:lnTo>
                    <a:pt x="816620" y="1065980"/>
                  </a:lnTo>
                  <a:lnTo>
                    <a:pt x="0" y="106598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344082" y="5448648"/>
              <a:ext cx="408310" cy="532990"/>
              <a:chOff x="10632839" y="2932340"/>
              <a:chExt cx="1361774" cy="1777610"/>
            </a:xfrm>
          </p:grpSpPr>
          <p:sp>
            <p:nvSpPr>
              <p:cNvPr id="18" name="矩形: 圆角 17"/>
              <p:cNvSpPr/>
              <p:nvPr/>
            </p:nvSpPr>
            <p:spPr>
              <a:xfrm>
                <a:off x="10632839" y="2932340"/>
                <a:ext cx="84909" cy="17776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203"/>
              <p:cNvSpPr/>
              <p:nvPr/>
            </p:nvSpPr>
            <p:spPr>
              <a:xfrm rot="5400000">
                <a:off x="10996893" y="2763729"/>
                <a:ext cx="718575" cy="1276865"/>
              </a:xfrm>
              <a:custGeom>
                <a:avLst/>
                <a:gdLst>
                  <a:gd name="connsiteX0" fmla="*/ 0 w 753049"/>
                  <a:gd name="connsiteY0" fmla="*/ 1234138 h 1234138"/>
                  <a:gd name="connsiteX1" fmla="*/ 376525 w 753049"/>
                  <a:gd name="connsiteY1" fmla="*/ 0 h 1234138"/>
                  <a:gd name="connsiteX2" fmla="*/ 753049 w 753049"/>
                  <a:gd name="connsiteY2" fmla="*/ 1234138 h 1234138"/>
                  <a:gd name="connsiteX3" fmla="*/ 0 w 753049"/>
                  <a:gd name="connsiteY3" fmla="*/ 1234138 h 1234138"/>
                  <a:gd name="connsiteX0" fmla="*/ 0 w 753049"/>
                  <a:gd name="connsiteY0" fmla="*/ 1343676 h 1343676"/>
                  <a:gd name="connsiteX1" fmla="*/ 216984 w 753049"/>
                  <a:gd name="connsiteY1" fmla="*/ 0 h 1343676"/>
                  <a:gd name="connsiteX2" fmla="*/ 753049 w 753049"/>
                  <a:gd name="connsiteY2" fmla="*/ 1343676 h 1343676"/>
                  <a:gd name="connsiteX3" fmla="*/ 0 w 753049"/>
                  <a:gd name="connsiteY3" fmla="*/ 1343676 h 1343676"/>
                  <a:gd name="connsiteX0" fmla="*/ 0 w 753049"/>
                  <a:gd name="connsiteY0" fmla="*/ 1344333 h 1344333"/>
                  <a:gd name="connsiteX1" fmla="*/ 216984 w 753049"/>
                  <a:gd name="connsiteY1" fmla="*/ 657 h 1344333"/>
                  <a:gd name="connsiteX2" fmla="*/ 753049 w 753049"/>
                  <a:gd name="connsiteY2" fmla="*/ 1344333 h 1344333"/>
                  <a:gd name="connsiteX3" fmla="*/ 0 w 753049"/>
                  <a:gd name="connsiteY3" fmla="*/ 1344333 h 1344333"/>
                  <a:gd name="connsiteX0" fmla="*/ 47435 w 800484"/>
                  <a:gd name="connsiteY0" fmla="*/ 1349102 h 1349102"/>
                  <a:gd name="connsiteX1" fmla="*/ 98410 w 800484"/>
                  <a:gd name="connsiteY1" fmla="*/ 894025 h 1349102"/>
                  <a:gd name="connsiteX2" fmla="*/ 264419 w 800484"/>
                  <a:gd name="connsiteY2" fmla="*/ 5426 h 1349102"/>
                  <a:gd name="connsiteX3" fmla="*/ 800484 w 800484"/>
                  <a:gd name="connsiteY3" fmla="*/ 1349102 h 1349102"/>
                  <a:gd name="connsiteX4" fmla="*/ 47435 w 800484"/>
                  <a:gd name="connsiteY4" fmla="*/ 1349102 h 1349102"/>
                  <a:gd name="connsiteX0" fmla="*/ 15345 w 768394"/>
                  <a:gd name="connsiteY0" fmla="*/ 1349102 h 1349102"/>
                  <a:gd name="connsiteX1" fmla="*/ 66320 w 768394"/>
                  <a:gd name="connsiteY1" fmla="*/ 894025 h 1349102"/>
                  <a:gd name="connsiteX2" fmla="*/ 232329 w 768394"/>
                  <a:gd name="connsiteY2" fmla="*/ 5426 h 1349102"/>
                  <a:gd name="connsiteX3" fmla="*/ 768394 w 768394"/>
                  <a:gd name="connsiteY3" fmla="*/ 1349102 h 1349102"/>
                  <a:gd name="connsiteX4" fmla="*/ 15345 w 768394"/>
                  <a:gd name="connsiteY4" fmla="*/ 1349102 h 1349102"/>
                  <a:gd name="connsiteX0" fmla="*/ 11804 w 764853"/>
                  <a:gd name="connsiteY0" fmla="*/ 1354976 h 1354976"/>
                  <a:gd name="connsiteX1" fmla="*/ 91354 w 764853"/>
                  <a:gd name="connsiteY1" fmla="*/ 745117 h 1354976"/>
                  <a:gd name="connsiteX2" fmla="*/ 228788 w 764853"/>
                  <a:gd name="connsiteY2" fmla="*/ 11300 h 1354976"/>
                  <a:gd name="connsiteX3" fmla="*/ 764853 w 764853"/>
                  <a:gd name="connsiteY3" fmla="*/ 1354976 h 1354976"/>
                  <a:gd name="connsiteX4" fmla="*/ 11804 w 764853"/>
                  <a:gd name="connsiteY4" fmla="*/ 1354976 h 1354976"/>
                  <a:gd name="connsiteX0" fmla="*/ 14022 w 767071"/>
                  <a:gd name="connsiteY0" fmla="*/ 1354976 h 1354976"/>
                  <a:gd name="connsiteX1" fmla="*/ 93572 w 767071"/>
                  <a:gd name="connsiteY1" fmla="*/ 745117 h 1354976"/>
                  <a:gd name="connsiteX2" fmla="*/ 231006 w 767071"/>
                  <a:gd name="connsiteY2" fmla="*/ 11300 h 1354976"/>
                  <a:gd name="connsiteX3" fmla="*/ 767071 w 767071"/>
                  <a:gd name="connsiteY3" fmla="*/ 1354976 h 1354976"/>
                  <a:gd name="connsiteX4" fmla="*/ 14022 w 767071"/>
                  <a:gd name="connsiteY4" fmla="*/ 1354976 h 1354976"/>
                  <a:gd name="connsiteX0" fmla="*/ 11003 w 764052"/>
                  <a:gd name="connsiteY0" fmla="*/ 1355207 h 1355207"/>
                  <a:gd name="connsiteX1" fmla="*/ 90553 w 764052"/>
                  <a:gd name="connsiteY1" fmla="*/ 745348 h 1355207"/>
                  <a:gd name="connsiteX2" fmla="*/ 227987 w 764052"/>
                  <a:gd name="connsiteY2" fmla="*/ 11531 h 1355207"/>
                  <a:gd name="connsiteX3" fmla="*/ 764052 w 764052"/>
                  <a:gd name="connsiteY3" fmla="*/ 1355207 h 1355207"/>
                  <a:gd name="connsiteX4" fmla="*/ 11003 w 764052"/>
                  <a:gd name="connsiteY4" fmla="*/ 1355207 h 1355207"/>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411983 h 1411983"/>
                  <a:gd name="connsiteX1" fmla="*/ 84050 w 764691"/>
                  <a:gd name="connsiteY1" fmla="*/ 735449 h 1411983"/>
                  <a:gd name="connsiteX2" fmla="*/ 228626 w 764691"/>
                  <a:gd name="connsiteY2" fmla="*/ 68307 h 1411983"/>
                  <a:gd name="connsiteX3" fmla="*/ 764691 w 764691"/>
                  <a:gd name="connsiteY3" fmla="*/ 1411983 h 1411983"/>
                  <a:gd name="connsiteX4" fmla="*/ 11642 w 764691"/>
                  <a:gd name="connsiteY4" fmla="*/ 1411983 h 1411983"/>
                  <a:gd name="connsiteX0" fmla="*/ 13324 w 766373"/>
                  <a:gd name="connsiteY0" fmla="*/ 1384186 h 1384186"/>
                  <a:gd name="connsiteX1" fmla="*/ 85732 w 766373"/>
                  <a:gd name="connsiteY1" fmla="*/ 707652 h 1384186"/>
                  <a:gd name="connsiteX2" fmla="*/ 275552 w 766373"/>
                  <a:gd name="connsiteY2" fmla="*/ 69085 h 1384186"/>
                  <a:gd name="connsiteX3" fmla="*/ 766373 w 766373"/>
                  <a:gd name="connsiteY3" fmla="*/ 1384186 h 1384186"/>
                  <a:gd name="connsiteX4" fmla="*/ 13324 w 766373"/>
                  <a:gd name="connsiteY4" fmla="*/ 1384186 h 1384186"/>
                  <a:gd name="connsiteX0" fmla="*/ 13324 w 773512"/>
                  <a:gd name="connsiteY0" fmla="*/ 1316540 h 1316540"/>
                  <a:gd name="connsiteX1" fmla="*/ 85732 w 773512"/>
                  <a:gd name="connsiteY1" fmla="*/ 640006 h 1316540"/>
                  <a:gd name="connsiteX2" fmla="*/ 275552 w 773512"/>
                  <a:gd name="connsiteY2" fmla="*/ 1439 h 1316540"/>
                  <a:gd name="connsiteX3" fmla="*/ 385768 w 773512"/>
                  <a:gd name="connsiteY3" fmla="*/ 492370 h 1316540"/>
                  <a:gd name="connsiteX4" fmla="*/ 766373 w 773512"/>
                  <a:gd name="connsiteY4" fmla="*/ 1316540 h 1316540"/>
                  <a:gd name="connsiteX5" fmla="*/ 13324 w 773512"/>
                  <a:gd name="connsiteY5" fmla="*/ 1316540 h 1316540"/>
                  <a:gd name="connsiteX0" fmla="*/ 13324 w 766373"/>
                  <a:gd name="connsiteY0" fmla="*/ 1316540 h 1316540"/>
                  <a:gd name="connsiteX1" fmla="*/ 85732 w 766373"/>
                  <a:gd name="connsiteY1" fmla="*/ 640006 h 1316540"/>
                  <a:gd name="connsiteX2" fmla="*/ 275552 w 766373"/>
                  <a:gd name="connsiteY2" fmla="*/ 1439 h 1316540"/>
                  <a:gd name="connsiteX3" fmla="*/ 385768 w 766373"/>
                  <a:gd name="connsiteY3" fmla="*/ 492370 h 1316540"/>
                  <a:gd name="connsiteX4" fmla="*/ 766373 w 766373"/>
                  <a:gd name="connsiteY4" fmla="*/ 1316540 h 1316540"/>
                  <a:gd name="connsiteX5" fmla="*/ 13324 w 766373"/>
                  <a:gd name="connsiteY5" fmla="*/ 1316540 h 1316540"/>
                  <a:gd name="connsiteX0" fmla="*/ 14450 w 767499"/>
                  <a:gd name="connsiteY0" fmla="*/ 1354486 h 1354486"/>
                  <a:gd name="connsiteX1" fmla="*/ 86858 w 767499"/>
                  <a:gd name="connsiteY1" fmla="*/ 677952 h 1354486"/>
                  <a:gd name="connsiteX2" fmla="*/ 333831 w 767499"/>
                  <a:gd name="connsiteY2" fmla="*/ 1284 h 1354486"/>
                  <a:gd name="connsiteX3" fmla="*/ 386894 w 767499"/>
                  <a:gd name="connsiteY3" fmla="*/ 530316 h 1354486"/>
                  <a:gd name="connsiteX4" fmla="*/ 767499 w 767499"/>
                  <a:gd name="connsiteY4" fmla="*/ 1354486 h 1354486"/>
                  <a:gd name="connsiteX5" fmla="*/ 14450 w 767499"/>
                  <a:gd name="connsiteY5" fmla="*/ 1354486 h 1354486"/>
                  <a:gd name="connsiteX0" fmla="*/ 14450 w 767499"/>
                  <a:gd name="connsiteY0" fmla="*/ 1354583 h 1354583"/>
                  <a:gd name="connsiteX1" fmla="*/ 86858 w 767499"/>
                  <a:gd name="connsiteY1" fmla="*/ 678049 h 1354583"/>
                  <a:gd name="connsiteX2" fmla="*/ 333831 w 767499"/>
                  <a:gd name="connsiteY2" fmla="*/ 1381 h 1354583"/>
                  <a:gd name="connsiteX3" fmla="*/ 453572 w 767499"/>
                  <a:gd name="connsiteY3" fmla="*/ 525650 h 1354583"/>
                  <a:gd name="connsiteX4" fmla="*/ 767499 w 767499"/>
                  <a:gd name="connsiteY4" fmla="*/ 1354583 h 1354583"/>
                  <a:gd name="connsiteX5" fmla="*/ 14450 w 767499"/>
                  <a:gd name="connsiteY5" fmla="*/ 1354583 h 1354583"/>
                  <a:gd name="connsiteX0" fmla="*/ 15896 w 768945"/>
                  <a:gd name="connsiteY0" fmla="*/ 1354070 h 1354070"/>
                  <a:gd name="connsiteX1" fmla="*/ 78779 w 768945"/>
                  <a:gd name="connsiteY1" fmla="*/ 644198 h 1354070"/>
                  <a:gd name="connsiteX2" fmla="*/ 335277 w 768945"/>
                  <a:gd name="connsiteY2" fmla="*/ 868 h 1354070"/>
                  <a:gd name="connsiteX3" fmla="*/ 455018 w 768945"/>
                  <a:gd name="connsiteY3" fmla="*/ 525137 h 1354070"/>
                  <a:gd name="connsiteX4" fmla="*/ 768945 w 768945"/>
                  <a:gd name="connsiteY4" fmla="*/ 1354070 h 1354070"/>
                  <a:gd name="connsiteX5" fmla="*/ 15896 w 768945"/>
                  <a:gd name="connsiteY5" fmla="*/ 1354070 h 1354070"/>
                  <a:gd name="connsiteX0" fmla="*/ 12576 w 765625"/>
                  <a:gd name="connsiteY0" fmla="*/ 1392083 h 1392083"/>
                  <a:gd name="connsiteX1" fmla="*/ 75459 w 765625"/>
                  <a:gd name="connsiteY1" fmla="*/ 682211 h 1392083"/>
                  <a:gd name="connsiteX2" fmla="*/ 170035 w 765625"/>
                  <a:gd name="connsiteY2" fmla="*/ 780 h 1392083"/>
                  <a:gd name="connsiteX3" fmla="*/ 451698 w 765625"/>
                  <a:gd name="connsiteY3" fmla="*/ 563150 h 1392083"/>
                  <a:gd name="connsiteX4" fmla="*/ 765625 w 765625"/>
                  <a:gd name="connsiteY4" fmla="*/ 1392083 h 1392083"/>
                  <a:gd name="connsiteX5" fmla="*/ 12576 w 765625"/>
                  <a:gd name="connsiteY5" fmla="*/ 1392083 h 1392083"/>
                  <a:gd name="connsiteX0" fmla="*/ 11176 w 764225"/>
                  <a:gd name="connsiteY0" fmla="*/ 1392083 h 1392083"/>
                  <a:gd name="connsiteX1" fmla="*/ 88347 w 764225"/>
                  <a:gd name="connsiteY1" fmla="*/ 682211 h 1392083"/>
                  <a:gd name="connsiteX2" fmla="*/ 168635 w 764225"/>
                  <a:gd name="connsiteY2" fmla="*/ 780 h 1392083"/>
                  <a:gd name="connsiteX3" fmla="*/ 450298 w 764225"/>
                  <a:gd name="connsiteY3" fmla="*/ 563150 h 1392083"/>
                  <a:gd name="connsiteX4" fmla="*/ 764225 w 764225"/>
                  <a:gd name="connsiteY4" fmla="*/ 1392083 h 1392083"/>
                  <a:gd name="connsiteX5" fmla="*/ 11176 w 764225"/>
                  <a:gd name="connsiteY5" fmla="*/ 1392083 h 1392083"/>
                  <a:gd name="connsiteX0" fmla="*/ 14002 w 767051"/>
                  <a:gd name="connsiteY0" fmla="*/ 1392083 h 1392083"/>
                  <a:gd name="connsiteX1" fmla="*/ 91173 w 767051"/>
                  <a:gd name="connsiteY1" fmla="*/ 682211 h 1392083"/>
                  <a:gd name="connsiteX2" fmla="*/ 171461 w 767051"/>
                  <a:gd name="connsiteY2" fmla="*/ 780 h 1392083"/>
                  <a:gd name="connsiteX3" fmla="*/ 453124 w 767051"/>
                  <a:gd name="connsiteY3" fmla="*/ 563150 h 1392083"/>
                  <a:gd name="connsiteX4" fmla="*/ 767051 w 767051"/>
                  <a:gd name="connsiteY4" fmla="*/ 1392083 h 1392083"/>
                  <a:gd name="connsiteX5" fmla="*/ 14002 w 767051"/>
                  <a:gd name="connsiteY5" fmla="*/ 1392083 h 1392083"/>
                  <a:gd name="connsiteX0" fmla="*/ 8338 w 761387"/>
                  <a:gd name="connsiteY0" fmla="*/ 1392083 h 1392083"/>
                  <a:gd name="connsiteX1" fmla="*/ 85509 w 761387"/>
                  <a:gd name="connsiteY1" fmla="*/ 682211 h 1392083"/>
                  <a:gd name="connsiteX2" fmla="*/ 165797 w 761387"/>
                  <a:gd name="connsiteY2" fmla="*/ 780 h 1392083"/>
                  <a:gd name="connsiteX3" fmla="*/ 447460 w 761387"/>
                  <a:gd name="connsiteY3" fmla="*/ 563150 h 1392083"/>
                  <a:gd name="connsiteX4" fmla="*/ 761387 w 761387"/>
                  <a:gd name="connsiteY4" fmla="*/ 1392083 h 1392083"/>
                  <a:gd name="connsiteX5" fmla="*/ 8338 w 761387"/>
                  <a:gd name="connsiteY5" fmla="*/ 1392083 h 1392083"/>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964 h 1399964"/>
                  <a:gd name="connsiteX1" fmla="*/ 85509 w 761387"/>
                  <a:gd name="connsiteY1" fmla="*/ 690092 h 1399964"/>
                  <a:gd name="connsiteX2" fmla="*/ 165797 w 761387"/>
                  <a:gd name="connsiteY2" fmla="*/ 8661 h 1399964"/>
                  <a:gd name="connsiteX3" fmla="*/ 447460 w 761387"/>
                  <a:gd name="connsiteY3" fmla="*/ 571031 h 1399964"/>
                  <a:gd name="connsiteX4" fmla="*/ 761387 w 761387"/>
                  <a:gd name="connsiteY4" fmla="*/ 1399964 h 1399964"/>
                  <a:gd name="connsiteX5" fmla="*/ 8338 w 761387"/>
                  <a:gd name="connsiteY5" fmla="*/ 1399964 h 1399964"/>
                  <a:gd name="connsiteX0" fmla="*/ 8338 w 761387"/>
                  <a:gd name="connsiteY0" fmla="*/ 1395561 h 1395561"/>
                  <a:gd name="connsiteX1" fmla="*/ 85509 w 761387"/>
                  <a:gd name="connsiteY1" fmla="*/ 685689 h 1395561"/>
                  <a:gd name="connsiteX2" fmla="*/ 165797 w 761387"/>
                  <a:gd name="connsiteY2" fmla="*/ 4258 h 1395561"/>
                  <a:gd name="connsiteX3" fmla="*/ 471276 w 761387"/>
                  <a:gd name="connsiteY3" fmla="*/ 447566 h 1395561"/>
                  <a:gd name="connsiteX4" fmla="*/ 761387 w 761387"/>
                  <a:gd name="connsiteY4" fmla="*/ 1395561 h 1395561"/>
                  <a:gd name="connsiteX5" fmla="*/ 8338 w 761387"/>
                  <a:gd name="connsiteY5" fmla="*/ 1395561 h 1395561"/>
                  <a:gd name="connsiteX0" fmla="*/ 8338 w 761387"/>
                  <a:gd name="connsiteY0" fmla="*/ 1395703 h 1395703"/>
                  <a:gd name="connsiteX1" fmla="*/ 85509 w 761387"/>
                  <a:gd name="connsiteY1" fmla="*/ 685831 h 1395703"/>
                  <a:gd name="connsiteX2" fmla="*/ 165797 w 761387"/>
                  <a:gd name="connsiteY2" fmla="*/ 4400 h 1395703"/>
                  <a:gd name="connsiteX3" fmla="*/ 471276 w 761387"/>
                  <a:gd name="connsiteY3" fmla="*/ 447708 h 1395703"/>
                  <a:gd name="connsiteX4" fmla="*/ 761387 w 761387"/>
                  <a:gd name="connsiteY4" fmla="*/ 1395703 h 1395703"/>
                  <a:gd name="connsiteX5" fmla="*/ 8338 w 761387"/>
                  <a:gd name="connsiteY5" fmla="*/ 1395703 h 1395703"/>
                  <a:gd name="connsiteX0" fmla="*/ 8338 w 761387"/>
                  <a:gd name="connsiteY0" fmla="*/ 1405206 h 1405206"/>
                  <a:gd name="connsiteX1" fmla="*/ 85509 w 761387"/>
                  <a:gd name="connsiteY1" fmla="*/ 695334 h 1405206"/>
                  <a:gd name="connsiteX2" fmla="*/ 165797 w 761387"/>
                  <a:gd name="connsiteY2" fmla="*/ 13903 h 1405206"/>
                  <a:gd name="connsiteX3" fmla="*/ 499851 w 761387"/>
                  <a:gd name="connsiteY3" fmla="*/ 338148 h 1405206"/>
                  <a:gd name="connsiteX4" fmla="*/ 761387 w 761387"/>
                  <a:gd name="connsiteY4" fmla="*/ 1405206 h 1405206"/>
                  <a:gd name="connsiteX5" fmla="*/ 8338 w 761387"/>
                  <a:gd name="connsiteY5" fmla="*/ 1405206 h 1405206"/>
                  <a:gd name="connsiteX0" fmla="*/ 8338 w 761387"/>
                  <a:gd name="connsiteY0" fmla="*/ 1404630 h 1404630"/>
                  <a:gd name="connsiteX1" fmla="*/ 85509 w 761387"/>
                  <a:gd name="connsiteY1" fmla="*/ 694758 h 1404630"/>
                  <a:gd name="connsiteX2" fmla="*/ 165797 w 761387"/>
                  <a:gd name="connsiteY2" fmla="*/ 13327 h 1404630"/>
                  <a:gd name="connsiteX3" fmla="*/ 499851 w 761387"/>
                  <a:gd name="connsiteY3" fmla="*/ 337572 h 1404630"/>
                  <a:gd name="connsiteX4" fmla="*/ 761387 w 761387"/>
                  <a:gd name="connsiteY4" fmla="*/ 1404630 h 1404630"/>
                  <a:gd name="connsiteX5" fmla="*/ 8338 w 761387"/>
                  <a:gd name="connsiteY5" fmla="*/ 1404630 h 1404630"/>
                  <a:gd name="connsiteX0" fmla="*/ 8338 w 761387"/>
                  <a:gd name="connsiteY0" fmla="*/ 1412827 h 1412827"/>
                  <a:gd name="connsiteX1" fmla="*/ 85509 w 761387"/>
                  <a:gd name="connsiteY1" fmla="*/ 702955 h 1412827"/>
                  <a:gd name="connsiteX2" fmla="*/ 165797 w 761387"/>
                  <a:gd name="connsiteY2" fmla="*/ 21524 h 1412827"/>
                  <a:gd name="connsiteX3" fmla="*/ 499851 w 761387"/>
                  <a:gd name="connsiteY3" fmla="*/ 345769 h 1412827"/>
                  <a:gd name="connsiteX4" fmla="*/ 761387 w 761387"/>
                  <a:gd name="connsiteY4" fmla="*/ 1412827 h 1412827"/>
                  <a:gd name="connsiteX5" fmla="*/ 8338 w 761387"/>
                  <a:gd name="connsiteY5" fmla="*/ 1412827 h 1412827"/>
                  <a:gd name="connsiteX0" fmla="*/ 8338 w 761387"/>
                  <a:gd name="connsiteY0" fmla="*/ 1414547 h 1414547"/>
                  <a:gd name="connsiteX1" fmla="*/ 85509 w 761387"/>
                  <a:gd name="connsiteY1" fmla="*/ 704675 h 1414547"/>
                  <a:gd name="connsiteX2" fmla="*/ 165797 w 761387"/>
                  <a:gd name="connsiteY2" fmla="*/ 23244 h 1414547"/>
                  <a:gd name="connsiteX3" fmla="*/ 499851 w 761387"/>
                  <a:gd name="connsiteY3" fmla="*/ 347489 h 1414547"/>
                  <a:gd name="connsiteX4" fmla="*/ 761387 w 761387"/>
                  <a:gd name="connsiteY4" fmla="*/ 1414547 h 1414547"/>
                  <a:gd name="connsiteX5" fmla="*/ 8338 w 761387"/>
                  <a:gd name="connsiteY5" fmla="*/ 1414547 h 141454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6587 h 1416587"/>
                  <a:gd name="connsiteX1" fmla="*/ 85509 w 761387"/>
                  <a:gd name="connsiteY1" fmla="*/ 706715 h 1416587"/>
                  <a:gd name="connsiteX2" fmla="*/ 165797 w 761387"/>
                  <a:gd name="connsiteY2" fmla="*/ 25284 h 1416587"/>
                  <a:gd name="connsiteX3" fmla="*/ 499851 w 761387"/>
                  <a:gd name="connsiteY3" fmla="*/ 349529 h 1416587"/>
                  <a:gd name="connsiteX4" fmla="*/ 761387 w 761387"/>
                  <a:gd name="connsiteY4" fmla="*/ 1416587 h 1416587"/>
                  <a:gd name="connsiteX5" fmla="*/ 8338 w 761387"/>
                  <a:gd name="connsiteY5" fmla="*/ 1416587 h 1416587"/>
                  <a:gd name="connsiteX0" fmla="*/ 8338 w 761387"/>
                  <a:gd name="connsiteY0" fmla="*/ 1401787 h 1401787"/>
                  <a:gd name="connsiteX1" fmla="*/ 85509 w 761387"/>
                  <a:gd name="connsiteY1" fmla="*/ 691915 h 1401787"/>
                  <a:gd name="connsiteX2" fmla="*/ 165797 w 761387"/>
                  <a:gd name="connsiteY2" fmla="*/ 10484 h 1401787"/>
                  <a:gd name="connsiteX3" fmla="*/ 509376 w 761387"/>
                  <a:gd name="connsiteY3" fmla="*/ 372829 h 1401787"/>
                  <a:gd name="connsiteX4" fmla="*/ 761387 w 761387"/>
                  <a:gd name="connsiteY4" fmla="*/ 1401787 h 1401787"/>
                  <a:gd name="connsiteX5" fmla="*/ 8338 w 761387"/>
                  <a:gd name="connsiteY5" fmla="*/ 1401787 h 1401787"/>
                  <a:gd name="connsiteX0" fmla="*/ 8338 w 761387"/>
                  <a:gd name="connsiteY0" fmla="*/ 1402987 h 1402987"/>
                  <a:gd name="connsiteX1" fmla="*/ 85509 w 761387"/>
                  <a:gd name="connsiteY1" fmla="*/ 693115 h 1402987"/>
                  <a:gd name="connsiteX2" fmla="*/ 165797 w 761387"/>
                  <a:gd name="connsiteY2" fmla="*/ 11684 h 1402987"/>
                  <a:gd name="connsiteX3" fmla="*/ 509376 w 761387"/>
                  <a:gd name="connsiteY3" fmla="*/ 374029 h 1402987"/>
                  <a:gd name="connsiteX4" fmla="*/ 761387 w 761387"/>
                  <a:gd name="connsiteY4" fmla="*/ 1402987 h 1402987"/>
                  <a:gd name="connsiteX5" fmla="*/ 8338 w 761387"/>
                  <a:gd name="connsiteY5" fmla="*/ 1402987 h 1402987"/>
                  <a:gd name="connsiteX0" fmla="*/ 8338 w 761387"/>
                  <a:gd name="connsiteY0" fmla="*/ 1399325 h 1399325"/>
                  <a:gd name="connsiteX1" fmla="*/ 85509 w 761387"/>
                  <a:gd name="connsiteY1" fmla="*/ 689453 h 1399325"/>
                  <a:gd name="connsiteX2" fmla="*/ 165797 w 761387"/>
                  <a:gd name="connsiteY2" fmla="*/ 8022 h 1399325"/>
                  <a:gd name="connsiteX3" fmla="*/ 542713 w 761387"/>
                  <a:gd name="connsiteY3" fmla="*/ 408467 h 1399325"/>
                  <a:gd name="connsiteX4" fmla="*/ 761387 w 761387"/>
                  <a:gd name="connsiteY4" fmla="*/ 1399325 h 1399325"/>
                  <a:gd name="connsiteX5" fmla="*/ 8338 w 761387"/>
                  <a:gd name="connsiteY5" fmla="*/ 1399325 h 1399325"/>
                  <a:gd name="connsiteX0" fmla="*/ 6216 w 759265"/>
                  <a:gd name="connsiteY0" fmla="*/ 1399325 h 1399325"/>
                  <a:gd name="connsiteX1" fmla="*/ 83387 w 759265"/>
                  <a:gd name="connsiteY1" fmla="*/ 689453 h 1399325"/>
                  <a:gd name="connsiteX2" fmla="*/ 163675 w 759265"/>
                  <a:gd name="connsiteY2" fmla="*/ 8022 h 1399325"/>
                  <a:gd name="connsiteX3" fmla="*/ 540591 w 759265"/>
                  <a:gd name="connsiteY3" fmla="*/ 408467 h 1399325"/>
                  <a:gd name="connsiteX4" fmla="*/ 759265 w 759265"/>
                  <a:gd name="connsiteY4" fmla="*/ 1399325 h 1399325"/>
                  <a:gd name="connsiteX5" fmla="*/ 6216 w 759265"/>
                  <a:gd name="connsiteY5" fmla="*/ 1399325 h 1399325"/>
                  <a:gd name="connsiteX0" fmla="*/ 3335 w 756384"/>
                  <a:gd name="connsiteY0" fmla="*/ 1399325 h 1399325"/>
                  <a:gd name="connsiteX1" fmla="*/ 80506 w 756384"/>
                  <a:gd name="connsiteY1" fmla="*/ 689453 h 1399325"/>
                  <a:gd name="connsiteX2" fmla="*/ 160794 w 756384"/>
                  <a:gd name="connsiteY2" fmla="*/ 8022 h 1399325"/>
                  <a:gd name="connsiteX3" fmla="*/ 537710 w 756384"/>
                  <a:gd name="connsiteY3" fmla="*/ 408467 h 1399325"/>
                  <a:gd name="connsiteX4" fmla="*/ 756384 w 756384"/>
                  <a:gd name="connsiteY4" fmla="*/ 1399325 h 1399325"/>
                  <a:gd name="connsiteX5" fmla="*/ 3335 w 756384"/>
                  <a:gd name="connsiteY5" fmla="*/ 1399325 h 1399325"/>
                  <a:gd name="connsiteX0" fmla="*/ 3335 w 756384"/>
                  <a:gd name="connsiteY0" fmla="*/ 1399757 h 1399757"/>
                  <a:gd name="connsiteX1" fmla="*/ 80509 w 756384"/>
                  <a:gd name="connsiteY1" fmla="*/ 699410 h 1399757"/>
                  <a:gd name="connsiteX2" fmla="*/ 160794 w 756384"/>
                  <a:gd name="connsiteY2" fmla="*/ 8454 h 1399757"/>
                  <a:gd name="connsiteX3" fmla="*/ 537710 w 756384"/>
                  <a:gd name="connsiteY3" fmla="*/ 408899 h 1399757"/>
                  <a:gd name="connsiteX4" fmla="*/ 756384 w 756384"/>
                  <a:gd name="connsiteY4" fmla="*/ 1399757 h 1399757"/>
                  <a:gd name="connsiteX5" fmla="*/ 3335 w 756384"/>
                  <a:gd name="connsiteY5" fmla="*/ 1399757 h 1399757"/>
                  <a:gd name="connsiteX0" fmla="*/ 3048 w 756097"/>
                  <a:gd name="connsiteY0" fmla="*/ 1398132 h 1398132"/>
                  <a:gd name="connsiteX1" fmla="*/ 80222 w 756097"/>
                  <a:gd name="connsiteY1" fmla="*/ 697785 h 1398132"/>
                  <a:gd name="connsiteX2" fmla="*/ 110055 w 756097"/>
                  <a:gd name="connsiteY2" fmla="*/ 6829 h 1398132"/>
                  <a:gd name="connsiteX3" fmla="*/ 537423 w 756097"/>
                  <a:gd name="connsiteY3" fmla="*/ 407274 h 1398132"/>
                  <a:gd name="connsiteX4" fmla="*/ 756097 w 756097"/>
                  <a:gd name="connsiteY4" fmla="*/ 1398132 h 1398132"/>
                  <a:gd name="connsiteX5" fmla="*/ 3048 w 756097"/>
                  <a:gd name="connsiteY5" fmla="*/ 1398132 h 1398132"/>
                  <a:gd name="connsiteX0" fmla="*/ 2963 w 756012"/>
                  <a:gd name="connsiteY0" fmla="*/ 1399193 h 1399193"/>
                  <a:gd name="connsiteX1" fmla="*/ 82796 w 756012"/>
                  <a:gd name="connsiteY1" fmla="*/ 725401 h 1399193"/>
                  <a:gd name="connsiteX2" fmla="*/ 109970 w 756012"/>
                  <a:gd name="connsiteY2" fmla="*/ 7890 h 1399193"/>
                  <a:gd name="connsiteX3" fmla="*/ 537338 w 756012"/>
                  <a:gd name="connsiteY3" fmla="*/ 408335 h 1399193"/>
                  <a:gd name="connsiteX4" fmla="*/ 756012 w 756012"/>
                  <a:gd name="connsiteY4" fmla="*/ 1399193 h 1399193"/>
                  <a:gd name="connsiteX5" fmla="*/ 2963 w 756012"/>
                  <a:gd name="connsiteY5" fmla="*/ 1399193 h 1399193"/>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498 h 1425498"/>
                  <a:gd name="connsiteX1" fmla="*/ 82658 w 755874"/>
                  <a:gd name="connsiteY1" fmla="*/ 751706 h 1425498"/>
                  <a:gd name="connsiteX2" fmla="*/ 80621 w 755874"/>
                  <a:gd name="connsiteY2" fmla="*/ 7639 h 1425498"/>
                  <a:gd name="connsiteX3" fmla="*/ 523925 w 755874"/>
                  <a:gd name="connsiteY3" fmla="*/ 429329 h 1425498"/>
                  <a:gd name="connsiteX4" fmla="*/ 755874 w 755874"/>
                  <a:gd name="connsiteY4" fmla="*/ 1425498 h 1425498"/>
                  <a:gd name="connsiteX5" fmla="*/ 2825 w 755874"/>
                  <a:gd name="connsiteY5" fmla="*/ 1425498 h 1425498"/>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3378 h 1423378"/>
                  <a:gd name="connsiteX1" fmla="*/ 82658 w 755874"/>
                  <a:gd name="connsiteY1" fmla="*/ 749586 h 1423378"/>
                  <a:gd name="connsiteX2" fmla="*/ 80621 w 755874"/>
                  <a:gd name="connsiteY2" fmla="*/ 5519 h 1423378"/>
                  <a:gd name="connsiteX3" fmla="*/ 523925 w 755874"/>
                  <a:gd name="connsiteY3" fmla="*/ 427209 h 1423378"/>
                  <a:gd name="connsiteX4" fmla="*/ 755874 w 755874"/>
                  <a:gd name="connsiteY4" fmla="*/ 1423378 h 1423378"/>
                  <a:gd name="connsiteX5" fmla="*/ 2825 w 755874"/>
                  <a:gd name="connsiteY5" fmla="*/ 1423378 h 1423378"/>
                  <a:gd name="connsiteX0" fmla="*/ 2825 w 755874"/>
                  <a:gd name="connsiteY0" fmla="*/ 1422498 h 1422498"/>
                  <a:gd name="connsiteX1" fmla="*/ 82658 w 755874"/>
                  <a:gd name="connsiteY1" fmla="*/ 748706 h 1422498"/>
                  <a:gd name="connsiteX2" fmla="*/ 80621 w 755874"/>
                  <a:gd name="connsiteY2" fmla="*/ 4639 h 1422498"/>
                  <a:gd name="connsiteX3" fmla="*/ 523927 w 755874"/>
                  <a:gd name="connsiteY3" fmla="*/ 447572 h 1422498"/>
                  <a:gd name="connsiteX4" fmla="*/ 755874 w 755874"/>
                  <a:gd name="connsiteY4" fmla="*/ 1422498 h 1422498"/>
                  <a:gd name="connsiteX5" fmla="*/ 2825 w 755874"/>
                  <a:gd name="connsiteY5" fmla="*/ 1422498 h 1422498"/>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3054 h 1423054"/>
                  <a:gd name="connsiteX1" fmla="*/ 82658 w 755874"/>
                  <a:gd name="connsiteY1" fmla="*/ 749262 h 1423054"/>
                  <a:gd name="connsiteX2" fmla="*/ 80621 w 755874"/>
                  <a:gd name="connsiteY2" fmla="*/ 5195 h 1423054"/>
                  <a:gd name="connsiteX3" fmla="*/ 523927 w 755874"/>
                  <a:gd name="connsiteY3" fmla="*/ 448128 h 1423054"/>
                  <a:gd name="connsiteX4" fmla="*/ 755874 w 755874"/>
                  <a:gd name="connsiteY4" fmla="*/ 1423054 h 1423054"/>
                  <a:gd name="connsiteX5" fmla="*/ 2825 w 755874"/>
                  <a:gd name="connsiteY5" fmla="*/ 1423054 h 1423054"/>
                  <a:gd name="connsiteX0" fmla="*/ 2825 w 755874"/>
                  <a:gd name="connsiteY0" fmla="*/ 1425670 h 1425670"/>
                  <a:gd name="connsiteX1" fmla="*/ 82658 w 755874"/>
                  <a:gd name="connsiteY1" fmla="*/ 751878 h 1425670"/>
                  <a:gd name="connsiteX2" fmla="*/ 80621 w 755874"/>
                  <a:gd name="connsiteY2" fmla="*/ 7811 h 1425670"/>
                  <a:gd name="connsiteX3" fmla="*/ 523927 w 755874"/>
                  <a:gd name="connsiteY3" fmla="*/ 450744 h 1425670"/>
                  <a:gd name="connsiteX4" fmla="*/ 755874 w 755874"/>
                  <a:gd name="connsiteY4" fmla="*/ 1425670 h 1425670"/>
                  <a:gd name="connsiteX5" fmla="*/ 2825 w 755874"/>
                  <a:gd name="connsiteY5" fmla="*/ 1425670 h 1425670"/>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6457 h 1426457"/>
                  <a:gd name="connsiteX1" fmla="*/ 82658 w 755874"/>
                  <a:gd name="connsiteY1" fmla="*/ 752665 h 1426457"/>
                  <a:gd name="connsiteX2" fmla="*/ 80621 w 755874"/>
                  <a:gd name="connsiteY2" fmla="*/ 8598 h 1426457"/>
                  <a:gd name="connsiteX3" fmla="*/ 523927 w 755874"/>
                  <a:gd name="connsiteY3" fmla="*/ 451531 h 1426457"/>
                  <a:gd name="connsiteX4" fmla="*/ 755874 w 755874"/>
                  <a:gd name="connsiteY4" fmla="*/ 1426457 h 1426457"/>
                  <a:gd name="connsiteX5" fmla="*/ 2825 w 755874"/>
                  <a:gd name="connsiteY5" fmla="*/ 1426457 h 1426457"/>
                  <a:gd name="connsiteX0" fmla="*/ 2825 w 755874"/>
                  <a:gd name="connsiteY0" fmla="*/ 1426277 h 1426277"/>
                  <a:gd name="connsiteX1" fmla="*/ 82658 w 755874"/>
                  <a:gd name="connsiteY1" fmla="*/ 752485 h 1426277"/>
                  <a:gd name="connsiteX2" fmla="*/ 80621 w 755874"/>
                  <a:gd name="connsiteY2" fmla="*/ 8418 h 1426277"/>
                  <a:gd name="connsiteX3" fmla="*/ 523927 w 755874"/>
                  <a:gd name="connsiteY3" fmla="*/ 451351 h 1426277"/>
                  <a:gd name="connsiteX4" fmla="*/ 755874 w 755874"/>
                  <a:gd name="connsiteY4" fmla="*/ 1426277 h 1426277"/>
                  <a:gd name="connsiteX5" fmla="*/ 2825 w 755874"/>
                  <a:gd name="connsiteY5" fmla="*/ 1426277 h 1426277"/>
                  <a:gd name="connsiteX0" fmla="*/ 2825 w 755874"/>
                  <a:gd name="connsiteY0" fmla="*/ 1429418 h 1429418"/>
                  <a:gd name="connsiteX1" fmla="*/ 82658 w 755874"/>
                  <a:gd name="connsiteY1" fmla="*/ 755626 h 1429418"/>
                  <a:gd name="connsiteX2" fmla="*/ 80621 w 755874"/>
                  <a:gd name="connsiteY2" fmla="*/ 11559 h 1429418"/>
                  <a:gd name="connsiteX3" fmla="*/ 523927 w 755874"/>
                  <a:gd name="connsiteY3" fmla="*/ 454492 h 1429418"/>
                  <a:gd name="connsiteX4" fmla="*/ 755874 w 755874"/>
                  <a:gd name="connsiteY4" fmla="*/ 1429418 h 1429418"/>
                  <a:gd name="connsiteX5" fmla="*/ 2825 w 755874"/>
                  <a:gd name="connsiteY5" fmla="*/ 1429418 h 1429418"/>
                  <a:gd name="connsiteX0" fmla="*/ 2825 w 755874"/>
                  <a:gd name="connsiteY0" fmla="*/ 1435788 h 1435788"/>
                  <a:gd name="connsiteX1" fmla="*/ 82658 w 755874"/>
                  <a:gd name="connsiteY1" fmla="*/ 761996 h 1435788"/>
                  <a:gd name="connsiteX2" fmla="*/ 80621 w 755874"/>
                  <a:gd name="connsiteY2" fmla="*/ 17929 h 1435788"/>
                  <a:gd name="connsiteX3" fmla="*/ 523927 w 755874"/>
                  <a:gd name="connsiteY3" fmla="*/ 460862 h 1435788"/>
                  <a:gd name="connsiteX4" fmla="*/ 755874 w 755874"/>
                  <a:gd name="connsiteY4" fmla="*/ 1435788 h 1435788"/>
                  <a:gd name="connsiteX5" fmla="*/ 2825 w 755874"/>
                  <a:gd name="connsiteY5" fmla="*/ 1435788 h 1435788"/>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3208 w 756257"/>
                  <a:gd name="connsiteY0" fmla="*/ 1435582 h 1435582"/>
                  <a:gd name="connsiteX1" fmla="*/ 83041 w 756257"/>
                  <a:gd name="connsiteY1" fmla="*/ 761790 h 1435582"/>
                  <a:gd name="connsiteX2" fmla="*/ 81004 w 756257"/>
                  <a:gd name="connsiteY2" fmla="*/ 17723 h 1435582"/>
                  <a:gd name="connsiteX3" fmla="*/ 524310 w 756257"/>
                  <a:gd name="connsiteY3" fmla="*/ 460656 h 1435582"/>
                  <a:gd name="connsiteX4" fmla="*/ 756257 w 756257"/>
                  <a:gd name="connsiteY4" fmla="*/ 1435582 h 1435582"/>
                  <a:gd name="connsiteX5" fmla="*/ 3208 w 756257"/>
                  <a:gd name="connsiteY5" fmla="*/ 1435582 h 1435582"/>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257" h="1423934">
                    <a:moveTo>
                      <a:pt x="3208" y="1423934"/>
                    </a:moveTo>
                    <a:cubicBezTo>
                      <a:pt x="-16174" y="1186164"/>
                      <a:pt x="57547" y="997074"/>
                      <a:pt x="83041" y="750142"/>
                    </a:cubicBezTo>
                    <a:cubicBezTo>
                      <a:pt x="108535" y="503210"/>
                      <a:pt x="-7160" y="58034"/>
                      <a:pt x="81004" y="6075"/>
                    </a:cubicBezTo>
                    <a:cubicBezTo>
                      <a:pt x="169168" y="-45884"/>
                      <a:pt x="514553" y="247220"/>
                      <a:pt x="612027" y="438386"/>
                    </a:cubicBezTo>
                    <a:cubicBezTo>
                      <a:pt x="709501" y="629552"/>
                      <a:pt x="590892" y="1161135"/>
                      <a:pt x="756257" y="1423934"/>
                    </a:cubicBezTo>
                    <a:lnTo>
                      <a:pt x="3208" y="1423934"/>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Freeform 37"/>
          <p:cNvSpPr>
            <a:spLocks noEditPoints="1"/>
          </p:cNvSpPr>
          <p:nvPr/>
        </p:nvSpPr>
        <p:spPr bwMode="auto">
          <a:xfrm>
            <a:off x="4580914" y="2409189"/>
            <a:ext cx="410902" cy="319456"/>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1" name="组合 20"/>
          <p:cNvGrpSpPr/>
          <p:nvPr/>
        </p:nvGrpSpPr>
        <p:grpSpPr>
          <a:xfrm>
            <a:off x="3967014" y="2370114"/>
            <a:ext cx="384287" cy="362745"/>
            <a:chOff x="8794750" y="4954588"/>
            <a:chExt cx="1246188" cy="1176338"/>
          </a:xfrm>
          <a:solidFill>
            <a:schemeClr val="bg1"/>
          </a:solidFill>
        </p:grpSpPr>
        <p:sp>
          <p:nvSpPr>
            <p:cNvPr id="22" name="Oval 27"/>
            <p:cNvSpPr>
              <a:spLocks noChangeArrowheads="1"/>
            </p:cNvSpPr>
            <p:nvPr/>
          </p:nvSpPr>
          <p:spPr bwMode="auto">
            <a:xfrm>
              <a:off x="9291638" y="5391150"/>
              <a:ext cx="252413" cy="2524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p:cNvSpPr>
              <a:spLocks noEditPoints="1"/>
            </p:cNvSpPr>
            <p:nvPr/>
          </p:nvSpPr>
          <p:spPr bwMode="auto">
            <a:xfrm>
              <a:off x="8794750" y="4954588"/>
              <a:ext cx="1246188" cy="1176338"/>
            </a:xfrm>
            <a:custGeom>
              <a:avLst/>
              <a:gdLst>
                <a:gd name="T0" fmla="*/ 104 w 148"/>
                <a:gd name="T1" fmla="*/ 0 h 140"/>
                <a:gd name="T2" fmla="*/ 88 w 148"/>
                <a:gd name="T3" fmla="*/ 35 h 140"/>
                <a:gd name="T4" fmla="*/ 110 w 148"/>
                <a:gd name="T5" fmla="*/ 67 h 140"/>
                <a:gd name="T6" fmla="*/ 110 w 148"/>
                <a:gd name="T7" fmla="*/ 72 h 140"/>
                <a:gd name="T8" fmla="*/ 148 w 148"/>
                <a:gd name="T9" fmla="*/ 76 h 140"/>
                <a:gd name="T10" fmla="*/ 148 w 148"/>
                <a:gd name="T11" fmla="*/ 67 h 140"/>
                <a:gd name="T12" fmla="*/ 104 w 148"/>
                <a:gd name="T13" fmla="*/ 0 h 140"/>
                <a:gd name="T14" fmla="*/ 74 w 148"/>
                <a:gd name="T15" fmla="*/ 102 h 140"/>
                <a:gd name="T16" fmla="*/ 53 w 148"/>
                <a:gd name="T17" fmla="*/ 96 h 140"/>
                <a:gd name="T18" fmla="*/ 30 w 148"/>
                <a:gd name="T19" fmla="*/ 126 h 140"/>
                <a:gd name="T20" fmla="*/ 74 w 148"/>
                <a:gd name="T21" fmla="*/ 140 h 140"/>
                <a:gd name="T22" fmla="*/ 119 w 148"/>
                <a:gd name="T23" fmla="*/ 125 h 140"/>
                <a:gd name="T24" fmla="*/ 95 w 148"/>
                <a:gd name="T25" fmla="*/ 95 h 140"/>
                <a:gd name="T26" fmla="*/ 74 w 148"/>
                <a:gd name="T27" fmla="*/ 102 h 140"/>
                <a:gd name="T28" fmla="*/ 38 w 148"/>
                <a:gd name="T29" fmla="*/ 67 h 140"/>
                <a:gd name="T30" fmla="*/ 60 w 148"/>
                <a:gd name="T31" fmla="*/ 35 h 140"/>
                <a:gd name="T32" fmla="*/ 44 w 148"/>
                <a:gd name="T33" fmla="*/ 0 h 140"/>
                <a:gd name="T34" fmla="*/ 0 w 148"/>
                <a:gd name="T35" fmla="*/ 67 h 140"/>
                <a:gd name="T36" fmla="*/ 0 w 148"/>
                <a:gd name="T37" fmla="*/ 77 h 140"/>
                <a:gd name="T38" fmla="*/ 39 w 148"/>
                <a:gd name="T39" fmla="*/ 72 h 140"/>
                <a:gd name="T40" fmla="*/ 38 w 148"/>
                <a:gd name="T41"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140">
                  <a:moveTo>
                    <a:pt x="104" y="0"/>
                  </a:moveTo>
                  <a:cubicBezTo>
                    <a:pt x="88" y="35"/>
                    <a:pt x="88" y="35"/>
                    <a:pt x="88" y="35"/>
                  </a:cubicBezTo>
                  <a:cubicBezTo>
                    <a:pt x="101" y="40"/>
                    <a:pt x="110" y="53"/>
                    <a:pt x="110" y="67"/>
                  </a:cubicBezTo>
                  <a:cubicBezTo>
                    <a:pt x="110" y="69"/>
                    <a:pt x="110" y="70"/>
                    <a:pt x="110" y="72"/>
                  </a:cubicBezTo>
                  <a:cubicBezTo>
                    <a:pt x="148" y="76"/>
                    <a:pt x="148" y="76"/>
                    <a:pt x="148" y="76"/>
                  </a:cubicBezTo>
                  <a:cubicBezTo>
                    <a:pt x="148" y="73"/>
                    <a:pt x="148" y="70"/>
                    <a:pt x="148" y="67"/>
                  </a:cubicBezTo>
                  <a:cubicBezTo>
                    <a:pt x="148" y="37"/>
                    <a:pt x="130" y="11"/>
                    <a:pt x="104" y="0"/>
                  </a:cubicBezTo>
                  <a:close/>
                  <a:moveTo>
                    <a:pt x="74" y="102"/>
                  </a:moveTo>
                  <a:cubicBezTo>
                    <a:pt x="66" y="102"/>
                    <a:pt x="59" y="100"/>
                    <a:pt x="53" y="96"/>
                  </a:cubicBezTo>
                  <a:cubicBezTo>
                    <a:pt x="30" y="126"/>
                    <a:pt x="30" y="126"/>
                    <a:pt x="30" y="126"/>
                  </a:cubicBezTo>
                  <a:cubicBezTo>
                    <a:pt x="43" y="135"/>
                    <a:pt x="58" y="140"/>
                    <a:pt x="74" y="140"/>
                  </a:cubicBezTo>
                  <a:cubicBezTo>
                    <a:pt x="91" y="140"/>
                    <a:pt x="106" y="134"/>
                    <a:pt x="119" y="125"/>
                  </a:cubicBezTo>
                  <a:cubicBezTo>
                    <a:pt x="95" y="95"/>
                    <a:pt x="95" y="95"/>
                    <a:pt x="95" y="95"/>
                  </a:cubicBezTo>
                  <a:cubicBezTo>
                    <a:pt x="89" y="99"/>
                    <a:pt x="82" y="102"/>
                    <a:pt x="74" y="102"/>
                  </a:cubicBezTo>
                  <a:close/>
                  <a:moveTo>
                    <a:pt x="38" y="67"/>
                  </a:moveTo>
                  <a:cubicBezTo>
                    <a:pt x="38" y="53"/>
                    <a:pt x="47" y="40"/>
                    <a:pt x="60" y="35"/>
                  </a:cubicBezTo>
                  <a:cubicBezTo>
                    <a:pt x="44" y="0"/>
                    <a:pt x="44" y="0"/>
                    <a:pt x="44" y="0"/>
                  </a:cubicBezTo>
                  <a:cubicBezTo>
                    <a:pt x="18" y="12"/>
                    <a:pt x="0" y="37"/>
                    <a:pt x="0" y="67"/>
                  </a:cubicBezTo>
                  <a:cubicBezTo>
                    <a:pt x="0" y="70"/>
                    <a:pt x="0" y="73"/>
                    <a:pt x="0" y="77"/>
                  </a:cubicBezTo>
                  <a:cubicBezTo>
                    <a:pt x="39" y="72"/>
                    <a:pt x="39" y="72"/>
                    <a:pt x="39" y="72"/>
                  </a:cubicBezTo>
                  <a:cubicBezTo>
                    <a:pt x="38" y="70"/>
                    <a:pt x="38" y="69"/>
                    <a:pt x="3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9"/>
          <p:cNvSpPr>
            <a:spLocks/>
          </p:cNvSpPr>
          <p:nvPr/>
        </p:nvSpPr>
        <p:spPr bwMode="auto">
          <a:xfrm>
            <a:off x="2611619" y="2350962"/>
            <a:ext cx="370002" cy="377460"/>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nvGrpSpPr>
          <p:cNvPr id="28" name="组合 27"/>
          <p:cNvGrpSpPr/>
          <p:nvPr/>
        </p:nvGrpSpPr>
        <p:grpSpPr>
          <a:xfrm>
            <a:off x="9000945" y="1454696"/>
            <a:ext cx="817115" cy="817115"/>
            <a:chOff x="9200597" y="2820053"/>
            <a:chExt cx="878317" cy="878318"/>
          </a:xfrm>
        </p:grpSpPr>
        <p:grpSp>
          <p:nvGrpSpPr>
            <p:cNvPr id="29" name="组合 28"/>
            <p:cNvGrpSpPr/>
            <p:nvPr/>
          </p:nvGrpSpPr>
          <p:grpSpPr>
            <a:xfrm rot="13500000">
              <a:off x="9533904" y="3054531"/>
              <a:ext cx="211702" cy="409362"/>
              <a:chOff x="6695786" y="-909447"/>
              <a:chExt cx="1619177" cy="3130943"/>
            </a:xfrm>
          </p:grpSpPr>
          <p:sp>
            <p:nvSpPr>
              <p:cNvPr id="31" name="自由: 形状 30"/>
              <p:cNvSpPr/>
              <p:nvPr/>
            </p:nvSpPr>
            <p:spPr>
              <a:xfrm>
                <a:off x="7101881" y="-228912"/>
                <a:ext cx="614405" cy="1638313"/>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2589235"/>
                  <a:gd name="connsiteX1" fmla="*/ 0 w 1074058"/>
                  <a:gd name="connsiteY1" fmla="*/ 537029 h 2589235"/>
                  <a:gd name="connsiteX2" fmla="*/ 537029 w 1074058"/>
                  <a:gd name="connsiteY2" fmla="*/ 0 h 2589235"/>
                  <a:gd name="connsiteX3" fmla="*/ 1074058 w 1074058"/>
                  <a:gd name="connsiteY3" fmla="*/ 537029 h 2589235"/>
                  <a:gd name="connsiteX4" fmla="*/ 1074056 w 1074058"/>
                  <a:gd name="connsiteY4" fmla="*/ 2589235 h 2589235"/>
                  <a:gd name="connsiteX0" fmla="*/ 0 w 1074058"/>
                  <a:gd name="connsiteY0" fmla="*/ 1685925 h 3263597"/>
                  <a:gd name="connsiteX1" fmla="*/ 0 w 1074058"/>
                  <a:gd name="connsiteY1" fmla="*/ 537029 h 3263597"/>
                  <a:gd name="connsiteX2" fmla="*/ 537029 w 1074058"/>
                  <a:gd name="connsiteY2" fmla="*/ 0 h 3263597"/>
                  <a:gd name="connsiteX3" fmla="*/ 1074058 w 1074058"/>
                  <a:gd name="connsiteY3" fmla="*/ 537029 h 3263597"/>
                  <a:gd name="connsiteX4" fmla="*/ 1074056 w 1074058"/>
                  <a:gd name="connsiteY4" fmla="*/ 3263597 h 3263597"/>
                  <a:gd name="connsiteX0" fmla="*/ 0 w 1074058"/>
                  <a:gd name="connsiteY0" fmla="*/ 1685925 h 2863976"/>
                  <a:gd name="connsiteX1" fmla="*/ 0 w 1074058"/>
                  <a:gd name="connsiteY1" fmla="*/ 537029 h 2863976"/>
                  <a:gd name="connsiteX2" fmla="*/ 537029 w 1074058"/>
                  <a:gd name="connsiteY2" fmla="*/ 0 h 2863976"/>
                  <a:gd name="connsiteX3" fmla="*/ 1074058 w 1074058"/>
                  <a:gd name="connsiteY3" fmla="*/ 537029 h 2863976"/>
                  <a:gd name="connsiteX4" fmla="*/ 1074056 w 1074058"/>
                  <a:gd name="connsiteY4" fmla="*/ 2863976 h 2863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2863976">
                    <a:moveTo>
                      <a:pt x="0" y="1685925"/>
                    </a:moveTo>
                    <a:lnTo>
                      <a:pt x="0" y="537029"/>
                    </a:lnTo>
                    <a:cubicBezTo>
                      <a:pt x="0" y="240436"/>
                      <a:pt x="240436" y="0"/>
                      <a:pt x="537029" y="0"/>
                    </a:cubicBezTo>
                    <a:cubicBezTo>
                      <a:pt x="833622" y="0"/>
                      <a:pt x="1074058" y="240436"/>
                      <a:pt x="1074058" y="537029"/>
                    </a:cubicBezTo>
                    <a:cubicBezTo>
                      <a:pt x="1074058" y="919994"/>
                      <a:pt x="1074056" y="2481011"/>
                      <a:pt x="1074056" y="286397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自由: 形状 31"/>
              <p:cNvSpPr/>
              <p:nvPr/>
            </p:nvSpPr>
            <p:spPr>
              <a:xfrm rot="10800000">
                <a:off x="7100468" y="318122"/>
                <a:ext cx="1212590" cy="190337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自由: 形状 32"/>
              <p:cNvSpPr/>
              <p:nvPr/>
            </p:nvSpPr>
            <p:spPr>
              <a:xfrm>
                <a:off x="6695786" y="-909447"/>
                <a:ext cx="1619177" cy="254158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自由: 形状 29"/>
            <p:cNvSpPr/>
            <p:nvPr/>
          </p:nvSpPr>
          <p:spPr>
            <a:xfrm>
              <a:off x="9200597" y="2820053"/>
              <a:ext cx="878317" cy="878318"/>
            </a:xfrm>
            <a:custGeom>
              <a:avLst/>
              <a:gdLst/>
              <a:ahLst/>
              <a:cxnLst/>
              <a:rect l="0" t="0" r="0" b="0"/>
              <a:pathLst>
                <a:path w="878317" h="878318">
                  <a:moveTo>
                    <a:pt x="0" y="0"/>
                  </a:moveTo>
                  <a:lnTo>
                    <a:pt x="878316" y="0"/>
                  </a:lnTo>
                  <a:lnTo>
                    <a:pt x="878316" y="878317"/>
                  </a:lnTo>
                  <a:lnTo>
                    <a:pt x="0" y="878317"/>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572911" y="3672962"/>
            <a:ext cx="356056" cy="356053"/>
            <a:chOff x="3472824" y="3081525"/>
            <a:chExt cx="481920" cy="481918"/>
          </a:xfrm>
        </p:grpSpPr>
        <p:sp>
          <p:nvSpPr>
            <p:cNvPr id="35" name="椭圆 34"/>
            <p:cNvSpPr/>
            <p:nvPr/>
          </p:nvSpPr>
          <p:spPr>
            <a:xfrm>
              <a:off x="3472824" y="3081525"/>
              <a:ext cx="481920" cy="48191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自由: 形状 35"/>
            <p:cNvSpPr/>
            <p:nvPr/>
          </p:nvSpPr>
          <p:spPr>
            <a:xfrm>
              <a:off x="3474921" y="3085477"/>
              <a:ext cx="477510" cy="477508"/>
            </a:xfrm>
            <a:custGeom>
              <a:avLst/>
              <a:gdLst>
                <a:gd name="connsiteX0" fmla="*/ 228246 w 477510"/>
                <a:gd name="connsiteY0" fmla="*/ 410721 h 477508"/>
                <a:gd name="connsiteX1" fmla="*/ 249480 w 477510"/>
                <a:gd name="connsiteY1" fmla="*/ 410721 h 477508"/>
                <a:gd name="connsiteX2" fmla="*/ 249480 w 477510"/>
                <a:gd name="connsiteY2" fmla="*/ 477508 h 477508"/>
                <a:gd name="connsiteX3" fmla="*/ 228246 w 477510"/>
                <a:gd name="connsiteY3" fmla="*/ 477508 h 477508"/>
                <a:gd name="connsiteX4" fmla="*/ 410723 w 477510"/>
                <a:gd name="connsiteY4" fmla="*/ 224341 h 477508"/>
                <a:gd name="connsiteX5" fmla="*/ 477510 w 477510"/>
                <a:gd name="connsiteY5" fmla="*/ 224341 h 477508"/>
                <a:gd name="connsiteX6" fmla="*/ 477510 w 477510"/>
                <a:gd name="connsiteY6" fmla="*/ 245575 h 477508"/>
                <a:gd name="connsiteX7" fmla="*/ 410723 w 477510"/>
                <a:gd name="connsiteY7" fmla="*/ 245575 h 477508"/>
                <a:gd name="connsiteX8" fmla="*/ 0 w 477510"/>
                <a:gd name="connsiteY8" fmla="*/ 224341 h 477508"/>
                <a:gd name="connsiteX9" fmla="*/ 66787 w 477510"/>
                <a:gd name="connsiteY9" fmla="*/ 224341 h 477508"/>
                <a:gd name="connsiteX10" fmla="*/ 66787 w 477510"/>
                <a:gd name="connsiteY10" fmla="*/ 245575 h 477508"/>
                <a:gd name="connsiteX11" fmla="*/ 0 w 477510"/>
                <a:gd name="connsiteY11" fmla="*/ 245575 h 477508"/>
                <a:gd name="connsiteX12" fmla="*/ 228246 w 477510"/>
                <a:gd name="connsiteY12" fmla="*/ 0 h 477508"/>
                <a:gd name="connsiteX13" fmla="*/ 249480 w 477510"/>
                <a:gd name="connsiteY13" fmla="*/ 0 h 477508"/>
                <a:gd name="connsiteX14" fmla="*/ 249480 w 477510"/>
                <a:gd name="connsiteY14" fmla="*/ 66787 h 477508"/>
                <a:gd name="connsiteX15" fmla="*/ 228246 w 477510"/>
                <a:gd name="connsiteY15" fmla="*/ 66787 h 47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510" h="477508">
                  <a:moveTo>
                    <a:pt x="228246" y="410721"/>
                  </a:moveTo>
                  <a:lnTo>
                    <a:pt x="249480" y="410721"/>
                  </a:lnTo>
                  <a:lnTo>
                    <a:pt x="249480" y="477508"/>
                  </a:lnTo>
                  <a:lnTo>
                    <a:pt x="228246" y="477508"/>
                  </a:lnTo>
                  <a:close/>
                  <a:moveTo>
                    <a:pt x="410723" y="224341"/>
                  </a:moveTo>
                  <a:lnTo>
                    <a:pt x="477510" y="224341"/>
                  </a:lnTo>
                  <a:lnTo>
                    <a:pt x="477510" y="245575"/>
                  </a:lnTo>
                  <a:lnTo>
                    <a:pt x="410723" y="245575"/>
                  </a:lnTo>
                  <a:close/>
                  <a:moveTo>
                    <a:pt x="0" y="224341"/>
                  </a:moveTo>
                  <a:lnTo>
                    <a:pt x="66787" y="224341"/>
                  </a:lnTo>
                  <a:lnTo>
                    <a:pt x="66787" y="245575"/>
                  </a:lnTo>
                  <a:lnTo>
                    <a:pt x="0" y="245575"/>
                  </a:lnTo>
                  <a:close/>
                  <a:moveTo>
                    <a:pt x="228246" y="0"/>
                  </a:moveTo>
                  <a:lnTo>
                    <a:pt x="249480" y="0"/>
                  </a:lnTo>
                  <a:lnTo>
                    <a:pt x="249480" y="66787"/>
                  </a:lnTo>
                  <a:lnTo>
                    <a:pt x="228246" y="66787"/>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自由: 形状 36"/>
            <p:cNvSpPr/>
            <p:nvPr/>
          </p:nvSpPr>
          <p:spPr>
            <a:xfrm>
              <a:off x="3706919" y="3217335"/>
              <a:ext cx="113248" cy="115176"/>
            </a:xfrm>
            <a:custGeom>
              <a:avLst/>
              <a:gdLst>
                <a:gd name="connsiteX0" fmla="*/ 0 w 113248"/>
                <a:gd name="connsiteY0" fmla="*/ 0 h 115176"/>
                <a:gd name="connsiteX1" fmla="*/ 14156 w 113248"/>
                <a:gd name="connsiteY1" fmla="*/ 0 h 115176"/>
                <a:gd name="connsiteX2" fmla="*/ 14156 w 113248"/>
                <a:gd name="connsiteY2" fmla="*/ 101020 h 115176"/>
                <a:gd name="connsiteX3" fmla="*/ 113248 w 113248"/>
                <a:gd name="connsiteY3" fmla="*/ 101020 h 115176"/>
                <a:gd name="connsiteX4" fmla="*/ 113248 w 113248"/>
                <a:gd name="connsiteY4" fmla="*/ 115176 h 115176"/>
                <a:gd name="connsiteX5" fmla="*/ 0 w 113248"/>
                <a:gd name="connsiteY5" fmla="*/ 115176 h 115176"/>
                <a:gd name="connsiteX6" fmla="*/ 0 w 113248"/>
                <a:gd name="connsiteY6" fmla="*/ 113247 h 115176"/>
                <a:gd name="connsiteX7" fmla="*/ 0 w 113248"/>
                <a:gd name="connsiteY7" fmla="*/ 101020 h 11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48" h="115176">
                  <a:moveTo>
                    <a:pt x="0" y="0"/>
                  </a:moveTo>
                  <a:lnTo>
                    <a:pt x="14156" y="0"/>
                  </a:lnTo>
                  <a:lnTo>
                    <a:pt x="14156" y="101020"/>
                  </a:lnTo>
                  <a:lnTo>
                    <a:pt x="113248" y="101020"/>
                  </a:lnTo>
                  <a:lnTo>
                    <a:pt x="113248" y="115176"/>
                  </a:lnTo>
                  <a:lnTo>
                    <a:pt x="0" y="115176"/>
                  </a:lnTo>
                  <a:lnTo>
                    <a:pt x="0" y="113247"/>
                  </a:lnTo>
                  <a:lnTo>
                    <a:pt x="0" y="10102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71394" y="1739717"/>
            <a:ext cx="374960" cy="262766"/>
            <a:chOff x="5666914" y="2876551"/>
            <a:chExt cx="901530" cy="631779"/>
          </a:xfrm>
        </p:grpSpPr>
        <p:sp>
          <p:nvSpPr>
            <p:cNvPr id="39" name="矩形: 圆角 38"/>
            <p:cNvSpPr/>
            <p:nvPr/>
          </p:nvSpPr>
          <p:spPr>
            <a:xfrm>
              <a:off x="5672137" y="2876551"/>
              <a:ext cx="896302" cy="628651"/>
            </a:xfrm>
            <a:prstGeom prst="roundRect">
              <a:avLst>
                <a:gd name="adj" fmla="val 14444"/>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自由: 形状 39"/>
            <p:cNvSpPr/>
            <p:nvPr/>
          </p:nvSpPr>
          <p:spPr>
            <a:xfrm rot="10800000" flipH="1">
              <a:off x="5666914" y="3059207"/>
              <a:ext cx="901530" cy="205454"/>
            </a:xfrm>
            <a:custGeom>
              <a:avLst/>
              <a:gdLst>
                <a:gd name="connsiteX0" fmla="*/ 0 w 862599"/>
                <a:gd name="connsiteY0" fmla="*/ 194533 h 194533"/>
                <a:gd name="connsiteX1" fmla="*/ 862599 w 862599"/>
                <a:gd name="connsiteY1" fmla="*/ 194533 h 194533"/>
                <a:gd name="connsiteX2" fmla="*/ 655597 w 862599"/>
                <a:gd name="connsiteY2" fmla="*/ 94771 h 194533"/>
                <a:gd name="connsiteX3" fmla="*/ 477092 w 862599"/>
                <a:gd name="connsiteY3" fmla="*/ 11412 h 194533"/>
                <a:gd name="connsiteX4" fmla="*/ 439824 w 862599"/>
                <a:gd name="connsiteY4" fmla="*/ 0 h 194533"/>
                <a:gd name="connsiteX5" fmla="*/ 402392 w 862599"/>
                <a:gd name="connsiteY5" fmla="*/ 11412 h 194533"/>
                <a:gd name="connsiteX0" fmla="*/ 862599 w 954039"/>
                <a:gd name="connsiteY0" fmla="*/ 194533 h 285973"/>
                <a:gd name="connsiteX1" fmla="*/ 655597 w 954039"/>
                <a:gd name="connsiteY1" fmla="*/ 94771 h 285973"/>
                <a:gd name="connsiteX2" fmla="*/ 477092 w 954039"/>
                <a:gd name="connsiteY2" fmla="*/ 11412 h 285973"/>
                <a:gd name="connsiteX3" fmla="*/ 439824 w 954039"/>
                <a:gd name="connsiteY3" fmla="*/ 0 h 285973"/>
                <a:gd name="connsiteX4" fmla="*/ 402392 w 954039"/>
                <a:gd name="connsiteY4" fmla="*/ 11412 h 285973"/>
                <a:gd name="connsiteX5" fmla="*/ 0 w 954039"/>
                <a:gd name="connsiteY5" fmla="*/ 194533 h 285973"/>
                <a:gd name="connsiteX6" fmla="*/ 954039 w 954039"/>
                <a:gd name="connsiteY6" fmla="*/ 285973 h 285973"/>
                <a:gd name="connsiteX0" fmla="*/ 862599 w 862599"/>
                <a:gd name="connsiteY0" fmla="*/ 194533 h 194533"/>
                <a:gd name="connsiteX1" fmla="*/ 655597 w 862599"/>
                <a:gd name="connsiteY1" fmla="*/ 94771 h 194533"/>
                <a:gd name="connsiteX2" fmla="*/ 477092 w 862599"/>
                <a:gd name="connsiteY2" fmla="*/ 11412 h 194533"/>
                <a:gd name="connsiteX3" fmla="*/ 439824 w 862599"/>
                <a:gd name="connsiteY3" fmla="*/ 0 h 194533"/>
                <a:gd name="connsiteX4" fmla="*/ 402392 w 862599"/>
                <a:gd name="connsiteY4" fmla="*/ 11412 h 194533"/>
                <a:gd name="connsiteX5" fmla="*/ 0 w 862599"/>
                <a:gd name="connsiteY5" fmla="*/ 194533 h 194533"/>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505" h="199295">
                  <a:moveTo>
                    <a:pt x="874505" y="199295"/>
                  </a:moveTo>
                  <a:lnTo>
                    <a:pt x="655597" y="94771"/>
                  </a:lnTo>
                  <a:lnTo>
                    <a:pt x="477092" y="11412"/>
                  </a:lnTo>
                  <a:cubicBezTo>
                    <a:pt x="464181" y="5861"/>
                    <a:pt x="451729" y="51"/>
                    <a:pt x="439824" y="0"/>
                  </a:cubicBezTo>
                  <a:cubicBezTo>
                    <a:pt x="427919" y="-51"/>
                    <a:pt x="413581" y="6180"/>
                    <a:pt x="402392" y="11412"/>
                  </a:cubicBezTo>
                  <a:lnTo>
                    <a:pt x="0" y="194533"/>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7"/>
            <p:cNvSpPr/>
            <p:nvPr/>
          </p:nvSpPr>
          <p:spPr>
            <a:xfrm rot="10800000" flipH="1" flipV="1">
              <a:off x="5777310" y="3228781"/>
              <a:ext cx="685958" cy="279549"/>
            </a:xfrm>
            <a:custGeom>
              <a:avLst/>
              <a:gdLst>
                <a:gd name="connsiteX0" fmla="*/ 0 w 9916256"/>
                <a:gd name="connsiteY0" fmla="*/ 2256196 h 2256196"/>
                <a:gd name="connsiteX1" fmla="*/ 4958128 w 9916256"/>
                <a:gd name="connsiteY1" fmla="*/ 0 h 2256196"/>
                <a:gd name="connsiteX2" fmla="*/ 9916256 w 9916256"/>
                <a:gd name="connsiteY2" fmla="*/ 2256196 h 2256196"/>
                <a:gd name="connsiteX3" fmla="*/ 0 w 9916256"/>
                <a:gd name="connsiteY3" fmla="*/ 2256196 h 2256196"/>
                <a:gd name="connsiteX0" fmla="*/ 0 w 9916256"/>
                <a:gd name="connsiteY0" fmla="*/ 2256196 h 2256196"/>
                <a:gd name="connsiteX1" fmla="*/ 4958128 w 9916256"/>
                <a:gd name="connsiteY1" fmla="*/ 0 h 2256196"/>
                <a:gd name="connsiteX2" fmla="*/ 5100529 w 9916256"/>
                <a:gd name="connsiteY2" fmla="*/ 65085 h 2256196"/>
                <a:gd name="connsiteX3" fmla="*/ 9916256 w 9916256"/>
                <a:gd name="connsiteY3" fmla="*/ 2256196 h 2256196"/>
                <a:gd name="connsiteX4" fmla="*/ 0 w 9916256"/>
                <a:gd name="connsiteY4" fmla="*/ 2256196 h 2256196"/>
                <a:gd name="connsiteX0" fmla="*/ 0 w 9916256"/>
                <a:gd name="connsiteY0" fmla="*/ 2256196 h 2256196"/>
                <a:gd name="connsiteX1" fmla="*/ 4814779 w 9916256"/>
                <a:gd name="connsiteY1" fmla="*/ 65085 h 2256196"/>
                <a:gd name="connsiteX2" fmla="*/ 4958128 w 9916256"/>
                <a:gd name="connsiteY2" fmla="*/ 0 h 2256196"/>
                <a:gd name="connsiteX3" fmla="*/ 5100529 w 9916256"/>
                <a:gd name="connsiteY3" fmla="*/ 65085 h 2256196"/>
                <a:gd name="connsiteX4" fmla="*/ 9916256 w 9916256"/>
                <a:gd name="connsiteY4" fmla="*/ 2256196 h 2256196"/>
                <a:gd name="connsiteX5" fmla="*/ 0 w 9916256"/>
                <a:gd name="connsiteY5" fmla="*/ 2256196 h 2256196"/>
                <a:gd name="connsiteX0" fmla="*/ 0 w 9916256"/>
                <a:gd name="connsiteY0" fmla="*/ 2256305 h 2256305"/>
                <a:gd name="connsiteX1" fmla="*/ 4814779 w 9916256"/>
                <a:gd name="connsiteY1" fmla="*/ 65194 h 2256305"/>
                <a:gd name="connsiteX2" fmla="*/ 4958128 w 9916256"/>
                <a:gd name="connsiteY2" fmla="*/ 109 h 2256305"/>
                <a:gd name="connsiteX3" fmla="*/ 5100529 w 9916256"/>
                <a:gd name="connsiteY3" fmla="*/ 65194 h 2256305"/>
                <a:gd name="connsiteX4" fmla="*/ 9916256 w 9916256"/>
                <a:gd name="connsiteY4" fmla="*/ 2256305 h 2256305"/>
                <a:gd name="connsiteX5" fmla="*/ 0 w 9916256"/>
                <a:gd name="connsiteY5" fmla="*/ 2256305 h 2256305"/>
                <a:gd name="connsiteX0" fmla="*/ 0 w 9916256"/>
                <a:gd name="connsiteY0" fmla="*/ 2246808 h 2246808"/>
                <a:gd name="connsiteX1" fmla="*/ 4814779 w 9916256"/>
                <a:gd name="connsiteY1" fmla="*/ 55697 h 2246808"/>
                <a:gd name="connsiteX2" fmla="*/ 4958128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808 h 2246808"/>
                <a:gd name="connsiteX1" fmla="*/ 4814779 w 9916256"/>
                <a:gd name="connsiteY1" fmla="*/ 55697 h 2246808"/>
                <a:gd name="connsiteX2" fmla="*/ 4960509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761 h 2246761"/>
                <a:gd name="connsiteX1" fmla="*/ 4814779 w 9916256"/>
                <a:gd name="connsiteY1" fmla="*/ 55650 h 2246761"/>
                <a:gd name="connsiteX2" fmla="*/ 4960509 w 9916256"/>
                <a:gd name="connsiteY2" fmla="*/ 90 h 2246761"/>
                <a:gd name="connsiteX3" fmla="*/ 5100529 w 9916256"/>
                <a:gd name="connsiteY3" fmla="*/ 55650 h 2246761"/>
                <a:gd name="connsiteX4" fmla="*/ 9916256 w 9916256"/>
                <a:gd name="connsiteY4" fmla="*/ 2246761 h 2246761"/>
                <a:gd name="connsiteX5" fmla="*/ 0 w 9916256"/>
                <a:gd name="connsiteY5" fmla="*/ 2246761 h 2246761"/>
                <a:gd name="connsiteX0" fmla="*/ 0 w 9916256"/>
                <a:gd name="connsiteY0" fmla="*/ 2242011 h 2242011"/>
                <a:gd name="connsiteX1" fmla="*/ 4814779 w 9916256"/>
                <a:gd name="connsiteY1" fmla="*/ 50900 h 2242011"/>
                <a:gd name="connsiteX2" fmla="*/ 4960509 w 9916256"/>
                <a:gd name="connsiteY2" fmla="*/ 103 h 2242011"/>
                <a:gd name="connsiteX3" fmla="*/ 5100529 w 9916256"/>
                <a:gd name="connsiteY3" fmla="*/ 50900 h 2242011"/>
                <a:gd name="connsiteX4" fmla="*/ 9916256 w 9916256"/>
                <a:gd name="connsiteY4" fmla="*/ 2242011 h 2242011"/>
                <a:gd name="connsiteX5" fmla="*/ 0 w 9916256"/>
                <a:gd name="connsiteY5" fmla="*/ 2242011 h 2242011"/>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32386 h 2232386"/>
                <a:gd name="connsiteX1" fmla="*/ 4814779 w 9916256"/>
                <a:gd name="connsiteY1" fmla="*/ 41275 h 2232386"/>
                <a:gd name="connsiteX2" fmla="*/ 4955747 w 9916256"/>
                <a:gd name="connsiteY2" fmla="*/ 3 h 2232386"/>
                <a:gd name="connsiteX3" fmla="*/ 5100529 w 9916256"/>
                <a:gd name="connsiteY3" fmla="*/ 41275 h 2232386"/>
                <a:gd name="connsiteX4" fmla="*/ 9916256 w 9916256"/>
                <a:gd name="connsiteY4" fmla="*/ 2232386 h 2232386"/>
                <a:gd name="connsiteX5" fmla="*/ 0 w 9916256"/>
                <a:gd name="connsiteY5" fmla="*/ 2232386 h 223238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50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9349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54229 h 2254229"/>
                <a:gd name="connsiteX1" fmla="*/ 4814779 w 9916256"/>
                <a:gd name="connsiteY1" fmla="*/ 63118 h 2254229"/>
                <a:gd name="connsiteX2" fmla="*/ 4957968 w 9916256"/>
                <a:gd name="connsiteY2" fmla="*/ 19465 h 2254229"/>
                <a:gd name="connsiteX3" fmla="*/ 5100529 w 9916256"/>
                <a:gd name="connsiteY3" fmla="*/ 63118 h 2254229"/>
                <a:gd name="connsiteX4" fmla="*/ 6444161 w 9916256"/>
                <a:gd name="connsiteY4" fmla="*/ 675018 h 2254229"/>
                <a:gd name="connsiteX5" fmla="*/ 9916256 w 9916256"/>
                <a:gd name="connsiteY5" fmla="*/ 2254229 h 2254229"/>
                <a:gd name="connsiteX6" fmla="*/ 0 w 9916256"/>
                <a:gd name="connsiteY6" fmla="*/ 2254229 h 2254229"/>
                <a:gd name="connsiteX0" fmla="*/ 0 w 9916256"/>
                <a:gd name="connsiteY0" fmla="*/ 2254229 h 2254229"/>
                <a:gd name="connsiteX1" fmla="*/ 3469936 w 9916256"/>
                <a:gd name="connsiteY1" fmla="*/ 675018 h 2254229"/>
                <a:gd name="connsiteX2" fmla="*/ 4814779 w 9916256"/>
                <a:gd name="connsiteY2" fmla="*/ 63118 h 2254229"/>
                <a:gd name="connsiteX3" fmla="*/ 4957968 w 9916256"/>
                <a:gd name="connsiteY3" fmla="*/ 19465 h 2254229"/>
                <a:gd name="connsiteX4" fmla="*/ 5100529 w 9916256"/>
                <a:gd name="connsiteY4" fmla="*/ 63118 h 2254229"/>
                <a:gd name="connsiteX5" fmla="*/ 6444161 w 9916256"/>
                <a:gd name="connsiteY5" fmla="*/ 675018 h 2254229"/>
                <a:gd name="connsiteX6" fmla="*/ 9916256 w 9916256"/>
                <a:gd name="connsiteY6" fmla="*/ 2254229 h 2254229"/>
                <a:gd name="connsiteX7" fmla="*/ 0 w 9916256"/>
                <a:gd name="connsiteY7" fmla="*/ 2254229 h 2254229"/>
                <a:gd name="connsiteX0" fmla="*/ 5100529 w 9916256"/>
                <a:gd name="connsiteY0" fmla="*/ 44647 h 2235758"/>
                <a:gd name="connsiteX1" fmla="*/ 6444161 w 9916256"/>
                <a:gd name="connsiteY1" fmla="*/ 656547 h 2235758"/>
                <a:gd name="connsiteX2" fmla="*/ 9916256 w 9916256"/>
                <a:gd name="connsiteY2" fmla="*/ 2235758 h 2235758"/>
                <a:gd name="connsiteX3" fmla="*/ 0 w 9916256"/>
                <a:gd name="connsiteY3" fmla="*/ 2235758 h 2235758"/>
                <a:gd name="connsiteX4" fmla="*/ 3469936 w 9916256"/>
                <a:gd name="connsiteY4" fmla="*/ 656547 h 2235758"/>
                <a:gd name="connsiteX5" fmla="*/ 4814779 w 9916256"/>
                <a:gd name="connsiteY5" fmla="*/ 44647 h 2235758"/>
                <a:gd name="connsiteX6" fmla="*/ 4957968 w 9916256"/>
                <a:gd name="connsiteY6" fmla="*/ 994 h 2235758"/>
                <a:gd name="connsiteX7" fmla="*/ 7036292 w 9916256"/>
                <a:gd name="connsiteY7" fmla="*/ 840568 h 2235758"/>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4814779 w 9916256"/>
                <a:gd name="connsiteY5" fmla="*/ 3 h 2191114"/>
                <a:gd name="connsiteX6" fmla="*/ 7036292 w 9916256"/>
                <a:gd name="connsiteY6" fmla="*/ 795924 h 2191114"/>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7036292 w 9916256"/>
                <a:gd name="connsiteY5" fmla="*/ 795924 h 2191114"/>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 name="connsiteX4" fmla="*/ 7036292 w 9916256"/>
                <a:gd name="connsiteY4" fmla="*/ 184021 h 1579211"/>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Lst>
              <a:ahLst/>
              <a:cxnLst>
                <a:cxn ang="0">
                  <a:pos x="connsiteX0" y="connsiteY0"/>
                </a:cxn>
                <a:cxn ang="0">
                  <a:pos x="connsiteX1" y="connsiteY1"/>
                </a:cxn>
                <a:cxn ang="0">
                  <a:pos x="connsiteX2" y="connsiteY2"/>
                </a:cxn>
                <a:cxn ang="0">
                  <a:pos x="connsiteX3" y="connsiteY3"/>
                </a:cxn>
              </a:cxnLst>
              <a:rect l="l" t="t" r="r" b="b"/>
              <a:pathLst>
                <a:path w="9916256" h="1579211">
                  <a:moveTo>
                    <a:pt x="6444161" y="0"/>
                  </a:moveTo>
                  <a:lnTo>
                    <a:pt x="9916256" y="1579211"/>
                  </a:lnTo>
                  <a:lnTo>
                    <a:pt x="0" y="1579211"/>
                  </a:lnTo>
                  <a:lnTo>
                    <a:pt x="3469936"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4" name="Freeform 14"/>
          <p:cNvSpPr>
            <a:spLocks noEditPoints="1"/>
          </p:cNvSpPr>
          <p:nvPr/>
        </p:nvSpPr>
        <p:spPr bwMode="auto">
          <a:xfrm>
            <a:off x="3402815" y="4968101"/>
            <a:ext cx="282489" cy="354663"/>
          </a:xfrm>
          <a:custGeom>
            <a:avLst/>
            <a:gdLst>
              <a:gd name="T0" fmla="*/ 58 w 104"/>
              <a:gd name="T1" fmla="*/ 4 h 132"/>
              <a:gd name="T2" fmla="*/ 45 w 104"/>
              <a:gd name="T3" fmla="*/ 10 h 132"/>
              <a:gd name="T4" fmla="*/ 15 w 104"/>
              <a:gd name="T5" fmla="*/ 90 h 132"/>
              <a:gd name="T6" fmla="*/ 9 w 104"/>
              <a:gd name="T7" fmla="*/ 100 h 132"/>
              <a:gd name="T8" fmla="*/ 32 w 104"/>
              <a:gd name="T9" fmla="*/ 127 h 132"/>
              <a:gd name="T10" fmla="*/ 61 w 104"/>
              <a:gd name="T11" fmla="*/ 127 h 132"/>
              <a:gd name="T12" fmla="*/ 104 w 104"/>
              <a:gd name="T13" fmla="*/ 55 h 132"/>
              <a:gd name="T14" fmla="*/ 73 w 104"/>
              <a:gd name="T15" fmla="*/ 52 h 132"/>
              <a:gd name="T16" fmla="*/ 79 w 104"/>
              <a:gd name="T17" fmla="*/ 44 h 132"/>
              <a:gd name="T18" fmla="*/ 69 w 104"/>
              <a:gd name="T19" fmla="*/ 49 h 132"/>
              <a:gd name="T20" fmla="*/ 52 w 104"/>
              <a:gd name="T21" fmla="*/ 48 h 132"/>
              <a:gd name="T22" fmla="*/ 57 w 104"/>
              <a:gd name="T23" fmla="*/ 37 h 132"/>
              <a:gd name="T24" fmla="*/ 72 w 104"/>
              <a:gd name="T25" fmla="*/ 35 h 132"/>
              <a:gd name="T26" fmla="*/ 80 w 104"/>
              <a:gd name="T27" fmla="*/ 35 h 132"/>
              <a:gd name="T28" fmla="*/ 78 w 104"/>
              <a:gd name="T29" fmla="*/ 53 h 132"/>
              <a:gd name="T30" fmla="*/ 69 w 104"/>
              <a:gd name="T31" fmla="*/ 87 h 132"/>
              <a:gd name="T32" fmla="*/ 69 w 104"/>
              <a:gd name="T33" fmla="*/ 75 h 132"/>
              <a:gd name="T34" fmla="*/ 49 w 104"/>
              <a:gd name="T35" fmla="*/ 61 h 132"/>
              <a:gd name="T36" fmla="*/ 65 w 104"/>
              <a:gd name="T37" fmla="*/ 31 h 132"/>
              <a:gd name="T38" fmla="*/ 65 w 104"/>
              <a:gd name="T39" fmla="*/ 21 h 132"/>
              <a:gd name="T40" fmla="*/ 44 w 104"/>
              <a:gd name="T41" fmla="*/ 21 h 132"/>
              <a:gd name="T42" fmla="*/ 33 w 104"/>
              <a:gd name="T43" fmla="*/ 21 h 132"/>
              <a:gd name="T44" fmla="*/ 11 w 104"/>
              <a:gd name="T45" fmla="*/ 67 h 132"/>
              <a:gd name="T46" fmla="*/ 11 w 104"/>
              <a:gd name="T47" fmla="*/ 56 h 132"/>
              <a:gd name="T48" fmla="*/ 8 w 104"/>
              <a:gd name="T49" fmla="*/ 48 h 132"/>
              <a:gd name="T50" fmla="*/ 29 w 104"/>
              <a:gd name="T51" fmla="*/ 26 h 132"/>
              <a:gd name="T52" fmla="*/ 22 w 104"/>
              <a:gd name="T53" fmla="*/ 28 h 132"/>
              <a:gd name="T54" fmla="*/ 24 w 104"/>
              <a:gd name="T55" fmla="*/ 31 h 132"/>
              <a:gd name="T56" fmla="*/ 30 w 104"/>
              <a:gd name="T57" fmla="*/ 28 h 132"/>
              <a:gd name="T58" fmla="*/ 31 w 104"/>
              <a:gd name="T59" fmla="*/ 36 h 132"/>
              <a:gd name="T60" fmla="*/ 29 w 104"/>
              <a:gd name="T61" fmla="*/ 40 h 132"/>
              <a:gd name="T62" fmla="*/ 25 w 104"/>
              <a:gd name="T63" fmla="*/ 47 h 132"/>
              <a:gd name="T64" fmla="*/ 18 w 104"/>
              <a:gd name="T65" fmla="*/ 49 h 132"/>
              <a:gd name="T66" fmla="*/ 11 w 104"/>
              <a:gd name="T67" fmla="*/ 51 h 132"/>
              <a:gd name="T68" fmla="*/ 14 w 104"/>
              <a:gd name="T69" fmla="*/ 58 h 132"/>
              <a:gd name="T70" fmla="*/ 30 w 104"/>
              <a:gd name="T71" fmla="*/ 61 h 132"/>
              <a:gd name="T72" fmla="*/ 33 w 104"/>
              <a:gd name="T73" fmla="*/ 74 h 132"/>
              <a:gd name="T74" fmla="*/ 29 w 104"/>
              <a:gd name="T75" fmla="*/ 82 h 132"/>
              <a:gd name="T76" fmla="*/ 24 w 104"/>
              <a:gd name="T77" fmla="*/ 89 h 132"/>
              <a:gd name="T78" fmla="*/ 19 w 104"/>
              <a:gd name="T79" fmla="*/ 78 h 132"/>
              <a:gd name="T80" fmla="*/ 45 w 104"/>
              <a:gd name="T81" fmla="*/ 105 h 132"/>
              <a:gd name="T82" fmla="*/ 16 w 104"/>
              <a:gd name="T83" fmla="*/ 96 h 132"/>
              <a:gd name="T84" fmla="*/ 91 w 104"/>
              <a:gd name="T85" fmla="*/ 56 h 132"/>
              <a:gd name="T86" fmla="*/ 68 w 104"/>
              <a:gd name="T87" fmla="*/ 12 h 132"/>
              <a:gd name="T88" fmla="*/ 45 w 104"/>
              <a:gd name="T89" fmla="*/ 10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4" h="132">
                <a:moveTo>
                  <a:pt x="104" y="55"/>
                </a:moveTo>
                <a:cubicBezTo>
                  <a:pt x="104" y="30"/>
                  <a:pt x="86" y="9"/>
                  <a:pt x="63" y="1"/>
                </a:cubicBezTo>
                <a:cubicBezTo>
                  <a:pt x="58" y="0"/>
                  <a:pt x="58" y="4"/>
                  <a:pt x="58" y="4"/>
                </a:cubicBezTo>
                <a:cubicBezTo>
                  <a:pt x="58" y="7"/>
                  <a:pt x="59" y="8"/>
                  <a:pt x="60" y="8"/>
                </a:cubicBezTo>
                <a:cubicBezTo>
                  <a:pt x="58" y="12"/>
                  <a:pt x="58" y="12"/>
                  <a:pt x="58" y="12"/>
                </a:cubicBezTo>
                <a:cubicBezTo>
                  <a:pt x="54" y="11"/>
                  <a:pt x="50" y="10"/>
                  <a:pt x="45" y="10"/>
                </a:cubicBezTo>
                <a:cubicBezTo>
                  <a:pt x="20" y="10"/>
                  <a:pt x="0" y="31"/>
                  <a:pt x="0" y="56"/>
                </a:cubicBezTo>
                <a:cubicBezTo>
                  <a:pt x="0" y="70"/>
                  <a:pt x="6" y="82"/>
                  <a:pt x="16" y="91"/>
                </a:cubicBezTo>
                <a:cubicBezTo>
                  <a:pt x="15" y="90"/>
                  <a:pt x="15" y="90"/>
                  <a:pt x="15" y="90"/>
                </a:cubicBezTo>
                <a:cubicBezTo>
                  <a:pt x="13" y="94"/>
                  <a:pt x="13" y="94"/>
                  <a:pt x="13" y="94"/>
                </a:cubicBezTo>
                <a:cubicBezTo>
                  <a:pt x="10" y="93"/>
                  <a:pt x="8" y="95"/>
                  <a:pt x="8" y="95"/>
                </a:cubicBezTo>
                <a:cubicBezTo>
                  <a:pt x="6" y="97"/>
                  <a:pt x="9" y="100"/>
                  <a:pt x="9" y="100"/>
                </a:cubicBezTo>
                <a:cubicBezTo>
                  <a:pt x="17" y="107"/>
                  <a:pt x="28" y="112"/>
                  <a:pt x="40" y="113"/>
                </a:cubicBezTo>
                <a:cubicBezTo>
                  <a:pt x="40" y="125"/>
                  <a:pt x="40" y="125"/>
                  <a:pt x="40" y="125"/>
                </a:cubicBezTo>
                <a:cubicBezTo>
                  <a:pt x="32" y="127"/>
                  <a:pt x="32" y="127"/>
                  <a:pt x="32" y="127"/>
                </a:cubicBezTo>
                <a:cubicBezTo>
                  <a:pt x="12" y="132"/>
                  <a:pt x="30" y="131"/>
                  <a:pt x="30" y="131"/>
                </a:cubicBezTo>
                <a:cubicBezTo>
                  <a:pt x="61" y="131"/>
                  <a:pt x="61" y="131"/>
                  <a:pt x="61" y="131"/>
                </a:cubicBezTo>
                <a:cubicBezTo>
                  <a:pt x="83" y="131"/>
                  <a:pt x="61" y="127"/>
                  <a:pt x="61" y="127"/>
                </a:cubicBezTo>
                <a:cubicBezTo>
                  <a:pt x="50" y="125"/>
                  <a:pt x="50" y="125"/>
                  <a:pt x="50" y="125"/>
                </a:cubicBezTo>
                <a:cubicBezTo>
                  <a:pt x="50" y="125"/>
                  <a:pt x="50" y="118"/>
                  <a:pt x="50" y="113"/>
                </a:cubicBezTo>
                <a:cubicBezTo>
                  <a:pt x="79" y="110"/>
                  <a:pt x="104" y="85"/>
                  <a:pt x="104" y="55"/>
                </a:cubicBezTo>
                <a:close/>
                <a:moveTo>
                  <a:pt x="49" y="61"/>
                </a:moveTo>
                <a:cubicBezTo>
                  <a:pt x="49" y="43"/>
                  <a:pt x="64" y="57"/>
                  <a:pt x="64" y="57"/>
                </a:cubicBezTo>
                <a:cubicBezTo>
                  <a:pt x="72" y="62"/>
                  <a:pt x="73" y="52"/>
                  <a:pt x="73" y="52"/>
                </a:cubicBezTo>
                <a:cubicBezTo>
                  <a:pt x="79" y="50"/>
                  <a:pt x="79" y="50"/>
                  <a:pt x="79" y="50"/>
                </a:cubicBezTo>
                <a:cubicBezTo>
                  <a:pt x="79" y="47"/>
                  <a:pt x="79" y="47"/>
                  <a:pt x="79" y="47"/>
                </a:cubicBezTo>
                <a:cubicBezTo>
                  <a:pt x="79" y="44"/>
                  <a:pt x="79" y="44"/>
                  <a:pt x="79" y="44"/>
                </a:cubicBezTo>
                <a:cubicBezTo>
                  <a:pt x="70" y="40"/>
                  <a:pt x="70" y="40"/>
                  <a:pt x="70" y="40"/>
                </a:cubicBezTo>
                <a:cubicBezTo>
                  <a:pt x="70" y="40"/>
                  <a:pt x="69" y="43"/>
                  <a:pt x="71" y="46"/>
                </a:cubicBezTo>
                <a:cubicBezTo>
                  <a:pt x="71" y="46"/>
                  <a:pt x="70" y="50"/>
                  <a:pt x="69" y="49"/>
                </a:cubicBezTo>
                <a:cubicBezTo>
                  <a:pt x="64" y="47"/>
                  <a:pt x="64" y="47"/>
                  <a:pt x="64" y="47"/>
                </a:cubicBezTo>
                <a:cubicBezTo>
                  <a:pt x="64" y="47"/>
                  <a:pt x="62" y="46"/>
                  <a:pt x="59" y="48"/>
                </a:cubicBezTo>
                <a:cubicBezTo>
                  <a:pt x="56" y="49"/>
                  <a:pt x="52" y="48"/>
                  <a:pt x="52" y="48"/>
                </a:cubicBezTo>
                <a:cubicBezTo>
                  <a:pt x="52" y="48"/>
                  <a:pt x="52" y="45"/>
                  <a:pt x="55" y="43"/>
                </a:cubicBezTo>
                <a:cubicBezTo>
                  <a:pt x="57" y="42"/>
                  <a:pt x="57" y="42"/>
                  <a:pt x="57" y="42"/>
                </a:cubicBezTo>
                <a:cubicBezTo>
                  <a:pt x="57" y="42"/>
                  <a:pt x="57" y="39"/>
                  <a:pt x="57" y="37"/>
                </a:cubicBezTo>
                <a:cubicBezTo>
                  <a:pt x="58" y="35"/>
                  <a:pt x="59" y="37"/>
                  <a:pt x="61" y="35"/>
                </a:cubicBezTo>
                <a:cubicBezTo>
                  <a:pt x="63" y="33"/>
                  <a:pt x="65" y="38"/>
                  <a:pt x="68" y="38"/>
                </a:cubicBezTo>
                <a:cubicBezTo>
                  <a:pt x="71" y="37"/>
                  <a:pt x="70" y="37"/>
                  <a:pt x="72" y="35"/>
                </a:cubicBezTo>
                <a:cubicBezTo>
                  <a:pt x="74" y="34"/>
                  <a:pt x="76" y="38"/>
                  <a:pt x="76" y="38"/>
                </a:cubicBezTo>
                <a:cubicBezTo>
                  <a:pt x="80" y="38"/>
                  <a:pt x="80" y="38"/>
                  <a:pt x="80" y="38"/>
                </a:cubicBezTo>
                <a:cubicBezTo>
                  <a:pt x="80" y="38"/>
                  <a:pt x="79" y="33"/>
                  <a:pt x="80" y="35"/>
                </a:cubicBezTo>
                <a:cubicBezTo>
                  <a:pt x="82" y="39"/>
                  <a:pt x="86" y="52"/>
                  <a:pt x="85" y="54"/>
                </a:cubicBezTo>
                <a:cubicBezTo>
                  <a:pt x="84" y="54"/>
                  <a:pt x="83" y="53"/>
                  <a:pt x="83" y="53"/>
                </a:cubicBezTo>
                <a:cubicBezTo>
                  <a:pt x="78" y="53"/>
                  <a:pt x="78" y="53"/>
                  <a:pt x="78" y="53"/>
                </a:cubicBezTo>
                <a:cubicBezTo>
                  <a:pt x="81" y="57"/>
                  <a:pt x="81" y="57"/>
                  <a:pt x="81" y="57"/>
                </a:cubicBezTo>
                <a:cubicBezTo>
                  <a:pt x="81" y="57"/>
                  <a:pt x="83" y="60"/>
                  <a:pt x="85" y="59"/>
                </a:cubicBezTo>
                <a:cubicBezTo>
                  <a:pt x="83" y="76"/>
                  <a:pt x="69" y="87"/>
                  <a:pt x="69" y="87"/>
                </a:cubicBezTo>
                <a:cubicBezTo>
                  <a:pt x="67" y="85"/>
                  <a:pt x="68" y="83"/>
                  <a:pt x="68" y="83"/>
                </a:cubicBezTo>
                <a:cubicBezTo>
                  <a:pt x="69" y="80"/>
                  <a:pt x="69" y="80"/>
                  <a:pt x="69" y="80"/>
                </a:cubicBezTo>
                <a:cubicBezTo>
                  <a:pt x="69" y="75"/>
                  <a:pt x="69" y="75"/>
                  <a:pt x="69" y="75"/>
                </a:cubicBezTo>
                <a:cubicBezTo>
                  <a:pt x="69" y="75"/>
                  <a:pt x="69" y="69"/>
                  <a:pt x="64" y="72"/>
                </a:cubicBezTo>
                <a:cubicBezTo>
                  <a:pt x="58" y="73"/>
                  <a:pt x="60" y="73"/>
                  <a:pt x="54" y="73"/>
                </a:cubicBezTo>
                <a:cubicBezTo>
                  <a:pt x="48" y="74"/>
                  <a:pt x="49" y="61"/>
                  <a:pt x="49" y="61"/>
                </a:cubicBezTo>
                <a:close/>
                <a:moveTo>
                  <a:pt x="65" y="21"/>
                </a:moveTo>
                <a:cubicBezTo>
                  <a:pt x="65" y="21"/>
                  <a:pt x="69" y="22"/>
                  <a:pt x="71" y="25"/>
                </a:cubicBezTo>
                <a:cubicBezTo>
                  <a:pt x="69" y="32"/>
                  <a:pt x="65" y="31"/>
                  <a:pt x="65" y="31"/>
                </a:cubicBezTo>
                <a:cubicBezTo>
                  <a:pt x="65" y="31"/>
                  <a:pt x="62" y="31"/>
                  <a:pt x="62" y="28"/>
                </a:cubicBezTo>
                <a:cubicBezTo>
                  <a:pt x="66" y="26"/>
                  <a:pt x="66" y="26"/>
                  <a:pt x="66" y="26"/>
                </a:cubicBezTo>
                <a:cubicBezTo>
                  <a:pt x="66" y="26"/>
                  <a:pt x="64" y="23"/>
                  <a:pt x="65" y="21"/>
                </a:cubicBezTo>
                <a:close/>
                <a:moveTo>
                  <a:pt x="36" y="20"/>
                </a:moveTo>
                <a:cubicBezTo>
                  <a:pt x="40" y="16"/>
                  <a:pt x="47" y="17"/>
                  <a:pt x="47" y="17"/>
                </a:cubicBezTo>
                <a:cubicBezTo>
                  <a:pt x="46" y="20"/>
                  <a:pt x="44" y="19"/>
                  <a:pt x="44" y="21"/>
                </a:cubicBezTo>
                <a:cubicBezTo>
                  <a:pt x="44" y="23"/>
                  <a:pt x="41" y="26"/>
                  <a:pt x="41" y="26"/>
                </a:cubicBezTo>
                <a:cubicBezTo>
                  <a:pt x="41" y="27"/>
                  <a:pt x="41" y="31"/>
                  <a:pt x="38" y="28"/>
                </a:cubicBezTo>
                <a:cubicBezTo>
                  <a:pt x="35" y="25"/>
                  <a:pt x="33" y="24"/>
                  <a:pt x="33" y="21"/>
                </a:cubicBezTo>
                <a:cubicBezTo>
                  <a:pt x="33" y="21"/>
                  <a:pt x="36" y="20"/>
                  <a:pt x="36" y="20"/>
                </a:cubicBezTo>
                <a:close/>
                <a:moveTo>
                  <a:pt x="12" y="73"/>
                </a:moveTo>
                <a:cubicBezTo>
                  <a:pt x="12" y="72"/>
                  <a:pt x="11" y="68"/>
                  <a:pt x="11" y="67"/>
                </a:cubicBezTo>
                <a:cubicBezTo>
                  <a:pt x="11" y="66"/>
                  <a:pt x="12" y="62"/>
                  <a:pt x="12" y="62"/>
                </a:cubicBezTo>
                <a:cubicBezTo>
                  <a:pt x="12" y="62"/>
                  <a:pt x="13" y="61"/>
                  <a:pt x="12" y="60"/>
                </a:cubicBezTo>
                <a:cubicBezTo>
                  <a:pt x="11" y="59"/>
                  <a:pt x="11" y="56"/>
                  <a:pt x="11" y="56"/>
                </a:cubicBezTo>
                <a:cubicBezTo>
                  <a:pt x="9" y="54"/>
                  <a:pt x="9" y="54"/>
                  <a:pt x="9" y="54"/>
                </a:cubicBezTo>
                <a:cubicBezTo>
                  <a:pt x="9" y="54"/>
                  <a:pt x="8" y="52"/>
                  <a:pt x="7" y="51"/>
                </a:cubicBezTo>
                <a:cubicBezTo>
                  <a:pt x="7" y="50"/>
                  <a:pt x="7" y="49"/>
                  <a:pt x="8" y="48"/>
                </a:cubicBezTo>
                <a:cubicBezTo>
                  <a:pt x="8" y="47"/>
                  <a:pt x="7" y="45"/>
                  <a:pt x="7" y="44"/>
                </a:cubicBezTo>
                <a:cubicBezTo>
                  <a:pt x="15" y="26"/>
                  <a:pt x="28" y="21"/>
                  <a:pt x="28" y="21"/>
                </a:cubicBezTo>
                <a:cubicBezTo>
                  <a:pt x="29" y="26"/>
                  <a:pt x="29" y="26"/>
                  <a:pt x="29" y="26"/>
                </a:cubicBezTo>
                <a:cubicBezTo>
                  <a:pt x="29" y="26"/>
                  <a:pt x="26" y="26"/>
                  <a:pt x="25" y="26"/>
                </a:cubicBezTo>
                <a:cubicBezTo>
                  <a:pt x="24" y="25"/>
                  <a:pt x="23" y="25"/>
                  <a:pt x="23" y="25"/>
                </a:cubicBezTo>
                <a:cubicBezTo>
                  <a:pt x="22" y="28"/>
                  <a:pt x="22" y="28"/>
                  <a:pt x="22" y="28"/>
                </a:cubicBezTo>
                <a:cubicBezTo>
                  <a:pt x="22" y="28"/>
                  <a:pt x="21" y="29"/>
                  <a:pt x="21" y="30"/>
                </a:cubicBezTo>
                <a:cubicBezTo>
                  <a:pt x="21" y="31"/>
                  <a:pt x="21" y="32"/>
                  <a:pt x="21" y="32"/>
                </a:cubicBezTo>
                <a:cubicBezTo>
                  <a:pt x="21" y="32"/>
                  <a:pt x="24" y="32"/>
                  <a:pt x="24" y="31"/>
                </a:cubicBezTo>
                <a:cubicBezTo>
                  <a:pt x="24" y="30"/>
                  <a:pt x="24" y="30"/>
                  <a:pt x="24" y="30"/>
                </a:cubicBezTo>
                <a:cubicBezTo>
                  <a:pt x="23" y="29"/>
                  <a:pt x="23" y="29"/>
                  <a:pt x="23" y="29"/>
                </a:cubicBezTo>
                <a:cubicBezTo>
                  <a:pt x="23" y="29"/>
                  <a:pt x="25" y="28"/>
                  <a:pt x="30" y="28"/>
                </a:cubicBezTo>
                <a:cubicBezTo>
                  <a:pt x="35" y="28"/>
                  <a:pt x="33" y="32"/>
                  <a:pt x="35" y="33"/>
                </a:cubicBezTo>
                <a:cubicBezTo>
                  <a:pt x="37" y="34"/>
                  <a:pt x="34" y="36"/>
                  <a:pt x="33" y="38"/>
                </a:cubicBezTo>
                <a:cubicBezTo>
                  <a:pt x="32" y="40"/>
                  <a:pt x="31" y="36"/>
                  <a:pt x="31" y="36"/>
                </a:cubicBezTo>
                <a:cubicBezTo>
                  <a:pt x="31" y="36"/>
                  <a:pt x="32" y="35"/>
                  <a:pt x="30" y="34"/>
                </a:cubicBezTo>
                <a:cubicBezTo>
                  <a:pt x="28" y="34"/>
                  <a:pt x="26" y="38"/>
                  <a:pt x="28" y="38"/>
                </a:cubicBezTo>
                <a:cubicBezTo>
                  <a:pt x="29" y="37"/>
                  <a:pt x="30" y="39"/>
                  <a:pt x="29" y="40"/>
                </a:cubicBezTo>
                <a:cubicBezTo>
                  <a:pt x="29" y="41"/>
                  <a:pt x="29" y="41"/>
                  <a:pt x="28" y="43"/>
                </a:cubicBezTo>
                <a:cubicBezTo>
                  <a:pt x="27" y="45"/>
                  <a:pt x="25" y="47"/>
                  <a:pt x="25" y="47"/>
                </a:cubicBezTo>
                <a:cubicBezTo>
                  <a:pt x="25" y="47"/>
                  <a:pt x="24" y="46"/>
                  <a:pt x="25" y="47"/>
                </a:cubicBezTo>
                <a:cubicBezTo>
                  <a:pt x="25" y="49"/>
                  <a:pt x="24" y="51"/>
                  <a:pt x="24" y="52"/>
                </a:cubicBezTo>
                <a:cubicBezTo>
                  <a:pt x="24" y="53"/>
                  <a:pt x="22" y="51"/>
                  <a:pt x="22" y="49"/>
                </a:cubicBezTo>
                <a:cubicBezTo>
                  <a:pt x="21" y="47"/>
                  <a:pt x="19" y="49"/>
                  <a:pt x="18" y="49"/>
                </a:cubicBezTo>
                <a:cubicBezTo>
                  <a:pt x="17" y="49"/>
                  <a:pt x="16" y="48"/>
                  <a:pt x="15" y="47"/>
                </a:cubicBezTo>
                <a:cubicBezTo>
                  <a:pt x="15" y="46"/>
                  <a:pt x="11" y="49"/>
                  <a:pt x="10" y="50"/>
                </a:cubicBezTo>
                <a:cubicBezTo>
                  <a:pt x="9" y="51"/>
                  <a:pt x="10" y="52"/>
                  <a:pt x="11" y="51"/>
                </a:cubicBezTo>
                <a:cubicBezTo>
                  <a:pt x="13" y="51"/>
                  <a:pt x="14" y="51"/>
                  <a:pt x="14" y="53"/>
                </a:cubicBezTo>
                <a:cubicBezTo>
                  <a:pt x="13" y="54"/>
                  <a:pt x="12" y="53"/>
                  <a:pt x="12" y="54"/>
                </a:cubicBezTo>
                <a:cubicBezTo>
                  <a:pt x="12" y="56"/>
                  <a:pt x="14" y="57"/>
                  <a:pt x="14" y="58"/>
                </a:cubicBezTo>
                <a:cubicBezTo>
                  <a:pt x="15" y="59"/>
                  <a:pt x="18" y="58"/>
                  <a:pt x="20" y="58"/>
                </a:cubicBezTo>
                <a:cubicBezTo>
                  <a:pt x="21" y="57"/>
                  <a:pt x="24" y="56"/>
                  <a:pt x="25" y="58"/>
                </a:cubicBezTo>
                <a:cubicBezTo>
                  <a:pt x="25" y="60"/>
                  <a:pt x="29" y="60"/>
                  <a:pt x="30" y="61"/>
                </a:cubicBezTo>
                <a:cubicBezTo>
                  <a:pt x="32" y="61"/>
                  <a:pt x="35" y="61"/>
                  <a:pt x="36" y="63"/>
                </a:cubicBezTo>
                <a:cubicBezTo>
                  <a:pt x="38" y="64"/>
                  <a:pt x="35" y="68"/>
                  <a:pt x="35" y="69"/>
                </a:cubicBezTo>
                <a:cubicBezTo>
                  <a:pt x="35" y="70"/>
                  <a:pt x="34" y="72"/>
                  <a:pt x="33" y="74"/>
                </a:cubicBezTo>
                <a:cubicBezTo>
                  <a:pt x="32" y="75"/>
                  <a:pt x="32" y="76"/>
                  <a:pt x="30" y="77"/>
                </a:cubicBezTo>
                <a:cubicBezTo>
                  <a:pt x="29" y="78"/>
                  <a:pt x="29" y="79"/>
                  <a:pt x="29" y="79"/>
                </a:cubicBezTo>
                <a:cubicBezTo>
                  <a:pt x="29" y="82"/>
                  <a:pt x="29" y="82"/>
                  <a:pt x="29" y="82"/>
                </a:cubicBezTo>
                <a:cubicBezTo>
                  <a:pt x="29" y="82"/>
                  <a:pt x="29" y="85"/>
                  <a:pt x="30" y="86"/>
                </a:cubicBezTo>
                <a:cubicBezTo>
                  <a:pt x="30" y="87"/>
                  <a:pt x="27" y="93"/>
                  <a:pt x="27" y="93"/>
                </a:cubicBezTo>
                <a:cubicBezTo>
                  <a:pt x="26" y="93"/>
                  <a:pt x="25" y="91"/>
                  <a:pt x="24" y="89"/>
                </a:cubicBezTo>
                <a:cubicBezTo>
                  <a:pt x="24" y="88"/>
                  <a:pt x="23" y="87"/>
                  <a:pt x="23" y="85"/>
                </a:cubicBezTo>
                <a:cubicBezTo>
                  <a:pt x="23" y="83"/>
                  <a:pt x="21" y="82"/>
                  <a:pt x="21" y="81"/>
                </a:cubicBezTo>
                <a:cubicBezTo>
                  <a:pt x="20" y="80"/>
                  <a:pt x="19" y="79"/>
                  <a:pt x="19" y="78"/>
                </a:cubicBezTo>
                <a:cubicBezTo>
                  <a:pt x="19" y="77"/>
                  <a:pt x="17" y="75"/>
                  <a:pt x="17" y="75"/>
                </a:cubicBezTo>
                <a:cubicBezTo>
                  <a:pt x="17" y="75"/>
                  <a:pt x="13" y="73"/>
                  <a:pt x="12" y="73"/>
                </a:cubicBezTo>
                <a:close/>
                <a:moveTo>
                  <a:pt x="45" y="105"/>
                </a:moveTo>
                <a:cubicBezTo>
                  <a:pt x="38" y="105"/>
                  <a:pt x="31" y="104"/>
                  <a:pt x="25" y="101"/>
                </a:cubicBezTo>
                <a:cubicBezTo>
                  <a:pt x="20" y="98"/>
                  <a:pt x="20" y="98"/>
                  <a:pt x="20" y="98"/>
                </a:cubicBezTo>
                <a:cubicBezTo>
                  <a:pt x="18" y="97"/>
                  <a:pt x="17" y="97"/>
                  <a:pt x="16" y="96"/>
                </a:cubicBezTo>
                <a:cubicBezTo>
                  <a:pt x="18" y="92"/>
                  <a:pt x="18" y="92"/>
                  <a:pt x="18" y="92"/>
                </a:cubicBezTo>
                <a:cubicBezTo>
                  <a:pt x="26" y="98"/>
                  <a:pt x="35" y="101"/>
                  <a:pt x="45" y="101"/>
                </a:cubicBezTo>
                <a:cubicBezTo>
                  <a:pt x="70" y="101"/>
                  <a:pt x="91" y="81"/>
                  <a:pt x="91" y="56"/>
                </a:cubicBezTo>
                <a:cubicBezTo>
                  <a:pt x="91" y="37"/>
                  <a:pt x="79" y="20"/>
                  <a:pt x="62" y="14"/>
                </a:cubicBezTo>
                <a:cubicBezTo>
                  <a:pt x="64" y="10"/>
                  <a:pt x="64" y="10"/>
                  <a:pt x="64" y="10"/>
                </a:cubicBezTo>
                <a:cubicBezTo>
                  <a:pt x="66" y="11"/>
                  <a:pt x="68" y="12"/>
                  <a:pt x="68" y="12"/>
                </a:cubicBezTo>
                <a:cubicBezTo>
                  <a:pt x="68" y="12"/>
                  <a:pt x="72" y="14"/>
                  <a:pt x="74" y="16"/>
                </a:cubicBezTo>
                <a:cubicBezTo>
                  <a:pt x="87" y="25"/>
                  <a:pt x="96" y="39"/>
                  <a:pt x="96" y="55"/>
                </a:cubicBezTo>
                <a:cubicBezTo>
                  <a:pt x="96" y="82"/>
                  <a:pt x="72" y="105"/>
                  <a:pt x="45" y="10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1" name="组合 50"/>
          <p:cNvGrpSpPr/>
          <p:nvPr/>
        </p:nvGrpSpPr>
        <p:grpSpPr>
          <a:xfrm>
            <a:off x="3277556" y="4311205"/>
            <a:ext cx="352775" cy="394729"/>
            <a:chOff x="4337050" y="3251201"/>
            <a:chExt cx="360363" cy="403224"/>
          </a:xfrm>
          <a:solidFill>
            <a:schemeClr val="bg1"/>
          </a:solidFill>
        </p:grpSpPr>
        <p:sp>
          <p:nvSpPr>
            <p:cNvPr id="52" name="Freeform 5"/>
            <p:cNvSpPr>
              <a:spLocks noEditPoints="1"/>
            </p:cNvSpPr>
            <p:nvPr/>
          </p:nvSpPr>
          <p:spPr bwMode="auto">
            <a:xfrm>
              <a:off x="4337050" y="3282950"/>
              <a:ext cx="360363" cy="371475"/>
            </a:xfrm>
            <a:custGeom>
              <a:avLst/>
              <a:gdLst>
                <a:gd name="T0" fmla="*/ 83 w 129"/>
                <a:gd name="T1" fmla="*/ 92 h 135"/>
                <a:gd name="T2" fmla="*/ 127 w 129"/>
                <a:gd name="T3" fmla="*/ 26 h 135"/>
                <a:gd name="T4" fmla="*/ 127 w 129"/>
                <a:gd name="T5" fmla="*/ 21 h 135"/>
                <a:gd name="T6" fmla="*/ 117 w 129"/>
                <a:gd name="T7" fmla="*/ 11 h 135"/>
                <a:gd name="T8" fmla="*/ 112 w 129"/>
                <a:gd name="T9" fmla="*/ 11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1 h 135"/>
                <a:gd name="T24" fmla="*/ 12 w 129"/>
                <a:gd name="T25" fmla="*/ 11 h 135"/>
                <a:gd name="T26" fmla="*/ 1 w 129"/>
                <a:gd name="T27" fmla="*/ 21 h 135"/>
                <a:gd name="T28" fmla="*/ 1 w 129"/>
                <a:gd name="T29" fmla="*/ 26 h 135"/>
                <a:gd name="T30" fmla="*/ 47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9 w 129"/>
                <a:gd name="T45" fmla="*/ 124 h 135"/>
                <a:gd name="T46" fmla="*/ 43 w 129"/>
                <a:gd name="T47" fmla="*/ 130 h 135"/>
                <a:gd name="T48" fmla="*/ 49 w 129"/>
                <a:gd name="T49" fmla="*/ 135 h 135"/>
                <a:gd name="T50" fmla="*/ 80 w 129"/>
                <a:gd name="T51" fmla="*/ 135 h 135"/>
                <a:gd name="T52" fmla="*/ 85 w 129"/>
                <a:gd name="T53" fmla="*/ 130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1"/>
                    <a:pt x="117" y="11"/>
                  </a:cubicBezTo>
                  <a:cubicBezTo>
                    <a:pt x="114" y="11"/>
                    <a:pt x="112" y="11"/>
                    <a:pt x="112" y="11"/>
                  </a:cubicBezTo>
                  <a:cubicBezTo>
                    <a:pt x="107" y="11"/>
                    <a:pt x="107" y="16"/>
                    <a:pt x="107" y="16"/>
                  </a:cubicBezTo>
                  <a:cubicBezTo>
                    <a:pt x="107" y="16"/>
                    <a:pt x="105" y="16"/>
                    <a:pt x="101" y="16"/>
                  </a:cubicBezTo>
                  <a:cubicBezTo>
                    <a:pt x="101" y="13"/>
                    <a:pt x="101" y="0"/>
                    <a:pt x="101" y="0"/>
                  </a:cubicBezTo>
                  <a:cubicBezTo>
                    <a:pt x="56" y="7"/>
                    <a:pt x="27" y="0"/>
                    <a:pt x="27" y="0"/>
                  </a:cubicBezTo>
                  <a:cubicBezTo>
                    <a:pt x="27" y="16"/>
                    <a:pt x="27" y="16"/>
                    <a:pt x="27" y="16"/>
                  </a:cubicBezTo>
                  <a:cubicBezTo>
                    <a:pt x="24" y="16"/>
                    <a:pt x="22" y="16"/>
                    <a:pt x="22" y="16"/>
                  </a:cubicBezTo>
                  <a:cubicBezTo>
                    <a:pt x="22" y="16"/>
                    <a:pt x="22" y="11"/>
                    <a:pt x="17" y="11"/>
                  </a:cubicBezTo>
                  <a:cubicBezTo>
                    <a:pt x="17" y="11"/>
                    <a:pt x="15" y="11"/>
                    <a:pt x="12" y="11"/>
                  </a:cubicBezTo>
                  <a:cubicBezTo>
                    <a:pt x="1" y="11"/>
                    <a:pt x="1" y="21"/>
                    <a:pt x="1" y="21"/>
                  </a:cubicBezTo>
                  <a:cubicBezTo>
                    <a:pt x="1" y="26"/>
                    <a:pt x="1" y="26"/>
                    <a:pt x="1" y="26"/>
                  </a:cubicBezTo>
                  <a:cubicBezTo>
                    <a:pt x="1" y="26"/>
                    <a:pt x="0" y="63"/>
                    <a:pt x="47" y="92"/>
                  </a:cubicBezTo>
                  <a:cubicBezTo>
                    <a:pt x="47"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9" y="124"/>
                    <a:pt x="49" y="124"/>
                  </a:cubicBezTo>
                  <a:cubicBezTo>
                    <a:pt x="49" y="124"/>
                    <a:pt x="43" y="125"/>
                    <a:pt x="43" y="130"/>
                  </a:cubicBezTo>
                  <a:cubicBezTo>
                    <a:pt x="43" y="130"/>
                    <a:pt x="43" y="135"/>
                    <a:pt x="49" y="135"/>
                  </a:cubicBezTo>
                  <a:cubicBezTo>
                    <a:pt x="56" y="135"/>
                    <a:pt x="80" y="135"/>
                    <a:pt x="80" y="135"/>
                  </a:cubicBezTo>
                  <a:cubicBezTo>
                    <a:pt x="85" y="135"/>
                    <a:pt x="85" y="130"/>
                    <a:pt x="85" y="130"/>
                  </a:cubicBezTo>
                  <a:cubicBezTo>
                    <a:pt x="85" y="130"/>
                    <a:pt x="85" y="124"/>
                    <a:pt x="80" y="124"/>
                  </a:cubicBezTo>
                  <a:cubicBezTo>
                    <a:pt x="75" y="124"/>
                    <a:pt x="74" y="119"/>
                    <a:pt x="74" y="119"/>
                  </a:cubicBezTo>
                  <a:cubicBezTo>
                    <a:pt x="74" y="119"/>
                    <a:pt x="69" y="119"/>
                    <a:pt x="69" y="114"/>
                  </a:cubicBezTo>
                  <a:cubicBezTo>
                    <a:pt x="69" y="108"/>
                    <a:pt x="69" y="108"/>
                    <a:pt x="69" y="108"/>
                  </a:cubicBezTo>
                  <a:cubicBezTo>
                    <a:pt x="69" y="108"/>
                    <a:pt x="75" y="110"/>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7"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1" y="62"/>
                    <a:pt x="3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4413250" y="3251201"/>
              <a:ext cx="206375" cy="31750"/>
            </a:xfrm>
            <a:custGeom>
              <a:avLst/>
              <a:gdLst>
                <a:gd name="T0" fmla="*/ 0 w 74"/>
                <a:gd name="T1" fmla="*/ 11 h 11"/>
                <a:gd name="T2" fmla="*/ 74 w 74"/>
                <a:gd name="T3" fmla="*/ 11 h 11"/>
                <a:gd name="T4" fmla="*/ 0 w 74"/>
                <a:gd name="T5" fmla="*/ 11 h 11"/>
              </a:gdLst>
              <a:ahLst/>
              <a:cxnLst>
                <a:cxn ang="0">
                  <a:pos x="T0" y="T1"/>
                </a:cxn>
                <a:cxn ang="0">
                  <a:pos x="T2" y="T3"/>
                </a:cxn>
                <a:cxn ang="0">
                  <a:pos x="T4" y="T5"/>
                </a:cxn>
              </a:cxnLst>
              <a:rect l="0" t="0" r="r" b="b"/>
              <a:pathLst>
                <a:path w="74" h="11">
                  <a:moveTo>
                    <a:pt x="0" y="11"/>
                  </a:moveTo>
                  <a:cubicBezTo>
                    <a:pt x="0" y="11"/>
                    <a:pt x="34" y="0"/>
                    <a:pt x="74" y="11"/>
                  </a:cubicBezTo>
                  <a:cubicBezTo>
                    <a:pt x="74" y="11"/>
                    <a:pt x="37" y="5"/>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5957890" y="1738034"/>
            <a:ext cx="388699" cy="298260"/>
            <a:chOff x="4062413" y="2584450"/>
            <a:chExt cx="320675" cy="246063"/>
          </a:xfrm>
          <a:solidFill>
            <a:schemeClr val="bg1"/>
          </a:solidFill>
        </p:grpSpPr>
        <p:sp>
          <p:nvSpPr>
            <p:cNvPr id="59" name="Freeform 18"/>
            <p:cNvSpPr>
              <a:spLocks/>
            </p:cNvSpPr>
            <p:nvPr/>
          </p:nvSpPr>
          <p:spPr bwMode="auto">
            <a:xfrm>
              <a:off x="4073526" y="2589213"/>
              <a:ext cx="173038" cy="31750"/>
            </a:xfrm>
            <a:custGeom>
              <a:avLst/>
              <a:gdLst>
                <a:gd name="T0" fmla="*/ 89 w 109"/>
                <a:gd name="T1" fmla="*/ 20 h 20"/>
                <a:gd name="T2" fmla="*/ 109 w 109"/>
                <a:gd name="T3" fmla="*/ 0 h 20"/>
                <a:gd name="T4" fmla="*/ 0 w 109"/>
                <a:gd name="T5" fmla="*/ 0 h 20"/>
                <a:gd name="T6" fmla="*/ 0 w 109"/>
                <a:gd name="T7" fmla="*/ 20 h 20"/>
                <a:gd name="T8" fmla="*/ 89 w 109"/>
                <a:gd name="T9" fmla="*/ 20 h 20"/>
              </a:gdLst>
              <a:ahLst/>
              <a:cxnLst>
                <a:cxn ang="0">
                  <a:pos x="T0" y="T1"/>
                </a:cxn>
                <a:cxn ang="0">
                  <a:pos x="T2" y="T3"/>
                </a:cxn>
                <a:cxn ang="0">
                  <a:pos x="T4" y="T5"/>
                </a:cxn>
                <a:cxn ang="0">
                  <a:pos x="T6" y="T7"/>
                </a:cxn>
                <a:cxn ang="0">
                  <a:pos x="T8" y="T9"/>
                </a:cxn>
              </a:cxnLst>
              <a:rect l="0" t="0" r="r" b="b"/>
              <a:pathLst>
                <a:path w="109" h="20">
                  <a:moveTo>
                    <a:pt x="89" y="20"/>
                  </a:moveTo>
                  <a:lnTo>
                    <a:pt x="109" y="0"/>
                  </a:lnTo>
                  <a:lnTo>
                    <a:pt x="0" y="0"/>
                  </a:lnTo>
                  <a:lnTo>
                    <a:pt x="0" y="20"/>
                  </a:lnTo>
                  <a:lnTo>
                    <a:pt x="8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9"/>
            <p:cNvSpPr>
              <a:spLocks noEditPoints="1"/>
            </p:cNvSpPr>
            <p:nvPr/>
          </p:nvSpPr>
          <p:spPr bwMode="auto">
            <a:xfrm>
              <a:off x="4062413" y="2584450"/>
              <a:ext cx="320675" cy="246063"/>
            </a:xfrm>
            <a:custGeom>
              <a:avLst/>
              <a:gdLst>
                <a:gd name="T0" fmla="*/ 106 w 115"/>
                <a:gd name="T1" fmla="*/ 41 h 88"/>
                <a:gd name="T2" fmla="*/ 106 w 115"/>
                <a:gd name="T3" fmla="*/ 32 h 88"/>
                <a:gd name="T4" fmla="*/ 106 w 115"/>
                <a:gd name="T5" fmla="*/ 16 h 88"/>
                <a:gd name="T6" fmla="*/ 106 w 115"/>
                <a:gd name="T7" fmla="*/ 0 h 88"/>
                <a:gd name="T8" fmla="*/ 73 w 115"/>
                <a:gd name="T9" fmla="*/ 0 h 88"/>
                <a:gd name="T10" fmla="*/ 59 w 115"/>
                <a:gd name="T11" fmla="*/ 16 h 88"/>
                <a:gd name="T12" fmla="*/ 0 w 115"/>
                <a:gd name="T13" fmla="*/ 16 h 88"/>
                <a:gd name="T14" fmla="*/ 0 w 115"/>
                <a:gd name="T15" fmla="*/ 79 h 88"/>
                <a:gd name="T16" fmla="*/ 68 w 115"/>
                <a:gd name="T17" fmla="*/ 79 h 88"/>
                <a:gd name="T18" fmla="*/ 88 w 115"/>
                <a:gd name="T19" fmla="*/ 88 h 88"/>
                <a:gd name="T20" fmla="*/ 115 w 115"/>
                <a:gd name="T21" fmla="*/ 61 h 88"/>
                <a:gd name="T22" fmla="*/ 106 w 115"/>
                <a:gd name="T23" fmla="*/ 41 h 88"/>
                <a:gd name="T24" fmla="*/ 88 w 115"/>
                <a:gd name="T25" fmla="*/ 83 h 88"/>
                <a:gd name="T26" fmla="*/ 67 w 115"/>
                <a:gd name="T27" fmla="*/ 61 h 88"/>
                <a:gd name="T28" fmla="*/ 88 w 115"/>
                <a:gd name="T29" fmla="*/ 39 h 88"/>
                <a:gd name="T30" fmla="*/ 110 w 115"/>
                <a:gd name="T31" fmla="*/ 61 h 88"/>
                <a:gd name="T32" fmla="*/ 88 w 115"/>
                <a:gd name="T33" fmla="*/ 8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88">
                  <a:moveTo>
                    <a:pt x="106" y="41"/>
                  </a:moveTo>
                  <a:cubicBezTo>
                    <a:pt x="106" y="32"/>
                    <a:pt x="106" y="32"/>
                    <a:pt x="106" y="32"/>
                  </a:cubicBezTo>
                  <a:cubicBezTo>
                    <a:pt x="106" y="16"/>
                    <a:pt x="106" y="16"/>
                    <a:pt x="106" y="16"/>
                  </a:cubicBezTo>
                  <a:cubicBezTo>
                    <a:pt x="106" y="0"/>
                    <a:pt x="106" y="0"/>
                    <a:pt x="106" y="0"/>
                  </a:cubicBezTo>
                  <a:cubicBezTo>
                    <a:pt x="73" y="0"/>
                    <a:pt x="73" y="0"/>
                    <a:pt x="73" y="0"/>
                  </a:cubicBezTo>
                  <a:cubicBezTo>
                    <a:pt x="59" y="16"/>
                    <a:pt x="59" y="16"/>
                    <a:pt x="59" y="16"/>
                  </a:cubicBezTo>
                  <a:cubicBezTo>
                    <a:pt x="0" y="16"/>
                    <a:pt x="0" y="16"/>
                    <a:pt x="0" y="16"/>
                  </a:cubicBezTo>
                  <a:cubicBezTo>
                    <a:pt x="0" y="79"/>
                    <a:pt x="0" y="79"/>
                    <a:pt x="0" y="79"/>
                  </a:cubicBezTo>
                  <a:cubicBezTo>
                    <a:pt x="68" y="79"/>
                    <a:pt x="68" y="79"/>
                    <a:pt x="68" y="79"/>
                  </a:cubicBezTo>
                  <a:cubicBezTo>
                    <a:pt x="73" y="85"/>
                    <a:pt x="80" y="88"/>
                    <a:pt x="88" y="88"/>
                  </a:cubicBezTo>
                  <a:cubicBezTo>
                    <a:pt x="103" y="88"/>
                    <a:pt x="115" y="76"/>
                    <a:pt x="115" y="61"/>
                  </a:cubicBezTo>
                  <a:cubicBezTo>
                    <a:pt x="115" y="53"/>
                    <a:pt x="112" y="46"/>
                    <a:pt x="106" y="41"/>
                  </a:cubicBezTo>
                  <a:close/>
                  <a:moveTo>
                    <a:pt x="88" y="83"/>
                  </a:moveTo>
                  <a:cubicBezTo>
                    <a:pt x="76" y="83"/>
                    <a:pt x="67" y="73"/>
                    <a:pt x="67" y="61"/>
                  </a:cubicBezTo>
                  <a:cubicBezTo>
                    <a:pt x="67" y="49"/>
                    <a:pt x="76" y="39"/>
                    <a:pt x="88" y="39"/>
                  </a:cubicBezTo>
                  <a:cubicBezTo>
                    <a:pt x="100" y="39"/>
                    <a:pt x="110" y="49"/>
                    <a:pt x="110" y="61"/>
                  </a:cubicBezTo>
                  <a:cubicBezTo>
                    <a:pt x="110" y="73"/>
                    <a:pt x="100" y="83"/>
                    <a:pt x="88"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4262438" y="2724150"/>
              <a:ext cx="92075" cy="66675"/>
            </a:xfrm>
            <a:custGeom>
              <a:avLst/>
              <a:gdLst>
                <a:gd name="T0" fmla="*/ 32 w 33"/>
                <a:gd name="T1" fmla="*/ 3 h 24"/>
                <a:gd name="T2" fmla="*/ 30 w 33"/>
                <a:gd name="T3" fmla="*/ 0 h 24"/>
                <a:gd name="T4" fmla="*/ 28 w 33"/>
                <a:gd name="T5" fmla="*/ 0 h 24"/>
                <a:gd name="T6" fmla="*/ 13 w 33"/>
                <a:gd name="T7" fmla="*/ 16 h 24"/>
                <a:gd name="T8" fmla="*/ 5 w 33"/>
                <a:gd name="T9" fmla="*/ 8 h 24"/>
                <a:gd name="T10" fmla="*/ 3 w 33"/>
                <a:gd name="T11" fmla="*/ 8 h 24"/>
                <a:gd name="T12" fmla="*/ 0 w 33"/>
                <a:gd name="T13" fmla="*/ 10 h 24"/>
                <a:gd name="T14" fmla="*/ 0 w 33"/>
                <a:gd name="T15" fmla="*/ 12 h 24"/>
                <a:gd name="T16" fmla="*/ 12 w 33"/>
                <a:gd name="T17" fmla="*/ 24 h 24"/>
                <a:gd name="T18" fmla="*/ 14 w 33"/>
                <a:gd name="T19" fmla="*/ 24 h 24"/>
                <a:gd name="T20" fmla="*/ 32 w 33"/>
                <a:gd name="T21" fmla="*/ 5 h 24"/>
                <a:gd name="T22" fmla="*/ 32 w 33"/>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4">
                  <a:moveTo>
                    <a:pt x="32" y="3"/>
                  </a:moveTo>
                  <a:cubicBezTo>
                    <a:pt x="30" y="0"/>
                    <a:pt x="30" y="0"/>
                    <a:pt x="30" y="0"/>
                  </a:cubicBezTo>
                  <a:cubicBezTo>
                    <a:pt x="29" y="0"/>
                    <a:pt x="28" y="0"/>
                    <a:pt x="28" y="0"/>
                  </a:cubicBezTo>
                  <a:cubicBezTo>
                    <a:pt x="13" y="16"/>
                    <a:pt x="13" y="16"/>
                    <a:pt x="13" y="16"/>
                  </a:cubicBezTo>
                  <a:cubicBezTo>
                    <a:pt x="5" y="8"/>
                    <a:pt x="5" y="8"/>
                    <a:pt x="5" y="8"/>
                  </a:cubicBezTo>
                  <a:cubicBezTo>
                    <a:pt x="4" y="7"/>
                    <a:pt x="3" y="7"/>
                    <a:pt x="3" y="8"/>
                  </a:cubicBezTo>
                  <a:cubicBezTo>
                    <a:pt x="0" y="10"/>
                    <a:pt x="0" y="10"/>
                    <a:pt x="0" y="10"/>
                  </a:cubicBezTo>
                  <a:cubicBezTo>
                    <a:pt x="0" y="11"/>
                    <a:pt x="0" y="12"/>
                    <a:pt x="0" y="12"/>
                  </a:cubicBezTo>
                  <a:cubicBezTo>
                    <a:pt x="12" y="24"/>
                    <a:pt x="12" y="24"/>
                    <a:pt x="12" y="24"/>
                  </a:cubicBezTo>
                  <a:cubicBezTo>
                    <a:pt x="12" y="24"/>
                    <a:pt x="13" y="24"/>
                    <a:pt x="14" y="24"/>
                  </a:cubicBezTo>
                  <a:cubicBezTo>
                    <a:pt x="32" y="5"/>
                    <a:pt x="32" y="5"/>
                    <a:pt x="32" y="5"/>
                  </a:cubicBezTo>
                  <a:cubicBezTo>
                    <a:pt x="33" y="4"/>
                    <a:pt x="33"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4610350" y="1686619"/>
            <a:ext cx="373002" cy="382544"/>
            <a:chOff x="3740151" y="4270375"/>
            <a:chExt cx="620712" cy="636588"/>
          </a:xfrm>
          <a:solidFill>
            <a:schemeClr val="bg1"/>
          </a:solidFill>
        </p:grpSpPr>
        <p:sp>
          <p:nvSpPr>
            <p:cNvPr id="65" name="Freeform 10"/>
            <p:cNvSpPr>
              <a:spLocks/>
            </p:cNvSpPr>
            <p:nvPr/>
          </p:nvSpPr>
          <p:spPr bwMode="auto">
            <a:xfrm>
              <a:off x="3740151" y="4538663"/>
              <a:ext cx="620712" cy="225425"/>
            </a:xfrm>
            <a:custGeom>
              <a:avLst/>
              <a:gdLst>
                <a:gd name="T0" fmla="*/ 194 w 391"/>
                <a:gd name="T1" fmla="*/ 78 h 142"/>
                <a:gd name="T2" fmla="*/ 54 w 391"/>
                <a:gd name="T3" fmla="*/ 0 h 142"/>
                <a:gd name="T4" fmla="*/ 0 w 391"/>
                <a:gd name="T5" fmla="*/ 30 h 142"/>
                <a:gd name="T6" fmla="*/ 194 w 391"/>
                <a:gd name="T7" fmla="*/ 142 h 142"/>
                <a:gd name="T8" fmla="*/ 391 w 391"/>
                <a:gd name="T9" fmla="*/ 30 h 142"/>
                <a:gd name="T10" fmla="*/ 333 w 391"/>
                <a:gd name="T11" fmla="*/ 0 h 142"/>
                <a:gd name="T12" fmla="*/ 194 w 391"/>
                <a:gd name="T13" fmla="*/ 78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8"/>
                  </a:moveTo>
                  <a:lnTo>
                    <a:pt x="54" y="0"/>
                  </a:lnTo>
                  <a:lnTo>
                    <a:pt x="0" y="30"/>
                  </a:lnTo>
                  <a:lnTo>
                    <a:pt x="194" y="142"/>
                  </a:lnTo>
                  <a:lnTo>
                    <a:pt x="391" y="30"/>
                  </a:lnTo>
                  <a:lnTo>
                    <a:pt x="333" y="0"/>
                  </a:lnTo>
                  <a:lnTo>
                    <a:pt x="19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
            <p:cNvSpPr>
              <a:spLocks/>
            </p:cNvSpPr>
            <p:nvPr/>
          </p:nvSpPr>
          <p:spPr bwMode="auto">
            <a:xfrm>
              <a:off x="3740151" y="4681538"/>
              <a:ext cx="620712" cy="225425"/>
            </a:xfrm>
            <a:custGeom>
              <a:avLst/>
              <a:gdLst>
                <a:gd name="T0" fmla="*/ 194 w 391"/>
                <a:gd name="T1" fmla="*/ 79 h 142"/>
                <a:gd name="T2" fmla="*/ 54 w 391"/>
                <a:gd name="T3" fmla="*/ 0 h 142"/>
                <a:gd name="T4" fmla="*/ 0 w 391"/>
                <a:gd name="T5" fmla="*/ 31 h 142"/>
                <a:gd name="T6" fmla="*/ 194 w 391"/>
                <a:gd name="T7" fmla="*/ 142 h 142"/>
                <a:gd name="T8" fmla="*/ 391 w 391"/>
                <a:gd name="T9" fmla="*/ 31 h 142"/>
                <a:gd name="T10" fmla="*/ 333 w 391"/>
                <a:gd name="T11" fmla="*/ 0 h 142"/>
                <a:gd name="T12" fmla="*/ 194 w 391"/>
                <a:gd name="T13" fmla="*/ 79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9"/>
                  </a:moveTo>
                  <a:lnTo>
                    <a:pt x="54" y="0"/>
                  </a:lnTo>
                  <a:lnTo>
                    <a:pt x="0" y="31"/>
                  </a:lnTo>
                  <a:lnTo>
                    <a:pt x="194" y="142"/>
                  </a:lnTo>
                  <a:lnTo>
                    <a:pt x="391" y="31"/>
                  </a:lnTo>
                  <a:lnTo>
                    <a:pt x="333" y="0"/>
                  </a:lnTo>
                  <a:lnTo>
                    <a:pt x="19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2"/>
            <p:cNvSpPr>
              <a:spLocks/>
            </p:cNvSpPr>
            <p:nvPr/>
          </p:nvSpPr>
          <p:spPr bwMode="auto">
            <a:xfrm>
              <a:off x="3740151" y="4270375"/>
              <a:ext cx="620712" cy="349250"/>
            </a:xfrm>
            <a:custGeom>
              <a:avLst/>
              <a:gdLst>
                <a:gd name="T0" fmla="*/ 391 w 391"/>
                <a:gd name="T1" fmla="*/ 112 h 220"/>
                <a:gd name="T2" fmla="*/ 194 w 391"/>
                <a:gd name="T3" fmla="*/ 0 h 220"/>
                <a:gd name="T4" fmla="*/ 0 w 391"/>
                <a:gd name="T5" fmla="*/ 112 h 220"/>
                <a:gd name="T6" fmla="*/ 194 w 391"/>
                <a:gd name="T7" fmla="*/ 220 h 220"/>
                <a:gd name="T8" fmla="*/ 391 w 391"/>
                <a:gd name="T9" fmla="*/ 112 h 220"/>
              </a:gdLst>
              <a:ahLst/>
              <a:cxnLst>
                <a:cxn ang="0">
                  <a:pos x="T0" y="T1"/>
                </a:cxn>
                <a:cxn ang="0">
                  <a:pos x="T2" y="T3"/>
                </a:cxn>
                <a:cxn ang="0">
                  <a:pos x="T4" y="T5"/>
                </a:cxn>
                <a:cxn ang="0">
                  <a:pos x="T6" y="T7"/>
                </a:cxn>
                <a:cxn ang="0">
                  <a:pos x="T8" y="T9"/>
                </a:cxn>
              </a:cxnLst>
              <a:rect l="0" t="0" r="r" b="b"/>
              <a:pathLst>
                <a:path w="391" h="220">
                  <a:moveTo>
                    <a:pt x="391" y="112"/>
                  </a:moveTo>
                  <a:lnTo>
                    <a:pt x="194" y="0"/>
                  </a:lnTo>
                  <a:lnTo>
                    <a:pt x="0" y="112"/>
                  </a:lnTo>
                  <a:lnTo>
                    <a:pt x="194" y="220"/>
                  </a:lnTo>
                  <a:lnTo>
                    <a:pt x="39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KSO_Shape"/>
          <p:cNvSpPr>
            <a:spLocks/>
          </p:cNvSpPr>
          <p:nvPr/>
        </p:nvSpPr>
        <p:spPr bwMode="auto">
          <a:xfrm>
            <a:off x="9895602" y="4997448"/>
            <a:ext cx="389638" cy="369505"/>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Freeform 62"/>
          <p:cNvSpPr>
            <a:spLocks noChangeAspect="1" noEditPoints="1"/>
          </p:cNvSpPr>
          <p:nvPr/>
        </p:nvSpPr>
        <p:spPr bwMode="auto">
          <a:xfrm>
            <a:off x="3276031" y="3660015"/>
            <a:ext cx="359718" cy="36259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105"/>
          <p:cNvSpPr>
            <a:spLocks noEditPoints="1"/>
          </p:cNvSpPr>
          <p:nvPr/>
        </p:nvSpPr>
        <p:spPr bwMode="auto">
          <a:xfrm>
            <a:off x="1942373" y="2351385"/>
            <a:ext cx="389068" cy="38342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sp>
        <p:nvSpPr>
          <p:cNvPr id="74" name="Freeform 178"/>
          <p:cNvSpPr>
            <a:spLocks noEditPoints="1"/>
          </p:cNvSpPr>
          <p:nvPr/>
        </p:nvSpPr>
        <p:spPr bwMode="auto">
          <a:xfrm>
            <a:off x="7930689" y="2410310"/>
            <a:ext cx="393944" cy="29670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16"/>
          <p:cNvSpPr>
            <a:spLocks noEditPoints="1"/>
          </p:cNvSpPr>
          <p:nvPr/>
        </p:nvSpPr>
        <p:spPr bwMode="auto">
          <a:xfrm>
            <a:off x="2576644" y="3044177"/>
            <a:ext cx="389158" cy="31383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38"/>
          <p:cNvSpPr>
            <a:spLocks noEditPoints="1"/>
          </p:cNvSpPr>
          <p:nvPr/>
        </p:nvSpPr>
        <p:spPr bwMode="auto">
          <a:xfrm>
            <a:off x="3934354" y="5686040"/>
            <a:ext cx="376933" cy="292868"/>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 name="组合 76"/>
          <p:cNvGrpSpPr/>
          <p:nvPr/>
        </p:nvGrpSpPr>
        <p:grpSpPr>
          <a:xfrm>
            <a:off x="1955183" y="3026093"/>
            <a:ext cx="358843" cy="382623"/>
            <a:chOff x="10701338" y="2114551"/>
            <a:chExt cx="263525" cy="280988"/>
          </a:xfrm>
          <a:solidFill>
            <a:schemeClr val="bg1"/>
          </a:solidFill>
        </p:grpSpPr>
        <p:sp>
          <p:nvSpPr>
            <p:cNvPr id="78" name="Freeform 472"/>
            <p:cNvSpPr>
              <a:spLocks/>
            </p:cNvSpPr>
            <p:nvPr/>
          </p:nvSpPr>
          <p:spPr bwMode="auto">
            <a:xfrm>
              <a:off x="10701338" y="2276476"/>
              <a:ext cx="263525" cy="119063"/>
            </a:xfrm>
            <a:custGeom>
              <a:avLst/>
              <a:gdLst>
                <a:gd name="T0" fmla="*/ 263 w 271"/>
                <a:gd name="T1" fmla="*/ 34 h 122"/>
                <a:gd name="T2" fmla="*/ 213 w 271"/>
                <a:gd name="T3" fmla="*/ 6 h 122"/>
                <a:gd name="T4" fmla="*/ 191 w 271"/>
                <a:gd name="T5" fmla="*/ 1 h 122"/>
                <a:gd name="T6" fmla="*/ 183 w 271"/>
                <a:gd name="T7" fmla="*/ 19 h 122"/>
                <a:gd name="T8" fmla="*/ 205 w 271"/>
                <a:gd name="T9" fmla="*/ 27 h 122"/>
                <a:gd name="T10" fmla="*/ 224 w 271"/>
                <a:gd name="T11" fmla="*/ 41 h 122"/>
                <a:gd name="T12" fmla="*/ 228 w 271"/>
                <a:gd name="T13" fmla="*/ 51 h 122"/>
                <a:gd name="T14" fmla="*/ 219 w 271"/>
                <a:gd name="T15" fmla="*/ 60 h 122"/>
                <a:gd name="T16" fmla="*/ 162 w 271"/>
                <a:gd name="T17" fmla="*/ 78 h 122"/>
                <a:gd name="T18" fmla="*/ 98 w 271"/>
                <a:gd name="T19" fmla="*/ 76 h 122"/>
                <a:gd name="T20" fmla="*/ 68 w 271"/>
                <a:gd name="T21" fmla="*/ 68 h 122"/>
                <a:gd name="T22" fmla="*/ 45 w 271"/>
                <a:gd name="T23" fmla="*/ 53 h 122"/>
                <a:gd name="T24" fmla="*/ 42 w 271"/>
                <a:gd name="T25" fmla="*/ 47 h 122"/>
                <a:gd name="T26" fmla="*/ 43 w 271"/>
                <a:gd name="T27" fmla="*/ 43 h 122"/>
                <a:gd name="T28" fmla="*/ 52 w 271"/>
                <a:gd name="T29" fmla="*/ 34 h 122"/>
                <a:gd name="T30" fmla="*/ 87 w 271"/>
                <a:gd name="T31" fmla="*/ 19 h 122"/>
                <a:gd name="T32" fmla="*/ 79 w 271"/>
                <a:gd name="T33" fmla="*/ 0 h 122"/>
                <a:gd name="T34" fmla="*/ 21 w 271"/>
                <a:gd name="T35" fmla="*/ 20 h 122"/>
                <a:gd name="T36" fmla="*/ 2 w 271"/>
                <a:gd name="T37" fmla="*/ 40 h 122"/>
                <a:gd name="T38" fmla="*/ 0 w 271"/>
                <a:gd name="T39" fmla="*/ 52 h 122"/>
                <a:gd name="T40" fmla="*/ 3 w 271"/>
                <a:gd name="T41" fmla="*/ 68 h 122"/>
                <a:gd name="T42" fmla="*/ 40 w 271"/>
                <a:gd name="T43" fmla="*/ 104 h 122"/>
                <a:gd name="T44" fmla="*/ 149 w 271"/>
                <a:gd name="T45" fmla="*/ 121 h 122"/>
                <a:gd name="T46" fmla="*/ 246 w 271"/>
                <a:gd name="T47" fmla="*/ 96 h 122"/>
                <a:gd name="T48" fmla="*/ 268 w 271"/>
                <a:gd name="T49" fmla="*/ 65 h 122"/>
                <a:gd name="T50" fmla="*/ 270 w 271"/>
                <a:gd name="T51" fmla="*/ 54 h 122"/>
                <a:gd name="T52" fmla="*/ 263 w 271"/>
                <a:gd name="T53"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122">
                  <a:moveTo>
                    <a:pt x="263" y="34"/>
                  </a:moveTo>
                  <a:cubicBezTo>
                    <a:pt x="251" y="19"/>
                    <a:pt x="231" y="11"/>
                    <a:pt x="213" y="6"/>
                  </a:cubicBezTo>
                  <a:cubicBezTo>
                    <a:pt x="206" y="4"/>
                    <a:pt x="198" y="2"/>
                    <a:pt x="191" y="1"/>
                  </a:cubicBezTo>
                  <a:cubicBezTo>
                    <a:pt x="188" y="7"/>
                    <a:pt x="185" y="13"/>
                    <a:pt x="183" y="19"/>
                  </a:cubicBezTo>
                  <a:cubicBezTo>
                    <a:pt x="190" y="21"/>
                    <a:pt x="198" y="23"/>
                    <a:pt x="205" y="27"/>
                  </a:cubicBezTo>
                  <a:cubicBezTo>
                    <a:pt x="212" y="30"/>
                    <a:pt x="219" y="35"/>
                    <a:pt x="224" y="41"/>
                  </a:cubicBezTo>
                  <a:cubicBezTo>
                    <a:pt x="226" y="43"/>
                    <a:pt x="230" y="48"/>
                    <a:pt x="228" y="51"/>
                  </a:cubicBezTo>
                  <a:cubicBezTo>
                    <a:pt x="226" y="55"/>
                    <a:pt x="222" y="58"/>
                    <a:pt x="219" y="60"/>
                  </a:cubicBezTo>
                  <a:cubicBezTo>
                    <a:pt x="203" y="72"/>
                    <a:pt x="181" y="76"/>
                    <a:pt x="162" y="78"/>
                  </a:cubicBezTo>
                  <a:cubicBezTo>
                    <a:pt x="141" y="81"/>
                    <a:pt x="119" y="80"/>
                    <a:pt x="98" y="76"/>
                  </a:cubicBezTo>
                  <a:cubicBezTo>
                    <a:pt x="88" y="75"/>
                    <a:pt x="77" y="72"/>
                    <a:pt x="68" y="68"/>
                  </a:cubicBezTo>
                  <a:cubicBezTo>
                    <a:pt x="59" y="65"/>
                    <a:pt x="50" y="60"/>
                    <a:pt x="45" y="53"/>
                  </a:cubicBezTo>
                  <a:cubicBezTo>
                    <a:pt x="43" y="51"/>
                    <a:pt x="41" y="49"/>
                    <a:pt x="42" y="47"/>
                  </a:cubicBezTo>
                  <a:cubicBezTo>
                    <a:pt x="42" y="45"/>
                    <a:pt x="42" y="44"/>
                    <a:pt x="43" y="43"/>
                  </a:cubicBezTo>
                  <a:cubicBezTo>
                    <a:pt x="45" y="39"/>
                    <a:pt x="48" y="36"/>
                    <a:pt x="52" y="34"/>
                  </a:cubicBezTo>
                  <a:cubicBezTo>
                    <a:pt x="62" y="26"/>
                    <a:pt x="74" y="21"/>
                    <a:pt x="87" y="19"/>
                  </a:cubicBezTo>
                  <a:cubicBezTo>
                    <a:pt x="84" y="13"/>
                    <a:pt x="82" y="7"/>
                    <a:pt x="79" y="0"/>
                  </a:cubicBezTo>
                  <a:cubicBezTo>
                    <a:pt x="59" y="4"/>
                    <a:pt x="39" y="9"/>
                    <a:pt x="21" y="20"/>
                  </a:cubicBezTo>
                  <a:cubicBezTo>
                    <a:pt x="14" y="25"/>
                    <a:pt x="6" y="31"/>
                    <a:pt x="2" y="40"/>
                  </a:cubicBezTo>
                  <a:cubicBezTo>
                    <a:pt x="0" y="44"/>
                    <a:pt x="0" y="48"/>
                    <a:pt x="0" y="52"/>
                  </a:cubicBezTo>
                  <a:cubicBezTo>
                    <a:pt x="1" y="58"/>
                    <a:pt x="1" y="63"/>
                    <a:pt x="3" y="68"/>
                  </a:cubicBezTo>
                  <a:cubicBezTo>
                    <a:pt x="8" y="84"/>
                    <a:pt x="26" y="97"/>
                    <a:pt x="40" y="104"/>
                  </a:cubicBezTo>
                  <a:cubicBezTo>
                    <a:pt x="74" y="118"/>
                    <a:pt x="113" y="122"/>
                    <a:pt x="149" y="121"/>
                  </a:cubicBezTo>
                  <a:cubicBezTo>
                    <a:pt x="182" y="119"/>
                    <a:pt x="218" y="114"/>
                    <a:pt x="246" y="96"/>
                  </a:cubicBezTo>
                  <a:cubicBezTo>
                    <a:pt x="256" y="90"/>
                    <a:pt x="266" y="77"/>
                    <a:pt x="268" y="65"/>
                  </a:cubicBezTo>
                  <a:cubicBezTo>
                    <a:pt x="269" y="61"/>
                    <a:pt x="269" y="58"/>
                    <a:pt x="270" y="54"/>
                  </a:cubicBezTo>
                  <a:cubicBezTo>
                    <a:pt x="271" y="47"/>
                    <a:pt x="268" y="40"/>
                    <a:pt x="263"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74"/>
            <p:cNvSpPr>
              <a:spLocks noEditPoints="1"/>
            </p:cNvSpPr>
            <p:nvPr/>
          </p:nvSpPr>
          <p:spPr bwMode="auto">
            <a:xfrm>
              <a:off x="10771188" y="2114551"/>
              <a:ext cx="123825" cy="223838"/>
            </a:xfrm>
            <a:custGeom>
              <a:avLst/>
              <a:gdLst>
                <a:gd name="T0" fmla="*/ 64 w 128"/>
                <a:gd name="T1" fmla="*/ 231 h 231"/>
                <a:gd name="T2" fmla="*/ 128 w 128"/>
                <a:gd name="T3" fmla="*/ 63 h 231"/>
                <a:gd name="T4" fmla="*/ 65 w 128"/>
                <a:gd name="T5" fmla="*/ 0 h 231"/>
                <a:gd name="T6" fmla="*/ 64 w 128"/>
                <a:gd name="T7" fmla="*/ 0 h 231"/>
                <a:gd name="T8" fmla="*/ 64 w 128"/>
                <a:gd name="T9" fmla="*/ 0 h 231"/>
                <a:gd name="T10" fmla="*/ 64 w 128"/>
                <a:gd name="T11" fmla="*/ 0 h 231"/>
                <a:gd name="T12" fmla="*/ 63 w 128"/>
                <a:gd name="T13" fmla="*/ 0 h 231"/>
                <a:gd name="T14" fmla="*/ 0 w 128"/>
                <a:gd name="T15" fmla="*/ 63 h 231"/>
                <a:gd name="T16" fmla="*/ 64 w 128"/>
                <a:gd name="T17" fmla="*/ 231 h 231"/>
                <a:gd name="T18" fmla="*/ 64 w 128"/>
                <a:gd name="T19" fmla="*/ 29 h 231"/>
                <a:gd name="T20" fmla="*/ 93 w 128"/>
                <a:gd name="T21" fmla="*/ 58 h 231"/>
                <a:gd name="T22" fmla="*/ 64 w 128"/>
                <a:gd name="T23" fmla="*/ 86 h 231"/>
                <a:gd name="T24" fmla="*/ 35 w 128"/>
                <a:gd name="T25" fmla="*/ 58 h 231"/>
                <a:gd name="T26" fmla="*/ 64 w 128"/>
                <a:gd name="T27" fmla="*/ 2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31">
                  <a:moveTo>
                    <a:pt x="64" y="231"/>
                  </a:moveTo>
                  <a:cubicBezTo>
                    <a:pt x="64" y="231"/>
                    <a:pt x="128" y="97"/>
                    <a:pt x="128" y="63"/>
                  </a:cubicBezTo>
                  <a:cubicBezTo>
                    <a:pt x="128" y="29"/>
                    <a:pt x="100" y="0"/>
                    <a:pt x="65" y="0"/>
                  </a:cubicBezTo>
                  <a:cubicBezTo>
                    <a:pt x="65" y="0"/>
                    <a:pt x="65" y="0"/>
                    <a:pt x="64" y="0"/>
                  </a:cubicBezTo>
                  <a:cubicBezTo>
                    <a:pt x="64" y="0"/>
                    <a:pt x="64" y="0"/>
                    <a:pt x="64" y="0"/>
                  </a:cubicBezTo>
                  <a:cubicBezTo>
                    <a:pt x="64" y="0"/>
                    <a:pt x="64" y="0"/>
                    <a:pt x="64" y="0"/>
                  </a:cubicBezTo>
                  <a:cubicBezTo>
                    <a:pt x="64" y="0"/>
                    <a:pt x="63" y="0"/>
                    <a:pt x="63" y="0"/>
                  </a:cubicBezTo>
                  <a:cubicBezTo>
                    <a:pt x="28" y="0"/>
                    <a:pt x="0" y="29"/>
                    <a:pt x="0" y="63"/>
                  </a:cubicBezTo>
                  <a:cubicBezTo>
                    <a:pt x="0" y="98"/>
                    <a:pt x="64" y="231"/>
                    <a:pt x="64" y="231"/>
                  </a:cubicBezTo>
                  <a:close/>
                  <a:moveTo>
                    <a:pt x="64" y="29"/>
                  </a:moveTo>
                  <a:cubicBezTo>
                    <a:pt x="80" y="29"/>
                    <a:pt x="93" y="42"/>
                    <a:pt x="93" y="58"/>
                  </a:cubicBezTo>
                  <a:cubicBezTo>
                    <a:pt x="93" y="74"/>
                    <a:pt x="80" y="86"/>
                    <a:pt x="64" y="86"/>
                  </a:cubicBezTo>
                  <a:cubicBezTo>
                    <a:pt x="48" y="86"/>
                    <a:pt x="35" y="74"/>
                    <a:pt x="35" y="58"/>
                  </a:cubicBezTo>
                  <a:cubicBezTo>
                    <a:pt x="35" y="42"/>
                    <a:pt x="48" y="29"/>
                    <a:pt x="64"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3316179" y="1692412"/>
            <a:ext cx="378298" cy="378298"/>
            <a:chOff x="4564063" y="2673351"/>
            <a:chExt cx="277812" cy="277812"/>
          </a:xfrm>
          <a:solidFill>
            <a:schemeClr val="bg1"/>
          </a:solidFill>
        </p:grpSpPr>
        <p:sp>
          <p:nvSpPr>
            <p:cNvPr id="98" name="Freeform 223"/>
            <p:cNvSpPr>
              <a:spLocks noEditPoints="1"/>
            </p:cNvSpPr>
            <p:nvPr/>
          </p:nvSpPr>
          <p:spPr bwMode="auto">
            <a:xfrm>
              <a:off x="4564063" y="2673351"/>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4 h 44"/>
                <a:gd name="T16" fmla="*/ 9 w 43"/>
                <a:gd name="T17" fmla="*/ 34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4"/>
                  </a:lnTo>
                  <a:lnTo>
                    <a:pt x="9" y="34"/>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4"/>
            <p:cNvSpPr>
              <a:spLocks noEditPoints="1"/>
            </p:cNvSpPr>
            <p:nvPr/>
          </p:nvSpPr>
          <p:spPr bwMode="auto">
            <a:xfrm>
              <a:off x="4564063" y="2776538"/>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5 h 44"/>
                <a:gd name="T16" fmla="*/ 9 w 43"/>
                <a:gd name="T17" fmla="*/ 35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5"/>
                  </a:lnTo>
                  <a:lnTo>
                    <a:pt x="9" y="35"/>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225"/>
            <p:cNvSpPr>
              <a:spLocks noChangeArrowheads="1"/>
            </p:cNvSpPr>
            <p:nvPr/>
          </p:nvSpPr>
          <p:spPr bwMode="auto">
            <a:xfrm>
              <a:off x="4667250" y="2689226"/>
              <a:ext cx="174625" cy="3810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26"/>
            <p:cNvSpPr>
              <a:spLocks noChangeArrowheads="1"/>
            </p:cNvSpPr>
            <p:nvPr/>
          </p:nvSpPr>
          <p:spPr bwMode="auto">
            <a:xfrm>
              <a:off x="4667250" y="2792413"/>
              <a:ext cx="174625" cy="396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27"/>
            <p:cNvSpPr>
              <a:spLocks noEditPoints="1"/>
            </p:cNvSpPr>
            <p:nvPr/>
          </p:nvSpPr>
          <p:spPr bwMode="auto">
            <a:xfrm>
              <a:off x="4564063" y="2881313"/>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5 h 44"/>
                <a:gd name="T16" fmla="*/ 9 w 43"/>
                <a:gd name="T17" fmla="*/ 35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5"/>
                  </a:lnTo>
                  <a:lnTo>
                    <a:pt x="9" y="35"/>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228"/>
            <p:cNvSpPr>
              <a:spLocks noChangeArrowheads="1"/>
            </p:cNvSpPr>
            <p:nvPr/>
          </p:nvSpPr>
          <p:spPr bwMode="auto">
            <a:xfrm>
              <a:off x="4667250" y="2897188"/>
              <a:ext cx="174625" cy="396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9" name="组合 328"/>
          <p:cNvGrpSpPr/>
          <p:nvPr/>
        </p:nvGrpSpPr>
        <p:grpSpPr>
          <a:xfrm>
            <a:off x="2678589" y="1687150"/>
            <a:ext cx="274538" cy="378299"/>
            <a:chOff x="11357332" y="3547609"/>
            <a:chExt cx="298934" cy="411916"/>
          </a:xfrm>
        </p:grpSpPr>
        <p:sp>
          <p:nvSpPr>
            <p:cNvPr id="82" name="Freeform 229"/>
            <p:cNvSpPr>
              <a:spLocks noEditPoints="1"/>
            </p:cNvSpPr>
            <p:nvPr/>
          </p:nvSpPr>
          <p:spPr bwMode="auto">
            <a:xfrm>
              <a:off x="11423238" y="3695898"/>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30"/>
            <p:cNvSpPr>
              <a:spLocks noEditPoints="1"/>
            </p:cNvSpPr>
            <p:nvPr/>
          </p:nvSpPr>
          <p:spPr bwMode="auto">
            <a:xfrm>
              <a:off x="11423238" y="3771220"/>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231"/>
            <p:cNvSpPr>
              <a:spLocks noChangeArrowheads="1"/>
            </p:cNvSpPr>
            <p:nvPr/>
          </p:nvSpPr>
          <p:spPr bwMode="auto">
            <a:xfrm>
              <a:off x="11498560" y="3707668"/>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232"/>
            <p:cNvSpPr>
              <a:spLocks noChangeArrowheads="1"/>
            </p:cNvSpPr>
            <p:nvPr/>
          </p:nvSpPr>
          <p:spPr bwMode="auto">
            <a:xfrm>
              <a:off x="11498560" y="3782989"/>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33"/>
            <p:cNvSpPr>
              <a:spLocks noEditPoints="1"/>
            </p:cNvSpPr>
            <p:nvPr/>
          </p:nvSpPr>
          <p:spPr bwMode="auto">
            <a:xfrm>
              <a:off x="11423238" y="3846541"/>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34"/>
            <p:cNvSpPr>
              <a:spLocks noChangeArrowheads="1"/>
            </p:cNvSpPr>
            <p:nvPr/>
          </p:nvSpPr>
          <p:spPr bwMode="auto">
            <a:xfrm>
              <a:off x="11498560" y="3858311"/>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35"/>
            <p:cNvSpPr>
              <a:spLocks noEditPoints="1"/>
            </p:cNvSpPr>
            <p:nvPr/>
          </p:nvSpPr>
          <p:spPr bwMode="auto">
            <a:xfrm>
              <a:off x="11357332" y="3547609"/>
              <a:ext cx="298934" cy="411916"/>
            </a:xfrm>
            <a:custGeom>
              <a:avLst/>
              <a:gdLst>
                <a:gd name="T0" fmla="*/ 37 w 127"/>
                <a:gd name="T1" fmla="*/ 0 h 175"/>
                <a:gd name="T2" fmla="*/ 37 w 127"/>
                <a:gd name="T3" fmla="*/ 0 h 175"/>
                <a:gd name="T4" fmla="*/ 0 w 127"/>
                <a:gd name="T5" fmla="*/ 36 h 175"/>
                <a:gd name="T6" fmla="*/ 0 w 127"/>
                <a:gd name="T7" fmla="*/ 175 h 175"/>
                <a:gd name="T8" fmla="*/ 127 w 127"/>
                <a:gd name="T9" fmla="*/ 175 h 175"/>
                <a:gd name="T10" fmla="*/ 127 w 127"/>
                <a:gd name="T11" fmla="*/ 0 h 175"/>
                <a:gd name="T12" fmla="*/ 37 w 127"/>
                <a:gd name="T13" fmla="*/ 0 h 175"/>
                <a:gd name="T14" fmla="*/ 113 w 127"/>
                <a:gd name="T15" fmla="*/ 161 h 175"/>
                <a:gd name="T16" fmla="*/ 15 w 127"/>
                <a:gd name="T17" fmla="*/ 161 h 175"/>
                <a:gd name="T18" fmla="*/ 15 w 127"/>
                <a:gd name="T19" fmla="*/ 51 h 175"/>
                <a:gd name="T20" fmla="*/ 51 w 127"/>
                <a:gd name="T21" fmla="*/ 51 h 175"/>
                <a:gd name="T22" fmla="*/ 51 w 127"/>
                <a:gd name="T23" fmla="*/ 14 h 175"/>
                <a:gd name="T24" fmla="*/ 113 w 127"/>
                <a:gd name="T25" fmla="*/ 14 h 175"/>
                <a:gd name="T26" fmla="*/ 113 w 127"/>
                <a:gd name="T27"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175">
                  <a:moveTo>
                    <a:pt x="37" y="0"/>
                  </a:moveTo>
                  <a:lnTo>
                    <a:pt x="37" y="0"/>
                  </a:lnTo>
                  <a:lnTo>
                    <a:pt x="0" y="36"/>
                  </a:lnTo>
                  <a:lnTo>
                    <a:pt x="0" y="175"/>
                  </a:lnTo>
                  <a:lnTo>
                    <a:pt x="127" y="175"/>
                  </a:lnTo>
                  <a:lnTo>
                    <a:pt x="127" y="0"/>
                  </a:lnTo>
                  <a:lnTo>
                    <a:pt x="37" y="0"/>
                  </a:lnTo>
                  <a:close/>
                  <a:moveTo>
                    <a:pt x="113" y="161"/>
                  </a:moveTo>
                  <a:lnTo>
                    <a:pt x="15" y="161"/>
                  </a:lnTo>
                  <a:lnTo>
                    <a:pt x="15" y="51"/>
                  </a:lnTo>
                  <a:lnTo>
                    <a:pt x="51" y="51"/>
                  </a:lnTo>
                  <a:lnTo>
                    <a:pt x="51" y="14"/>
                  </a:lnTo>
                  <a:lnTo>
                    <a:pt x="113" y="14"/>
                  </a:lnTo>
                  <a:lnTo>
                    <a:pt x="113" y="1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2" name="组合 321"/>
          <p:cNvGrpSpPr/>
          <p:nvPr/>
        </p:nvGrpSpPr>
        <p:grpSpPr>
          <a:xfrm>
            <a:off x="4000673" y="1687150"/>
            <a:ext cx="311286" cy="378299"/>
            <a:chOff x="11412893" y="2708291"/>
            <a:chExt cx="338948" cy="411916"/>
          </a:xfrm>
        </p:grpSpPr>
        <p:sp>
          <p:nvSpPr>
            <p:cNvPr id="89" name="Freeform 236"/>
            <p:cNvSpPr>
              <a:spLocks noEditPoints="1"/>
            </p:cNvSpPr>
            <p:nvPr/>
          </p:nvSpPr>
          <p:spPr bwMode="auto">
            <a:xfrm>
              <a:off x="11488215" y="2840104"/>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37"/>
            <p:cNvSpPr>
              <a:spLocks noEditPoints="1"/>
            </p:cNvSpPr>
            <p:nvPr/>
          </p:nvSpPr>
          <p:spPr bwMode="auto">
            <a:xfrm>
              <a:off x="11488215" y="2915426"/>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238"/>
            <p:cNvSpPr>
              <a:spLocks noChangeArrowheads="1"/>
            </p:cNvSpPr>
            <p:nvPr/>
          </p:nvSpPr>
          <p:spPr bwMode="auto">
            <a:xfrm>
              <a:off x="11563537" y="2851872"/>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239"/>
            <p:cNvSpPr>
              <a:spLocks noChangeArrowheads="1"/>
            </p:cNvSpPr>
            <p:nvPr/>
          </p:nvSpPr>
          <p:spPr bwMode="auto">
            <a:xfrm>
              <a:off x="11563537" y="2927194"/>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40"/>
            <p:cNvSpPr>
              <a:spLocks noEditPoints="1"/>
            </p:cNvSpPr>
            <p:nvPr/>
          </p:nvSpPr>
          <p:spPr bwMode="auto">
            <a:xfrm>
              <a:off x="11488215" y="2990747"/>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241"/>
            <p:cNvSpPr>
              <a:spLocks noChangeArrowheads="1"/>
            </p:cNvSpPr>
            <p:nvPr/>
          </p:nvSpPr>
          <p:spPr bwMode="auto">
            <a:xfrm>
              <a:off x="11563537" y="3002516"/>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2"/>
            <p:cNvSpPr>
              <a:spLocks noEditPoints="1"/>
            </p:cNvSpPr>
            <p:nvPr/>
          </p:nvSpPr>
          <p:spPr bwMode="auto">
            <a:xfrm>
              <a:off x="11412893" y="2708291"/>
              <a:ext cx="338948" cy="411916"/>
            </a:xfrm>
            <a:custGeom>
              <a:avLst/>
              <a:gdLst>
                <a:gd name="T0" fmla="*/ 211 w 236"/>
                <a:gd name="T1" fmla="*/ 22 h 288"/>
                <a:gd name="T2" fmla="*/ 196 w 236"/>
                <a:gd name="T3" fmla="*/ 22 h 288"/>
                <a:gd name="T4" fmla="*/ 196 w 236"/>
                <a:gd name="T5" fmla="*/ 12 h 288"/>
                <a:gd name="T6" fmla="*/ 184 w 236"/>
                <a:gd name="T7" fmla="*/ 0 h 288"/>
                <a:gd name="T8" fmla="*/ 172 w 236"/>
                <a:gd name="T9" fmla="*/ 12 h 288"/>
                <a:gd name="T10" fmla="*/ 172 w 236"/>
                <a:gd name="T11" fmla="*/ 22 h 288"/>
                <a:gd name="T12" fmla="*/ 130 w 236"/>
                <a:gd name="T13" fmla="*/ 22 h 288"/>
                <a:gd name="T14" fmla="*/ 130 w 236"/>
                <a:gd name="T15" fmla="*/ 12 h 288"/>
                <a:gd name="T16" fmla="*/ 118 w 236"/>
                <a:gd name="T17" fmla="*/ 0 h 288"/>
                <a:gd name="T18" fmla="*/ 106 w 236"/>
                <a:gd name="T19" fmla="*/ 12 h 288"/>
                <a:gd name="T20" fmla="*/ 106 w 236"/>
                <a:gd name="T21" fmla="*/ 22 h 288"/>
                <a:gd name="T22" fmla="*/ 65 w 236"/>
                <a:gd name="T23" fmla="*/ 22 h 288"/>
                <a:gd name="T24" fmla="*/ 65 w 236"/>
                <a:gd name="T25" fmla="*/ 12 h 288"/>
                <a:gd name="T26" fmla="*/ 52 w 236"/>
                <a:gd name="T27" fmla="*/ 0 h 288"/>
                <a:gd name="T28" fmla="*/ 40 w 236"/>
                <a:gd name="T29" fmla="*/ 12 h 288"/>
                <a:gd name="T30" fmla="*/ 40 w 236"/>
                <a:gd name="T31" fmla="*/ 22 h 288"/>
                <a:gd name="T32" fmla="*/ 26 w 236"/>
                <a:gd name="T33" fmla="*/ 22 h 288"/>
                <a:gd name="T34" fmla="*/ 0 w 236"/>
                <a:gd name="T35" fmla="*/ 47 h 288"/>
                <a:gd name="T36" fmla="*/ 0 w 236"/>
                <a:gd name="T37" fmla="*/ 262 h 288"/>
                <a:gd name="T38" fmla="*/ 26 w 236"/>
                <a:gd name="T39" fmla="*/ 288 h 288"/>
                <a:gd name="T40" fmla="*/ 211 w 236"/>
                <a:gd name="T41" fmla="*/ 288 h 288"/>
                <a:gd name="T42" fmla="*/ 236 w 236"/>
                <a:gd name="T43" fmla="*/ 262 h 288"/>
                <a:gd name="T44" fmla="*/ 236 w 236"/>
                <a:gd name="T45" fmla="*/ 47 h 288"/>
                <a:gd name="T46" fmla="*/ 211 w 236"/>
                <a:gd name="T47" fmla="*/ 22 h 288"/>
                <a:gd name="T48" fmla="*/ 211 w 236"/>
                <a:gd name="T49" fmla="*/ 260 h 288"/>
                <a:gd name="T50" fmla="*/ 26 w 236"/>
                <a:gd name="T51" fmla="*/ 260 h 288"/>
                <a:gd name="T52" fmla="*/ 26 w 236"/>
                <a:gd name="T53" fmla="*/ 49 h 288"/>
                <a:gd name="T54" fmla="*/ 40 w 236"/>
                <a:gd name="T55" fmla="*/ 49 h 288"/>
                <a:gd name="T56" fmla="*/ 40 w 236"/>
                <a:gd name="T57" fmla="*/ 58 h 288"/>
                <a:gd name="T58" fmla="*/ 52 w 236"/>
                <a:gd name="T59" fmla="*/ 70 h 288"/>
                <a:gd name="T60" fmla="*/ 65 w 236"/>
                <a:gd name="T61" fmla="*/ 58 h 288"/>
                <a:gd name="T62" fmla="*/ 65 w 236"/>
                <a:gd name="T63" fmla="*/ 49 h 288"/>
                <a:gd name="T64" fmla="*/ 106 w 236"/>
                <a:gd name="T65" fmla="*/ 49 h 288"/>
                <a:gd name="T66" fmla="*/ 106 w 236"/>
                <a:gd name="T67" fmla="*/ 58 h 288"/>
                <a:gd name="T68" fmla="*/ 118 w 236"/>
                <a:gd name="T69" fmla="*/ 70 h 288"/>
                <a:gd name="T70" fmla="*/ 130 w 236"/>
                <a:gd name="T71" fmla="*/ 58 h 288"/>
                <a:gd name="T72" fmla="*/ 130 w 236"/>
                <a:gd name="T73" fmla="*/ 49 h 288"/>
                <a:gd name="T74" fmla="*/ 172 w 236"/>
                <a:gd name="T75" fmla="*/ 49 h 288"/>
                <a:gd name="T76" fmla="*/ 172 w 236"/>
                <a:gd name="T77" fmla="*/ 58 h 288"/>
                <a:gd name="T78" fmla="*/ 184 w 236"/>
                <a:gd name="T79" fmla="*/ 70 h 288"/>
                <a:gd name="T80" fmla="*/ 196 w 236"/>
                <a:gd name="T81" fmla="*/ 58 h 288"/>
                <a:gd name="T82" fmla="*/ 196 w 236"/>
                <a:gd name="T83" fmla="*/ 49 h 288"/>
                <a:gd name="T84" fmla="*/ 211 w 236"/>
                <a:gd name="T85" fmla="*/ 49 h 288"/>
                <a:gd name="T86" fmla="*/ 211 w 236"/>
                <a:gd name="T87" fmla="*/ 26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88">
                  <a:moveTo>
                    <a:pt x="211" y="22"/>
                  </a:moveTo>
                  <a:cubicBezTo>
                    <a:pt x="196" y="22"/>
                    <a:pt x="196" y="22"/>
                    <a:pt x="196" y="22"/>
                  </a:cubicBezTo>
                  <a:cubicBezTo>
                    <a:pt x="196" y="12"/>
                    <a:pt x="196" y="12"/>
                    <a:pt x="196" y="12"/>
                  </a:cubicBezTo>
                  <a:cubicBezTo>
                    <a:pt x="196" y="6"/>
                    <a:pt x="191" y="0"/>
                    <a:pt x="184" y="0"/>
                  </a:cubicBezTo>
                  <a:cubicBezTo>
                    <a:pt x="177" y="0"/>
                    <a:pt x="172" y="6"/>
                    <a:pt x="172" y="12"/>
                  </a:cubicBezTo>
                  <a:cubicBezTo>
                    <a:pt x="172" y="22"/>
                    <a:pt x="172" y="22"/>
                    <a:pt x="172" y="22"/>
                  </a:cubicBezTo>
                  <a:cubicBezTo>
                    <a:pt x="130" y="22"/>
                    <a:pt x="130" y="22"/>
                    <a:pt x="130" y="22"/>
                  </a:cubicBezTo>
                  <a:cubicBezTo>
                    <a:pt x="130" y="12"/>
                    <a:pt x="130" y="12"/>
                    <a:pt x="130" y="12"/>
                  </a:cubicBezTo>
                  <a:cubicBezTo>
                    <a:pt x="130" y="6"/>
                    <a:pt x="125" y="0"/>
                    <a:pt x="118" y="0"/>
                  </a:cubicBezTo>
                  <a:cubicBezTo>
                    <a:pt x="111" y="0"/>
                    <a:pt x="106" y="6"/>
                    <a:pt x="106" y="12"/>
                  </a:cubicBezTo>
                  <a:cubicBezTo>
                    <a:pt x="106" y="22"/>
                    <a:pt x="106" y="22"/>
                    <a:pt x="106" y="22"/>
                  </a:cubicBezTo>
                  <a:cubicBezTo>
                    <a:pt x="65" y="22"/>
                    <a:pt x="65" y="22"/>
                    <a:pt x="65" y="22"/>
                  </a:cubicBezTo>
                  <a:cubicBezTo>
                    <a:pt x="65" y="12"/>
                    <a:pt x="65" y="12"/>
                    <a:pt x="65" y="12"/>
                  </a:cubicBezTo>
                  <a:cubicBezTo>
                    <a:pt x="65" y="6"/>
                    <a:pt x="59" y="0"/>
                    <a:pt x="52" y="0"/>
                  </a:cubicBezTo>
                  <a:cubicBezTo>
                    <a:pt x="46" y="0"/>
                    <a:pt x="40" y="6"/>
                    <a:pt x="40" y="12"/>
                  </a:cubicBezTo>
                  <a:cubicBezTo>
                    <a:pt x="40" y="22"/>
                    <a:pt x="40" y="22"/>
                    <a:pt x="40" y="22"/>
                  </a:cubicBezTo>
                  <a:cubicBezTo>
                    <a:pt x="26" y="22"/>
                    <a:pt x="26" y="22"/>
                    <a:pt x="26" y="22"/>
                  </a:cubicBezTo>
                  <a:cubicBezTo>
                    <a:pt x="12" y="22"/>
                    <a:pt x="0" y="33"/>
                    <a:pt x="0" y="47"/>
                  </a:cubicBezTo>
                  <a:cubicBezTo>
                    <a:pt x="0" y="262"/>
                    <a:pt x="0" y="262"/>
                    <a:pt x="0" y="262"/>
                  </a:cubicBezTo>
                  <a:cubicBezTo>
                    <a:pt x="0" y="277"/>
                    <a:pt x="12" y="288"/>
                    <a:pt x="26" y="288"/>
                  </a:cubicBezTo>
                  <a:cubicBezTo>
                    <a:pt x="211" y="288"/>
                    <a:pt x="211" y="288"/>
                    <a:pt x="211" y="288"/>
                  </a:cubicBezTo>
                  <a:cubicBezTo>
                    <a:pt x="225" y="288"/>
                    <a:pt x="236" y="277"/>
                    <a:pt x="236" y="262"/>
                  </a:cubicBezTo>
                  <a:cubicBezTo>
                    <a:pt x="236" y="47"/>
                    <a:pt x="236" y="47"/>
                    <a:pt x="236" y="47"/>
                  </a:cubicBezTo>
                  <a:cubicBezTo>
                    <a:pt x="236" y="33"/>
                    <a:pt x="225" y="22"/>
                    <a:pt x="211" y="22"/>
                  </a:cubicBezTo>
                  <a:close/>
                  <a:moveTo>
                    <a:pt x="211" y="260"/>
                  </a:moveTo>
                  <a:cubicBezTo>
                    <a:pt x="26" y="260"/>
                    <a:pt x="26" y="260"/>
                    <a:pt x="26" y="260"/>
                  </a:cubicBezTo>
                  <a:cubicBezTo>
                    <a:pt x="26" y="49"/>
                    <a:pt x="26" y="49"/>
                    <a:pt x="26" y="49"/>
                  </a:cubicBezTo>
                  <a:cubicBezTo>
                    <a:pt x="40" y="49"/>
                    <a:pt x="40" y="49"/>
                    <a:pt x="40" y="49"/>
                  </a:cubicBezTo>
                  <a:cubicBezTo>
                    <a:pt x="40" y="58"/>
                    <a:pt x="40" y="58"/>
                    <a:pt x="40" y="58"/>
                  </a:cubicBezTo>
                  <a:cubicBezTo>
                    <a:pt x="40" y="65"/>
                    <a:pt x="46" y="70"/>
                    <a:pt x="52" y="70"/>
                  </a:cubicBezTo>
                  <a:cubicBezTo>
                    <a:pt x="59" y="70"/>
                    <a:pt x="65" y="65"/>
                    <a:pt x="65" y="58"/>
                  </a:cubicBezTo>
                  <a:cubicBezTo>
                    <a:pt x="65" y="49"/>
                    <a:pt x="65" y="49"/>
                    <a:pt x="65" y="49"/>
                  </a:cubicBezTo>
                  <a:cubicBezTo>
                    <a:pt x="106" y="49"/>
                    <a:pt x="106" y="49"/>
                    <a:pt x="106" y="49"/>
                  </a:cubicBezTo>
                  <a:cubicBezTo>
                    <a:pt x="106" y="58"/>
                    <a:pt x="106" y="58"/>
                    <a:pt x="106" y="58"/>
                  </a:cubicBezTo>
                  <a:cubicBezTo>
                    <a:pt x="106" y="65"/>
                    <a:pt x="111" y="70"/>
                    <a:pt x="118" y="70"/>
                  </a:cubicBezTo>
                  <a:cubicBezTo>
                    <a:pt x="125" y="70"/>
                    <a:pt x="130" y="65"/>
                    <a:pt x="130" y="58"/>
                  </a:cubicBezTo>
                  <a:cubicBezTo>
                    <a:pt x="130" y="49"/>
                    <a:pt x="130" y="49"/>
                    <a:pt x="130" y="49"/>
                  </a:cubicBezTo>
                  <a:cubicBezTo>
                    <a:pt x="172" y="49"/>
                    <a:pt x="172" y="49"/>
                    <a:pt x="172" y="49"/>
                  </a:cubicBezTo>
                  <a:cubicBezTo>
                    <a:pt x="172" y="58"/>
                    <a:pt x="172" y="58"/>
                    <a:pt x="172" y="58"/>
                  </a:cubicBezTo>
                  <a:cubicBezTo>
                    <a:pt x="172" y="65"/>
                    <a:pt x="177" y="70"/>
                    <a:pt x="184" y="70"/>
                  </a:cubicBezTo>
                  <a:cubicBezTo>
                    <a:pt x="191" y="70"/>
                    <a:pt x="196" y="65"/>
                    <a:pt x="196" y="58"/>
                  </a:cubicBezTo>
                  <a:cubicBezTo>
                    <a:pt x="196" y="49"/>
                    <a:pt x="196" y="49"/>
                    <a:pt x="196" y="49"/>
                  </a:cubicBezTo>
                  <a:cubicBezTo>
                    <a:pt x="211" y="49"/>
                    <a:pt x="211" y="49"/>
                    <a:pt x="211" y="49"/>
                  </a:cubicBezTo>
                  <a:lnTo>
                    <a:pt x="211" y="2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0" name="组合 329"/>
          <p:cNvGrpSpPr/>
          <p:nvPr/>
        </p:nvGrpSpPr>
        <p:grpSpPr>
          <a:xfrm>
            <a:off x="1971646" y="1693771"/>
            <a:ext cx="352359" cy="378299"/>
            <a:chOff x="11368170" y="4492170"/>
            <a:chExt cx="383671" cy="411916"/>
          </a:xfrm>
        </p:grpSpPr>
        <p:sp>
          <p:nvSpPr>
            <p:cNvPr id="96" name="Freeform 281"/>
            <p:cNvSpPr>
              <a:spLocks noEditPoints="1"/>
            </p:cNvSpPr>
            <p:nvPr/>
          </p:nvSpPr>
          <p:spPr bwMode="auto">
            <a:xfrm>
              <a:off x="11368170" y="4492170"/>
              <a:ext cx="383671" cy="411916"/>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82"/>
            <p:cNvSpPr>
              <a:spLocks/>
            </p:cNvSpPr>
            <p:nvPr/>
          </p:nvSpPr>
          <p:spPr bwMode="auto">
            <a:xfrm>
              <a:off x="11452907" y="4647521"/>
              <a:ext cx="214197" cy="160059"/>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1" name="组合 320"/>
          <p:cNvGrpSpPr/>
          <p:nvPr/>
        </p:nvGrpSpPr>
        <p:grpSpPr>
          <a:xfrm>
            <a:off x="6598674" y="3649400"/>
            <a:ext cx="385654" cy="383825"/>
            <a:chOff x="7843046" y="2703293"/>
            <a:chExt cx="419924" cy="417933"/>
          </a:xfrm>
        </p:grpSpPr>
        <p:sp>
          <p:nvSpPr>
            <p:cNvPr id="104" name="Freeform 470"/>
            <p:cNvSpPr>
              <a:spLocks noEditPoints="1"/>
            </p:cNvSpPr>
            <p:nvPr/>
          </p:nvSpPr>
          <p:spPr bwMode="auto">
            <a:xfrm>
              <a:off x="7843046" y="2703293"/>
              <a:ext cx="419924" cy="417933"/>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52 h 288"/>
                <a:gd name="T12" fmla="*/ 36 w 289"/>
                <a:gd name="T13" fmla="*/ 144 h 288"/>
                <a:gd name="T14" fmla="*/ 144 w 289"/>
                <a:gd name="T15" fmla="*/ 36 h 288"/>
                <a:gd name="T16" fmla="*/ 253 w 289"/>
                <a:gd name="T17" fmla="*/ 144 h 288"/>
                <a:gd name="T18" fmla="*/ 144 w 289"/>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3"/>
                    <a:pt x="65" y="288"/>
                    <a:pt x="144" y="288"/>
                  </a:cubicBezTo>
                  <a:cubicBezTo>
                    <a:pt x="224" y="288"/>
                    <a:pt x="289" y="223"/>
                    <a:pt x="289" y="144"/>
                  </a:cubicBezTo>
                  <a:cubicBezTo>
                    <a:pt x="289" y="64"/>
                    <a:pt x="224" y="0"/>
                    <a:pt x="144" y="0"/>
                  </a:cubicBezTo>
                  <a:close/>
                  <a:moveTo>
                    <a:pt x="144" y="252"/>
                  </a:moveTo>
                  <a:cubicBezTo>
                    <a:pt x="85" y="252"/>
                    <a:pt x="36" y="203"/>
                    <a:pt x="36" y="144"/>
                  </a:cubicBezTo>
                  <a:cubicBezTo>
                    <a:pt x="36" y="84"/>
                    <a:pt x="85" y="36"/>
                    <a:pt x="144" y="36"/>
                  </a:cubicBezTo>
                  <a:cubicBezTo>
                    <a:pt x="204" y="36"/>
                    <a:pt x="253" y="84"/>
                    <a:pt x="253" y="144"/>
                  </a:cubicBezTo>
                  <a:cubicBezTo>
                    <a:pt x="253" y="203"/>
                    <a:pt x="204" y="252"/>
                    <a:pt x="144" y="2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71"/>
            <p:cNvSpPr>
              <a:spLocks noEditPoints="1"/>
            </p:cNvSpPr>
            <p:nvPr/>
          </p:nvSpPr>
          <p:spPr bwMode="auto">
            <a:xfrm>
              <a:off x="7930612" y="2788869"/>
              <a:ext cx="250760" cy="250760"/>
            </a:xfrm>
            <a:custGeom>
              <a:avLst/>
              <a:gdLst>
                <a:gd name="T0" fmla="*/ 86 w 172"/>
                <a:gd name="T1" fmla="*/ 0 h 172"/>
                <a:gd name="T2" fmla="*/ 0 w 172"/>
                <a:gd name="T3" fmla="*/ 86 h 172"/>
                <a:gd name="T4" fmla="*/ 86 w 172"/>
                <a:gd name="T5" fmla="*/ 172 h 172"/>
                <a:gd name="T6" fmla="*/ 172 w 172"/>
                <a:gd name="T7" fmla="*/ 86 h 172"/>
                <a:gd name="T8" fmla="*/ 86 w 172"/>
                <a:gd name="T9" fmla="*/ 0 h 172"/>
                <a:gd name="T10" fmla="*/ 63 w 172"/>
                <a:gd name="T11" fmla="*/ 58 h 172"/>
                <a:gd name="T12" fmla="*/ 39 w 172"/>
                <a:gd name="T13" fmla="*/ 93 h 172"/>
                <a:gd name="T14" fmla="*/ 24 w 172"/>
                <a:gd name="T15" fmla="*/ 82 h 172"/>
                <a:gd name="T16" fmla="*/ 24 w 172"/>
                <a:gd name="T17" fmla="*/ 79 h 172"/>
                <a:gd name="T18" fmla="*/ 83 w 172"/>
                <a:gd name="T19" fmla="*/ 20 h 172"/>
                <a:gd name="T20" fmla="*/ 87 w 172"/>
                <a:gd name="T21" fmla="*/ 20 h 172"/>
                <a:gd name="T22" fmla="*/ 97 w 172"/>
                <a:gd name="T23" fmla="*/ 34 h 172"/>
                <a:gd name="T24" fmla="*/ 63 w 172"/>
                <a:gd name="T25" fmla="*/ 58 h 172"/>
                <a:gd name="T26" fmla="*/ 112 w 172"/>
                <a:gd name="T27" fmla="*/ 128 h 172"/>
                <a:gd name="T28" fmla="*/ 98 w 172"/>
                <a:gd name="T29" fmla="*/ 114 h 172"/>
                <a:gd name="T30" fmla="*/ 112 w 172"/>
                <a:gd name="T31" fmla="*/ 100 h 172"/>
                <a:gd name="T32" fmla="*/ 126 w 172"/>
                <a:gd name="T33" fmla="*/ 114 h 172"/>
                <a:gd name="T34" fmla="*/ 112 w 172"/>
                <a:gd name="T35" fmla="*/ 12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72">
                  <a:moveTo>
                    <a:pt x="86" y="0"/>
                  </a:moveTo>
                  <a:cubicBezTo>
                    <a:pt x="38" y="0"/>
                    <a:pt x="0" y="38"/>
                    <a:pt x="0" y="86"/>
                  </a:cubicBezTo>
                  <a:cubicBezTo>
                    <a:pt x="0" y="133"/>
                    <a:pt x="38" y="172"/>
                    <a:pt x="86" y="172"/>
                  </a:cubicBezTo>
                  <a:cubicBezTo>
                    <a:pt x="133" y="172"/>
                    <a:pt x="172" y="133"/>
                    <a:pt x="172" y="86"/>
                  </a:cubicBezTo>
                  <a:cubicBezTo>
                    <a:pt x="172" y="38"/>
                    <a:pt x="133" y="0"/>
                    <a:pt x="86" y="0"/>
                  </a:cubicBezTo>
                  <a:close/>
                  <a:moveTo>
                    <a:pt x="63" y="58"/>
                  </a:moveTo>
                  <a:cubicBezTo>
                    <a:pt x="53" y="67"/>
                    <a:pt x="43" y="85"/>
                    <a:pt x="39" y="93"/>
                  </a:cubicBezTo>
                  <a:cubicBezTo>
                    <a:pt x="24" y="82"/>
                    <a:pt x="24" y="82"/>
                    <a:pt x="24" y="82"/>
                  </a:cubicBezTo>
                  <a:cubicBezTo>
                    <a:pt x="24" y="81"/>
                    <a:pt x="24" y="80"/>
                    <a:pt x="24" y="79"/>
                  </a:cubicBezTo>
                  <a:cubicBezTo>
                    <a:pt x="24" y="51"/>
                    <a:pt x="55" y="20"/>
                    <a:pt x="83" y="20"/>
                  </a:cubicBezTo>
                  <a:cubicBezTo>
                    <a:pt x="84" y="20"/>
                    <a:pt x="86" y="20"/>
                    <a:pt x="87" y="20"/>
                  </a:cubicBezTo>
                  <a:cubicBezTo>
                    <a:pt x="97" y="34"/>
                    <a:pt x="97" y="34"/>
                    <a:pt x="97" y="34"/>
                  </a:cubicBezTo>
                  <a:cubicBezTo>
                    <a:pt x="88" y="39"/>
                    <a:pt x="74" y="46"/>
                    <a:pt x="63" y="58"/>
                  </a:cubicBezTo>
                  <a:close/>
                  <a:moveTo>
                    <a:pt x="112" y="128"/>
                  </a:moveTo>
                  <a:cubicBezTo>
                    <a:pt x="104" y="128"/>
                    <a:pt x="98" y="122"/>
                    <a:pt x="98" y="114"/>
                  </a:cubicBezTo>
                  <a:cubicBezTo>
                    <a:pt x="98" y="106"/>
                    <a:pt x="104" y="100"/>
                    <a:pt x="112" y="100"/>
                  </a:cubicBezTo>
                  <a:cubicBezTo>
                    <a:pt x="119" y="100"/>
                    <a:pt x="126" y="106"/>
                    <a:pt x="126" y="114"/>
                  </a:cubicBezTo>
                  <a:cubicBezTo>
                    <a:pt x="126" y="122"/>
                    <a:pt x="119" y="128"/>
                    <a:pt x="112" y="1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Freeform 508"/>
          <p:cNvSpPr>
            <a:spLocks/>
          </p:cNvSpPr>
          <p:nvPr/>
        </p:nvSpPr>
        <p:spPr bwMode="auto">
          <a:xfrm>
            <a:off x="8557687" y="3542148"/>
            <a:ext cx="98697" cy="98697"/>
          </a:xfrm>
          <a:custGeom>
            <a:avLst/>
            <a:gdLst>
              <a:gd name="T0" fmla="*/ 0 w 54"/>
              <a:gd name="T1" fmla="*/ 54 h 54"/>
              <a:gd name="T2" fmla="*/ 54 w 54"/>
              <a:gd name="T3" fmla="*/ 0 h 54"/>
              <a:gd name="T4" fmla="*/ 0 w 54"/>
              <a:gd name="T5" fmla="*/ 54 h 54"/>
            </a:gdLst>
            <a:ahLst/>
            <a:cxnLst>
              <a:cxn ang="0">
                <a:pos x="T0" y="T1"/>
              </a:cxn>
              <a:cxn ang="0">
                <a:pos x="T2" y="T3"/>
              </a:cxn>
              <a:cxn ang="0">
                <a:pos x="T4" y="T5"/>
              </a:cxn>
            </a:cxnLst>
            <a:rect l="0" t="0" r="r" b="b"/>
            <a:pathLst>
              <a:path w="54" h="54">
                <a:moveTo>
                  <a:pt x="0" y="54"/>
                </a:moveTo>
                <a:lnTo>
                  <a:pt x="54" y="0"/>
                </a:lnTo>
                <a:lnTo>
                  <a:pt x="0" y="5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509"/>
          <p:cNvSpPr>
            <a:spLocks noChangeShapeType="1"/>
          </p:cNvSpPr>
          <p:nvPr/>
        </p:nvSpPr>
        <p:spPr bwMode="auto">
          <a:xfrm flipV="1">
            <a:off x="8557687" y="3542148"/>
            <a:ext cx="98697" cy="9869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510"/>
          <p:cNvSpPr>
            <a:spLocks noChangeShapeType="1"/>
          </p:cNvSpPr>
          <p:nvPr/>
        </p:nvSpPr>
        <p:spPr bwMode="auto">
          <a:xfrm>
            <a:off x="8557687" y="34434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511"/>
          <p:cNvSpPr>
            <a:spLocks noChangeShapeType="1"/>
          </p:cNvSpPr>
          <p:nvPr/>
        </p:nvSpPr>
        <p:spPr bwMode="auto">
          <a:xfrm>
            <a:off x="8557687" y="34434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12"/>
          <p:cNvSpPr>
            <a:spLocks/>
          </p:cNvSpPr>
          <p:nvPr/>
        </p:nvSpPr>
        <p:spPr bwMode="auto">
          <a:xfrm>
            <a:off x="8011502" y="3014478"/>
            <a:ext cx="193741" cy="383825"/>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13"/>
          <p:cNvSpPr>
            <a:spLocks/>
          </p:cNvSpPr>
          <p:nvPr/>
        </p:nvSpPr>
        <p:spPr bwMode="auto">
          <a:xfrm>
            <a:off x="8660956" y="3021728"/>
            <a:ext cx="204706" cy="381998"/>
          </a:xfrm>
          <a:custGeom>
            <a:avLst/>
            <a:gdLst>
              <a:gd name="T0" fmla="*/ 149 w 153"/>
              <a:gd name="T1" fmla="*/ 137 h 286"/>
              <a:gd name="T2" fmla="*/ 16 w 153"/>
              <a:gd name="T3" fmla="*/ 3 h 286"/>
              <a:gd name="T4" fmla="*/ 9 w 153"/>
              <a:gd name="T5" fmla="*/ 0 h 286"/>
              <a:gd name="T6" fmla="*/ 3 w 153"/>
              <a:gd name="T7" fmla="*/ 3 h 286"/>
              <a:gd name="T8" fmla="*/ 2 w 153"/>
              <a:gd name="T9" fmla="*/ 3 h 286"/>
              <a:gd name="T10" fmla="*/ 0 w 153"/>
              <a:gd name="T11" fmla="*/ 10 h 286"/>
              <a:gd name="T12" fmla="*/ 0 w 153"/>
              <a:gd name="T13" fmla="*/ 75 h 286"/>
              <a:gd name="T14" fmla="*/ 2 w 153"/>
              <a:gd name="T15" fmla="*/ 81 h 286"/>
              <a:gd name="T16" fmla="*/ 64 w 153"/>
              <a:gd name="T17" fmla="*/ 143 h 286"/>
              <a:gd name="T18" fmla="*/ 2 w 153"/>
              <a:gd name="T19" fmla="*/ 205 h 286"/>
              <a:gd name="T20" fmla="*/ 0 w 153"/>
              <a:gd name="T21" fmla="*/ 212 h 286"/>
              <a:gd name="T22" fmla="*/ 0 w 153"/>
              <a:gd name="T23" fmla="*/ 277 h 286"/>
              <a:gd name="T24" fmla="*/ 2 w 153"/>
              <a:gd name="T25" fmla="*/ 283 h 286"/>
              <a:gd name="T26" fmla="*/ 3 w 153"/>
              <a:gd name="T27" fmla="*/ 283 h 286"/>
              <a:gd name="T28" fmla="*/ 9 w 153"/>
              <a:gd name="T29" fmla="*/ 286 h 286"/>
              <a:gd name="T30" fmla="*/ 16 w 153"/>
              <a:gd name="T31" fmla="*/ 283 h 286"/>
              <a:gd name="T32" fmla="*/ 149 w 153"/>
              <a:gd name="T33" fmla="*/ 150 h 286"/>
              <a:gd name="T34" fmla="*/ 149 w 153"/>
              <a:gd name="T35" fmla="*/ 13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286">
                <a:moveTo>
                  <a:pt x="149" y="137"/>
                </a:moveTo>
                <a:cubicBezTo>
                  <a:pt x="16" y="3"/>
                  <a:pt x="16" y="3"/>
                  <a:pt x="16" y="3"/>
                </a:cubicBezTo>
                <a:cubicBezTo>
                  <a:pt x="14" y="1"/>
                  <a:pt x="11" y="0"/>
                  <a:pt x="9" y="0"/>
                </a:cubicBezTo>
                <a:cubicBezTo>
                  <a:pt x="7" y="0"/>
                  <a:pt x="4" y="1"/>
                  <a:pt x="3" y="3"/>
                </a:cubicBezTo>
                <a:cubicBezTo>
                  <a:pt x="2" y="3"/>
                  <a:pt x="2" y="3"/>
                  <a:pt x="2" y="3"/>
                </a:cubicBezTo>
                <a:cubicBezTo>
                  <a:pt x="1" y="5"/>
                  <a:pt x="0" y="7"/>
                  <a:pt x="0" y="10"/>
                </a:cubicBezTo>
                <a:cubicBezTo>
                  <a:pt x="0" y="75"/>
                  <a:pt x="0" y="75"/>
                  <a:pt x="0" y="75"/>
                </a:cubicBezTo>
                <a:cubicBezTo>
                  <a:pt x="0" y="77"/>
                  <a:pt x="1" y="79"/>
                  <a:pt x="2" y="81"/>
                </a:cubicBezTo>
                <a:cubicBezTo>
                  <a:pt x="64" y="143"/>
                  <a:pt x="64" y="143"/>
                  <a:pt x="64" y="143"/>
                </a:cubicBezTo>
                <a:cubicBezTo>
                  <a:pt x="2" y="205"/>
                  <a:pt x="2" y="205"/>
                  <a:pt x="2" y="205"/>
                </a:cubicBezTo>
                <a:cubicBezTo>
                  <a:pt x="1" y="207"/>
                  <a:pt x="0" y="209"/>
                  <a:pt x="0" y="212"/>
                </a:cubicBezTo>
                <a:cubicBezTo>
                  <a:pt x="0" y="277"/>
                  <a:pt x="0" y="277"/>
                  <a:pt x="0" y="277"/>
                </a:cubicBezTo>
                <a:cubicBezTo>
                  <a:pt x="0" y="279"/>
                  <a:pt x="1" y="281"/>
                  <a:pt x="2" y="283"/>
                </a:cubicBezTo>
                <a:cubicBezTo>
                  <a:pt x="3" y="283"/>
                  <a:pt x="3" y="283"/>
                  <a:pt x="3" y="283"/>
                </a:cubicBezTo>
                <a:cubicBezTo>
                  <a:pt x="4" y="285"/>
                  <a:pt x="7" y="286"/>
                  <a:pt x="9" y="286"/>
                </a:cubicBezTo>
                <a:cubicBezTo>
                  <a:pt x="12" y="286"/>
                  <a:pt x="14" y="285"/>
                  <a:pt x="16" y="283"/>
                </a:cubicBezTo>
                <a:cubicBezTo>
                  <a:pt x="149" y="150"/>
                  <a:pt x="149" y="150"/>
                  <a:pt x="149" y="150"/>
                </a:cubicBezTo>
                <a:cubicBezTo>
                  <a:pt x="153" y="146"/>
                  <a:pt x="153" y="140"/>
                  <a:pt x="149" y="1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14"/>
          <p:cNvSpPr>
            <a:spLocks noEditPoints="1"/>
          </p:cNvSpPr>
          <p:nvPr/>
        </p:nvSpPr>
        <p:spPr bwMode="auto">
          <a:xfrm>
            <a:off x="9212164" y="3026093"/>
            <a:ext cx="383825" cy="385654"/>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16"/>
          <p:cNvSpPr>
            <a:spLocks noEditPoints="1"/>
          </p:cNvSpPr>
          <p:nvPr/>
        </p:nvSpPr>
        <p:spPr bwMode="auto">
          <a:xfrm>
            <a:off x="1938219" y="3663891"/>
            <a:ext cx="381998" cy="383825"/>
          </a:xfrm>
          <a:custGeom>
            <a:avLst/>
            <a:gdLst>
              <a:gd name="T0" fmla="*/ 286 w 286"/>
              <a:gd name="T1" fmla="*/ 131 h 288"/>
              <a:gd name="T2" fmla="*/ 259 w 286"/>
              <a:gd name="T3" fmla="*/ 131 h 288"/>
              <a:gd name="T4" fmla="*/ 155 w 286"/>
              <a:gd name="T5" fmla="*/ 26 h 288"/>
              <a:gd name="T6" fmla="*/ 155 w 286"/>
              <a:gd name="T7" fmla="*/ 0 h 288"/>
              <a:gd name="T8" fmla="*/ 131 w 286"/>
              <a:gd name="T9" fmla="*/ 0 h 288"/>
              <a:gd name="T10" fmla="*/ 131 w 286"/>
              <a:gd name="T11" fmla="*/ 26 h 288"/>
              <a:gd name="T12" fmla="*/ 27 w 286"/>
              <a:gd name="T13" fmla="*/ 131 h 288"/>
              <a:gd name="T14" fmla="*/ 0 w 286"/>
              <a:gd name="T15" fmla="*/ 131 h 288"/>
              <a:gd name="T16" fmla="*/ 0 w 286"/>
              <a:gd name="T17" fmla="*/ 155 h 288"/>
              <a:gd name="T18" fmla="*/ 28 w 286"/>
              <a:gd name="T19" fmla="*/ 155 h 288"/>
              <a:gd name="T20" fmla="*/ 131 w 286"/>
              <a:gd name="T21" fmla="*/ 258 h 288"/>
              <a:gd name="T22" fmla="*/ 131 w 286"/>
              <a:gd name="T23" fmla="*/ 288 h 288"/>
              <a:gd name="T24" fmla="*/ 155 w 286"/>
              <a:gd name="T25" fmla="*/ 288 h 288"/>
              <a:gd name="T26" fmla="*/ 155 w 286"/>
              <a:gd name="T27" fmla="*/ 258 h 288"/>
              <a:gd name="T28" fmla="*/ 259 w 286"/>
              <a:gd name="T29" fmla="*/ 155 h 288"/>
              <a:gd name="T30" fmla="*/ 286 w 286"/>
              <a:gd name="T31" fmla="*/ 155 h 288"/>
              <a:gd name="T32" fmla="*/ 286 w 286"/>
              <a:gd name="T33" fmla="*/ 131 h 288"/>
              <a:gd name="T34" fmla="*/ 235 w 286"/>
              <a:gd name="T35" fmla="*/ 131 h 288"/>
              <a:gd name="T36" fmla="*/ 155 w 286"/>
              <a:gd name="T37" fmla="*/ 131 h 288"/>
              <a:gd name="T38" fmla="*/ 155 w 286"/>
              <a:gd name="T39" fmla="*/ 50 h 288"/>
              <a:gd name="T40" fmla="*/ 235 w 286"/>
              <a:gd name="T41" fmla="*/ 131 h 288"/>
              <a:gd name="T42" fmla="*/ 131 w 286"/>
              <a:gd name="T43" fmla="*/ 50 h 288"/>
              <a:gd name="T44" fmla="*/ 131 w 286"/>
              <a:gd name="T45" fmla="*/ 131 h 288"/>
              <a:gd name="T46" fmla="*/ 51 w 286"/>
              <a:gd name="T47" fmla="*/ 131 h 288"/>
              <a:gd name="T48" fmla="*/ 131 w 286"/>
              <a:gd name="T49" fmla="*/ 50 h 288"/>
              <a:gd name="T50" fmla="*/ 52 w 286"/>
              <a:gd name="T51" fmla="*/ 155 h 288"/>
              <a:gd name="T52" fmla="*/ 131 w 286"/>
              <a:gd name="T53" fmla="*/ 155 h 288"/>
              <a:gd name="T54" fmla="*/ 131 w 286"/>
              <a:gd name="T55" fmla="*/ 234 h 288"/>
              <a:gd name="T56" fmla="*/ 52 w 286"/>
              <a:gd name="T57" fmla="*/ 155 h 288"/>
              <a:gd name="T58" fmla="*/ 155 w 286"/>
              <a:gd name="T59" fmla="*/ 234 h 288"/>
              <a:gd name="T60" fmla="*/ 155 w 286"/>
              <a:gd name="T61" fmla="*/ 155 h 288"/>
              <a:gd name="T62" fmla="*/ 235 w 286"/>
              <a:gd name="T63" fmla="*/ 155 h 288"/>
              <a:gd name="T64" fmla="*/ 155 w 286"/>
              <a:gd name="T65"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17"/>
          <p:cNvSpPr>
            <a:spLocks/>
          </p:cNvSpPr>
          <p:nvPr/>
        </p:nvSpPr>
        <p:spPr bwMode="auto">
          <a:xfrm>
            <a:off x="7061801" y="5171718"/>
            <a:ext cx="0" cy="3655"/>
          </a:xfrm>
          <a:custGeom>
            <a:avLst/>
            <a:gdLst>
              <a:gd name="T0" fmla="*/ 1 h 2"/>
              <a:gd name="T1" fmla="*/ 2 h 2"/>
              <a:gd name="T2" fmla="*/ 1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1"/>
                  <a:pt x="0" y="2"/>
                </a:cubicBezTo>
                <a:cubicBezTo>
                  <a:pt x="0" y="2"/>
                  <a:pt x="0" y="1"/>
                  <a:pt x="0" y="1"/>
                </a:cubicBezTo>
                <a:cubicBezTo>
                  <a:pt x="0" y="1"/>
                  <a:pt x="0" y="0"/>
                  <a:pt x="0" y="0"/>
                </a:cubicBezTo>
                <a:cubicBezTo>
                  <a:pt x="0" y="0"/>
                  <a:pt x="0" y="1"/>
                  <a:pt x="0" y="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6" name="组合 325"/>
          <p:cNvGrpSpPr/>
          <p:nvPr/>
        </p:nvGrpSpPr>
        <p:grpSpPr>
          <a:xfrm>
            <a:off x="6608064" y="2989476"/>
            <a:ext cx="383826" cy="383827"/>
            <a:chOff x="6955320" y="4507525"/>
            <a:chExt cx="417934" cy="417935"/>
          </a:xfrm>
        </p:grpSpPr>
        <p:sp>
          <p:nvSpPr>
            <p:cNvPr id="115" name="Freeform 518"/>
            <p:cNvSpPr>
              <a:spLocks/>
            </p:cNvSpPr>
            <p:nvPr/>
          </p:nvSpPr>
          <p:spPr bwMode="auto">
            <a:xfrm>
              <a:off x="7060801" y="4507525"/>
              <a:ext cx="204986" cy="183094"/>
            </a:xfrm>
            <a:custGeom>
              <a:avLst/>
              <a:gdLst>
                <a:gd name="T0" fmla="*/ 71 w 141"/>
                <a:gd name="T1" fmla="*/ 126 h 126"/>
                <a:gd name="T2" fmla="*/ 71 w 141"/>
                <a:gd name="T3" fmla="*/ 125 h 126"/>
                <a:gd name="T4" fmla="*/ 71 w 141"/>
                <a:gd name="T5" fmla="*/ 126 h 126"/>
                <a:gd name="T6" fmla="*/ 141 w 141"/>
                <a:gd name="T7" fmla="*/ 36 h 126"/>
                <a:gd name="T8" fmla="*/ 71 w 141"/>
                <a:gd name="T9" fmla="*/ 0 h 126"/>
                <a:gd name="T10" fmla="*/ 71 w 141"/>
                <a:gd name="T11" fmla="*/ 0 h 126"/>
                <a:gd name="T12" fmla="*/ 71 w 141"/>
                <a:gd name="T13" fmla="*/ 0 h 126"/>
                <a:gd name="T14" fmla="*/ 70 w 141"/>
                <a:gd name="T15" fmla="*/ 0 h 126"/>
                <a:gd name="T16" fmla="*/ 70 w 141"/>
                <a:gd name="T17" fmla="*/ 0 h 126"/>
                <a:gd name="T18" fmla="*/ 0 w 141"/>
                <a:gd name="T19" fmla="*/ 35 h 126"/>
                <a:gd name="T20" fmla="*/ 71 w 141"/>
                <a:gd name="T2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6">
                  <a:moveTo>
                    <a:pt x="71" y="126"/>
                  </a:moveTo>
                  <a:cubicBezTo>
                    <a:pt x="71" y="126"/>
                    <a:pt x="71" y="125"/>
                    <a:pt x="71" y="125"/>
                  </a:cubicBezTo>
                  <a:cubicBezTo>
                    <a:pt x="71" y="125"/>
                    <a:pt x="71" y="126"/>
                    <a:pt x="71" y="126"/>
                  </a:cubicBezTo>
                  <a:cubicBezTo>
                    <a:pt x="83" y="88"/>
                    <a:pt x="108" y="57"/>
                    <a:pt x="141" y="36"/>
                  </a:cubicBezTo>
                  <a:cubicBezTo>
                    <a:pt x="122" y="17"/>
                    <a:pt x="98" y="4"/>
                    <a:pt x="71" y="0"/>
                  </a:cubicBezTo>
                  <a:cubicBezTo>
                    <a:pt x="71" y="0"/>
                    <a:pt x="71" y="0"/>
                    <a:pt x="71" y="0"/>
                  </a:cubicBezTo>
                  <a:cubicBezTo>
                    <a:pt x="71" y="0"/>
                    <a:pt x="71" y="0"/>
                    <a:pt x="71" y="0"/>
                  </a:cubicBezTo>
                  <a:cubicBezTo>
                    <a:pt x="71" y="0"/>
                    <a:pt x="71" y="0"/>
                    <a:pt x="70" y="0"/>
                  </a:cubicBezTo>
                  <a:cubicBezTo>
                    <a:pt x="70" y="0"/>
                    <a:pt x="70" y="0"/>
                    <a:pt x="70" y="0"/>
                  </a:cubicBezTo>
                  <a:cubicBezTo>
                    <a:pt x="44" y="4"/>
                    <a:pt x="19" y="17"/>
                    <a:pt x="0" y="35"/>
                  </a:cubicBezTo>
                  <a:cubicBezTo>
                    <a:pt x="33" y="56"/>
                    <a:pt x="58" y="88"/>
                    <a:pt x="71" y="12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19"/>
            <p:cNvSpPr>
              <a:spLocks/>
            </p:cNvSpPr>
            <p:nvPr/>
          </p:nvSpPr>
          <p:spPr bwMode="auto">
            <a:xfrm>
              <a:off x="6955320" y="4559270"/>
              <a:ext cx="183094" cy="366190"/>
            </a:xfrm>
            <a:custGeom>
              <a:avLst/>
              <a:gdLst>
                <a:gd name="T0" fmla="*/ 126 w 126"/>
                <a:gd name="T1" fmla="*/ 252 h 252"/>
                <a:gd name="T2" fmla="*/ 126 w 126"/>
                <a:gd name="T3" fmla="*/ 127 h 252"/>
                <a:gd name="T4" fmla="*/ 126 w 126"/>
                <a:gd name="T5" fmla="*/ 127 h 252"/>
                <a:gd name="T6" fmla="*/ 0 w 126"/>
                <a:gd name="T7" fmla="*/ 0 h 252"/>
                <a:gd name="T8" fmla="*/ 0 w 126"/>
                <a:gd name="T9" fmla="*/ 127 h 252"/>
                <a:gd name="T10" fmla="*/ 0 w 126"/>
                <a:gd name="T11" fmla="*/ 127 h 252"/>
                <a:gd name="T12" fmla="*/ 126 w 126"/>
                <a:gd name="T13" fmla="*/ 252 h 252"/>
              </a:gdLst>
              <a:ahLst/>
              <a:cxnLst>
                <a:cxn ang="0">
                  <a:pos x="T0" y="T1"/>
                </a:cxn>
                <a:cxn ang="0">
                  <a:pos x="T2" y="T3"/>
                </a:cxn>
                <a:cxn ang="0">
                  <a:pos x="T4" y="T5"/>
                </a:cxn>
                <a:cxn ang="0">
                  <a:pos x="T6" y="T7"/>
                </a:cxn>
                <a:cxn ang="0">
                  <a:pos x="T8" y="T9"/>
                </a:cxn>
                <a:cxn ang="0">
                  <a:pos x="T10" y="T11"/>
                </a:cxn>
                <a:cxn ang="0">
                  <a:pos x="T12" y="T13"/>
                </a:cxn>
              </a:cxnLst>
              <a:rect l="0" t="0" r="r" b="b"/>
              <a:pathLst>
                <a:path w="126" h="252">
                  <a:moveTo>
                    <a:pt x="126" y="252"/>
                  </a:moveTo>
                  <a:cubicBezTo>
                    <a:pt x="126" y="127"/>
                    <a:pt x="126" y="127"/>
                    <a:pt x="126" y="127"/>
                  </a:cubicBezTo>
                  <a:cubicBezTo>
                    <a:pt x="126" y="127"/>
                    <a:pt x="126" y="127"/>
                    <a:pt x="126" y="127"/>
                  </a:cubicBezTo>
                  <a:cubicBezTo>
                    <a:pt x="118" y="61"/>
                    <a:pt x="66" y="8"/>
                    <a:pt x="0" y="0"/>
                  </a:cubicBezTo>
                  <a:cubicBezTo>
                    <a:pt x="0" y="127"/>
                    <a:pt x="0" y="127"/>
                    <a:pt x="0" y="127"/>
                  </a:cubicBezTo>
                  <a:cubicBezTo>
                    <a:pt x="0" y="127"/>
                    <a:pt x="0" y="127"/>
                    <a:pt x="0" y="127"/>
                  </a:cubicBezTo>
                  <a:cubicBezTo>
                    <a:pt x="9" y="192"/>
                    <a:pt x="61" y="243"/>
                    <a:pt x="126" y="2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20"/>
            <p:cNvSpPr>
              <a:spLocks/>
            </p:cNvSpPr>
            <p:nvPr/>
          </p:nvSpPr>
          <p:spPr bwMode="auto">
            <a:xfrm>
              <a:off x="7190160" y="4559270"/>
              <a:ext cx="183094" cy="366190"/>
            </a:xfrm>
            <a:custGeom>
              <a:avLst/>
              <a:gdLst>
                <a:gd name="T0" fmla="*/ 127 w 127"/>
                <a:gd name="T1" fmla="*/ 0 h 252"/>
                <a:gd name="T2" fmla="*/ 0 w 127"/>
                <a:gd name="T3" fmla="*/ 127 h 252"/>
                <a:gd name="T4" fmla="*/ 0 w 127"/>
                <a:gd name="T5" fmla="*/ 127 h 252"/>
                <a:gd name="T6" fmla="*/ 0 w 127"/>
                <a:gd name="T7" fmla="*/ 252 h 252"/>
                <a:gd name="T8" fmla="*/ 127 w 127"/>
                <a:gd name="T9" fmla="*/ 127 h 252"/>
                <a:gd name="T10" fmla="*/ 127 w 127"/>
                <a:gd name="T11" fmla="*/ 127 h 252"/>
                <a:gd name="T12" fmla="*/ 127 w 127"/>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27" h="252">
                  <a:moveTo>
                    <a:pt x="127" y="0"/>
                  </a:moveTo>
                  <a:cubicBezTo>
                    <a:pt x="61" y="8"/>
                    <a:pt x="8" y="61"/>
                    <a:pt x="0" y="127"/>
                  </a:cubicBezTo>
                  <a:cubicBezTo>
                    <a:pt x="0" y="127"/>
                    <a:pt x="0" y="127"/>
                    <a:pt x="0" y="127"/>
                  </a:cubicBezTo>
                  <a:cubicBezTo>
                    <a:pt x="0" y="252"/>
                    <a:pt x="0" y="252"/>
                    <a:pt x="0" y="252"/>
                  </a:cubicBezTo>
                  <a:cubicBezTo>
                    <a:pt x="66" y="243"/>
                    <a:pt x="118" y="192"/>
                    <a:pt x="127" y="127"/>
                  </a:cubicBezTo>
                  <a:cubicBezTo>
                    <a:pt x="127" y="127"/>
                    <a:pt x="127" y="127"/>
                    <a:pt x="127" y="127"/>
                  </a:cubicBezTo>
                  <a:lnTo>
                    <a:pt x="127"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Freeform 541"/>
          <p:cNvSpPr>
            <a:spLocks noEditPoints="1"/>
          </p:cNvSpPr>
          <p:nvPr/>
        </p:nvSpPr>
        <p:spPr bwMode="auto">
          <a:xfrm>
            <a:off x="7297597" y="4315833"/>
            <a:ext cx="288782" cy="383825"/>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42"/>
          <p:cNvSpPr>
            <a:spLocks noEditPoints="1"/>
          </p:cNvSpPr>
          <p:nvPr/>
        </p:nvSpPr>
        <p:spPr bwMode="auto">
          <a:xfrm>
            <a:off x="7915654" y="4328487"/>
            <a:ext cx="383825" cy="360065"/>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46"/>
          <p:cNvSpPr>
            <a:spLocks noEditPoints="1"/>
          </p:cNvSpPr>
          <p:nvPr/>
        </p:nvSpPr>
        <p:spPr bwMode="auto">
          <a:xfrm>
            <a:off x="6604248" y="1733885"/>
            <a:ext cx="385654" cy="325337"/>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组合 68"/>
          <p:cNvGrpSpPr/>
          <p:nvPr/>
        </p:nvGrpSpPr>
        <p:grpSpPr>
          <a:xfrm>
            <a:off x="9928666" y="4312310"/>
            <a:ext cx="323510" cy="381998"/>
            <a:chOff x="4447720" y="2711252"/>
            <a:chExt cx="352258" cy="415943"/>
          </a:xfrm>
        </p:grpSpPr>
        <p:sp>
          <p:nvSpPr>
            <p:cNvPr id="121" name="Freeform 550"/>
            <p:cNvSpPr>
              <a:spLocks noEditPoints="1"/>
            </p:cNvSpPr>
            <p:nvPr/>
          </p:nvSpPr>
          <p:spPr bwMode="auto">
            <a:xfrm>
              <a:off x="4447720" y="2711252"/>
              <a:ext cx="352258" cy="41594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51"/>
            <p:cNvSpPr>
              <a:spLocks/>
            </p:cNvSpPr>
            <p:nvPr/>
          </p:nvSpPr>
          <p:spPr bwMode="auto">
            <a:xfrm>
              <a:off x="4606933" y="2856534"/>
              <a:ext cx="107468" cy="165184"/>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Freeform 560"/>
          <p:cNvSpPr>
            <a:spLocks noEditPoints="1"/>
          </p:cNvSpPr>
          <p:nvPr/>
        </p:nvSpPr>
        <p:spPr bwMode="auto">
          <a:xfrm>
            <a:off x="6596412" y="4306861"/>
            <a:ext cx="385654" cy="383825"/>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62"/>
          <p:cNvSpPr>
            <a:spLocks noEditPoints="1"/>
          </p:cNvSpPr>
          <p:nvPr/>
        </p:nvSpPr>
        <p:spPr bwMode="auto">
          <a:xfrm>
            <a:off x="1939953" y="4311956"/>
            <a:ext cx="371365" cy="369622"/>
          </a:xfrm>
          <a:custGeom>
            <a:avLst/>
            <a:gdLst>
              <a:gd name="T0" fmla="*/ 32 w 292"/>
              <a:gd name="T1" fmla="*/ 289 h 291"/>
              <a:gd name="T2" fmla="*/ 54 w 292"/>
              <a:gd name="T3" fmla="*/ 267 h 291"/>
              <a:gd name="T4" fmla="*/ 75 w 292"/>
              <a:gd name="T5" fmla="*/ 266 h 291"/>
              <a:gd name="T6" fmla="*/ 201 w 292"/>
              <a:gd name="T7" fmla="*/ 140 h 291"/>
              <a:gd name="T8" fmla="*/ 212 w 292"/>
              <a:gd name="T9" fmla="*/ 151 h 291"/>
              <a:gd name="T10" fmla="*/ 247 w 292"/>
              <a:gd name="T11" fmla="*/ 149 h 291"/>
              <a:gd name="T12" fmla="*/ 250 w 292"/>
              <a:gd name="T13" fmla="*/ 114 h 291"/>
              <a:gd name="T14" fmla="*/ 238 w 292"/>
              <a:gd name="T15" fmla="*/ 103 h 291"/>
              <a:gd name="T16" fmla="*/ 278 w 292"/>
              <a:gd name="T17" fmla="*/ 63 h 291"/>
              <a:gd name="T18" fmla="*/ 278 w 292"/>
              <a:gd name="T19" fmla="*/ 63 h 291"/>
              <a:gd name="T20" fmla="*/ 278 w 292"/>
              <a:gd name="T21" fmla="*/ 14 h 291"/>
              <a:gd name="T22" fmla="*/ 228 w 292"/>
              <a:gd name="T23" fmla="*/ 14 h 291"/>
              <a:gd name="T24" fmla="*/ 189 w 292"/>
              <a:gd name="T25" fmla="*/ 53 h 291"/>
              <a:gd name="T26" fmla="*/ 177 w 292"/>
              <a:gd name="T27" fmla="*/ 41 h 291"/>
              <a:gd name="T28" fmla="*/ 142 w 292"/>
              <a:gd name="T29" fmla="*/ 44 h 291"/>
              <a:gd name="T30" fmla="*/ 139 w 292"/>
              <a:gd name="T31" fmla="*/ 78 h 291"/>
              <a:gd name="T32" fmla="*/ 151 w 292"/>
              <a:gd name="T33" fmla="*/ 90 h 291"/>
              <a:gd name="T34" fmla="*/ 25 w 292"/>
              <a:gd name="T35" fmla="*/ 216 h 291"/>
              <a:gd name="T36" fmla="*/ 21 w 292"/>
              <a:gd name="T37" fmla="*/ 228 h 291"/>
              <a:gd name="T38" fmla="*/ 24 w 292"/>
              <a:gd name="T39" fmla="*/ 237 h 291"/>
              <a:gd name="T40" fmla="*/ 2 w 292"/>
              <a:gd name="T41" fmla="*/ 260 h 291"/>
              <a:gd name="T42" fmla="*/ 0 w 292"/>
              <a:gd name="T43" fmla="*/ 265 h 291"/>
              <a:gd name="T44" fmla="*/ 2 w 292"/>
              <a:gd name="T45" fmla="*/ 271 h 291"/>
              <a:gd name="T46" fmla="*/ 21 w 292"/>
              <a:gd name="T47" fmla="*/ 289 h 291"/>
              <a:gd name="T48" fmla="*/ 26 w 292"/>
              <a:gd name="T49" fmla="*/ 291 h 291"/>
              <a:gd name="T50" fmla="*/ 32 w 292"/>
              <a:gd name="T51" fmla="*/ 289 h 291"/>
              <a:gd name="T52" fmla="*/ 162 w 292"/>
              <a:gd name="T53" fmla="*/ 101 h 291"/>
              <a:gd name="T54" fmla="*/ 190 w 292"/>
              <a:gd name="T55" fmla="*/ 129 h 291"/>
              <a:gd name="T56" fmla="*/ 64 w 292"/>
              <a:gd name="T57" fmla="*/ 255 h 291"/>
              <a:gd name="T58" fmla="*/ 36 w 292"/>
              <a:gd name="T59" fmla="*/ 228 h 291"/>
              <a:gd name="T60" fmla="*/ 162 w 292"/>
              <a:gd name="T61" fmla="*/ 101 h 291"/>
              <a:gd name="T62" fmla="*/ 19 w 292"/>
              <a:gd name="T63" fmla="*/ 265 h 291"/>
              <a:gd name="T64" fmla="*/ 34 w 292"/>
              <a:gd name="T65" fmla="*/ 250 h 291"/>
              <a:gd name="T66" fmla="*/ 41 w 292"/>
              <a:gd name="T67" fmla="*/ 258 h 291"/>
              <a:gd name="T68" fmla="*/ 26 w 292"/>
              <a:gd name="T69" fmla="*/ 272 h 291"/>
              <a:gd name="T70" fmla="*/ 19 w 292"/>
              <a:gd name="T71" fmla="*/ 26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291">
                <a:moveTo>
                  <a:pt x="32" y="289"/>
                </a:moveTo>
                <a:cubicBezTo>
                  <a:pt x="54" y="267"/>
                  <a:pt x="54" y="267"/>
                  <a:pt x="54" y="267"/>
                </a:cubicBezTo>
                <a:cubicBezTo>
                  <a:pt x="60" y="272"/>
                  <a:pt x="69" y="272"/>
                  <a:pt x="75" y="266"/>
                </a:cubicBezTo>
                <a:cubicBezTo>
                  <a:pt x="201" y="140"/>
                  <a:pt x="201" y="140"/>
                  <a:pt x="201" y="140"/>
                </a:cubicBezTo>
                <a:cubicBezTo>
                  <a:pt x="212" y="151"/>
                  <a:pt x="212" y="151"/>
                  <a:pt x="212" y="151"/>
                </a:cubicBezTo>
                <a:cubicBezTo>
                  <a:pt x="221" y="160"/>
                  <a:pt x="237" y="159"/>
                  <a:pt x="247" y="149"/>
                </a:cubicBezTo>
                <a:cubicBezTo>
                  <a:pt x="257" y="138"/>
                  <a:pt x="258" y="123"/>
                  <a:pt x="250" y="114"/>
                </a:cubicBezTo>
                <a:cubicBezTo>
                  <a:pt x="238" y="103"/>
                  <a:pt x="238" y="103"/>
                  <a:pt x="238" y="103"/>
                </a:cubicBezTo>
                <a:cubicBezTo>
                  <a:pt x="278" y="63"/>
                  <a:pt x="278" y="63"/>
                  <a:pt x="278" y="63"/>
                </a:cubicBezTo>
                <a:cubicBezTo>
                  <a:pt x="278" y="63"/>
                  <a:pt x="278" y="63"/>
                  <a:pt x="278" y="63"/>
                </a:cubicBezTo>
                <a:cubicBezTo>
                  <a:pt x="292" y="50"/>
                  <a:pt x="292" y="27"/>
                  <a:pt x="278" y="14"/>
                </a:cubicBezTo>
                <a:cubicBezTo>
                  <a:pt x="264" y="0"/>
                  <a:pt x="242" y="0"/>
                  <a:pt x="228" y="14"/>
                </a:cubicBezTo>
                <a:cubicBezTo>
                  <a:pt x="189" y="53"/>
                  <a:pt x="189" y="53"/>
                  <a:pt x="189" y="53"/>
                </a:cubicBezTo>
                <a:cubicBezTo>
                  <a:pt x="177" y="41"/>
                  <a:pt x="177" y="41"/>
                  <a:pt x="177" y="41"/>
                </a:cubicBezTo>
                <a:cubicBezTo>
                  <a:pt x="168" y="32"/>
                  <a:pt x="152" y="33"/>
                  <a:pt x="142" y="44"/>
                </a:cubicBezTo>
                <a:cubicBezTo>
                  <a:pt x="132" y="54"/>
                  <a:pt x="130" y="70"/>
                  <a:pt x="139" y="78"/>
                </a:cubicBezTo>
                <a:cubicBezTo>
                  <a:pt x="151" y="90"/>
                  <a:pt x="151" y="90"/>
                  <a:pt x="151" y="90"/>
                </a:cubicBezTo>
                <a:cubicBezTo>
                  <a:pt x="25" y="216"/>
                  <a:pt x="25" y="216"/>
                  <a:pt x="25" y="216"/>
                </a:cubicBezTo>
                <a:cubicBezTo>
                  <a:pt x="22" y="219"/>
                  <a:pt x="21" y="223"/>
                  <a:pt x="21" y="228"/>
                </a:cubicBezTo>
                <a:cubicBezTo>
                  <a:pt x="21" y="231"/>
                  <a:pt x="22" y="235"/>
                  <a:pt x="24" y="237"/>
                </a:cubicBezTo>
                <a:cubicBezTo>
                  <a:pt x="2" y="260"/>
                  <a:pt x="2" y="260"/>
                  <a:pt x="2" y="260"/>
                </a:cubicBezTo>
                <a:cubicBezTo>
                  <a:pt x="1" y="261"/>
                  <a:pt x="0" y="263"/>
                  <a:pt x="0" y="265"/>
                </a:cubicBezTo>
                <a:cubicBezTo>
                  <a:pt x="0" y="267"/>
                  <a:pt x="1" y="269"/>
                  <a:pt x="2" y="271"/>
                </a:cubicBezTo>
                <a:cubicBezTo>
                  <a:pt x="21" y="289"/>
                  <a:pt x="21" y="289"/>
                  <a:pt x="21" y="289"/>
                </a:cubicBezTo>
                <a:cubicBezTo>
                  <a:pt x="22" y="291"/>
                  <a:pt x="24" y="291"/>
                  <a:pt x="26" y="291"/>
                </a:cubicBezTo>
                <a:cubicBezTo>
                  <a:pt x="28" y="291"/>
                  <a:pt x="30" y="291"/>
                  <a:pt x="32" y="289"/>
                </a:cubicBezTo>
                <a:close/>
                <a:moveTo>
                  <a:pt x="162" y="101"/>
                </a:moveTo>
                <a:cubicBezTo>
                  <a:pt x="190" y="129"/>
                  <a:pt x="190" y="129"/>
                  <a:pt x="190" y="129"/>
                </a:cubicBezTo>
                <a:cubicBezTo>
                  <a:pt x="64" y="255"/>
                  <a:pt x="64" y="255"/>
                  <a:pt x="64" y="255"/>
                </a:cubicBezTo>
                <a:cubicBezTo>
                  <a:pt x="36" y="228"/>
                  <a:pt x="36" y="228"/>
                  <a:pt x="36" y="228"/>
                </a:cubicBezTo>
                <a:lnTo>
                  <a:pt x="162" y="101"/>
                </a:lnTo>
                <a:close/>
                <a:moveTo>
                  <a:pt x="19" y="265"/>
                </a:moveTo>
                <a:cubicBezTo>
                  <a:pt x="34" y="250"/>
                  <a:pt x="34" y="250"/>
                  <a:pt x="34" y="250"/>
                </a:cubicBezTo>
                <a:cubicBezTo>
                  <a:pt x="41" y="258"/>
                  <a:pt x="41" y="258"/>
                  <a:pt x="41" y="258"/>
                </a:cubicBezTo>
                <a:cubicBezTo>
                  <a:pt x="26" y="272"/>
                  <a:pt x="26" y="272"/>
                  <a:pt x="26" y="272"/>
                </a:cubicBezTo>
                <a:lnTo>
                  <a:pt x="19" y="2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70"/>
          <p:cNvSpPr>
            <a:spLocks/>
          </p:cNvSpPr>
          <p:nvPr/>
        </p:nvSpPr>
        <p:spPr bwMode="auto">
          <a:xfrm>
            <a:off x="3300063" y="2368415"/>
            <a:ext cx="387481" cy="385654"/>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p:cNvGrpSpPr/>
          <p:nvPr/>
        </p:nvGrpSpPr>
        <p:grpSpPr>
          <a:xfrm>
            <a:off x="5248022" y="2359574"/>
            <a:ext cx="383825" cy="383825"/>
            <a:chOff x="4457544" y="1775433"/>
            <a:chExt cx="417933" cy="417933"/>
          </a:xfrm>
        </p:grpSpPr>
        <p:sp>
          <p:nvSpPr>
            <p:cNvPr id="126" name="Freeform 571"/>
            <p:cNvSpPr>
              <a:spLocks/>
            </p:cNvSpPr>
            <p:nvPr/>
          </p:nvSpPr>
          <p:spPr bwMode="auto">
            <a:xfrm>
              <a:off x="4640638" y="1775433"/>
              <a:ext cx="51744" cy="131350"/>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6"/>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6"/>
                    <a:pt x="28" y="0"/>
                    <a:pt x="1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72"/>
            <p:cNvSpPr>
              <a:spLocks/>
            </p:cNvSpPr>
            <p:nvPr/>
          </p:nvSpPr>
          <p:spPr bwMode="auto">
            <a:xfrm>
              <a:off x="4640638" y="2062016"/>
              <a:ext cx="51744" cy="131350"/>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7"/>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7"/>
                    <a:pt x="28" y="0"/>
                    <a:pt x="1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73"/>
            <p:cNvSpPr>
              <a:spLocks/>
            </p:cNvSpPr>
            <p:nvPr/>
          </p:nvSpPr>
          <p:spPr bwMode="auto">
            <a:xfrm>
              <a:off x="4744127" y="1958529"/>
              <a:ext cx="131350" cy="51744"/>
            </a:xfrm>
            <a:custGeom>
              <a:avLst/>
              <a:gdLst>
                <a:gd name="T0" fmla="*/ 77 w 91"/>
                <a:gd name="T1" fmla="*/ 0 h 36"/>
                <a:gd name="T2" fmla="*/ 14 w 91"/>
                <a:gd name="T3" fmla="*/ 0 h 36"/>
                <a:gd name="T4" fmla="*/ 0 w 91"/>
                <a:gd name="T5" fmla="*/ 18 h 36"/>
                <a:gd name="T6" fmla="*/ 14 w 91"/>
                <a:gd name="T7" fmla="*/ 36 h 36"/>
                <a:gd name="T8" fmla="*/ 77 w 91"/>
                <a:gd name="T9" fmla="*/ 36 h 36"/>
                <a:gd name="T10" fmla="*/ 91 w 91"/>
                <a:gd name="T11" fmla="*/ 18 h 36"/>
                <a:gd name="T12" fmla="*/ 77 w 91"/>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77" y="0"/>
                  </a:moveTo>
                  <a:cubicBezTo>
                    <a:pt x="14" y="0"/>
                    <a:pt x="14" y="0"/>
                    <a:pt x="14" y="0"/>
                  </a:cubicBezTo>
                  <a:cubicBezTo>
                    <a:pt x="7" y="0"/>
                    <a:pt x="0" y="9"/>
                    <a:pt x="0" y="18"/>
                  </a:cubicBezTo>
                  <a:cubicBezTo>
                    <a:pt x="0" y="28"/>
                    <a:pt x="7" y="36"/>
                    <a:pt x="14" y="36"/>
                  </a:cubicBezTo>
                  <a:cubicBezTo>
                    <a:pt x="77" y="36"/>
                    <a:pt x="77" y="36"/>
                    <a:pt x="77" y="36"/>
                  </a:cubicBezTo>
                  <a:cubicBezTo>
                    <a:pt x="85" y="36"/>
                    <a:pt x="91" y="28"/>
                    <a:pt x="91" y="18"/>
                  </a:cubicBezTo>
                  <a:cubicBezTo>
                    <a:pt x="91" y="9"/>
                    <a:pt x="85" y="0"/>
                    <a:pt x="7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74"/>
            <p:cNvSpPr>
              <a:spLocks/>
            </p:cNvSpPr>
            <p:nvPr/>
          </p:nvSpPr>
          <p:spPr bwMode="auto">
            <a:xfrm>
              <a:off x="4457544" y="1958529"/>
              <a:ext cx="131350" cy="51744"/>
            </a:xfrm>
            <a:custGeom>
              <a:avLst/>
              <a:gdLst>
                <a:gd name="T0" fmla="*/ 91 w 91"/>
                <a:gd name="T1" fmla="*/ 18 h 36"/>
                <a:gd name="T2" fmla="*/ 77 w 91"/>
                <a:gd name="T3" fmla="*/ 0 h 36"/>
                <a:gd name="T4" fmla="*/ 14 w 91"/>
                <a:gd name="T5" fmla="*/ 0 h 36"/>
                <a:gd name="T6" fmla="*/ 0 w 91"/>
                <a:gd name="T7" fmla="*/ 18 h 36"/>
                <a:gd name="T8" fmla="*/ 14 w 91"/>
                <a:gd name="T9" fmla="*/ 36 h 36"/>
                <a:gd name="T10" fmla="*/ 77 w 91"/>
                <a:gd name="T11" fmla="*/ 36 h 36"/>
                <a:gd name="T12" fmla="*/ 91 w 9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91" y="18"/>
                  </a:moveTo>
                  <a:cubicBezTo>
                    <a:pt x="91" y="9"/>
                    <a:pt x="84" y="0"/>
                    <a:pt x="77" y="0"/>
                  </a:cubicBezTo>
                  <a:cubicBezTo>
                    <a:pt x="14" y="0"/>
                    <a:pt x="14" y="0"/>
                    <a:pt x="14" y="0"/>
                  </a:cubicBezTo>
                  <a:cubicBezTo>
                    <a:pt x="6" y="0"/>
                    <a:pt x="0" y="9"/>
                    <a:pt x="0" y="18"/>
                  </a:cubicBezTo>
                  <a:cubicBezTo>
                    <a:pt x="0" y="28"/>
                    <a:pt x="6" y="36"/>
                    <a:pt x="14" y="36"/>
                  </a:cubicBezTo>
                  <a:cubicBezTo>
                    <a:pt x="77" y="36"/>
                    <a:pt x="77" y="36"/>
                    <a:pt x="77" y="36"/>
                  </a:cubicBezTo>
                  <a:cubicBezTo>
                    <a:pt x="84" y="36"/>
                    <a:pt x="91" y="28"/>
                    <a:pt x="91" y="1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75"/>
            <p:cNvSpPr>
              <a:spLocks/>
            </p:cNvSpPr>
            <p:nvPr/>
          </p:nvSpPr>
          <p:spPr bwMode="auto">
            <a:xfrm>
              <a:off x="4708305" y="1825188"/>
              <a:ext cx="119410" cy="117420"/>
            </a:xfrm>
            <a:custGeom>
              <a:avLst/>
              <a:gdLst>
                <a:gd name="T0" fmla="*/ 31 w 81"/>
                <a:gd name="T1" fmla="*/ 75 h 81"/>
                <a:gd name="T2" fmla="*/ 76 w 81"/>
                <a:gd name="T3" fmla="*/ 31 h 81"/>
                <a:gd name="T4" fmla="*/ 73 w 81"/>
                <a:gd name="T5" fmla="*/ 8 h 81"/>
                <a:gd name="T6" fmla="*/ 50 w 81"/>
                <a:gd name="T7" fmla="*/ 5 h 81"/>
                <a:gd name="T8" fmla="*/ 6 w 81"/>
                <a:gd name="T9" fmla="*/ 50 h 81"/>
                <a:gd name="T10" fmla="*/ 9 w 81"/>
                <a:gd name="T11" fmla="*/ 72 h 81"/>
                <a:gd name="T12" fmla="*/ 31 w 81"/>
                <a:gd name="T13" fmla="*/ 7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75"/>
                  </a:moveTo>
                  <a:cubicBezTo>
                    <a:pt x="76" y="31"/>
                    <a:pt x="76" y="31"/>
                    <a:pt x="76" y="31"/>
                  </a:cubicBezTo>
                  <a:cubicBezTo>
                    <a:pt x="81" y="25"/>
                    <a:pt x="80" y="15"/>
                    <a:pt x="73" y="8"/>
                  </a:cubicBezTo>
                  <a:cubicBezTo>
                    <a:pt x="66" y="1"/>
                    <a:pt x="56" y="0"/>
                    <a:pt x="50" y="5"/>
                  </a:cubicBezTo>
                  <a:cubicBezTo>
                    <a:pt x="6" y="50"/>
                    <a:pt x="6" y="50"/>
                    <a:pt x="6" y="50"/>
                  </a:cubicBezTo>
                  <a:cubicBezTo>
                    <a:pt x="0" y="55"/>
                    <a:pt x="2" y="65"/>
                    <a:pt x="9" y="72"/>
                  </a:cubicBezTo>
                  <a:cubicBezTo>
                    <a:pt x="16" y="79"/>
                    <a:pt x="26" y="81"/>
                    <a:pt x="31"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76"/>
            <p:cNvSpPr>
              <a:spLocks/>
            </p:cNvSpPr>
            <p:nvPr/>
          </p:nvSpPr>
          <p:spPr bwMode="auto">
            <a:xfrm>
              <a:off x="4507298" y="2028185"/>
              <a:ext cx="117420" cy="115429"/>
            </a:xfrm>
            <a:custGeom>
              <a:avLst/>
              <a:gdLst>
                <a:gd name="T0" fmla="*/ 50 w 81"/>
                <a:gd name="T1" fmla="*/ 5 h 80"/>
                <a:gd name="T2" fmla="*/ 5 w 81"/>
                <a:gd name="T3" fmla="*/ 49 h 80"/>
                <a:gd name="T4" fmla="*/ 8 w 81"/>
                <a:gd name="T5" fmla="*/ 72 h 80"/>
                <a:gd name="T6" fmla="*/ 31 w 81"/>
                <a:gd name="T7" fmla="*/ 75 h 80"/>
                <a:gd name="T8" fmla="*/ 75 w 81"/>
                <a:gd name="T9" fmla="*/ 30 h 80"/>
                <a:gd name="T10" fmla="*/ 72 w 81"/>
                <a:gd name="T11" fmla="*/ 8 h 80"/>
                <a:gd name="T12" fmla="*/ 50 w 81"/>
                <a:gd name="T13" fmla="*/ 5 h 80"/>
              </a:gdLst>
              <a:ahLst/>
              <a:cxnLst>
                <a:cxn ang="0">
                  <a:pos x="T0" y="T1"/>
                </a:cxn>
                <a:cxn ang="0">
                  <a:pos x="T2" y="T3"/>
                </a:cxn>
                <a:cxn ang="0">
                  <a:pos x="T4" y="T5"/>
                </a:cxn>
                <a:cxn ang="0">
                  <a:pos x="T6" y="T7"/>
                </a:cxn>
                <a:cxn ang="0">
                  <a:pos x="T8" y="T9"/>
                </a:cxn>
                <a:cxn ang="0">
                  <a:pos x="T10" y="T11"/>
                </a:cxn>
                <a:cxn ang="0">
                  <a:pos x="T12" y="T13"/>
                </a:cxn>
              </a:cxnLst>
              <a:rect l="0" t="0" r="r" b="b"/>
              <a:pathLst>
                <a:path w="81" h="80">
                  <a:moveTo>
                    <a:pt x="50" y="5"/>
                  </a:moveTo>
                  <a:cubicBezTo>
                    <a:pt x="5" y="49"/>
                    <a:pt x="5" y="49"/>
                    <a:pt x="5" y="49"/>
                  </a:cubicBezTo>
                  <a:cubicBezTo>
                    <a:pt x="0" y="55"/>
                    <a:pt x="1" y="65"/>
                    <a:pt x="8" y="72"/>
                  </a:cubicBezTo>
                  <a:cubicBezTo>
                    <a:pt x="15" y="79"/>
                    <a:pt x="25" y="80"/>
                    <a:pt x="31" y="75"/>
                  </a:cubicBezTo>
                  <a:cubicBezTo>
                    <a:pt x="75" y="30"/>
                    <a:pt x="75" y="30"/>
                    <a:pt x="75" y="30"/>
                  </a:cubicBezTo>
                  <a:cubicBezTo>
                    <a:pt x="81" y="25"/>
                    <a:pt x="79" y="15"/>
                    <a:pt x="72" y="8"/>
                  </a:cubicBezTo>
                  <a:cubicBezTo>
                    <a:pt x="65" y="1"/>
                    <a:pt x="55" y="0"/>
                    <a:pt x="50"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77"/>
            <p:cNvSpPr>
              <a:spLocks/>
            </p:cNvSpPr>
            <p:nvPr/>
          </p:nvSpPr>
          <p:spPr bwMode="auto">
            <a:xfrm>
              <a:off x="4708305" y="2028185"/>
              <a:ext cx="119410" cy="117420"/>
            </a:xfrm>
            <a:custGeom>
              <a:avLst/>
              <a:gdLst>
                <a:gd name="T0" fmla="*/ 31 w 81"/>
                <a:gd name="T1" fmla="*/ 5 h 81"/>
                <a:gd name="T2" fmla="*/ 9 w 81"/>
                <a:gd name="T3" fmla="*/ 8 h 81"/>
                <a:gd name="T4" fmla="*/ 6 w 81"/>
                <a:gd name="T5" fmla="*/ 31 h 81"/>
                <a:gd name="T6" fmla="*/ 50 w 81"/>
                <a:gd name="T7" fmla="*/ 75 h 81"/>
                <a:gd name="T8" fmla="*/ 73 w 81"/>
                <a:gd name="T9" fmla="*/ 72 h 81"/>
                <a:gd name="T10" fmla="*/ 76 w 81"/>
                <a:gd name="T11" fmla="*/ 50 h 81"/>
                <a:gd name="T12" fmla="*/ 31 w 81"/>
                <a:gd name="T13" fmla="*/ 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5"/>
                  </a:moveTo>
                  <a:cubicBezTo>
                    <a:pt x="26" y="0"/>
                    <a:pt x="16" y="1"/>
                    <a:pt x="9" y="8"/>
                  </a:cubicBezTo>
                  <a:cubicBezTo>
                    <a:pt x="1" y="15"/>
                    <a:pt x="0" y="25"/>
                    <a:pt x="6" y="31"/>
                  </a:cubicBezTo>
                  <a:cubicBezTo>
                    <a:pt x="50" y="75"/>
                    <a:pt x="50" y="75"/>
                    <a:pt x="50" y="75"/>
                  </a:cubicBezTo>
                  <a:cubicBezTo>
                    <a:pt x="55" y="81"/>
                    <a:pt x="66" y="79"/>
                    <a:pt x="73" y="72"/>
                  </a:cubicBezTo>
                  <a:cubicBezTo>
                    <a:pt x="80" y="65"/>
                    <a:pt x="81" y="55"/>
                    <a:pt x="76" y="50"/>
                  </a:cubicBezTo>
                  <a:lnTo>
                    <a:pt x="31"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78"/>
            <p:cNvSpPr>
              <a:spLocks/>
            </p:cNvSpPr>
            <p:nvPr/>
          </p:nvSpPr>
          <p:spPr bwMode="auto">
            <a:xfrm>
              <a:off x="4507298" y="1825188"/>
              <a:ext cx="115429" cy="117420"/>
            </a:xfrm>
            <a:custGeom>
              <a:avLst/>
              <a:gdLst>
                <a:gd name="T0" fmla="*/ 50 w 80"/>
                <a:gd name="T1" fmla="*/ 76 h 81"/>
                <a:gd name="T2" fmla="*/ 72 w 80"/>
                <a:gd name="T3" fmla="*/ 73 h 81"/>
                <a:gd name="T4" fmla="*/ 75 w 80"/>
                <a:gd name="T5" fmla="*/ 50 h 81"/>
                <a:gd name="T6" fmla="*/ 30 w 80"/>
                <a:gd name="T7" fmla="*/ 6 h 81"/>
                <a:gd name="T8" fmla="*/ 8 w 80"/>
                <a:gd name="T9" fmla="*/ 9 h 81"/>
                <a:gd name="T10" fmla="*/ 5 w 80"/>
                <a:gd name="T11" fmla="*/ 31 h 81"/>
                <a:gd name="T12" fmla="*/ 50 w 80"/>
                <a:gd name="T13" fmla="*/ 76 h 81"/>
              </a:gdLst>
              <a:ahLst/>
              <a:cxnLst>
                <a:cxn ang="0">
                  <a:pos x="T0" y="T1"/>
                </a:cxn>
                <a:cxn ang="0">
                  <a:pos x="T2" y="T3"/>
                </a:cxn>
                <a:cxn ang="0">
                  <a:pos x="T4" y="T5"/>
                </a:cxn>
                <a:cxn ang="0">
                  <a:pos x="T6" y="T7"/>
                </a:cxn>
                <a:cxn ang="0">
                  <a:pos x="T8" y="T9"/>
                </a:cxn>
                <a:cxn ang="0">
                  <a:pos x="T10" y="T11"/>
                </a:cxn>
                <a:cxn ang="0">
                  <a:pos x="T12" y="T13"/>
                </a:cxn>
              </a:cxnLst>
              <a:rect l="0" t="0" r="r" b="b"/>
              <a:pathLst>
                <a:path w="80" h="81">
                  <a:moveTo>
                    <a:pt x="50" y="76"/>
                  </a:moveTo>
                  <a:cubicBezTo>
                    <a:pt x="55" y="81"/>
                    <a:pt x="65" y="80"/>
                    <a:pt x="72" y="73"/>
                  </a:cubicBezTo>
                  <a:cubicBezTo>
                    <a:pt x="79" y="66"/>
                    <a:pt x="80" y="56"/>
                    <a:pt x="75" y="50"/>
                  </a:cubicBezTo>
                  <a:cubicBezTo>
                    <a:pt x="30" y="6"/>
                    <a:pt x="30" y="6"/>
                    <a:pt x="30" y="6"/>
                  </a:cubicBezTo>
                  <a:cubicBezTo>
                    <a:pt x="25" y="0"/>
                    <a:pt x="15" y="2"/>
                    <a:pt x="8" y="9"/>
                  </a:cubicBezTo>
                  <a:cubicBezTo>
                    <a:pt x="1" y="16"/>
                    <a:pt x="0" y="26"/>
                    <a:pt x="5" y="31"/>
                  </a:cubicBezTo>
                  <a:lnTo>
                    <a:pt x="50"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930554" y="2353674"/>
            <a:ext cx="383825" cy="383826"/>
            <a:chOff x="5295402" y="1775433"/>
            <a:chExt cx="417933" cy="417934"/>
          </a:xfrm>
        </p:grpSpPr>
        <p:sp>
          <p:nvSpPr>
            <p:cNvPr id="134" name="Freeform 579"/>
            <p:cNvSpPr>
              <a:spLocks/>
            </p:cNvSpPr>
            <p:nvPr/>
          </p:nvSpPr>
          <p:spPr bwMode="auto">
            <a:xfrm>
              <a:off x="5486457" y="1775433"/>
              <a:ext cx="35822" cy="117420"/>
            </a:xfrm>
            <a:custGeom>
              <a:avLst/>
              <a:gdLst>
                <a:gd name="T0" fmla="*/ 21 w 24"/>
                <a:gd name="T1" fmla="*/ 3 h 81"/>
                <a:gd name="T2" fmla="*/ 12 w 24"/>
                <a:gd name="T3" fmla="*/ 0 h 81"/>
                <a:gd name="T4" fmla="*/ 11 w 24"/>
                <a:gd name="T5" fmla="*/ 0 h 81"/>
                <a:gd name="T6" fmla="*/ 3 w 24"/>
                <a:gd name="T7" fmla="*/ 3 h 81"/>
                <a:gd name="T8" fmla="*/ 0 w 24"/>
                <a:gd name="T9" fmla="*/ 7 h 81"/>
                <a:gd name="T10" fmla="*/ 0 w 24"/>
                <a:gd name="T11" fmla="*/ 73 h 81"/>
                <a:gd name="T12" fmla="*/ 3 w 24"/>
                <a:gd name="T13" fmla="*/ 78 h 81"/>
                <a:gd name="T14" fmla="*/ 12 w 24"/>
                <a:gd name="T15" fmla="*/ 81 h 81"/>
                <a:gd name="T16" fmla="*/ 21 w 24"/>
                <a:gd name="T17" fmla="*/ 78 h 81"/>
                <a:gd name="T18" fmla="*/ 24 w 24"/>
                <a:gd name="T19" fmla="*/ 73 h 81"/>
                <a:gd name="T20" fmla="*/ 24 w 24"/>
                <a:gd name="T21" fmla="*/ 7 h 81"/>
                <a:gd name="T22" fmla="*/ 21 w 24"/>
                <a:gd name="T23"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81">
                  <a:moveTo>
                    <a:pt x="21" y="3"/>
                  </a:moveTo>
                  <a:cubicBezTo>
                    <a:pt x="19" y="1"/>
                    <a:pt x="15" y="0"/>
                    <a:pt x="12" y="0"/>
                  </a:cubicBezTo>
                  <a:cubicBezTo>
                    <a:pt x="11" y="0"/>
                    <a:pt x="11" y="0"/>
                    <a:pt x="11" y="0"/>
                  </a:cubicBezTo>
                  <a:cubicBezTo>
                    <a:pt x="8" y="0"/>
                    <a:pt x="5" y="1"/>
                    <a:pt x="3" y="3"/>
                  </a:cubicBezTo>
                  <a:cubicBezTo>
                    <a:pt x="1" y="4"/>
                    <a:pt x="0" y="6"/>
                    <a:pt x="0" y="7"/>
                  </a:cubicBezTo>
                  <a:cubicBezTo>
                    <a:pt x="0" y="73"/>
                    <a:pt x="0" y="73"/>
                    <a:pt x="0" y="73"/>
                  </a:cubicBezTo>
                  <a:cubicBezTo>
                    <a:pt x="0" y="75"/>
                    <a:pt x="1" y="77"/>
                    <a:pt x="3" y="78"/>
                  </a:cubicBezTo>
                  <a:cubicBezTo>
                    <a:pt x="5" y="80"/>
                    <a:pt x="8" y="81"/>
                    <a:pt x="12" y="81"/>
                  </a:cubicBezTo>
                  <a:cubicBezTo>
                    <a:pt x="15" y="81"/>
                    <a:pt x="19" y="80"/>
                    <a:pt x="21" y="78"/>
                  </a:cubicBezTo>
                  <a:cubicBezTo>
                    <a:pt x="23" y="77"/>
                    <a:pt x="24" y="75"/>
                    <a:pt x="24" y="73"/>
                  </a:cubicBezTo>
                  <a:cubicBezTo>
                    <a:pt x="24" y="7"/>
                    <a:pt x="24" y="7"/>
                    <a:pt x="24" y="7"/>
                  </a:cubicBezTo>
                  <a:cubicBezTo>
                    <a:pt x="24" y="6"/>
                    <a:pt x="23" y="4"/>
                    <a:pt x="21"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580"/>
            <p:cNvSpPr>
              <a:spLocks/>
            </p:cNvSpPr>
            <p:nvPr/>
          </p:nvSpPr>
          <p:spPr bwMode="auto">
            <a:xfrm>
              <a:off x="5486457" y="2075947"/>
              <a:ext cx="35822" cy="117420"/>
            </a:xfrm>
            <a:custGeom>
              <a:avLst/>
              <a:gdLst>
                <a:gd name="T0" fmla="*/ 21 w 24"/>
                <a:gd name="T1" fmla="*/ 3 h 81"/>
                <a:gd name="T2" fmla="*/ 12 w 24"/>
                <a:gd name="T3" fmla="*/ 0 h 81"/>
                <a:gd name="T4" fmla="*/ 3 w 24"/>
                <a:gd name="T5" fmla="*/ 3 h 81"/>
                <a:gd name="T6" fmla="*/ 0 w 24"/>
                <a:gd name="T7" fmla="*/ 8 h 81"/>
                <a:gd name="T8" fmla="*/ 0 w 24"/>
                <a:gd name="T9" fmla="*/ 74 h 81"/>
                <a:gd name="T10" fmla="*/ 3 w 24"/>
                <a:gd name="T11" fmla="*/ 78 h 81"/>
                <a:gd name="T12" fmla="*/ 12 w 24"/>
                <a:gd name="T13" fmla="*/ 81 h 81"/>
                <a:gd name="T14" fmla="*/ 21 w 24"/>
                <a:gd name="T15" fmla="*/ 78 h 81"/>
                <a:gd name="T16" fmla="*/ 24 w 24"/>
                <a:gd name="T17" fmla="*/ 74 h 81"/>
                <a:gd name="T18" fmla="*/ 24 w 24"/>
                <a:gd name="T19" fmla="*/ 8 h 81"/>
                <a:gd name="T20" fmla="*/ 21 w 24"/>
                <a:gd name="T21"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81">
                  <a:moveTo>
                    <a:pt x="21" y="3"/>
                  </a:moveTo>
                  <a:cubicBezTo>
                    <a:pt x="19" y="1"/>
                    <a:pt x="15" y="0"/>
                    <a:pt x="12" y="0"/>
                  </a:cubicBezTo>
                  <a:cubicBezTo>
                    <a:pt x="8" y="0"/>
                    <a:pt x="5" y="1"/>
                    <a:pt x="3" y="3"/>
                  </a:cubicBezTo>
                  <a:cubicBezTo>
                    <a:pt x="1" y="4"/>
                    <a:pt x="0" y="6"/>
                    <a:pt x="0" y="8"/>
                  </a:cubicBezTo>
                  <a:cubicBezTo>
                    <a:pt x="0" y="74"/>
                    <a:pt x="0" y="74"/>
                    <a:pt x="0" y="74"/>
                  </a:cubicBezTo>
                  <a:cubicBezTo>
                    <a:pt x="0" y="75"/>
                    <a:pt x="1" y="77"/>
                    <a:pt x="3" y="78"/>
                  </a:cubicBezTo>
                  <a:cubicBezTo>
                    <a:pt x="5" y="80"/>
                    <a:pt x="8" y="81"/>
                    <a:pt x="12" y="81"/>
                  </a:cubicBezTo>
                  <a:cubicBezTo>
                    <a:pt x="15" y="81"/>
                    <a:pt x="19" y="80"/>
                    <a:pt x="21" y="78"/>
                  </a:cubicBezTo>
                  <a:cubicBezTo>
                    <a:pt x="23" y="77"/>
                    <a:pt x="24" y="75"/>
                    <a:pt x="24" y="74"/>
                  </a:cubicBezTo>
                  <a:cubicBezTo>
                    <a:pt x="24" y="8"/>
                    <a:pt x="24" y="8"/>
                    <a:pt x="24" y="8"/>
                  </a:cubicBezTo>
                  <a:cubicBezTo>
                    <a:pt x="24" y="6"/>
                    <a:pt x="23" y="4"/>
                    <a:pt x="21"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81"/>
            <p:cNvSpPr>
              <a:spLocks/>
            </p:cNvSpPr>
            <p:nvPr/>
          </p:nvSpPr>
          <p:spPr bwMode="auto">
            <a:xfrm>
              <a:off x="5597906" y="1966489"/>
              <a:ext cx="115429" cy="35822"/>
            </a:xfrm>
            <a:custGeom>
              <a:avLst/>
              <a:gdLst>
                <a:gd name="T0" fmla="*/ 78 w 80"/>
                <a:gd name="T1" fmla="*/ 3 h 24"/>
                <a:gd name="T2" fmla="*/ 73 w 80"/>
                <a:gd name="T3" fmla="*/ 0 h 24"/>
                <a:gd name="T4" fmla="*/ 7 w 80"/>
                <a:gd name="T5" fmla="*/ 0 h 24"/>
                <a:gd name="T6" fmla="*/ 2 w 80"/>
                <a:gd name="T7" fmla="*/ 3 h 24"/>
                <a:gd name="T8" fmla="*/ 0 w 80"/>
                <a:gd name="T9" fmla="*/ 12 h 24"/>
                <a:gd name="T10" fmla="*/ 2 w 80"/>
                <a:gd name="T11" fmla="*/ 21 h 24"/>
                <a:gd name="T12" fmla="*/ 7 w 80"/>
                <a:gd name="T13" fmla="*/ 24 h 24"/>
                <a:gd name="T14" fmla="*/ 73 w 80"/>
                <a:gd name="T15" fmla="*/ 24 h 24"/>
                <a:gd name="T16" fmla="*/ 78 w 80"/>
                <a:gd name="T17" fmla="*/ 21 h 24"/>
                <a:gd name="T18" fmla="*/ 80 w 80"/>
                <a:gd name="T19" fmla="*/ 12 h 24"/>
                <a:gd name="T20" fmla="*/ 80 w 80"/>
                <a:gd name="T21" fmla="*/ 12 h 24"/>
                <a:gd name="T22" fmla="*/ 78 w 80"/>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24">
                  <a:moveTo>
                    <a:pt x="78" y="3"/>
                  </a:moveTo>
                  <a:cubicBezTo>
                    <a:pt x="76" y="1"/>
                    <a:pt x="74" y="0"/>
                    <a:pt x="73" y="0"/>
                  </a:cubicBezTo>
                  <a:cubicBezTo>
                    <a:pt x="7" y="0"/>
                    <a:pt x="7" y="0"/>
                    <a:pt x="7" y="0"/>
                  </a:cubicBezTo>
                  <a:cubicBezTo>
                    <a:pt x="5" y="0"/>
                    <a:pt x="4" y="1"/>
                    <a:pt x="2" y="3"/>
                  </a:cubicBezTo>
                  <a:cubicBezTo>
                    <a:pt x="1" y="5"/>
                    <a:pt x="0" y="8"/>
                    <a:pt x="0" y="12"/>
                  </a:cubicBezTo>
                  <a:cubicBezTo>
                    <a:pt x="0" y="16"/>
                    <a:pt x="1" y="19"/>
                    <a:pt x="2" y="21"/>
                  </a:cubicBezTo>
                  <a:cubicBezTo>
                    <a:pt x="4" y="23"/>
                    <a:pt x="5" y="24"/>
                    <a:pt x="7" y="24"/>
                  </a:cubicBezTo>
                  <a:cubicBezTo>
                    <a:pt x="73" y="24"/>
                    <a:pt x="73" y="24"/>
                    <a:pt x="73" y="24"/>
                  </a:cubicBezTo>
                  <a:cubicBezTo>
                    <a:pt x="74" y="24"/>
                    <a:pt x="76" y="23"/>
                    <a:pt x="78" y="21"/>
                  </a:cubicBezTo>
                  <a:cubicBezTo>
                    <a:pt x="79" y="19"/>
                    <a:pt x="80" y="16"/>
                    <a:pt x="80" y="12"/>
                  </a:cubicBezTo>
                  <a:cubicBezTo>
                    <a:pt x="80" y="12"/>
                    <a:pt x="80" y="12"/>
                    <a:pt x="80" y="12"/>
                  </a:cubicBezTo>
                  <a:cubicBezTo>
                    <a:pt x="80" y="8"/>
                    <a:pt x="79" y="5"/>
                    <a:pt x="78"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82"/>
            <p:cNvSpPr>
              <a:spLocks/>
            </p:cNvSpPr>
            <p:nvPr/>
          </p:nvSpPr>
          <p:spPr bwMode="auto">
            <a:xfrm>
              <a:off x="5295402" y="1966489"/>
              <a:ext cx="117420" cy="35822"/>
            </a:xfrm>
            <a:custGeom>
              <a:avLst/>
              <a:gdLst>
                <a:gd name="T0" fmla="*/ 78 w 81"/>
                <a:gd name="T1" fmla="*/ 21 h 24"/>
                <a:gd name="T2" fmla="*/ 81 w 81"/>
                <a:gd name="T3" fmla="*/ 12 h 24"/>
                <a:gd name="T4" fmla="*/ 78 w 81"/>
                <a:gd name="T5" fmla="*/ 3 h 24"/>
                <a:gd name="T6" fmla="*/ 73 w 81"/>
                <a:gd name="T7" fmla="*/ 0 h 24"/>
                <a:gd name="T8" fmla="*/ 7 w 81"/>
                <a:gd name="T9" fmla="*/ 0 h 24"/>
                <a:gd name="T10" fmla="*/ 3 w 81"/>
                <a:gd name="T11" fmla="*/ 3 h 24"/>
                <a:gd name="T12" fmla="*/ 0 w 81"/>
                <a:gd name="T13" fmla="*/ 12 h 24"/>
                <a:gd name="T14" fmla="*/ 3 w 81"/>
                <a:gd name="T15" fmla="*/ 21 h 24"/>
                <a:gd name="T16" fmla="*/ 7 w 81"/>
                <a:gd name="T17" fmla="*/ 24 h 24"/>
                <a:gd name="T18" fmla="*/ 73 w 81"/>
                <a:gd name="T19" fmla="*/ 24 h 24"/>
                <a:gd name="T20" fmla="*/ 78 w 81"/>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24">
                  <a:moveTo>
                    <a:pt x="78" y="21"/>
                  </a:moveTo>
                  <a:cubicBezTo>
                    <a:pt x="79" y="19"/>
                    <a:pt x="81" y="16"/>
                    <a:pt x="81" y="12"/>
                  </a:cubicBezTo>
                  <a:cubicBezTo>
                    <a:pt x="81" y="8"/>
                    <a:pt x="79" y="5"/>
                    <a:pt x="78" y="3"/>
                  </a:cubicBezTo>
                  <a:cubicBezTo>
                    <a:pt x="77" y="1"/>
                    <a:pt x="75" y="0"/>
                    <a:pt x="73" y="0"/>
                  </a:cubicBezTo>
                  <a:cubicBezTo>
                    <a:pt x="7" y="0"/>
                    <a:pt x="7" y="0"/>
                    <a:pt x="7" y="0"/>
                  </a:cubicBezTo>
                  <a:cubicBezTo>
                    <a:pt x="6" y="0"/>
                    <a:pt x="4" y="1"/>
                    <a:pt x="3" y="3"/>
                  </a:cubicBezTo>
                  <a:cubicBezTo>
                    <a:pt x="1" y="5"/>
                    <a:pt x="0" y="8"/>
                    <a:pt x="0" y="12"/>
                  </a:cubicBezTo>
                  <a:cubicBezTo>
                    <a:pt x="0" y="16"/>
                    <a:pt x="1" y="19"/>
                    <a:pt x="3" y="21"/>
                  </a:cubicBezTo>
                  <a:cubicBezTo>
                    <a:pt x="4" y="23"/>
                    <a:pt x="6" y="24"/>
                    <a:pt x="7" y="24"/>
                  </a:cubicBezTo>
                  <a:cubicBezTo>
                    <a:pt x="73" y="24"/>
                    <a:pt x="73" y="24"/>
                    <a:pt x="73" y="24"/>
                  </a:cubicBezTo>
                  <a:cubicBezTo>
                    <a:pt x="75" y="24"/>
                    <a:pt x="77" y="23"/>
                    <a:pt x="78"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83"/>
            <p:cNvSpPr>
              <a:spLocks/>
            </p:cNvSpPr>
            <p:nvPr/>
          </p:nvSpPr>
          <p:spPr bwMode="auto">
            <a:xfrm>
              <a:off x="5581985" y="1868971"/>
              <a:ext cx="107468" cy="79607"/>
            </a:xfrm>
            <a:custGeom>
              <a:avLst/>
              <a:gdLst>
                <a:gd name="T0" fmla="*/ 0 w 74"/>
                <a:gd name="T1" fmla="*/ 40 h 54"/>
                <a:gd name="T2" fmla="*/ 2 w 74"/>
                <a:gd name="T3" fmla="*/ 47 h 54"/>
                <a:gd name="T4" fmla="*/ 12 w 74"/>
                <a:gd name="T5" fmla="*/ 54 h 54"/>
                <a:gd name="T6" fmla="*/ 14 w 74"/>
                <a:gd name="T7" fmla="*/ 54 h 54"/>
                <a:gd name="T8" fmla="*/ 71 w 74"/>
                <a:gd name="T9" fmla="*/ 21 h 54"/>
                <a:gd name="T10" fmla="*/ 74 w 74"/>
                <a:gd name="T11" fmla="*/ 15 h 54"/>
                <a:gd name="T12" fmla="*/ 72 w 74"/>
                <a:gd name="T13" fmla="*/ 7 h 54"/>
                <a:gd name="T14" fmla="*/ 72 w 74"/>
                <a:gd name="T15" fmla="*/ 6 h 54"/>
                <a:gd name="T16" fmla="*/ 62 w 74"/>
                <a:gd name="T17" fmla="*/ 0 h 54"/>
                <a:gd name="T18" fmla="*/ 62 w 74"/>
                <a:gd name="T19" fmla="*/ 0 h 54"/>
                <a:gd name="T20" fmla="*/ 60 w 74"/>
                <a:gd name="T21" fmla="*/ 0 h 54"/>
                <a:gd name="T22" fmla="*/ 3 w 74"/>
                <a:gd name="T23" fmla="*/ 33 h 54"/>
                <a:gd name="T24" fmla="*/ 0 w 74"/>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0" y="40"/>
                  </a:moveTo>
                  <a:cubicBezTo>
                    <a:pt x="0" y="42"/>
                    <a:pt x="1" y="45"/>
                    <a:pt x="2" y="47"/>
                  </a:cubicBezTo>
                  <a:cubicBezTo>
                    <a:pt x="5" y="52"/>
                    <a:pt x="9" y="54"/>
                    <a:pt x="12" y="54"/>
                  </a:cubicBezTo>
                  <a:cubicBezTo>
                    <a:pt x="13" y="54"/>
                    <a:pt x="14" y="54"/>
                    <a:pt x="14" y="54"/>
                  </a:cubicBezTo>
                  <a:cubicBezTo>
                    <a:pt x="71" y="21"/>
                    <a:pt x="71" y="21"/>
                    <a:pt x="71" y="21"/>
                  </a:cubicBezTo>
                  <a:cubicBezTo>
                    <a:pt x="73" y="20"/>
                    <a:pt x="74" y="18"/>
                    <a:pt x="74" y="15"/>
                  </a:cubicBezTo>
                  <a:cubicBezTo>
                    <a:pt x="74" y="12"/>
                    <a:pt x="73" y="10"/>
                    <a:pt x="72" y="7"/>
                  </a:cubicBezTo>
                  <a:cubicBezTo>
                    <a:pt x="72" y="6"/>
                    <a:pt x="72" y="6"/>
                    <a:pt x="72" y="6"/>
                  </a:cubicBezTo>
                  <a:cubicBezTo>
                    <a:pt x="69" y="2"/>
                    <a:pt x="65" y="0"/>
                    <a:pt x="62" y="0"/>
                  </a:cubicBezTo>
                  <a:cubicBezTo>
                    <a:pt x="62" y="0"/>
                    <a:pt x="62" y="0"/>
                    <a:pt x="62" y="0"/>
                  </a:cubicBezTo>
                  <a:cubicBezTo>
                    <a:pt x="61" y="0"/>
                    <a:pt x="60" y="0"/>
                    <a:pt x="60" y="0"/>
                  </a:cubicBezTo>
                  <a:cubicBezTo>
                    <a:pt x="3" y="33"/>
                    <a:pt x="3" y="33"/>
                    <a:pt x="3" y="33"/>
                  </a:cubicBezTo>
                  <a:cubicBezTo>
                    <a:pt x="1" y="34"/>
                    <a:pt x="0" y="37"/>
                    <a:pt x="0"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84"/>
            <p:cNvSpPr>
              <a:spLocks/>
            </p:cNvSpPr>
            <p:nvPr/>
          </p:nvSpPr>
          <p:spPr bwMode="auto">
            <a:xfrm>
              <a:off x="5540190" y="1799315"/>
              <a:ext cx="79607" cy="107468"/>
            </a:xfrm>
            <a:custGeom>
              <a:avLst/>
              <a:gdLst>
                <a:gd name="T0" fmla="*/ 7 w 54"/>
                <a:gd name="T1" fmla="*/ 72 h 74"/>
                <a:gd name="T2" fmla="*/ 14 w 54"/>
                <a:gd name="T3" fmla="*/ 74 h 74"/>
                <a:gd name="T4" fmla="*/ 21 w 54"/>
                <a:gd name="T5" fmla="*/ 71 h 74"/>
                <a:gd name="T6" fmla="*/ 53 w 54"/>
                <a:gd name="T7" fmla="*/ 14 h 74"/>
                <a:gd name="T8" fmla="*/ 54 w 54"/>
                <a:gd name="T9" fmla="*/ 12 h 74"/>
                <a:gd name="T10" fmla="*/ 47 w 54"/>
                <a:gd name="T11" fmla="*/ 2 h 74"/>
                <a:gd name="T12" fmla="*/ 47 w 54"/>
                <a:gd name="T13" fmla="*/ 2 h 74"/>
                <a:gd name="T14" fmla="*/ 39 w 54"/>
                <a:gd name="T15" fmla="*/ 0 h 74"/>
                <a:gd name="T16" fmla="*/ 39 w 54"/>
                <a:gd name="T17" fmla="*/ 0 h 74"/>
                <a:gd name="T18" fmla="*/ 33 w 54"/>
                <a:gd name="T19" fmla="*/ 2 h 74"/>
                <a:gd name="T20" fmla="*/ 0 w 54"/>
                <a:gd name="T21" fmla="*/ 60 h 74"/>
                <a:gd name="T22" fmla="*/ 0 w 54"/>
                <a:gd name="T23" fmla="*/ 62 h 74"/>
                <a:gd name="T24" fmla="*/ 7 w 54"/>
                <a:gd name="T25"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7" y="72"/>
                  </a:moveTo>
                  <a:cubicBezTo>
                    <a:pt x="9" y="73"/>
                    <a:pt x="12" y="74"/>
                    <a:pt x="14" y="74"/>
                  </a:cubicBezTo>
                  <a:cubicBezTo>
                    <a:pt x="17" y="74"/>
                    <a:pt x="20" y="73"/>
                    <a:pt x="21" y="71"/>
                  </a:cubicBezTo>
                  <a:cubicBezTo>
                    <a:pt x="53" y="14"/>
                    <a:pt x="53" y="14"/>
                    <a:pt x="53" y="14"/>
                  </a:cubicBezTo>
                  <a:cubicBezTo>
                    <a:pt x="54" y="14"/>
                    <a:pt x="54" y="13"/>
                    <a:pt x="54" y="12"/>
                  </a:cubicBezTo>
                  <a:cubicBezTo>
                    <a:pt x="54" y="9"/>
                    <a:pt x="52" y="5"/>
                    <a:pt x="47" y="2"/>
                  </a:cubicBezTo>
                  <a:cubicBezTo>
                    <a:pt x="47" y="2"/>
                    <a:pt x="47" y="2"/>
                    <a:pt x="47" y="2"/>
                  </a:cubicBezTo>
                  <a:cubicBezTo>
                    <a:pt x="44" y="0"/>
                    <a:pt x="42" y="0"/>
                    <a:pt x="39" y="0"/>
                  </a:cubicBezTo>
                  <a:cubicBezTo>
                    <a:pt x="39" y="0"/>
                    <a:pt x="39" y="0"/>
                    <a:pt x="39" y="0"/>
                  </a:cubicBezTo>
                  <a:cubicBezTo>
                    <a:pt x="36" y="0"/>
                    <a:pt x="34" y="1"/>
                    <a:pt x="33" y="2"/>
                  </a:cubicBezTo>
                  <a:cubicBezTo>
                    <a:pt x="0" y="60"/>
                    <a:pt x="0" y="60"/>
                    <a:pt x="0" y="60"/>
                  </a:cubicBezTo>
                  <a:cubicBezTo>
                    <a:pt x="0" y="60"/>
                    <a:pt x="0" y="61"/>
                    <a:pt x="0" y="62"/>
                  </a:cubicBezTo>
                  <a:cubicBezTo>
                    <a:pt x="0" y="65"/>
                    <a:pt x="2" y="69"/>
                    <a:pt x="7" y="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85"/>
            <p:cNvSpPr>
              <a:spLocks/>
            </p:cNvSpPr>
            <p:nvPr/>
          </p:nvSpPr>
          <p:spPr bwMode="auto">
            <a:xfrm>
              <a:off x="5388939" y="1799315"/>
              <a:ext cx="79607" cy="107468"/>
            </a:xfrm>
            <a:custGeom>
              <a:avLst/>
              <a:gdLst>
                <a:gd name="T0" fmla="*/ 1 w 54"/>
                <a:gd name="T1" fmla="*/ 14 h 74"/>
                <a:gd name="T2" fmla="*/ 34 w 54"/>
                <a:gd name="T3" fmla="*/ 71 h 74"/>
                <a:gd name="T4" fmla="*/ 40 w 54"/>
                <a:gd name="T5" fmla="*/ 74 h 74"/>
                <a:gd name="T6" fmla="*/ 47 w 54"/>
                <a:gd name="T7" fmla="*/ 72 h 74"/>
                <a:gd name="T8" fmla="*/ 54 w 54"/>
                <a:gd name="T9" fmla="*/ 62 h 74"/>
                <a:gd name="T10" fmla="*/ 54 w 54"/>
                <a:gd name="T11" fmla="*/ 60 h 74"/>
                <a:gd name="T12" fmla="*/ 21 w 54"/>
                <a:gd name="T13" fmla="*/ 3 h 74"/>
                <a:gd name="T14" fmla="*/ 15 w 54"/>
                <a:gd name="T15" fmla="*/ 0 h 74"/>
                <a:gd name="T16" fmla="*/ 7 w 54"/>
                <a:gd name="T17" fmla="*/ 2 h 74"/>
                <a:gd name="T18" fmla="*/ 7 w 54"/>
                <a:gd name="T19" fmla="*/ 2 h 74"/>
                <a:gd name="T20" fmla="*/ 0 w 54"/>
                <a:gd name="T21" fmla="*/ 12 h 74"/>
                <a:gd name="T22" fmla="*/ 0 w 54"/>
                <a:gd name="T23" fmla="*/ 12 h 74"/>
                <a:gd name="T24" fmla="*/ 1 w 54"/>
                <a:gd name="T25"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1" y="14"/>
                  </a:moveTo>
                  <a:cubicBezTo>
                    <a:pt x="34" y="71"/>
                    <a:pt x="34" y="71"/>
                    <a:pt x="34" y="71"/>
                  </a:cubicBezTo>
                  <a:cubicBezTo>
                    <a:pt x="34" y="73"/>
                    <a:pt x="37" y="74"/>
                    <a:pt x="40" y="74"/>
                  </a:cubicBezTo>
                  <a:cubicBezTo>
                    <a:pt x="42" y="74"/>
                    <a:pt x="45" y="73"/>
                    <a:pt x="47" y="72"/>
                  </a:cubicBezTo>
                  <a:cubicBezTo>
                    <a:pt x="52" y="69"/>
                    <a:pt x="54" y="65"/>
                    <a:pt x="54" y="62"/>
                  </a:cubicBezTo>
                  <a:cubicBezTo>
                    <a:pt x="54" y="61"/>
                    <a:pt x="54" y="60"/>
                    <a:pt x="54" y="60"/>
                  </a:cubicBezTo>
                  <a:cubicBezTo>
                    <a:pt x="21" y="3"/>
                    <a:pt x="21" y="3"/>
                    <a:pt x="21" y="3"/>
                  </a:cubicBezTo>
                  <a:cubicBezTo>
                    <a:pt x="20" y="1"/>
                    <a:pt x="18" y="0"/>
                    <a:pt x="15" y="0"/>
                  </a:cubicBezTo>
                  <a:cubicBezTo>
                    <a:pt x="12" y="0"/>
                    <a:pt x="10" y="1"/>
                    <a:pt x="7" y="2"/>
                  </a:cubicBezTo>
                  <a:cubicBezTo>
                    <a:pt x="7" y="2"/>
                    <a:pt x="7" y="2"/>
                    <a:pt x="7" y="2"/>
                  </a:cubicBezTo>
                  <a:cubicBezTo>
                    <a:pt x="2" y="5"/>
                    <a:pt x="0" y="9"/>
                    <a:pt x="0" y="12"/>
                  </a:cubicBezTo>
                  <a:cubicBezTo>
                    <a:pt x="0" y="12"/>
                    <a:pt x="0" y="12"/>
                    <a:pt x="0" y="12"/>
                  </a:cubicBezTo>
                  <a:cubicBezTo>
                    <a:pt x="0" y="13"/>
                    <a:pt x="0" y="14"/>
                    <a:pt x="1"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86"/>
            <p:cNvSpPr>
              <a:spLocks/>
            </p:cNvSpPr>
            <p:nvPr/>
          </p:nvSpPr>
          <p:spPr bwMode="auto">
            <a:xfrm>
              <a:off x="5319284" y="1868971"/>
              <a:ext cx="107468" cy="79607"/>
            </a:xfrm>
            <a:custGeom>
              <a:avLst/>
              <a:gdLst>
                <a:gd name="T0" fmla="*/ 3 w 74"/>
                <a:gd name="T1" fmla="*/ 21 h 54"/>
                <a:gd name="T2" fmla="*/ 60 w 74"/>
                <a:gd name="T3" fmla="*/ 54 h 54"/>
                <a:gd name="T4" fmla="*/ 62 w 74"/>
                <a:gd name="T5" fmla="*/ 54 h 54"/>
                <a:gd name="T6" fmla="*/ 72 w 74"/>
                <a:gd name="T7" fmla="*/ 47 h 54"/>
                <a:gd name="T8" fmla="*/ 74 w 74"/>
                <a:gd name="T9" fmla="*/ 40 h 54"/>
                <a:gd name="T10" fmla="*/ 71 w 74"/>
                <a:gd name="T11" fmla="*/ 34 h 54"/>
                <a:gd name="T12" fmla="*/ 14 w 74"/>
                <a:gd name="T13" fmla="*/ 1 h 54"/>
                <a:gd name="T14" fmla="*/ 12 w 74"/>
                <a:gd name="T15" fmla="*/ 0 h 54"/>
                <a:gd name="T16" fmla="*/ 2 w 74"/>
                <a:gd name="T17" fmla="*/ 7 h 54"/>
                <a:gd name="T18" fmla="*/ 2 w 74"/>
                <a:gd name="T19" fmla="*/ 7 h 54"/>
                <a:gd name="T20" fmla="*/ 0 w 74"/>
                <a:gd name="T21" fmla="*/ 15 h 54"/>
                <a:gd name="T22" fmla="*/ 0 w 74"/>
                <a:gd name="T23" fmla="*/ 15 h 54"/>
                <a:gd name="T24" fmla="*/ 3 w 74"/>
                <a:gd name="T25"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3" y="21"/>
                  </a:moveTo>
                  <a:cubicBezTo>
                    <a:pt x="60" y="54"/>
                    <a:pt x="60" y="54"/>
                    <a:pt x="60" y="54"/>
                  </a:cubicBezTo>
                  <a:cubicBezTo>
                    <a:pt x="60" y="54"/>
                    <a:pt x="61" y="54"/>
                    <a:pt x="62" y="54"/>
                  </a:cubicBezTo>
                  <a:cubicBezTo>
                    <a:pt x="65" y="54"/>
                    <a:pt x="69" y="52"/>
                    <a:pt x="72" y="47"/>
                  </a:cubicBezTo>
                  <a:cubicBezTo>
                    <a:pt x="73" y="45"/>
                    <a:pt x="74" y="42"/>
                    <a:pt x="74" y="40"/>
                  </a:cubicBezTo>
                  <a:cubicBezTo>
                    <a:pt x="74" y="37"/>
                    <a:pt x="73" y="34"/>
                    <a:pt x="71" y="34"/>
                  </a:cubicBezTo>
                  <a:cubicBezTo>
                    <a:pt x="14" y="1"/>
                    <a:pt x="14" y="1"/>
                    <a:pt x="14" y="1"/>
                  </a:cubicBezTo>
                  <a:cubicBezTo>
                    <a:pt x="14" y="0"/>
                    <a:pt x="13" y="0"/>
                    <a:pt x="12" y="0"/>
                  </a:cubicBezTo>
                  <a:cubicBezTo>
                    <a:pt x="9" y="0"/>
                    <a:pt x="5" y="2"/>
                    <a:pt x="2" y="7"/>
                  </a:cubicBezTo>
                  <a:cubicBezTo>
                    <a:pt x="2" y="7"/>
                    <a:pt x="2" y="7"/>
                    <a:pt x="2" y="7"/>
                  </a:cubicBezTo>
                  <a:cubicBezTo>
                    <a:pt x="1" y="10"/>
                    <a:pt x="0" y="12"/>
                    <a:pt x="0" y="15"/>
                  </a:cubicBezTo>
                  <a:cubicBezTo>
                    <a:pt x="0" y="15"/>
                    <a:pt x="0" y="15"/>
                    <a:pt x="0" y="15"/>
                  </a:cubicBezTo>
                  <a:cubicBezTo>
                    <a:pt x="0" y="18"/>
                    <a:pt x="1" y="20"/>
                    <a:pt x="3"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87"/>
            <p:cNvSpPr>
              <a:spLocks/>
            </p:cNvSpPr>
            <p:nvPr/>
          </p:nvSpPr>
          <p:spPr bwMode="auto">
            <a:xfrm>
              <a:off x="5319284" y="2020224"/>
              <a:ext cx="107468" cy="79607"/>
            </a:xfrm>
            <a:custGeom>
              <a:avLst/>
              <a:gdLst>
                <a:gd name="T0" fmla="*/ 74 w 74"/>
                <a:gd name="T1" fmla="*/ 14 h 54"/>
                <a:gd name="T2" fmla="*/ 72 w 74"/>
                <a:gd name="T3" fmla="*/ 7 h 54"/>
                <a:gd name="T4" fmla="*/ 62 w 74"/>
                <a:gd name="T5" fmla="*/ 0 h 54"/>
                <a:gd name="T6" fmla="*/ 60 w 74"/>
                <a:gd name="T7" fmla="*/ 0 h 54"/>
                <a:gd name="T8" fmla="*/ 3 w 74"/>
                <a:gd name="T9" fmla="*/ 33 h 54"/>
                <a:gd name="T10" fmla="*/ 0 w 74"/>
                <a:gd name="T11" fmla="*/ 39 h 54"/>
                <a:gd name="T12" fmla="*/ 2 w 74"/>
                <a:gd name="T13" fmla="*/ 47 h 54"/>
                <a:gd name="T14" fmla="*/ 2 w 74"/>
                <a:gd name="T15" fmla="*/ 47 h 54"/>
                <a:gd name="T16" fmla="*/ 12 w 74"/>
                <a:gd name="T17" fmla="*/ 54 h 54"/>
                <a:gd name="T18" fmla="*/ 12 w 74"/>
                <a:gd name="T19" fmla="*/ 54 h 54"/>
                <a:gd name="T20" fmla="*/ 14 w 74"/>
                <a:gd name="T21" fmla="*/ 53 h 54"/>
                <a:gd name="T22" fmla="*/ 71 w 74"/>
                <a:gd name="T23" fmla="*/ 20 h 54"/>
                <a:gd name="T24" fmla="*/ 74 w 74"/>
                <a:gd name="T25"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4" y="14"/>
                  </a:moveTo>
                  <a:cubicBezTo>
                    <a:pt x="74" y="12"/>
                    <a:pt x="73" y="9"/>
                    <a:pt x="72" y="7"/>
                  </a:cubicBezTo>
                  <a:cubicBezTo>
                    <a:pt x="69" y="2"/>
                    <a:pt x="65" y="0"/>
                    <a:pt x="62" y="0"/>
                  </a:cubicBezTo>
                  <a:cubicBezTo>
                    <a:pt x="61" y="0"/>
                    <a:pt x="60" y="0"/>
                    <a:pt x="60" y="0"/>
                  </a:cubicBezTo>
                  <a:cubicBezTo>
                    <a:pt x="3" y="33"/>
                    <a:pt x="3" y="33"/>
                    <a:pt x="3" y="33"/>
                  </a:cubicBezTo>
                  <a:cubicBezTo>
                    <a:pt x="1" y="34"/>
                    <a:pt x="0" y="36"/>
                    <a:pt x="0" y="39"/>
                  </a:cubicBezTo>
                  <a:cubicBezTo>
                    <a:pt x="0" y="42"/>
                    <a:pt x="1" y="44"/>
                    <a:pt x="2" y="47"/>
                  </a:cubicBezTo>
                  <a:cubicBezTo>
                    <a:pt x="2" y="47"/>
                    <a:pt x="2" y="47"/>
                    <a:pt x="2" y="47"/>
                  </a:cubicBezTo>
                  <a:cubicBezTo>
                    <a:pt x="5" y="52"/>
                    <a:pt x="9" y="54"/>
                    <a:pt x="12" y="54"/>
                  </a:cubicBezTo>
                  <a:cubicBezTo>
                    <a:pt x="12" y="54"/>
                    <a:pt x="12" y="54"/>
                    <a:pt x="12" y="54"/>
                  </a:cubicBezTo>
                  <a:cubicBezTo>
                    <a:pt x="13" y="54"/>
                    <a:pt x="14" y="54"/>
                    <a:pt x="14" y="53"/>
                  </a:cubicBezTo>
                  <a:cubicBezTo>
                    <a:pt x="71" y="20"/>
                    <a:pt x="71" y="20"/>
                    <a:pt x="71" y="20"/>
                  </a:cubicBezTo>
                  <a:cubicBezTo>
                    <a:pt x="73" y="20"/>
                    <a:pt x="74" y="17"/>
                    <a:pt x="74"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88"/>
            <p:cNvSpPr>
              <a:spLocks/>
            </p:cNvSpPr>
            <p:nvPr/>
          </p:nvSpPr>
          <p:spPr bwMode="auto">
            <a:xfrm>
              <a:off x="5388939" y="2062016"/>
              <a:ext cx="79607" cy="107468"/>
            </a:xfrm>
            <a:custGeom>
              <a:avLst/>
              <a:gdLst>
                <a:gd name="T0" fmla="*/ 47 w 54"/>
                <a:gd name="T1" fmla="*/ 2 h 74"/>
                <a:gd name="T2" fmla="*/ 40 w 54"/>
                <a:gd name="T3" fmla="*/ 0 h 74"/>
                <a:gd name="T4" fmla="*/ 34 w 54"/>
                <a:gd name="T5" fmla="*/ 3 h 74"/>
                <a:gd name="T6" fmla="*/ 1 w 54"/>
                <a:gd name="T7" fmla="*/ 60 h 74"/>
                <a:gd name="T8" fmla="*/ 0 w 54"/>
                <a:gd name="T9" fmla="*/ 62 h 74"/>
                <a:gd name="T10" fmla="*/ 7 w 54"/>
                <a:gd name="T11" fmla="*/ 72 h 74"/>
                <a:gd name="T12" fmla="*/ 7 w 54"/>
                <a:gd name="T13" fmla="*/ 72 h 74"/>
                <a:gd name="T14" fmla="*/ 15 w 54"/>
                <a:gd name="T15" fmla="*/ 74 h 74"/>
                <a:gd name="T16" fmla="*/ 15 w 54"/>
                <a:gd name="T17" fmla="*/ 74 h 74"/>
                <a:gd name="T18" fmla="*/ 21 w 54"/>
                <a:gd name="T19" fmla="*/ 71 h 74"/>
                <a:gd name="T20" fmla="*/ 54 w 54"/>
                <a:gd name="T21" fmla="*/ 14 h 74"/>
                <a:gd name="T22" fmla="*/ 54 w 54"/>
                <a:gd name="T23" fmla="*/ 12 h 74"/>
                <a:gd name="T24" fmla="*/ 47 w 54"/>
                <a:gd name="T25"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47" y="2"/>
                  </a:moveTo>
                  <a:cubicBezTo>
                    <a:pt x="45" y="1"/>
                    <a:pt x="42" y="0"/>
                    <a:pt x="40" y="0"/>
                  </a:cubicBezTo>
                  <a:cubicBezTo>
                    <a:pt x="37" y="0"/>
                    <a:pt x="34" y="1"/>
                    <a:pt x="34" y="3"/>
                  </a:cubicBezTo>
                  <a:cubicBezTo>
                    <a:pt x="1" y="60"/>
                    <a:pt x="1" y="60"/>
                    <a:pt x="1" y="60"/>
                  </a:cubicBezTo>
                  <a:cubicBezTo>
                    <a:pt x="0" y="60"/>
                    <a:pt x="0" y="61"/>
                    <a:pt x="0" y="62"/>
                  </a:cubicBezTo>
                  <a:cubicBezTo>
                    <a:pt x="0" y="65"/>
                    <a:pt x="2" y="69"/>
                    <a:pt x="7" y="72"/>
                  </a:cubicBezTo>
                  <a:cubicBezTo>
                    <a:pt x="7" y="72"/>
                    <a:pt x="7" y="72"/>
                    <a:pt x="7" y="72"/>
                  </a:cubicBezTo>
                  <a:cubicBezTo>
                    <a:pt x="10" y="73"/>
                    <a:pt x="12" y="74"/>
                    <a:pt x="15" y="74"/>
                  </a:cubicBezTo>
                  <a:cubicBezTo>
                    <a:pt x="15" y="74"/>
                    <a:pt x="15" y="74"/>
                    <a:pt x="15" y="74"/>
                  </a:cubicBezTo>
                  <a:cubicBezTo>
                    <a:pt x="18" y="74"/>
                    <a:pt x="20" y="73"/>
                    <a:pt x="21" y="71"/>
                  </a:cubicBezTo>
                  <a:cubicBezTo>
                    <a:pt x="54" y="14"/>
                    <a:pt x="54" y="14"/>
                    <a:pt x="54" y="14"/>
                  </a:cubicBezTo>
                  <a:cubicBezTo>
                    <a:pt x="54" y="14"/>
                    <a:pt x="54" y="13"/>
                    <a:pt x="54" y="12"/>
                  </a:cubicBezTo>
                  <a:cubicBezTo>
                    <a:pt x="54" y="9"/>
                    <a:pt x="52" y="5"/>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589"/>
            <p:cNvSpPr>
              <a:spLocks/>
            </p:cNvSpPr>
            <p:nvPr/>
          </p:nvSpPr>
          <p:spPr bwMode="auto">
            <a:xfrm>
              <a:off x="5540190" y="2062016"/>
              <a:ext cx="79607" cy="107468"/>
            </a:xfrm>
            <a:custGeom>
              <a:avLst/>
              <a:gdLst>
                <a:gd name="T0" fmla="*/ 54 w 54"/>
                <a:gd name="T1" fmla="*/ 60 h 74"/>
                <a:gd name="T2" fmla="*/ 21 w 54"/>
                <a:gd name="T3" fmla="*/ 3 h 74"/>
                <a:gd name="T4" fmla="*/ 14 w 54"/>
                <a:gd name="T5" fmla="*/ 0 h 74"/>
                <a:gd name="T6" fmla="*/ 7 w 54"/>
                <a:gd name="T7" fmla="*/ 2 h 74"/>
                <a:gd name="T8" fmla="*/ 0 w 54"/>
                <a:gd name="T9" fmla="*/ 12 h 74"/>
                <a:gd name="T10" fmla="*/ 0 w 54"/>
                <a:gd name="T11" fmla="*/ 14 h 74"/>
                <a:gd name="T12" fmla="*/ 33 w 54"/>
                <a:gd name="T13" fmla="*/ 71 h 74"/>
                <a:gd name="T14" fmla="*/ 39 w 54"/>
                <a:gd name="T15" fmla="*/ 74 h 74"/>
                <a:gd name="T16" fmla="*/ 47 w 54"/>
                <a:gd name="T17" fmla="*/ 72 h 74"/>
                <a:gd name="T18" fmla="*/ 48 w 54"/>
                <a:gd name="T19" fmla="*/ 72 h 74"/>
                <a:gd name="T20" fmla="*/ 54 w 54"/>
                <a:gd name="T21" fmla="*/ 62 h 74"/>
                <a:gd name="T22" fmla="*/ 54 w 54"/>
                <a:gd name="T23" fmla="*/ 62 h 74"/>
                <a:gd name="T24" fmla="*/ 54 w 54"/>
                <a:gd name="T25"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54" y="60"/>
                  </a:moveTo>
                  <a:cubicBezTo>
                    <a:pt x="21" y="3"/>
                    <a:pt x="21" y="3"/>
                    <a:pt x="21" y="3"/>
                  </a:cubicBezTo>
                  <a:cubicBezTo>
                    <a:pt x="20" y="1"/>
                    <a:pt x="18" y="0"/>
                    <a:pt x="14" y="0"/>
                  </a:cubicBezTo>
                  <a:cubicBezTo>
                    <a:pt x="12" y="0"/>
                    <a:pt x="9" y="1"/>
                    <a:pt x="7" y="2"/>
                  </a:cubicBezTo>
                  <a:cubicBezTo>
                    <a:pt x="2" y="5"/>
                    <a:pt x="0" y="9"/>
                    <a:pt x="0" y="12"/>
                  </a:cubicBezTo>
                  <a:cubicBezTo>
                    <a:pt x="0" y="13"/>
                    <a:pt x="0" y="14"/>
                    <a:pt x="0" y="14"/>
                  </a:cubicBezTo>
                  <a:cubicBezTo>
                    <a:pt x="33" y="71"/>
                    <a:pt x="33" y="71"/>
                    <a:pt x="33" y="71"/>
                  </a:cubicBezTo>
                  <a:cubicBezTo>
                    <a:pt x="34" y="73"/>
                    <a:pt x="36" y="74"/>
                    <a:pt x="39" y="74"/>
                  </a:cubicBezTo>
                  <a:cubicBezTo>
                    <a:pt x="42" y="74"/>
                    <a:pt x="44" y="73"/>
                    <a:pt x="47" y="72"/>
                  </a:cubicBezTo>
                  <a:cubicBezTo>
                    <a:pt x="48" y="72"/>
                    <a:pt x="48" y="72"/>
                    <a:pt x="48" y="72"/>
                  </a:cubicBezTo>
                  <a:cubicBezTo>
                    <a:pt x="52" y="69"/>
                    <a:pt x="54" y="65"/>
                    <a:pt x="54" y="62"/>
                  </a:cubicBezTo>
                  <a:cubicBezTo>
                    <a:pt x="54" y="62"/>
                    <a:pt x="54" y="62"/>
                    <a:pt x="54" y="62"/>
                  </a:cubicBezTo>
                  <a:cubicBezTo>
                    <a:pt x="54" y="61"/>
                    <a:pt x="54" y="60"/>
                    <a:pt x="54"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590"/>
            <p:cNvSpPr>
              <a:spLocks/>
            </p:cNvSpPr>
            <p:nvPr/>
          </p:nvSpPr>
          <p:spPr bwMode="auto">
            <a:xfrm>
              <a:off x="5581985" y="2020224"/>
              <a:ext cx="107468" cy="79607"/>
            </a:xfrm>
            <a:custGeom>
              <a:avLst/>
              <a:gdLst>
                <a:gd name="T0" fmla="*/ 72 w 74"/>
                <a:gd name="T1" fmla="*/ 33 h 54"/>
                <a:gd name="T2" fmla="*/ 14 w 74"/>
                <a:gd name="T3" fmla="*/ 0 h 54"/>
                <a:gd name="T4" fmla="*/ 12 w 74"/>
                <a:gd name="T5" fmla="*/ 0 h 54"/>
                <a:gd name="T6" fmla="*/ 2 w 74"/>
                <a:gd name="T7" fmla="*/ 7 h 54"/>
                <a:gd name="T8" fmla="*/ 0 w 74"/>
                <a:gd name="T9" fmla="*/ 14 h 54"/>
                <a:gd name="T10" fmla="*/ 3 w 74"/>
                <a:gd name="T11" fmla="*/ 20 h 54"/>
                <a:gd name="T12" fmla="*/ 60 w 74"/>
                <a:gd name="T13" fmla="*/ 53 h 54"/>
                <a:gd name="T14" fmla="*/ 62 w 74"/>
                <a:gd name="T15" fmla="*/ 54 h 54"/>
                <a:gd name="T16" fmla="*/ 72 w 74"/>
                <a:gd name="T17" fmla="*/ 47 h 54"/>
                <a:gd name="T18" fmla="*/ 72 w 74"/>
                <a:gd name="T19" fmla="*/ 47 h 54"/>
                <a:gd name="T20" fmla="*/ 74 w 74"/>
                <a:gd name="T21" fmla="*/ 39 h 54"/>
                <a:gd name="T22" fmla="*/ 74 w 74"/>
                <a:gd name="T23" fmla="*/ 39 h 54"/>
                <a:gd name="T24" fmla="*/ 72 w 74"/>
                <a:gd name="T25"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2" y="33"/>
                  </a:moveTo>
                  <a:cubicBezTo>
                    <a:pt x="14" y="0"/>
                    <a:pt x="14" y="0"/>
                    <a:pt x="14" y="0"/>
                  </a:cubicBezTo>
                  <a:cubicBezTo>
                    <a:pt x="14" y="0"/>
                    <a:pt x="13" y="0"/>
                    <a:pt x="12" y="0"/>
                  </a:cubicBezTo>
                  <a:cubicBezTo>
                    <a:pt x="9" y="0"/>
                    <a:pt x="5" y="2"/>
                    <a:pt x="2" y="7"/>
                  </a:cubicBezTo>
                  <a:cubicBezTo>
                    <a:pt x="1" y="9"/>
                    <a:pt x="0" y="12"/>
                    <a:pt x="0" y="14"/>
                  </a:cubicBezTo>
                  <a:cubicBezTo>
                    <a:pt x="0" y="17"/>
                    <a:pt x="1" y="20"/>
                    <a:pt x="3" y="20"/>
                  </a:cubicBezTo>
                  <a:cubicBezTo>
                    <a:pt x="60" y="53"/>
                    <a:pt x="60" y="53"/>
                    <a:pt x="60" y="53"/>
                  </a:cubicBezTo>
                  <a:cubicBezTo>
                    <a:pt x="60" y="54"/>
                    <a:pt x="61" y="54"/>
                    <a:pt x="62" y="54"/>
                  </a:cubicBezTo>
                  <a:cubicBezTo>
                    <a:pt x="65" y="54"/>
                    <a:pt x="69" y="52"/>
                    <a:pt x="72" y="47"/>
                  </a:cubicBezTo>
                  <a:cubicBezTo>
                    <a:pt x="72" y="47"/>
                    <a:pt x="72" y="47"/>
                    <a:pt x="72" y="47"/>
                  </a:cubicBezTo>
                  <a:cubicBezTo>
                    <a:pt x="74" y="44"/>
                    <a:pt x="74" y="42"/>
                    <a:pt x="74" y="39"/>
                  </a:cubicBezTo>
                  <a:cubicBezTo>
                    <a:pt x="74" y="39"/>
                    <a:pt x="74" y="39"/>
                    <a:pt x="74" y="39"/>
                  </a:cubicBezTo>
                  <a:cubicBezTo>
                    <a:pt x="74" y="36"/>
                    <a:pt x="73" y="34"/>
                    <a:pt x="7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p:nvPr/>
        </p:nvGrpSpPr>
        <p:grpSpPr>
          <a:xfrm>
            <a:off x="5351148" y="3005847"/>
            <a:ext cx="188257" cy="383825"/>
            <a:chOff x="6195078" y="2711252"/>
            <a:chExt cx="204986" cy="417933"/>
          </a:xfrm>
        </p:grpSpPr>
        <p:sp>
          <p:nvSpPr>
            <p:cNvPr id="146" name="Freeform 591"/>
            <p:cNvSpPr>
              <a:spLocks noEditPoints="1"/>
            </p:cNvSpPr>
            <p:nvPr/>
          </p:nvSpPr>
          <p:spPr bwMode="auto">
            <a:xfrm>
              <a:off x="6195078" y="2711252"/>
              <a:ext cx="204986" cy="417933"/>
            </a:xfrm>
            <a:custGeom>
              <a:avLst/>
              <a:gdLst>
                <a:gd name="T0" fmla="*/ 119 w 141"/>
                <a:gd name="T1" fmla="*/ 166 h 288"/>
                <a:gd name="T2" fmla="*/ 119 w 141"/>
                <a:gd name="T3" fmla="*/ 49 h 288"/>
                <a:gd name="T4" fmla="*/ 70 w 141"/>
                <a:gd name="T5" fmla="*/ 0 h 288"/>
                <a:gd name="T6" fmla="*/ 22 w 141"/>
                <a:gd name="T7" fmla="*/ 49 h 288"/>
                <a:gd name="T8" fmla="*/ 22 w 141"/>
                <a:gd name="T9" fmla="*/ 166 h 288"/>
                <a:gd name="T10" fmla="*/ 0 w 141"/>
                <a:gd name="T11" fmla="*/ 217 h 288"/>
                <a:gd name="T12" fmla="*/ 70 w 141"/>
                <a:gd name="T13" fmla="*/ 288 h 288"/>
                <a:gd name="T14" fmla="*/ 141 w 141"/>
                <a:gd name="T15" fmla="*/ 217 h 288"/>
                <a:gd name="T16" fmla="*/ 119 w 141"/>
                <a:gd name="T17" fmla="*/ 166 h 288"/>
                <a:gd name="T18" fmla="*/ 70 w 141"/>
                <a:gd name="T19" fmla="*/ 273 h 288"/>
                <a:gd name="T20" fmla="*/ 15 w 141"/>
                <a:gd name="T21" fmla="*/ 217 h 288"/>
                <a:gd name="T22" fmla="*/ 37 w 141"/>
                <a:gd name="T23" fmla="*/ 174 h 288"/>
                <a:gd name="T24" fmla="*/ 37 w 141"/>
                <a:gd name="T25" fmla="*/ 49 h 288"/>
                <a:gd name="T26" fmla="*/ 70 w 141"/>
                <a:gd name="T27" fmla="*/ 15 h 288"/>
                <a:gd name="T28" fmla="*/ 70 w 141"/>
                <a:gd name="T29" fmla="*/ 15 h 288"/>
                <a:gd name="T30" fmla="*/ 70 w 141"/>
                <a:gd name="T31" fmla="*/ 15 h 288"/>
                <a:gd name="T32" fmla="*/ 104 w 141"/>
                <a:gd name="T33" fmla="*/ 49 h 288"/>
                <a:gd name="T34" fmla="*/ 104 w 141"/>
                <a:gd name="T35" fmla="*/ 174 h 288"/>
                <a:gd name="T36" fmla="*/ 126 w 141"/>
                <a:gd name="T37" fmla="*/ 217 h 288"/>
                <a:gd name="T38" fmla="*/ 70 w 141"/>
                <a:gd name="T39" fmla="*/ 2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288">
                  <a:moveTo>
                    <a:pt x="119" y="166"/>
                  </a:moveTo>
                  <a:cubicBezTo>
                    <a:pt x="119" y="49"/>
                    <a:pt x="119" y="49"/>
                    <a:pt x="119" y="49"/>
                  </a:cubicBezTo>
                  <a:cubicBezTo>
                    <a:pt x="119" y="22"/>
                    <a:pt x="97" y="0"/>
                    <a:pt x="70" y="0"/>
                  </a:cubicBezTo>
                  <a:cubicBezTo>
                    <a:pt x="44" y="0"/>
                    <a:pt x="22" y="22"/>
                    <a:pt x="22" y="49"/>
                  </a:cubicBezTo>
                  <a:cubicBezTo>
                    <a:pt x="22" y="166"/>
                    <a:pt x="22" y="166"/>
                    <a:pt x="22" y="166"/>
                  </a:cubicBezTo>
                  <a:cubicBezTo>
                    <a:pt x="8" y="180"/>
                    <a:pt x="0" y="198"/>
                    <a:pt x="0" y="217"/>
                  </a:cubicBezTo>
                  <a:cubicBezTo>
                    <a:pt x="0" y="256"/>
                    <a:pt x="32" y="288"/>
                    <a:pt x="70" y="288"/>
                  </a:cubicBezTo>
                  <a:cubicBezTo>
                    <a:pt x="109" y="288"/>
                    <a:pt x="141" y="256"/>
                    <a:pt x="141" y="217"/>
                  </a:cubicBezTo>
                  <a:cubicBezTo>
                    <a:pt x="141" y="198"/>
                    <a:pt x="133" y="180"/>
                    <a:pt x="119" y="166"/>
                  </a:cubicBezTo>
                  <a:close/>
                  <a:moveTo>
                    <a:pt x="70" y="273"/>
                  </a:moveTo>
                  <a:cubicBezTo>
                    <a:pt x="40" y="273"/>
                    <a:pt x="15" y="248"/>
                    <a:pt x="15" y="217"/>
                  </a:cubicBezTo>
                  <a:cubicBezTo>
                    <a:pt x="15" y="200"/>
                    <a:pt x="23" y="184"/>
                    <a:pt x="37" y="174"/>
                  </a:cubicBezTo>
                  <a:cubicBezTo>
                    <a:pt x="37" y="49"/>
                    <a:pt x="37" y="49"/>
                    <a:pt x="37" y="49"/>
                  </a:cubicBezTo>
                  <a:cubicBezTo>
                    <a:pt x="37" y="30"/>
                    <a:pt x="52" y="15"/>
                    <a:pt x="70" y="15"/>
                  </a:cubicBezTo>
                  <a:cubicBezTo>
                    <a:pt x="70" y="15"/>
                    <a:pt x="70" y="15"/>
                    <a:pt x="70" y="15"/>
                  </a:cubicBezTo>
                  <a:cubicBezTo>
                    <a:pt x="70" y="15"/>
                    <a:pt x="70" y="15"/>
                    <a:pt x="70" y="15"/>
                  </a:cubicBezTo>
                  <a:cubicBezTo>
                    <a:pt x="89" y="15"/>
                    <a:pt x="104" y="30"/>
                    <a:pt x="104" y="49"/>
                  </a:cubicBezTo>
                  <a:cubicBezTo>
                    <a:pt x="104" y="174"/>
                    <a:pt x="104" y="174"/>
                    <a:pt x="104" y="174"/>
                  </a:cubicBezTo>
                  <a:cubicBezTo>
                    <a:pt x="117" y="184"/>
                    <a:pt x="126" y="200"/>
                    <a:pt x="126" y="217"/>
                  </a:cubicBezTo>
                  <a:cubicBezTo>
                    <a:pt x="126" y="248"/>
                    <a:pt x="101" y="273"/>
                    <a:pt x="70" y="2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92"/>
            <p:cNvSpPr>
              <a:spLocks/>
            </p:cNvSpPr>
            <p:nvPr/>
          </p:nvSpPr>
          <p:spPr bwMode="auto">
            <a:xfrm>
              <a:off x="6246823" y="2838623"/>
              <a:ext cx="101499" cy="240810"/>
            </a:xfrm>
            <a:custGeom>
              <a:avLst/>
              <a:gdLst>
                <a:gd name="T0" fmla="*/ 35 w 71"/>
                <a:gd name="T1" fmla="*/ 0 h 165"/>
                <a:gd name="T2" fmla="*/ 22 w 71"/>
                <a:gd name="T3" fmla="*/ 13 h 165"/>
                <a:gd name="T4" fmla="*/ 22 w 71"/>
                <a:gd name="T5" fmla="*/ 96 h 165"/>
                <a:gd name="T6" fmla="*/ 18 w 71"/>
                <a:gd name="T7" fmla="*/ 98 h 165"/>
                <a:gd name="T8" fmla="*/ 0 w 71"/>
                <a:gd name="T9" fmla="*/ 129 h 165"/>
                <a:gd name="T10" fmla="*/ 35 w 71"/>
                <a:gd name="T11" fmla="*/ 165 h 165"/>
                <a:gd name="T12" fmla="*/ 71 w 71"/>
                <a:gd name="T13" fmla="*/ 129 h 165"/>
                <a:gd name="T14" fmla="*/ 53 w 71"/>
                <a:gd name="T15" fmla="*/ 98 h 165"/>
                <a:gd name="T16" fmla="*/ 49 w 71"/>
                <a:gd name="T17" fmla="*/ 96 h 165"/>
                <a:gd name="T18" fmla="*/ 49 w 71"/>
                <a:gd name="T19" fmla="*/ 13 h 165"/>
                <a:gd name="T20" fmla="*/ 35 w 71"/>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65">
                  <a:moveTo>
                    <a:pt x="35" y="0"/>
                  </a:moveTo>
                  <a:cubicBezTo>
                    <a:pt x="28" y="0"/>
                    <a:pt x="22" y="6"/>
                    <a:pt x="22" y="13"/>
                  </a:cubicBezTo>
                  <a:cubicBezTo>
                    <a:pt x="22" y="96"/>
                    <a:pt x="22" y="96"/>
                    <a:pt x="22" y="96"/>
                  </a:cubicBezTo>
                  <a:cubicBezTo>
                    <a:pt x="18" y="98"/>
                    <a:pt x="18" y="98"/>
                    <a:pt x="18" y="98"/>
                  </a:cubicBezTo>
                  <a:cubicBezTo>
                    <a:pt x="7" y="104"/>
                    <a:pt x="0" y="116"/>
                    <a:pt x="0" y="129"/>
                  </a:cubicBezTo>
                  <a:cubicBezTo>
                    <a:pt x="0" y="149"/>
                    <a:pt x="16" y="165"/>
                    <a:pt x="35" y="165"/>
                  </a:cubicBezTo>
                  <a:cubicBezTo>
                    <a:pt x="55" y="165"/>
                    <a:pt x="71" y="149"/>
                    <a:pt x="71" y="129"/>
                  </a:cubicBezTo>
                  <a:cubicBezTo>
                    <a:pt x="71" y="116"/>
                    <a:pt x="64" y="104"/>
                    <a:pt x="53" y="98"/>
                  </a:cubicBezTo>
                  <a:cubicBezTo>
                    <a:pt x="49" y="96"/>
                    <a:pt x="49" y="96"/>
                    <a:pt x="49" y="96"/>
                  </a:cubicBezTo>
                  <a:cubicBezTo>
                    <a:pt x="49" y="13"/>
                    <a:pt x="49" y="13"/>
                    <a:pt x="49" y="13"/>
                  </a:cubicBezTo>
                  <a:cubicBezTo>
                    <a:pt x="49" y="6"/>
                    <a:pt x="43" y="0"/>
                    <a:pt x="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0" name="组合 319"/>
          <p:cNvGrpSpPr/>
          <p:nvPr/>
        </p:nvGrpSpPr>
        <p:grpSpPr>
          <a:xfrm>
            <a:off x="3299265" y="3026323"/>
            <a:ext cx="383825" cy="288782"/>
            <a:chOff x="6925468" y="2761007"/>
            <a:chExt cx="417933" cy="314444"/>
          </a:xfrm>
        </p:grpSpPr>
        <p:sp>
          <p:nvSpPr>
            <p:cNvPr id="148" name="Freeform 626"/>
            <p:cNvSpPr>
              <a:spLocks noEditPoints="1"/>
            </p:cNvSpPr>
            <p:nvPr/>
          </p:nvSpPr>
          <p:spPr bwMode="auto">
            <a:xfrm>
              <a:off x="6925468" y="2842602"/>
              <a:ext cx="336337" cy="232849"/>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627"/>
            <p:cNvSpPr>
              <a:spLocks noChangeArrowheads="1"/>
            </p:cNvSpPr>
            <p:nvPr/>
          </p:nvSpPr>
          <p:spPr bwMode="auto">
            <a:xfrm>
              <a:off x="7184189" y="2761007"/>
              <a:ext cx="25873" cy="4577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Rectangle 628"/>
            <p:cNvSpPr>
              <a:spLocks noChangeArrowheads="1"/>
            </p:cNvSpPr>
            <p:nvPr/>
          </p:nvSpPr>
          <p:spPr bwMode="auto">
            <a:xfrm>
              <a:off x="7299618" y="2894347"/>
              <a:ext cx="43783" cy="2587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29"/>
            <p:cNvSpPr>
              <a:spLocks/>
            </p:cNvSpPr>
            <p:nvPr/>
          </p:nvSpPr>
          <p:spPr bwMode="auto">
            <a:xfrm>
              <a:off x="7261804" y="2794838"/>
              <a:ext cx="47764" cy="49754"/>
            </a:xfrm>
            <a:custGeom>
              <a:avLst/>
              <a:gdLst>
                <a:gd name="T0" fmla="*/ 24 w 24"/>
                <a:gd name="T1" fmla="*/ 10 h 25"/>
                <a:gd name="T2" fmla="*/ 15 w 24"/>
                <a:gd name="T3" fmla="*/ 0 h 25"/>
                <a:gd name="T4" fmla="*/ 0 w 24"/>
                <a:gd name="T5" fmla="*/ 16 h 25"/>
                <a:gd name="T6" fmla="*/ 8 w 24"/>
                <a:gd name="T7" fmla="*/ 25 h 25"/>
                <a:gd name="T8" fmla="*/ 24 w 24"/>
                <a:gd name="T9" fmla="*/ 10 h 25"/>
              </a:gdLst>
              <a:ahLst/>
              <a:cxnLst>
                <a:cxn ang="0">
                  <a:pos x="T0" y="T1"/>
                </a:cxn>
                <a:cxn ang="0">
                  <a:pos x="T2" y="T3"/>
                </a:cxn>
                <a:cxn ang="0">
                  <a:pos x="T4" y="T5"/>
                </a:cxn>
                <a:cxn ang="0">
                  <a:pos x="T6" y="T7"/>
                </a:cxn>
                <a:cxn ang="0">
                  <a:pos x="T8" y="T9"/>
                </a:cxn>
              </a:cxnLst>
              <a:rect l="0" t="0" r="r" b="b"/>
              <a:pathLst>
                <a:path w="24" h="25">
                  <a:moveTo>
                    <a:pt x="24" y="10"/>
                  </a:moveTo>
                  <a:lnTo>
                    <a:pt x="15" y="0"/>
                  </a:lnTo>
                  <a:lnTo>
                    <a:pt x="0" y="16"/>
                  </a:lnTo>
                  <a:lnTo>
                    <a:pt x="8" y="25"/>
                  </a:lnTo>
                  <a:lnTo>
                    <a:pt x="24"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30"/>
            <p:cNvSpPr>
              <a:spLocks/>
            </p:cNvSpPr>
            <p:nvPr/>
          </p:nvSpPr>
          <p:spPr bwMode="auto">
            <a:xfrm>
              <a:off x="7261804" y="2969973"/>
              <a:ext cx="47764" cy="49754"/>
            </a:xfrm>
            <a:custGeom>
              <a:avLst/>
              <a:gdLst>
                <a:gd name="T0" fmla="*/ 0 w 24"/>
                <a:gd name="T1" fmla="*/ 9 h 25"/>
                <a:gd name="T2" fmla="*/ 15 w 24"/>
                <a:gd name="T3" fmla="*/ 25 h 25"/>
                <a:gd name="T4" fmla="*/ 24 w 24"/>
                <a:gd name="T5" fmla="*/ 17 h 25"/>
                <a:gd name="T6" fmla="*/ 8 w 24"/>
                <a:gd name="T7" fmla="*/ 0 h 25"/>
                <a:gd name="T8" fmla="*/ 0 w 24"/>
                <a:gd name="T9" fmla="*/ 9 h 25"/>
              </a:gdLst>
              <a:ahLst/>
              <a:cxnLst>
                <a:cxn ang="0">
                  <a:pos x="T0" y="T1"/>
                </a:cxn>
                <a:cxn ang="0">
                  <a:pos x="T2" y="T3"/>
                </a:cxn>
                <a:cxn ang="0">
                  <a:pos x="T4" y="T5"/>
                </a:cxn>
                <a:cxn ang="0">
                  <a:pos x="T6" y="T7"/>
                </a:cxn>
                <a:cxn ang="0">
                  <a:pos x="T8" y="T9"/>
                </a:cxn>
              </a:cxnLst>
              <a:rect l="0" t="0" r="r" b="b"/>
              <a:pathLst>
                <a:path w="24" h="25">
                  <a:moveTo>
                    <a:pt x="0" y="9"/>
                  </a:moveTo>
                  <a:lnTo>
                    <a:pt x="15" y="25"/>
                  </a:lnTo>
                  <a:lnTo>
                    <a:pt x="24" y="17"/>
                  </a:lnTo>
                  <a:lnTo>
                    <a:pt x="8" y="0"/>
                  </a:lnTo>
                  <a:lnTo>
                    <a:pt x="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31"/>
            <p:cNvSpPr>
              <a:spLocks/>
            </p:cNvSpPr>
            <p:nvPr/>
          </p:nvSpPr>
          <p:spPr bwMode="auto">
            <a:xfrm>
              <a:off x="7082690" y="2794838"/>
              <a:ext cx="51744" cy="49754"/>
            </a:xfrm>
            <a:custGeom>
              <a:avLst/>
              <a:gdLst>
                <a:gd name="T0" fmla="*/ 26 w 26"/>
                <a:gd name="T1" fmla="*/ 16 h 25"/>
                <a:gd name="T2" fmla="*/ 10 w 26"/>
                <a:gd name="T3" fmla="*/ 0 h 25"/>
                <a:gd name="T4" fmla="*/ 0 w 26"/>
                <a:gd name="T5" fmla="*/ 9 h 25"/>
                <a:gd name="T6" fmla="*/ 17 w 26"/>
                <a:gd name="T7" fmla="*/ 25 h 25"/>
                <a:gd name="T8" fmla="*/ 26 w 26"/>
                <a:gd name="T9" fmla="*/ 16 h 25"/>
              </a:gdLst>
              <a:ahLst/>
              <a:cxnLst>
                <a:cxn ang="0">
                  <a:pos x="T0" y="T1"/>
                </a:cxn>
                <a:cxn ang="0">
                  <a:pos x="T2" y="T3"/>
                </a:cxn>
                <a:cxn ang="0">
                  <a:pos x="T4" y="T5"/>
                </a:cxn>
                <a:cxn ang="0">
                  <a:pos x="T6" y="T7"/>
                </a:cxn>
                <a:cxn ang="0">
                  <a:pos x="T8" y="T9"/>
                </a:cxn>
              </a:cxnLst>
              <a:rect l="0" t="0" r="r" b="b"/>
              <a:pathLst>
                <a:path w="26" h="25">
                  <a:moveTo>
                    <a:pt x="26" y="16"/>
                  </a:moveTo>
                  <a:lnTo>
                    <a:pt x="10" y="0"/>
                  </a:lnTo>
                  <a:lnTo>
                    <a:pt x="0" y="9"/>
                  </a:lnTo>
                  <a:lnTo>
                    <a:pt x="17" y="25"/>
                  </a:ln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Freeform 634"/>
          <p:cNvSpPr>
            <a:spLocks/>
          </p:cNvSpPr>
          <p:nvPr/>
        </p:nvSpPr>
        <p:spPr bwMode="auto">
          <a:xfrm>
            <a:off x="6693301" y="2373430"/>
            <a:ext cx="213846" cy="383825"/>
          </a:xfrm>
          <a:custGeom>
            <a:avLst/>
            <a:gdLst>
              <a:gd name="T0" fmla="*/ 116 w 160"/>
              <a:gd name="T1" fmla="*/ 188 h 288"/>
              <a:gd name="T2" fmla="*/ 149 w 160"/>
              <a:gd name="T3" fmla="*/ 95 h 288"/>
              <a:gd name="T4" fmla="*/ 149 w 160"/>
              <a:gd name="T5" fmla="*/ 95 h 288"/>
              <a:gd name="T6" fmla="*/ 149 w 160"/>
              <a:gd name="T7" fmla="*/ 95 h 288"/>
              <a:gd name="T8" fmla="*/ 149 w 160"/>
              <a:gd name="T9" fmla="*/ 95 h 288"/>
              <a:gd name="T10" fmla="*/ 62 w 160"/>
              <a:gd name="T11" fmla="*/ 95 h 288"/>
              <a:gd name="T12" fmla="*/ 94 w 160"/>
              <a:gd name="T13" fmla="*/ 0 h 288"/>
              <a:gd name="T14" fmla="*/ 45 w 160"/>
              <a:gd name="T15" fmla="*/ 0 h 288"/>
              <a:gd name="T16" fmla="*/ 0 w 160"/>
              <a:gd name="T17" fmla="*/ 128 h 288"/>
              <a:gd name="T18" fmla="*/ 0 w 160"/>
              <a:gd name="T19" fmla="*/ 128 h 288"/>
              <a:gd name="T20" fmla="*/ 0 w 160"/>
              <a:gd name="T21" fmla="*/ 128 h 288"/>
              <a:gd name="T22" fmla="*/ 0 w 160"/>
              <a:gd name="T23" fmla="*/ 128 h 288"/>
              <a:gd name="T24" fmla="*/ 87 w 160"/>
              <a:gd name="T25" fmla="*/ 128 h 288"/>
              <a:gd name="T26" fmla="*/ 66 w 160"/>
              <a:gd name="T27" fmla="*/ 188 h 288"/>
              <a:gd name="T28" fmla="*/ 25 w 160"/>
              <a:gd name="T29" fmla="*/ 188 h 288"/>
              <a:gd name="T30" fmla="*/ 63 w 160"/>
              <a:gd name="T31" fmla="*/ 288 h 288"/>
              <a:gd name="T32" fmla="*/ 160 w 160"/>
              <a:gd name="T33" fmla="*/ 188 h 288"/>
              <a:gd name="T34" fmla="*/ 116 w 160"/>
              <a:gd name="T35" fmla="*/ 1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288">
                <a:moveTo>
                  <a:pt x="116" y="188"/>
                </a:moveTo>
                <a:cubicBezTo>
                  <a:pt x="149" y="95"/>
                  <a:pt x="149" y="95"/>
                  <a:pt x="149" y="95"/>
                </a:cubicBezTo>
                <a:cubicBezTo>
                  <a:pt x="149" y="95"/>
                  <a:pt x="149" y="95"/>
                  <a:pt x="149" y="95"/>
                </a:cubicBezTo>
                <a:cubicBezTo>
                  <a:pt x="149" y="95"/>
                  <a:pt x="149" y="95"/>
                  <a:pt x="149" y="95"/>
                </a:cubicBezTo>
                <a:cubicBezTo>
                  <a:pt x="149" y="95"/>
                  <a:pt x="149" y="95"/>
                  <a:pt x="149" y="95"/>
                </a:cubicBezTo>
                <a:cubicBezTo>
                  <a:pt x="62" y="95"/>
                  <a:pt x="62" y="95"/>
                  <a:pt x="62" y="95"/>
                </a:cubicBezTo>
                <a:cubicBezTo>
                  <a:pt x="63" y="93"/>
                  <a:pt x="83" y="37"/>
                  <a:pt x="94" y="0"/>
                </a:cubicBezTo>
                <a:cubicBezTo>
                  <a:pt x="45" y="0"/>
                  <a:pt x="45" y="0"/>
                  <a:pt x="45" y="0"/>
                </a:cubicBezTo>
                <a:cubicBezTo>
                  <a:pt x="0" y="128"/>
                  <a:pt x="0" y="128"/>
                  <a:pt x="0" y="128"/>
                </a:cubicBezTo>
                <a:cubicBezTo>
                  <a:pt x="0" y="128"/>
                  <a:pt x="0" y="128"/>
                  <a:pt x="0" y="128"/>
                </a:cubicBezTo>
                <a:cubicBezTo>
                  <a:pt x="0" y="128"/>
                  <a:pt x="0" y="128"/>
                  <a:pt x="0" y="128"/>
                </a:cubicBezTo>
                <a:cubicBezTo>
                  <a:pt x="0" y="128"/>
                  <a:pt x="0" y="128"/>
                  <a:pt x="0" y="128"/>
                </a:cubicBezTo>
                <a:cubicBezTo>
                  <a:pt x="87" y="128"/>
                  <a:pt x="87" y="128"/>
                  <a:pt x="87" y="128"/>
                </a:cubicBezTo>
                <a:cubicBezTo>
                  <a:pt x="87" y="129"/>
                  <a:pt x="76" y="158"/>
                  <a:pt x="66" y="188"/>
                </a:cubicBezTo>
                <a:cubicBezTo>
                  <a:pt x="25" y="188"/>
                  <a:pt x="25" y="188"/>
                  <a:pt x="25" y="188"/>
                </a:cubicBezTo>
                <a:cubicBezTo>
                  <a:pt x="63" y="288"/>
                  <a:pt x="63" y="288"/>
                  <a:pt x="63" y="288"/>
                </a:cubicBezTo>
                <a:cubicBezTo>
                  <a:pt x="160" y="188"/>
                  <a:pt x="160" y="188"/>
                  <a:pt x="160" y="188"/>
                </a:cubicBezTo>
                <a:lnTo>
                  <a:pt x="116" y="1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4" name="组合 323"/>
          <p:cNvGrpSpPr/>
          <p:nvPr/>
        </p:nvGrpSpPr>
        <p:grpSpPr>
          <a:xfrm>
            <a:off x="5304294" y="3667043"/>
            <a:ext cx="292438" cy="383825"/>
            <a:chOff x="6137365" y="3549110"/>
            <a:chExt cx="318425" cy="417933"/>
          </a:xfrm>
        </p:grpSpPr>
        <p:sp>
          <p:nvSpPr>
            <p:cNvPr id="155" name="Freeform 642"/>
            <p:cNvSpPr>
              <a:spLocks/>
            </p:cNvSpPr>
            <p:nvPr/>
          </p:nvSpPr>
          <p:spPr bwMode="auto">
            <a:xfrm>
              <a:off x="6137365" y="3684440"/>
              <a:ext cx="318425" cy="282603"/>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43"/>
            <p:cNvSpPr>
              <a:spLocks/>
            </p:cNvSpPr>
            <p:nvPr/>
          </p:nvSpPr>
          <p:spPr bwMode="auto">
            <a:xfrm>
              <a:off x="6207020" y="3549110"/>
              <a:ext cx="181106" cy="252750"/>
            </a:xfrm>
            <a:custGeom>
              <a:avLst/>
              <a:gdLst>
                <a:gd name="T0" fmla="*/ 56 w 91"/>
                <a:gd name="T1" fmla="*/ 127 h 127"/>
                <a:gd name="T2" fmla="*/ 56 w 91"/>
                <a:gd name="T3" fmla="*/ 102 h 127"/>
                <a:gd name="T4" fmla="*/ 56 w 91"/>
                <a:gd name="T5" fmla="*/ 51 h 127"/>
                <a:gd name="T6" fmla="*/ 91 w 91"/>
                <a:gd name="T7" fmla="*/ 51 h 127"/>
                <a:gd name="T8" fmla="*/ 45 w 91"/>
                <a:gd name="T9" fmla="*/ 0 h 127"/>
                <a:gd name="T10" fmla="*/ 0 w 91"/>
                <a:gd name="T11" fmla="*/ 51 h 127"/>
                <a:gd name="T12" fmla="*/ 35 w 91"/>
                <a:gd name="T13" fmla="*/ 51 h 127"/>
                <a:gd name="T14" fmla="*/ 35 w 91"/>
                <a:gd name="T15" fmla="*/ 106 h 127"/>
                <a:gd name="T16" fmla="*/ 35 w 91"/>
                <a:gd name="T17" fmla="*/ 127 h 127"/>
                <a:gd name="T18" fmla="*/ 56 w 91"/>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7">
                  <a:moveTo>
                    <a:pt x="56" y="127"/>
                  </a:moveTo>
                  <a:lnTo>
                    <a:pt x="56" y="102"/>
                  </a:lnTo>
                  <a:lnTo>
                    <a:pt x="56" y="51"/>
                  </a:lnTo>
                  <a:lnTo>
                    <a:pt x="91" y="51"/>
                  </a:lnTo>
                  <a:lnTo>
                    <a:pt x="45" y="0"/>
                  </a:lnTo>
                  <a:lnTo>
                    <a:pt x="0" y="51"/>
                  </a:lnTo>
                  <a:lnTo>
                    <a:pt x="35" y="51"/>
                  </a:lnTo>
                  <a:lnTo>
                    <a:pt x="35" y="106"/>
                  </a:lnTo>
                  <a:lnTo>
                    <a:pt x="35" y="127"/>
                  </a:lnTo>
                  <a:lnTo>
                    <a:pt x="56" y="1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Freeform 652"/>
          <p:cNvSpPr>
            <a:spLocks noEditPoints="1"/>
          </p:cNvSpPr>
          <p:nvPr/>
        </p:nvSpPr>
        <p:spPr bwMode="auto">
          <a:xfrm>
            <a:off x="7910656" y="3658181"/>
            <a:ext cx="383825" cy="383825"/>
          </a:xfrm>
          <a:custGeom>
            <a:avLst/>
            <a:gdLst>
              <a:gd name="T0" fmla="*/ 207 w 288"/>
              <a:gd name="T1" fmla="*/ 0 h 288"/>
              <a:gd name="T2" fmla="*/ 152 w 288"/>
              <a:gd name="T3" fmla="*/ 22 h 288"/>
              <a:gd name="T4" fmla="*/ 21 w 288"/>
              <a:gd name="T5" fmla="*/ 153 h 288"/>
              <a:gd name="T6" fmla="*/ 0 w 288"/>
              <a:gd name="T7" fmla="*/ 207 h 288"/>
              <a:gd name="T8" fmla="*/ 81 w 288"/>
              <a:gd name="T9" fmla="*/ 288 h 288"/>
              <a:gd name="T10" fmla="*/ 81 w 288"/>
              <a:gd name="T11" fmla="*/ 288 h 288"/>
              <a:gd name="T12" fmla="*/ 135 w 288"/>
              <a:gd name="T13" fmla="*/ 267 h 288"/>
              <a:gd name="T14" fmla="*/ 266 w 288"/>
              <a:gd name="T15" fmla="*/ 136 h 288"/>
              <a:gd name="T16" fmla="*/ 288 w 288"/>
              <a:gd name="T17" fmla="*/ 81 h 288"/>
              <a:gd name="T18" fmla="*/ 288 w 288"/>
              <a:gd name="T19" fmla="*/ 81 h 288"/>
              <a:gd name="T20" fmla="*/ 207 w 288"/>
              <a:gd name="T21" fmla="*/ 0 h 288"/>
              <a:gd name="T22" fmla="*/ 18 w 288"/>
              <a:gd name="T23" fmla="*/ 207 h 288"/>
              <a:gd name="T24" fmla="*/ 34 w 288"/>
              <a:gd name="T25" fmla="*/ 165 h 288"/>
              <a:gd name="T26" fmla="*/ 84 w 288"/>
              <a:gd name="T27" fmla="*/ 115 h 288"/>
              <a:gd name="T28" fmla="*/ 173 w 288"/>
              <a:gd name="T29" fmla="*/ 204 h 288"/>
              <a:gd name="T30" fmla="*/ 123 w 288"/>
              <a:gd name="T31" fmla="*/ 254 h 288"/>
              <a:gd name="T32" fmla="*/ 81 w 288"/>
              <a:gd name="T33" fmla="*/ 271 h 288"/>
              <a:gd name="T34" fmla="*/ 18 w 288"/>
              <a:gd name="T35" fmla="*/ 2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07" y="0"/>
                </a:moveTo>
                <a:cubicBezTo>
                  <a:pt x="186" y="0"/>
                  <a:pt x="166" y="8"/>
                  <a:pt x="152" y="22"/>
                </a:cubicBezTo>
                <a:cubicBezTo>
                  <a:pt x="21" y="153"/>
                  <a:pt x="21" y="153"/>
                  <a:pt x="21" y="153"/>
                </a:cubicBezTo>
                <a:cubicBezTo>
                  <a:pt x="8" y="167"/>
                  <a:pt x="0" y="186"/>
                  <a:pt x="0" y="207"/>
                </a:cubicBezTo>
                <a:cubicBezTo>
                  <a:pt x="0" y="252"/>
                  <a:pt x="36" y="288"/>
                  <a:pt x="81" y="288"/>
                </a:cubicBezTo>
                <a:cubicBezTo>
                  <a:pt x="81" y="288"/>
                  <a:pt x="81" y="288"/>
                  <a:pt x="81" y="288"/>
                </a:cubicBezTo>
                <a:cubicBezTo>
                  <a:pt x="102" y="288"/>
                  <a:pt x="121" y="280"/>
                  <a:pt x="135" y="267"/>
                </a:cubicBezTo>
                <a:cubicBezTo>
                  <a:pt x="266" y="136"/>
                  <a:pt x="266" y="136"/>
                  <a:pt x="266" y="136"/>
                </a:cubicBezTo>
                <a:cubicBezTo>
                  <a:pt x="279" y="122"/>
                  <a:pt x="288" y="102"/>
                  <a:pt x="288" y="81"/>
                </a:cubicBezTo>
                <a:cubicBezTo>
                  <a:pt x="288" y="81"/>
                  <a:pt x="288" y="81"/>
                  <a:pt x="288" y="81"/>
                </a:cubicBezTo>
                <a:cubicBezTo>
                  <a:pt x="288" y="36"/>
                  <a:pt x="252" y="0"/>
                  <a:pt x="207" y="0"/>
                </a:cubicBezTo>
                <a:close/>
                <a:moveTo>
                  <a:pt x="18" y="207"/>
                </a:moveTo>
                <a:cubicBezTo>
                  <a:pt x="18" y="192"/>
                  <a:pt x="23" y="177"/>
                  <a:pt x="34" y="165"/>
                </a:cubicBezTo>
                <a:cubicBezTo>
                  <a:pt x="84" y="115"/>
                  <a:pt x="84" y="115"/>
                  <a:pt x="84" y="115"/>
                </a:cubicBezTo>
                <a:cubicBezTo>
                  <a:pt x="173" y="204"/>
                  <a:pt x="173" y="204"/>
                  <a:pt x="173" y="204"/>
                </a:cubicBezTo>
                <a:cubicBezTo>
                  <a:pt x="123" y="254"/>
                  <a:pt x="123" y="254"/>
                  <a:pt x="123" y="254"/>
                </a:cubicBezTo>
                <a:cubicBezTo>
                  <a:pt x="111" y="265"/>
                  <a:pt x="96" y="271"/>
                  <a:pt x="81" y="271"/>
                </a:cubicBezTo>
                <a:cubicBezTo>
                  <a:pt x="46" y="271"/>
                  <a:pt x="18" y="242"/>
                  <a:pt x="18" y="20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55"/>
          <p:cNvSpPr>
            <a:spLocks noEditPoints="1"/>
          </p:cNvSpPr>
          <p:nvPr/>
        </p:nvSpPr>
        <p:spPr bwMode="auto">
          <a:xfrm>
            <a:off x="5917757" y="4314421"/>
            <a:ext cx="356410" cy="38382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56"/>
          <p:cNvSpPr>
            <a:spLocks noEditPoints="1"/>
          </p:cNvSpPr>
          <p:nvPr/>
        </p:nvSpPr>
        <p:spPr bwMode="auto">
          <a:xfrm>
            <a:off x="8606845" y="1661943"/>
            <a:ext cx="336305" cy="383825"/>
          </a:xfrm>
          <a:custGeom>
            <a:avLst/>
            <a:gdLst>
              <a:gd name="T0" fmla="*/ 217 w 252"/>
              <a:gd name="T1" fmla="*/ 204 h 288"/>
              <a:gd name="T2" fmla="*/ 217 w 252"/>
              <a:gd name="T3" fmla="*/ 196 h 288"/>
              <a:gd name="T4" fmla="*/ 217 w 252"/>
              <a:gd name="T5" fmla="*/ 126 h 288"/>
              <a:gd name="T6" fmla="*/ 156 w 252"/>
              <a:gd name="T7" fmla="*/ 40 h 288"/>
              <a:gd name="T8" fmla="*/ 158 w 252"/>
              <a:gd name="T9" fmla="*/ 32 h 288"/>
              <a:gd name="T10" fmla="*/ 126 w 252"/>
              <a:gd name="T11" fmla="*/ 0 h 288"/>
              <a:gd name="T12" fmla="*/ 94 w 252"/>
              <a:gd name="T13" fmla="*/ 32 h 288"/>
              <a:gd name="T14" fmla="*/ 96 w 252"/>
              <a:gd name="T15" fmla="*/ 40 h 288"/>
              <a:gd name="T16" fmla="*/ 35 w 252"/>
              <a:gd name="T17" fmla="*/ 126 h 288"/>
              <a:gd name="T18" fmla="*/ 35 w 252"/>
              <a:gd name="T19" fmla="*/ 196 h 288"/>
              <a:gd name="T20" fmla="*/ 35 w 252"/>
              <a:gd name="T21" fmla="*/ 204 h 288"/>
              <a:gd name="T22" fmla="*/ 0 w 252"/>
              <a:gd name="T23" fmla="*/ 238 h 288"/>
              <a:gd name="T24" fmla="*/ 14 w 252"/>
              <a:gd name="T25" fmla="*/ 252 h 288"/>
              <a:gd name="T26" fmla="*/ 95 w 252"/>
              <a:gd name="T27" fmla="*/ 252 h 288"/>
              <a:gd name="T28" fmla="*/ 94 w 252"/>
              <a:gd name="T29" fmla="*/ 256 h 288"/>
              <a:gd name="T30" fmla="*/ 126 w 252"/>
              <a:gd name="T31" fmla="*/ 288 h 288"/>
              <a:gd name="T32" fmla="*/ 158 w 252"/>
              <a:gd name="T33" fmla="*/ 256 h 288"/>
              <a:gd name="T34" fmla="*/ 157 w 252"/>
              <a:gd name="T35" fmla="*/ 252 h 288"/>
              <a:gd name="T36" fmla="*/ 238 w 252"/>
              <a:gd name="T37" fmla="*/ 252 h 288"/>
              <a:gd name="T38" fmla="*/ 252 w 252"/>
              <a:gd name="T39" fmla="*/ 238 h 288"/>
              <a:gd name="T40" fmla="*/ 217 w 252"/>
              <a:gd name="T41" fmla="*/ 204 h 288"/>
              <a:gd name="T42" fmla="*/ 108 w 252"/>
              <a:gd name="T43" fmla="*/ 32 h 288"/>
              <a:gd name="T44" fmla="*/ 126 w 252"/>
              <a:gd name="T45" fmla="*/ 14 h 288"/>
              <a:gd name="T46" fmla="*/ 144 w 252"/>
              <a:gd name="T47" fmla="*/ 32 h 288"/>
              <a:gd name="T48" fmla="*/ 143 w 252"/>
              <a:gd name="T49" fmla="*/ 37 h 288"/>
              <a:gd name="T50" fmla="*/ 126 w 252"/>
              <a:gd name="T51" fmla="*/ 35 h 288"/>
              <a:gd name="T52" fmla="*/ 109 w 252"/>
              <a:gd name="T53" fmla="*/ 37 h 288"/>
              <a:gd name="T54" fmla="*/ 108 w 252"/>
              <a:gd name="T55" fmla="*/ 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8" name="组合 67"/>
          <p:cNvGrpSpPr/>
          <p:nvPr/>
        </p:nvGrpSpPr>
        <p:grpSpPr>
          <a:xfrm>
            <a:off x="3281645" y="5648134"/>
            <a:ext cx="385654" cy="383827"/>
            <a:chOff x="10320551" y="1775433"/>
            <a:chExt cx="419924" cy="417935"/>
          </a:xfrm>
        </p:grpSpPr>
        <p:sp>
          <p:nvSpPr>
            <p:cNvPr id="160" name="Freeform 657"/>
            <p:cNvSpPr>
              <a:spLocks noEditPoints="1"/>
            </p:cNvSpPr>
            <p:nvPr/>
          </p:nvSpPr>
          <p:spPr bwMode="auto">
            <a:xfrm>
              <a:off x="10320551" y="1775433"/>
              <a:ext cx="419924" cy="417933"/>
            </a:xfrm>
            <a:custGeom>
              <a:avLst/>
              <a:gdLst>
                <a:gd name="T0" fmla="*/ 268 w 288"/>
                <a:gd name="T1" fmla="*/ 0 h 288"/>
                <a:gd name="T2" fmla="*/ 20 w 288"/>
                <a:gd name="T3" fmla="*/ 0 h 288"/>
                <a:gd name="T4" fmla="*/ 0 w 288"/>
                <a:gd name="T5" fmla="*/ 20 h 288"/>
                <a:gd name="T6" fmla="*/ 0 w 288"/>
                <a:gd name="T7" fmla="*/ 240 h 288"/>
                <a:gd name="T8" fmla="*/ 48 w 288"/>
                <a:gd name="T9" fmla="*/ 288 h 288"/>
                <a:gd name="T10" fmla="*/ 62 w 288"/>
                <a:gd name="T11" fmla="*/ 288 h 288"/>
                <a:gd name="T12" fmla="*/ 62 w 288"/>
                <a:gd name="T13" fmla="*/ 204 h 288"/>
                <a:gd name="T14" fmla="*/ 196 w 288"/>
                <a:gd name="T15" fmla="*/ 204 h 288"/>
                <a:gd name="T16" fmla="*/ 196 w 288"/>
                <a:gd name="T17" fmla="*/ 288 h 288"/>
                <a:gd name="T18" fmla="*/ 268 w 288"/>
                <a:gd name="T19" fmla="*/ 288 h 288"/>
                <a:gd name="T20" fmla="*/ 288 w 288"/>
                <a:gd name="T21" fmla="*/ 268 h 288"/>
                <a:gd name="T22" fmla="*/ 288 w 288"/>
                <a:gd name="T23" fmla="*/ 20 h 288"/>
                <a:gd name="T24" fmla="*/ 268 w 288"/>
                <a:gd name="T25" fmla="*/ 0 h 288"/>
                <a:gd name="T26" fmla="*/ 244 w 288"/>
                <a:gd name="T27" fmla="*/ 145 h 288"/>
                <a:gd name="T28" fmla="*/ 44 w 288"/>
                <a:gd name="T29" fmla="*/ 145 h 288"/>
                <a:gd name="T30" fmla="*/ 44 w 288"/>
                <a:gd name="T31" fmla="*/ 14 h 288"/>
                <a:gd name="T32" fmla="*/ 244 w 288"/>
                <a:gd name="T33" fmla="*/ 14 h 288"/>
                <a:gd name="T34" fmla="*/ 244 w 288"/>
                <a:gd name="T35"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68" y="0"/>
                  </a:moveTo>
                  <a:cubicBezTo>
                    <a:pt x="20" y="0"/>
                    <a:pt x="20" y="0"/>
                    <a:pt x="20" y="0"/>
                  </a:cubicBezTo>
                  <a:cubicBezTo>
                    <a:pt x="5" y="0"/>
                    <a:pt x="0" y="5"/>
                    <a:pt x="0" y="20"/>
                  </a:cubicBezTo>
                  <a:cubicBezTo>
                    <a:pt x="0" y="240"/>
                    <a:pt x="0" y="240"/>
                    <a:pt x="0" y="240"/>
                  </a:cubicBezTo>
                  <a:cubicBezTo>
                    <a:pt x="48" y="288"/>
                    <a:pt x="48" y="288"/>
                    <a:pt x="48" y="288"/>
                  </a:cubicBezTo>
                  <a:cubicBezTo>
                    <a:pt x="62" y="288"/>
                    <a:pt x="62" y="288"/>
                    <a:pt x="62" y="288"/>
                  </a:cubicBezTo>
                  <a:cubicBezTo>
                    <a:pt x="62" y="204"/>
                    <a:pt x="62" y="204"/>
                    <a:pt x="62" y="204"/>
                  </a:cubicBezTo>
                  <a:cubicBezTo>
                    <a:pt x="196" y="204"/>
                    <a:pt x="196" y="204"/>
                    <a:pt x="196" y="204"/>
                  </a:cubicBezTo>
                  <a:cubicBezTo>
                    <a:pt x="196" y="288"/>
                    <a:pt x="196" y="288"/>
                    <a:pt x="196" y="288"/>
                  </a:cubicBezTo>
                  <a:cubicBezTo>
                    <a:pt x="268" y="288"/>
                    <a:pt x="268" y="288"/>
                    <a:pt x="268" y="288"/>
                  </a:cubicBezTo>
                  <a:cubicBezTo>
                    <a:pt x="284" y="288"/>
                    <a:pt x="288" y="284"/>
                    <a:pt x="288" y="268"/>
                  </a:cubicBezTo>
                  <a:cubicBezTo>
                    <a:pt x="288" y="20"/>
                    <a:pt x="288" y="20"/>
                    <a:pt x="288" y="20"/>
                  </a:cubicBezTo>
                  <a:cubicBezTo>
                    <a:pt x="288" y="5"/>
                    <a:pt x="284" y="0"/>
                    <a:pt x="268" y="0"/>
                  </a:cubicBezTo>
                  <a:close/>
                  <a:moveTo>
                    <a:pt x="244" y="145"/>
                  </a:moveTo>
                  <a:cubicBezTo>
                    <a:pt x="44" y="145"/>
                    <a:pt x="44" y="145"/>
                    <a:pt x="44" y="145"/>
                  </a:cubicBezTo>
                  <a:cubicBezTo>
                    <a:pt x="44" y="14"/>
                    <a:pt x="44" y="14"/>
                    <a:pt x="44" y="14"/>
                  </a:cubicBezTo>
                  <a:cubicBezTo>
                    <a:pt x="244" y="14"/>
                    <a:pt x="244" y="14"/>
                    <a:pt x="244" y="14"/>
                  </a:cubicBezTo>
                  <a:lnTo>
                    <a:pt x="244" y="1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Rectangle 658"/>
            <p:cNvSpPr>
              <a:spLocks noChangeArrowheads="1"/>
            </p:cNvSpPr>
            <p:nvPr/>
          </p:nvSpPr>
          <p:spPr bwMode="auto">
            <a:xfrm>
              <a:off x="10451902" y="2113761"/>
              <a:ext cx="47764" cy="7960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2" name="Freeform 663"/>
          <p:cNvSpPr>
            <a:spLocks noEditPoints="1"/>
          </p:cNvSpPr>
          <p:nvPr/>
        </p:nvSpPr>
        <p:spPr bwMode="auto">
          <a:xfrm>
            <a:off x="8597691" y="4321145"/>
            <a:ext cx="383825" cy="383825"/>
          </a:xfrm>
          <a:custGeom>
            <a:avLst/>
            <a:gdLst>
              <a:gd name="T0" fmla="*/ 164 w 210"/>
              <a:gd name="T1" fmla="*/ 52 h 210"/>
              <a:gd name="T2" fmla="*/ 210 w 210"/>
              <a:gd name="T3" fmla="*/ 7 h 210"/>
              <a:gd name="T4" fmla="*/ 202 w 210"/>
              <a:gd name="T5" fmla="*/ 0 h 210"/>
              <a:gd name="T6" fmla="*/ 158 w 210"/>
              <a:gd name="T7" fmla="*/ 44 h 210"/>
              <a:gd name="T8" fmla="*/ 64 w 210"/>
              <a:gd name="T9" fmla="*/ 44 h 210"/>
              <a:gd name="T10" fmla="*/ 64 w 210"/>
              <a:gd name="T11" fmla="*/ 8 h 210"/>
              <a:gd name="T12" fmla="*/ 36 w 210"/>
              <a:gd name="T13" fmla="*/ 8 h 210"/>
              <a:gd name="T14" fmla="*/ 36 w 210"/>
              <a:gd name="T15" fmla="*/ 44 h 210"/>
              <a:gd name="T16" fmla="*/ 0 w 210"/>
              <a:gd name="T17" fmla="*/ 44 h 210"/>
              <a:gd name="T18" fmla="*/ 0 w 210"/>
              <a:gd name="T19" fmla="*/ 72 h 210"/>
              <a:gd name="T20" fmla="*/ 36 w 210"/>
              <a:gd name="T21" fmla="*/ 72 h 210"/>
              <a:gd name="T22" fmla="*/ 36 w 210"/>
              <a:gd name="T23" fmla="*/ 174 h 210"/>
              <a:gd name="T24" fmla="*/ 136 w 210"/>
              <a:gd name="T25" fmla="*/ 174 h 210"/>
              <a:gd name="T26" fmla="*/ 136 w 210"/>
              <a:gd name="T27" fmla="*/ 210 h 210"/>
              <a:gd name="T28" fmla="*/ 164 w 210"/>
              <a:gd name="T29" fmla="*/ 210 h 210"/>
              <a:gd name="T30" fmla="*/ 164 w 210"/>
              <a:gd name="T31" fmla="*/ 174 h 210"/>
              <a:gd name="T32" fmla="*/ 200 w 210"/>
              <a:gd name="T33" fmla="*/ 174 h 210"/>
              <a:gd name="T34" fmla="*/ 200 w 210"/>
              <a:gd name="T35" fmla="*/ 146 h 210"/>
              <a:gd name="T36" fmla="*/ 200 w 210"/>
              <a:gd name="T37" fmla="*/ 146 h 210"/>
              <a:gd name="T38" fmla="*/ 164 w 210"/>
              <a:gd name="T39" fmla="*/ 146 h 210"/>
              <a:gd name="T40" fmla="*/ 164 w 210"/>
              <a:gd name="T41" fmla="*/ 52 h 210"/>
              <a:gd name="T42" fmla="*/ 129 w 210"/>
              <a:gd name="T43" fmla="*/ 72 h 210"/>
              <a:gd name="T44" fmla="*/ 64 w 210"/>
              <a:gd name="T45" fmla="*/ 137 h 210"/>
              <a:gd name="T46" fmla="*/ 64 w 210"/>
              <a:gd name="T47" fmla="*/ 72 h 210"/>
              <a:gd name="T48" fmla="*/ 129 w 210"/>
              <a:gd name="T49" fmla="*/ 72 h 210"/>
              <a:gd name="T50" fmla="*/ 71 w 210"/>
              <a:gd name="T51" fmla="*/ 146 h 210"/>
              <a:gd name="T52" fmla="*/ 136 w 210"/>
              <a:gd name="T53" fmla="*/ 81 h 210"/>
              <a:gd name="T54" fmla="*/ 136 w 210"/>
              <a:gd name="T55" fmla="*/ 146 h 210"/>
              <a:gd name="T56" fmla="*/ 71 w 210"/>
              <a:gd name="T57" fmla="*/ 14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0" h="210">
                <a:moveTo>
                  <a:pt x="164" y="52"/>
                </a:moveTo>
                <a:lnTo>
                  <a:pt x="210" y="7"/>
                </a:lnTo>
                <a:lnTo>
                  <a:pt x="202" y="0"/>
                </a:lnTo>
                <a:lnTo>
                  <a:pt x="158" y="44"/>
                </a:lnTo>
                <a:lnTo>
                  <a:pt x="64" y="44"/>
                </a:lnTo>
                <a:lnTo>
                  <a:pt x="64" y="8"/>
                </a:lnTo>
                <a:lnTo>
                  <a:pt x="36" y="8"/>
                </a:lnTo>
                <a:lnTo>
                  <a:pt x="36" y="44"/>
                </a:lnTo>
                <a:lnTo>
                  <a:pt x="0" y="44"/>
                </a:lnTo>
                <a:lnTo>
                  <a:pt x="0" y="72"/>
                </a:lnTo>
                <a:lnTo>
                  <a:pt x="36" y="72"/>
                </a:lnTo>
                <a:lnTo>
                  <a:pt x="36" y="174"/>
                </a:lnTo>
                <a:lnTo>
                  <a:pt x="136" y="174"/>
                </a:lnTo>
                <a:lnTo>
                  <a:pt x="136" y="210"/>
                </a:lnTo>
                <a:lnTo>
                  <a:pt x="164" y="210"/>
                </a:lnTo>
                <a:lnTo>
                  <a:pt x="164" y="174"/>
                </a:lnTo>
                <a:lnTo>
                  <a:pt x="200" y="174"/>
                </a:lnTo>
                <a:lnTo>
                  <a:pt x="200" y="146"/>
                </a:lnTo>
                <a:lnTo>
                  <a:pt x="200" y="146"/>
                </a:lnTo>
                <a:lnTo>
                  <a:pt x="164" y="146"/>
                </a:lnTo>
                <a:lnTo>
                  <a:pt x="164" y="52"/>
                </a:lnTo>
                <a:close/>
                <a:moveTo>
                  <a:pt x="129" y="72"/>
                </a:moveTo>
                <a:lnTo>
                  <a:pt x="64" y="137"/>
                </a:lnTo>
                <a:lnTo>
                  <a:pt x="64" y="72"/>
                </a:lnTo>
                <a:lnTo>
                  <a:pt x="129" y="72"/>
                </a:lnTo>
                <a:close/>
                <a:moveTo>
                  <a:pt x="71" y="146"/>
                </a:moveTo>
                <a:lnTo>
                  <a:pt x="136" y="81"/>
                </a:lnTo>
                <a:lnTo>
                  <a:pt x="136" y="146"/>
                </a:lnTo>
                <a:lnTo>
                  <a:pt x="71" y="14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5" name="组合 324"/>
          <p:cNvGrpSpPr/>
          <p:nvPr/>
        </p:nvGrpSpPr>
        <p:grpSpPr>
          <a:xfrm>
            <a:off x="5936909" y="3658896"/>
            <a:ext cx="330821" cy="385654"/>
            <a:chOff x="6955320" y="3545129"/>
            <a:chExt cx="360219" cy="419924"/>
          </a:xfrm>
        </p:grpSpPr>
        <p:sp>
          <p:nvSpPr>
            <p:cNvPr id="163" name="Freeform 670"/>
            <p:cNvSpPr>
              <a:spLocks/>
            </p:cNvSpPr>
            <p:nvPr/>
          </p:nvSpPr>
          <p:spPr bwMode="auto">
            <a:xfrm>
              <a:off x="6955320" y="3716282"/>
              <a:ext cx="360219" cy="248771"/>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71"/>
            <p:cNvSpPr>
              <a:spLocks/>
            </p:cNvSpPr>
            <p:nvPr/>
          </p:nvSpPr>
          <p:spPr bwMode="auto">
            <a:xfrm>
              <a:off x="7019006" y="3545129"/>
              <a:ext cx="230858" cy="300514"/>
            </a:xfrm>
            <a:custGeom>
              <a:avLst/>
              <a:gdLst>
                <a:gd name="T0" fmla="*/ 44 w 116"/>
                <a:gd name="T1" fmla="*/ 151 h 151"/>
                <a:gd name="T2" fmla="*/ 73 w 116"/>
                <a:gd name="T3" fmla="*/ 151 h 151"/>
                <a:gd name="T4" fmla="*/ 73 w 116"/>
                <a:gd name="T5" fmla="*/ 67 h 151"/>
                <a:gd name="T6" fmla="*/ 116 w 116"/>
                <a:gd name="T7" fmla="*/ 67 h 151"/>
                <a:gd name="T8" fmla="*/ 58 w 116"/>
                <a:gd name="T9" fmla="*/ 0 h 151"/>
                <a:gd name="T10" fmla="*/ 0 w 116"/>
                <a:gd name="T11" fmla="*/ 67 h 151"/>
                <a:gd name="T12" fmla="*/ 44 w 116"/>
                <a:gd name="T13" fmla="*/ 67 h 151"/>
                <a:gd name="T14" fmla="*/ 44 w 116"/>
                <a:gd name="T15" fmla="*/ 151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1">
                  <a:moveTo>
                    <a:pt x="44" y="151"/>
                  </a:moveTo>
                  <a:lnTo>
                    <a:pt x="73" y="151"/>
                  </a:lnTo>
                  <a:lnTo>
                    <a:pt x="73" y="67"/>
                  </a:lnTo>
                  <a:lnTo>
                    <a:pt x="116" y="67"/>
                  </a:lnTo>
                  <a:lnTo>
                    <a:pt x="58" y="0"/>
                  </a:lnTo>
                  <a:lnTo>
                    <a:pt x="0" y="67"/>
                  </a:lnTo>
                  <a:lnTo>
                    <a:pt x="44" y="67"/>
                  </a:lnTo>
                  <a:lnTo>
                    <a:pt x="44" y="15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5" name="Freeform 673"/>
          <p:cNvSpPr>
            <a:spLocks/>
          </p:cNvSpPr>
          <p:nvPr/>
        </p:nvSpPr>
        <p:spPr bwMode="auto">
          <a:xfrm>
            <a:off x="4629811" y="3663891"/>
            <a:ext cx="296093" cy="392965"/>
          </a:xfrm>
          <a:custGeom>
            <a:avLst/>
            <a:gdLst>
              <a:gd name="T0" fmla="*/ 130 w 221"/>
              <a:gd name="T1" fmla="*/ 50 h 295"/>
              <a:gd name="T2" fmla="*/ 193 w 221"/>
              <a:gd name="T3" fmla="*/ 80 h 295"/>
              <a:gd name="T4" fmla="*/ 221 w 221"/>
              <a:gd name="T5" fmla="*/ 79 h 295"/>
              <a:gd name="T6" fmla="*/ 136 w 221"/>
              <a:gd name="T7" fmla="*/ 2 h 295"/>
              <a:gd name="T8" fmla="*/ 72 w 221"/>
              <a:gd name="T9" fmla="*/ 2 h 295"/>
              <a:gd name="T10" fmla="*/ 60 w 221"/>
              <a:gd name="T11" fmla="*/ 10 h 295"/>
              <a:gd name="T12" fmla="*/ 41 w 221"/>
              <a:gd name="T13" fmla="*/ 4 h 295"/>
              <a:gd name="T14" fmla="*/ 18 w 221"/>
              <a:gd name="T15" fmla="*/ 1 h 295"/>
              <a:gd name="T16" fmla="*/ 15 w 221"/>
              <a:gd name="T17" fmla="*/ 1 h 295"/>
              <a:gd name="T18" fmla="*/ 0 w 221"/>
              <a:gd name="T19" fmla="*/ 14 h 295"/>
              <a:gd name="T20" fmla="*/ 0 w 221"/>
              <a:gd name="T21" fmla="*/ 53 h 295"/>
              <a:gd name="T22" fmla="*/ 15 w 221"/>
              <a:gd name="T23" fmla="*/ 66 h 295"/>
              <a:gd name="T24" fmla="*/ 18 w 221"/>
              <a:gd name="T25" fmla="*/ 66 h 295"/>
              <a:gd name="T26" fmla="*/ 43 w 221"/>
              <a:gd name="T27" fmla="*/ 61 h 295"/>
              <a:gd name="T28" fmla="*/ 70 w 221"/>
              <a:gd name="T29" fmla="*/ 55 h 295"/>
              <a:gd name="T30" fmla="*/ 85 w 221"/>
              <a:gd name="T31" fmla="*/ 79 h 295"/>
              <a:gd name="T32" fmla="*/ 85 w 221"/>
              <a:gd name="T33" fmla="*/ 139 h 295"/>
              <a:gd name="T34" fmla="*/ 75 w 221"/>
              <a:gd name="T35" fmla="*/ 154 h 295"/>
              <a:gd name="T36" fmla="*/ 75 w 221"/>
              <a:gd name="T37" fmla="*/ 158 h 295"/>
              <a:gd name="T38" fmla="*/ 75 w 221"/>
              <a:gd name="T39" fmla="*/ 266 h 295"/>
              <a:gd name="T40" fmla="*/ 75 w 221"/>
              <a:gd name="T41" fmla="*/ 269 h 295"/>
              <a:gd name="T42" fmla="*/ 136 w 221"/>
              <a:gd name="T43" fmla="*/ 269 h 295"/>
              <a:gd name="T44" fmla="*/ 136 w 221"/>
              <a:gd name="T45" fmla="*/ 266 h 295"/>
              <a:gd name="T46" fmla="*/ 136 w 221"/>
              <a:gd name="T47" fmla="*/ 158 h 295"/>
              <a:gd name="T48" fmla="*/ 136 w 221"/>
              <a:gd name="T49" fmla="*/ 154 h 295"/>
              <a:gd name="T50" fmla="*/ 125 w 221"/>
              <a:gd name="T51" fmla="*/ 139 h 295"/>
              <a:gd name="T52" fmla="*/ 125 w 221"/>
              <a:gd name="T53" fmla="*/ 66 h 295"/>
              <a:gd name="T54" fmla="*/ 130 w 221"/>
              <a:gd name="T55" fmla="*/ 5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295">
                <a:moveTo>
                  <a:pt x="130" y="50"/>
                </a:moveTo>
                <a:cubicBezTo>
                  <a:pt x="163" y="41"/>
                  <a:pt x="193" y="80"/>
                  <a:pt x="193" y="80"/>
                </a:cubicBezTo>
                <a:cubicBezTo>
                  <a:pt x="221" y="79"/>
                  <a:pt x="221" y="79"/>
                  <a:pt x="221" y="79"/>
                </a:cubicBezTo>
                <a:cubicBezTo>
                  <a:pt x="221" y="79"/>
                  <a:pt x="185" y="2"/>
                  <a:pt x="136" y="2"/>
                </a:cubicBezTo>
                <a:cubicBezTo>
                  <a:pt x="119" y="2"/>
                  <a:pt x="93" y="2"/>
                  <a:pt x="72" y="2"/>
                </a:cubicBezTo>
                <a:cubicBezTo>
                  <a:pt x="68" y="2"/>
                  <a:pt x="64" y="10"/>
                  <a:pt x="60" y="10"/>
                </a:cubicBezTo>
                <a:cubicBezTo>
                  <a:pt x="50" y="8"/>
                  <a:pt x="43" y="5"/>
                  <a:pt x="41" y="4"/>
                </a:cubicBezTo>
                <a:cubicBezTo>
                  <a:pt x="36" y="0"/>
                  <a:pt x="26" y="1"/>
                  <a:pt x="18" y="1"/>
                </a:cubicBezTo>
                <a:cubicBezTo>
                  <a:pt x="15" y="1"/>
                  <a:pt x="15" y="1"/>
                  <a:pt x="15" y="1"/>
                </a:cubicBezTo>
                <a:cubicBezTo>
                  <a:pt x="3" y="1"/>
                  <a:pt x="0" y="0"/>
                  <a:pt x="0" y="14"/>
                </a:cubicBezTo>
                <a:cubicBezTo>
                  <a:pt x="0" y="53"/>
                  <a:pt x="0" y="53"/>
                  <a:pt x="0" y="53"/>
                </a:cubicBezTo>
                <a:cubicBezTo>
                  <a:pt x="0" y="67"/>
                  <a:pt x="3" y="66"/>
                  <a:pt x="15" y="66"/>
                </a:cubicBezTo>
                <a:cubicBezTo>
                  <a:pt x="18" y="66"/>
                  <a:pt x="18" y="66"/>
                  <a:pt x="18" y="66"/>
                </a:cubicBezTo>
                <a:cubicBezTo>
                  <a:pt x="27" y="66"/>
                  <a:pt x="38" y="67"/>
                  <a:pt x="43" y="61"/>
                </a:cubicBezTo>
                <a:cubicBezTo>
                  <a:pt x="48" y="58"/>
                  <a:pt x="59" y="52"/>
                  <a:pt x="70" y="55"/>
                </a:cubicBezTo>
                <a:cubicBezTo>
                  <a:pt x="83" y="60"/>
                  <a:pt x="84" y="73"/>
                  <a:pt x="85" y="79"/>
                </a:cubicBezTo>
                <a:cubicBezTo>
                  <a:pt x="85" y="139"/>
                  <a:pt x="85" y="139"/>
                  <a:pt x="85" y="139"/>
                </a:cubicBezTo>
                <a:cubicBezTo>
                  <a:pt x="79" y="143"/>
                  <a:pt x="75" y="148"/>
                  <a:pt x="75" y="154"/>
                </a:cubicBezTo>
                <a:cubicBezTo>
                  <a:pt x="75" y="155"/>
                  <a:pt x="75" y="156"/>
                  <a:pt x="75" y="158"/>
                </a:cubicBezTo>
                <a:cubicBezTo>
                  <a:pt x="75" y="158"/>
                  <a:pt x="75" y="244"/>
                  <a:pt x="75" y="266"/>
                </a:cubicBezTo>
                <a:cubicBezTo>
                  <a:pt x="75" y="267"/>
                  <a:pt x="75" y="268"/>
                  <a:pt x="75" y="269"/>
                </a:cubicBezTo>
                <a:cubicBezTo>
                  <a:pt x="75" y="295"/>
                  <a:pt x="136" y="295"/>
                  <a:pt x="136" y="269"/>
                </a:cubicBezTo>
                <a:cubicBezTo>
                  <a:pt x="136" y="268"/>
                  <a:pt x="136" y="267"/>
                  <a:pt x="136" y="266"/>
                </a:cubicBezTo>
                <a:cubicBezTo>
                  <a:pt x="136" y="243"/>
                  <a:pt x="136" y="158"/>
                  <a:pt x="136" y="158"/>
                </a:cubicBezTo>
                <a:cubicBezTo>
                  <a:pt x="136" y="156"/>
                  <a:pt x="136" y="155"/>
                  <a:pt x="136" y="154"/>
                </a:cubicBezTo>
                <a:cubicBezTo>
                  <a:pt x="136" y="148"/>
                  <a:pt x="131" y="143"/>
                  <a:pt x="125" y="139"/>
                </a:cubicBezTo>
                <a:cubicBezTo>
                  <a:pt x="125" y="66"/>
                  <a:pt x="125" y="66"/>
                  <a:pt x="125" y="66"/>
                </a:cubicBezTo>
                <a:cubicBezTo>
                  <a:pt x="126" y="58"/>
                  <a:pt x="127" y="51"/>
                  <a:pt x="130" y="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7234532" y="3658181"/>
            <a:ext cx="376514" cy="383825"/>
            <a:chOff x="8654789" y="1725681"/>
            <a:chExt cx="409972" cy="417933"/>
          </a:xfrm>
        </p:grpSpPr>
        <p:sp>
          <p:nvSpPr>
            <p:cNvPr id="166" name="Rectangle 680"/>
            <p:cNvSpPr>
              <a:spLocks noChangeArrowheads="1"/>
            </p:cNvSpPr>
            <p:nvPr/>
          </p:nvSpPr>
          <p:spPr bwMode="auto">
            <a:xfrm>
              <a:off x="8736384" y="1968479"/>
              <a:ext cx="248771" cy="9552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81"/>
            <p:cNvSpPr>
              <a:spLocks noEditPoints="1"/>
            </p:cNvSpPr>
            <p:nvPr/>
          </p:nvSpPr>
          <p:spPr bwMode="auto">
            <a:xfrm>
              <a:off x="8654789" y="1725681"/>
              <a:ext cx="409972" cy="417933"/>
            </a:xfrm>
            <a:custGeom>
              <a:avLst/>
              <a:gdLst>
                <a:gd name="T0" fmla="*/ 254 w 281"/>
                <a:gd name="T1" fmla="*/ 111 h 287"/>
                <a:gd name="T2" fmla="*/ 254 w 281"/>
                <a:gd name="T3" fmla="*/ 111 h 287"/>
                <a:gd name="T4" fmla="*/ 145 w 281"/>
                <a:gd name="T5" fmla="*/ 2 h 287"/>
                <a:gd name="T6" fmla="*/ 145 w 281"/>
                <a:gd name="T7" fmla="*/ 2 h 287"/>
                <a:gd name="T8" fmla="*/ 137 w 281"/>
                <a:gd name="T9" fmla="*/ 2 h 287"/>
                <a:gd name="T10" fmla="*/ 137 w 281"/>
                <a:gd name="T11" fmla="*/ 2 h 287"/>
                <a:gd name="T12" fmla="*/ 137 w 281"/>
                <a:gd name="T13" fmla="*/ 2 h 287"/>
                <a:gd name="T14" fmla="*/ 27 w 281"/>
                <a:gd name="T15" fmla="*/ 111 h 287"/>
                <a:gd name="T16" fmla="*/ 0 w 281"/>
                <a:gd name="T17" fmla="*/ 111 h 287"/>
                <a:gd name="T18" fmla="*/ 0 w 281"/>
                <a:gd name="T19" fmla="*/ 287 h 287"/>
                <a:gd name="T20" fmla="*/ 281 w 281"/>
                <a:gd name="T21" fmla="*/ 287 h 287"/>
                <a:gd name="T22" fmla="*/ 281 w 281"/>
                <a:gd name="T23" fmla="*/ 111 h 287"/>
                <a:gd name="T24" fmla="*/ 254 w 281"/>
                <a:gd name="T25" fmla="*/ 111 h 287"/>
                <a:gd name="T26" fmla="*/ 141 w 281"/>
                <a:gd name="T27" fmla="*/ 14 h 287"/>
                <a:gd name="T28" fmla="*/ 238 w 281"/>
                <a:gd name="T29" fmla="*/ 111 h 287"/>
                <a:gd name="T30" fmla="*/ 44 w 281"/>
                <a:gd name="T31" fmla="*/ 111 h 287"/>
                <a:gd name="T32" fmla="*/ 141 w 281"/>
                <a:gd name="T33" fmla="*/ 14 h 287"/>
                <a:gd name="T34" fmla="*/ 242 w 281"/>
                <a:gd name="T35" fmla="*/ 248 h 287"/>
                <a:gd name="T36" fmla="*/ 39 w 281"/>
                <a:gd name="T37" fmla="*/ 248 h 287"/>
                <a:gd name="T38" fmla="*/ 39 w 281"/>
                <a:gd name="T39" fmla="*/ 150 h 287"/>
                <a:gd name="T40" fmla="*/ 242 w 281"/>
                <a:gd name="T41" fmla="*/ 150 h 287"/>
                <a:gd name="T42" fmla="*/ 242 w 281"/>
                <a:gd name="T43" fmla="*/ 24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87">
                  <a:moveTo>
                    <a:pt x="254" y="111"/>
                  </a:moveTo>
                  <a:cubicBezTo>
                    <a:pt x="254" y="111"/>
                    <a:pt x="254" y="111"/>
                    <a:pt x="254" y="111"/>
                  </a:cubicBezTo>
                  <a:cubicBezTo>
                    <a:pt x="145" y="2"/>
                    <a:pt x="145" y="2"/>
                    <a:pt x="145" y="2"/>
                  </a:cubicBezTo>
                  <a:cubicBezTo>
                    <a:pt x="145" y="2"/>
                    <a:pt x="145" y="2"/>
                    <a:pt x="145" y="2"/>
                  </a:cubicBezTo>
                  <a:cubicBezTo>
                    <a:pt x="143" y="0"/>
                    <a:pt x="139" y="0"/>
                    <a:pt x="137" y="2"/>
                  </a:cubicBezTo>
                  <a:cubicBezTo>
                    <a:pt x="137" y="2"/>
                    <a:pt x="137" y="2"/>
                    <a:pt x="137" y="2"/>
                  </a:cubicBezTo>
                  <a:cubicBezTo>
                    <a:pt x="137" y="2"/>
                    <a:pt x="137" y="2"/>
                    <a:pt x="137" y="2"/>
                  </a:cubicBezTo>
                  <a:cubicBezTo>
                    <a:pt x="27" y="111"/>
                    <a:pt x="27" y="111"/>
                    <a:pt x="27" y="111"/>
                  </a:cubicBezTo>
                  <a:cubicBezTo>
                    <a:pt x="0" y="111"/>
                    <a:pt x="0" y="111"/>
                    <a:pt x="0" y="111"/>
                  </a:cubicBezTo>
                  <a:cubicBezTo>
                    <a:pt x="0" y="287"/>
                    <a:pt x="0" y="287"/>
                    <a:pt x="0" y="287"/>
                  </a:cubicBezTo>
                  <a:cubicBezTo>
                    <a:pt x="281" y="287"/>
                    <a:pt x="281" y="287"/>
                    <a:pt x="281" y="287"/>
                  </a:cubicBezTo>
                  <a:cubicBezTo>
                    <a:pt x="281" y="111"/>
                    <a:pt x="281" y="111"/>
                    <a:pt x="281" y="111"/>
                  </a:cubicBezTo>
                  <a:lnTo>
                    <a:pt x="254" y="111"/>
                  </a:lnTo>
                  <a:close/>
                  <a:moveTo>
                    <a:pt x="141" y="14"/>
                  </a:moveTo>
                  <a:cubicBezTo>
                    <a:pt x="238" y="111"/>
                    <a:pt x="238" y="111"/>
                    <a:pt x="238" y="111"/>
                  </a:cubicBezTo>
                  <a:cubicBezTo>
                    <a:pt x="44" y="111"/>
                    <a:pt x="44" y="111"/>
                    <a:pt x="44" y="111"/>
                  </a:cubicBezTo>
                  <a:lnTo>
                    <a:pt x="141" y="14"/>
                  </a:lnTo>
                  <a:close/>
                  <a:moveTo>
                    <a:pt x="242" y="248"/>
                  </a:moveTo>
                  <a:cubicBezTo>
                    <a:pt x="39" y="248"/>
                    <a:pt x="39" y="248"/>
                    <a:pt x="39" y="248"/>
                  </a:cubicBezTo>
                  <a:cubicBezTo>
                    <a:pt x="39" y="150"/>
                    <a:pt x="39" y="150"/>
                    <a:pt x="39" y="150"/>
                  </a:cubicBezTo>
                  <a:cubicBezTo>
                    <a:pt x="242" y="150"/>
                    <a:pt x="242" y="150"/>
                    <a:pt x="242" y="150"/>
                  </a:cubicBezTo>
                  <a:lnTo>
                    <a:pt x="242" y="24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8" name="Freeform 682"/>
          <p:cNvSpPr>
            <a:spLocks noEditPoints="1"/>
          </p:cNvSpPr>
          <p:nvPr/>
        </p:nvSpPr>
        <p:spPr bwMode="auto">
          <a:xfrm>
            <a:off x="2587508" y="4311956"/>
            <a:ext cx="407587" cy="367376"/>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8" name="组合 327"/>
          <p:cNvGrpSpPr/>
          <p:nvPr/>
        </p:nvGrpSpPr>
        <p:grpSpPr>
          <a:xfrm>
            <a:off x="3955014" y="3666275"/>
            <a:ext cx="407587" cy="385654"/>
            <a:chOff x="8683645" y="3539161"/>
            <a:chExt cx="443806" cy="419924"/>
          </a:xfrm>
        </p:grpSpPr>
        <p:sp>
          <p:nvSpPr>
            <p:cNvPr id="169" name="Freeform 695"/>
            <p:cNvSpPr>
              <a:spLocks noEditPoints="1"/>
            </p:cNvSpPr>
            <p:nvPr/>
          </p:nvSpPr>
          <p:spPr bwMode="auto">
            <a:xfrm>
              <a:off x="8930425" y="3783949"/>
              <a:ext cx="173145" cy="175133"/>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96"/>
            <p:cNvSpPr>
              <a:spLocks/>
            </p:cNvSpPr>
            <p:nvPr/>
          </p:nvSpPr>
          <p:spPr bwMode="auto">
            <a:xfrm>
              <a:off x="8683645" y="3539161"/>
              <a:ext cx="218918" cy="21692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697"/>
            <p:cNvSpPr>
              <a:spLocks/>
            </p:cNvSpPr>
            <p:nvPr/>
          </p:nvSpPr>
          <p:spPr bwMode="auto">
            <a:xfrm>
              <a:off x="8711508" y="3539161"/>
              <a:ext cx="415943" cy="419924"/>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2" name="Freeform 699"/>
          <p:cNvSpPr>
            <a:spLocks noEditPoints="1"/>
          </p:cNvSpPr>
          <p:nvPr/>
        </p:nvSpPr>
        <p:spPr bwMode="auto">
          <a:xfrm>
            <a:off x="5901615" y="3020692"/>
            <a:ext cx="402102" cy="376514"/>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73" name="组合 172"/>
          <p:cNvGrpSpPr/>
          <p:nvPr/>
        </p:nvGrpSpPr>
        <p:grpSpPr>
          <a:xfrm>
            <a:off x="7250076" y="3003460"/>
            <a:ext cx="383825" cy="318026"/>
            <a:chOff x="1754640" y="5537089"/>
            <a:chExt cx="281871" cy="233550"/>
          </a:xfrm>
          <a:solidFill>
            <a:schemeClr val="bg1"/>
          </a:solidFill>
        </p:grpSpPr>
        <p:sp>
          <p:nvSpPr>
            <p:cNvPr id="174" name="Freeform 790"/>
            <p:cNvSpPr>
              <a:spLocks/>
            </p:cNvSpPr>
            <p:nvPr/>
          </p:nvSpPr>
          <p:spPr bwMode="auto">
            <a:xfrm>
              <a:off x="1797592" y="5578698"/>
              <a:ext cx="195967" cy="150331"/>
            </a:xfrm>
            <a:custGeom>
              <a:avLst/>
              <a:gdLst>
                <a:gd name="T0" fmla="*/ 11 w 146"/>
                <a:gd name="T1" fmla="*/ 69 h 112"/>
                <a:gd name="T2" fmla="*/ 26 w 146"/>
                <a:gd name="T3" fmla="*/ 58 h 112"/>
                <a:gd name="T4" fmla="*/ 48 w 146"/>
                <a:gd name="T5" fmla="*/ 85 h 112"/>
                <a:gd name="T6" fmla="*/ 73 w 146"/>
                <a:gd name="T7" fmla="*/ 29 h 112"/>
                <a:gd name="T8" fmla="*/ 101 w 146"/>
                <a:gd name="T9" fmla="*/ 112 h 112"/>
                <a:gd name="T10" fmla="*/ 125 w 146"/>
                <a:gd name="T11" fmla="*/ 54 h 112"/>
                <a:gd name="T12" fmla="*/ 135 w 146"/>
                <a:gd name="T13" fmla="*/ 78 h 112"/>
                <a:gd name="T14" fmla="*/ 146 w 146"/>
                <a:gd name="T15" fmla="*/ 76 h 112"/>
                <a:gd name="T16" fmla="*/ 125 w 146"/>
                <a:gd name="T17" fmla="*/ 26 h 112"/>
                <a:gd name="T18" fmla="*/ 102 w 146"/>
                <a:gd name="T19" fmla="*/ 82 h 112"/>
                <a:gd name="T20" fmla="*/ 75 w 146"/>
                <a:gd name="T21" fmla="*/ 0 h 112"/>
                <a:gd name="T22" fmla="*/ 45 w 146"/>
                <a:gd name="T23" fmla="*/ 66 h 112"/>
                <a:gd name="T24" fmla="*/ 28 w 146"/>
                <a:gd name="T25" fmla="*/ 45 h 112"/>
                <a:gd name="T26" fmla="*/ 0 w 146"/>
                <a:gd name="T27" fmla="*/ 66 h 112"/>
                <a:gd name="T28" fmla="*/ 8 w 146"/>
                <a:gd name="T29" fmla="*/ 71 h 112"/>
                <a:gd name="T30" fmla="*/ 11 w 146"/>
                <a:gd name="T31"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12">
                  <a:moveTo>
                    <a:pt x="11" y="69"/>
                  </a:moveTo>
                  <a:lnTo>
                    <a:pt x="26" y="58"/>
                  </a:lnTo>
                  <a:lnTo>
                    <a:pt x="48" y="85"/>
                  </a:lnTo>
                  <a:lnTo>
                    <a:pt x="73" y="29"/>
                  </a:lnTo>
                  <a:lnTo>
                    <a:pt x="101" y="112"/>
                  </a:lnTo>
                  <a:lnTo>
                    <a:pt x="125" y="54"/>
                  </a:lnTo>
                  <a:lnTo>
                    <a:pt x="135" y="78"/>
                  </a:lnTo>
                  <a:lnTo>
                    <a:pt x="146" y="76"/>
                  </a:lnTo>
                  <a:lnTo>
                    <a:pt x="125" y="26"/>
                  </a:lnTo>
                  <a:lnTo>
                    <a:pt x="102" y="82"/>
                  </a:lnTo>
                  <a:lnTo>
                    <a:pt x="75" y="0"/>
                  </a:lnTo>
                  <a:lnTo>
                    <a:pt x="45" y="66"/>
                  </a:lnTo>
                  <a:lnTo>
                    <a:pt x="28" y="45"/>
                  </a:lnTo>
                  <a:lnTo>
                    <a:pt x="0" y="66"/>
                  </a:lnTo>
                  <a:lnTo>
                    <a:pt x="8" y="71"/>
                  </a:lnTo>
                  <a:lnTo>
                    <a:pt x="11" y="6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91"/>
            <p:cNvSpPr>
              <a:spLocks noEditPoints="1"/>
            </p:cNvSpPr>
            <p:nvPr/>
          </p:nvSpPr>
          <p:spPr bwMode="auto">
            <a:xfrm>
              <a:off x="1754640" y="5537089"/>
              <a:ext cx="281871" cy="233550"/>
            </a:xfrm>
            <a:custGeom>
              <a:avLst/>
              <a:gdLst>
                <a:gd name="T0" fmla="*/ 0 w 210"/>
                <a:gd name="T1" fmla="*/ 0 h 174"/>
                <a:gd name="T2" fmla="*/ 0 w 210"/>
                <a:gd name="T3" fmla="*/ 174 h 174"/>
                <a:gd name="T4" fmla="*/ 210 w 210"/>
                <a:gd name="T5" fmla="*/ 174 h 174"/>
                <a:gd name="T6" fmla="*/ 210 w 210"/>
                <a:gd name="T7" fmla="*/ 0 h 174"/>
                <a:gd name="T8" fmla="*/ 0 w 210"/>
                <a:gd name="T9" fmla="*/ 0 h 174"/>
                <a:gd name="T10" fmla="*/ 189 w 210"/>
                <a:gd name="T11" fmla="*/ 154 h 174"/>
                <a:gd name="T12" fmla="*/ 21 w 210"/>
                <a:gd name="T13" fmla="*/ 154 h 174"/>
                <a:gd name="T14" fmla="*/ 21 w 210"/>
                <a:gd name="T15" fmla="*/ 21 h 174"/>
                <a:gd name="T16" fmla="*/ 189 w 210"/>
                <a:gd name="T17" fmla="*/ 21 h 174"/>
                <a:gd name="T18" fmla="*/ 189 w 210"/>
                <a:gd name="T1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74">
                  <a:moveTo>
                    <a:pt x="0" y="0"/>
                  </a:moveTo>
                  <a:lnTo>
                    <a:pt x="0" y="174"/>
                  </a:lnTo>
                  <a:lnTo>
                    <a:pt x="210" y="174"/>
                  </a:lnTo>
                  <a:lnTo>
                    <a:pt x="210" y="0"/>
                  </a:lnTo>
                  <a:lnTo>
                    <a:pt x="0" y="0"/>
                  </a:lnTo>
                  <a:close/>
                  <a:moveTo>
                    <a:pt x="189" y="154"/>
                  </a:moveTo>
                  <a:lnTo>
                    <a:pt x="21" y="154"/>
                  </a:lnTo>
                  <a:lnTo>
                    <a:pt x="21" y="21"/>
                  </a:lnTo>
                  <a:lnTo>
                    <a:pt x="189" y="21"/>
                  </a:lnTo>
                  <a:lnTo>
                    <a:pt x="189" y="1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6" name="Freeform 802"/>
          <p:cNvSpPr>
            <a:spLocks noEditPoints="1"/>
          </p:cNvSpPr>
          <p:nvPr/>
        </p:nvSpPr>
        <p:spPr bwMode="auto">
          <a:xfrm>
            <a:off x="2590209" y="3667043"/>
            <a:ext cx="365548" cy="38382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31"/>
          <p:cNvSpPr>
            <a:spLocks noEditPoints="1"/>
          </p:cNvSpPr>
          <p:nvPr/>
        </p:nvSpPr>
        <p:spPr bwMode="auto">
          <a:xfrm>
            <a:off x="4588082" y="5716951"/>
            <a:ext cx="385654" cy="217501"/>
          </a:xfrm>
          <a:custGeom>
            <a:avLst/>
            <a:gdLst>
              <a:gd name="T0" fmla="*/ 247 w 288"/>
              <a:gd name="T1" fmla="*/ 82 h 164"/>
              <a:gd name="T2" fmla="*/ 288 w 288"/>
              <a:gd name="T3" fmla="*/ 69 h 164"/>
              <a:gd name="T4" fmla="*/ 253 w 288"/>
              <a:gd name="T5" fmla="*/ 52 h 164"/>
              <a:gd name="T6" fmla="*/ 198 w 288"/>
              <a:gd name="T7" fmla="*/ 0 h 164"/>
              <a:gd name="T8" fmla="*/ 142 w 288"/>
              <a:gd name="T9" fmla="*/ 56 h 164"/>
              <a:gd name="T10" fmla="*/ 142 w 288"/>
              <a:gd name="T11" fmla="*/ 57 h 164"/>
              <a:gd name="T12" fmla="*/ 135 w 288"/>
              <a:gd name="T13" fmla="*/ 66 h 164"/>
              <a:gd name="T14" fmla="*/ 62 w 288"/>
              <a:gd name="T15" fmla="*/ 52 h 164"/>
              <a:gd name="T16" fmla="*/ 89 w 288"/>
              <a:gd name="T17" fmla="*/ 99 h 164"/>
              <a:gd name="T18" fmla="*/ 0 w 288"/>
              <a:gd name="T19" fmla="*/ 94 h 164"/>
              <a:gd name="T20" fmla="*/ 126 w 288"/>
              <a:gd name="T21" fmla="*/ 164 h 164"/>
              <a:gd name="T22" fmla="*/ 232 w 288"/>
              <a:gd name="T23" fmla="*/ 99 h 164"/>
              <a:gd name="T24" fmla="*/ 247 w 288"/>
              <a:gd name="T25" fmla="*/ 82 h 164"/>
              <a:gd name="T26" fmla="*/ 210 w 288"/>
              <a:gd name="T27" fmla="*/ 28 h 164"/>
              <a:gd name="T28" fmla="*/ 225 w 288"/>
              <a:gd name="T29" fmla="*/ 43 h 164"/>
              <a:gd name="T30" fmla="*/ 210 w 288"/>
              <a:gd name="T31" fmla="*/ 59 h 164"/>
              <a:gd name="T32" fmla="*/ 194 w 288"/>
              <a:gd name="T33" fmla="*/ 43 h 164"/>
              <a:gd name="T34" fmla="*/ 210 w 288"/>
              <a:gd name="T3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64">
                <a:moveTo>
                  <a:pt x="247" y="82"/>
                </a:moveTo>
                <a:cubicBezTo>
                  <a:pt x="288" y="69"/>
                  <a:pt x="288" y="69"/>
                  <a:pt x="288" y="69"/>
                </a:cubicBezTo>
                <a:cubicBezTo>
                  <a:pt x="253" y="52"/>
                  <a:pt x="253" y="52"/>
                  <a:pt x="253" y="52"/>
                </a:cubicBezTo>
                <a:cubicBezTo>
                  <a:pt x="251" y="23"/>
                  <a:pt x="227" y="0"/>
                  <a:pt x="198" y="0"/>
                </a:cubicBezTo>
                <a:cubicBezTo>
                  <a:pt x="167" y="0"/>
                  <a:pt x="142" y="25"/>
                  <a:pt x="142" y="56"/>
                </a:cubicBezTo>
                <a:cubicBezTo>
                  <a:pt x="142" y="56"/>
                  <a:pt x="142" y="57"/>
                  <a:pt x="142" y="57"/>
                </a:cubicBezTo>
                <a:cubicBezTo>
                  <a:pt x="140" y="60"/>
                  <a:pt x="137" y="63"/>
                  <a:pt x="135" y="66"/>
                </a:cubicBezTo>
                <a:cubicBezTo>
                  <a:pt x="112" y="68"/>
                  <a:pt x="77" y="67"/>
                  <a:pt x="62" y="52"/>
                </a:cubicBezTo>
                <a:cubicBezTo>
                  <a:pt x="43" y="34"/>
                  <a:pt x="52" y="83"/>
                  <a:pt x="89" y="99"/>
                </a:cubicBezTo>
                <a:cubicBezTo>
                  <a:pt x="43" y="115"/>
                  <a:pt x="0" y="94"/>
                  <a:pt x="0" y="94"/>
                </a:cubicBezTo>
                <a:cubicBezTo>
                  <a:pt x="0" y="94"/>
                  <a:pt x="31" y="164"/>
                  <a:pt x="126" y="164"/>
                </a:cubicBezTo>
                <a:cubicBezTo>
                  <a:pt x="197" y="164"/>
                  <a:pt x="223" y="121"/>
                  <a:pt x="232" y="99"/>
                </a:cubicBezTo>
                <a:cubicBezTo>
                  <a:pt x="238" y="94"/>
                  <a:pt x="243" y="89"/>
                  <a:pt x="247" y="82"/>
                </a:cubicBezTo>
                <a:close/>
                <a:moveTo>
                  <a:pt x="210" y="28"/>
                </a:moveTo>
                <a:cubicBezTo>
                  <a:pt x="218" y="28"/>
                  <a:pt x="225" y="35"/>
                  <a:pt x="225" y="43"/>
                </a:cubicBezTo>
                <a:cubicBezTo>
                  <a:pt x="225" y="52"/>
                  <a:pt x="218" y="59"/>
                  <a:pt x="210" y="59"/>
                </a:cubicBezTo>
                <a:cubicBezTo>
                  <a:pt x="201" y="59"/>
                  <a:pt x="194" y="52"/>
                  <a:pt x="194" y="43"/>
                </a:cubicBezTo>
                <a:cubicBezTo>
                  <a:pt x="194" y="35"/>
                  <a:pt x="201" y="28"/>
                  <a:pt x="210"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35"/>
          <p:cNvSpPr>
            <a:spLocks/>
          </p:cNvSpPr>
          <p:nvPr/>
        </p:nvSpPr>
        <p:spPr bwMode="auto">
          <a:xfrm>
            <a:off x="5909929" y="5649672"/>
            <a:ext cx="383825" cy="381998"/>
          </a:xfrm>
          <a:custGeom>
            <a:avLst/>
            <a:gdLst>
              <a:gd name="T0" fmla="*/ 288 w 288"/>
              <a:gd name="T1" fmla="*/ 144 h 287"/>
              <a:gd name="T2" fmla="*/ 144 w 288"/>
              <a:gd name="T3" fmla="*/ 0 h 287"/>
              <a:gd name="T4" fmla="*/ 0 w 288"/>
              <a:gd name="T5" fmla="*/ 144 h 287"/>
              <a:gd name="T6" fmla="*/ 128 w 288"/>
              <a:gd name="T7" fmla="*/ 287 h 287"/>
              <a:gd name="T8" fmla="*/ 128 w 288"/>
              <a:gd name="T9" fmla="*/ 177 h 287"/>
              <a:gd name="T10" fmla="*/ 104 w 288"/>
              <a:gd name="T11" fmla="*/ 177 h 287"/>
              <a:gd name="T12" fmla="*/ 104 w 288"/>
              <a:gd name="T13" fmla="*/ 136 h 287"/>
              <a:gd name="T14" fmla="*/ 128 w 288"/>
              <a:gd name="T15" fmla="*/ 136 h 287"/>
              <a:gd name="T16" fmla="*/ 128 w 288"/>
              <a:gd name="T17" fmla="*/ 102 h 287"/>
              <a:gd name="T18" fmla="*/ 180 w 288"/>
              <a:gd name="T19" fmla="*/ 54 h 287"/>
              <a:gd name="T20" fmla="*/ 217 w 288"/>
              <a:gd name="T21" fmla="*/ 54 h 287"/>
              <a:gd name="T22" fmla="*/ 217 w 288"/>
              <a:gd name="T23" fmla="*/ 97 h 287"/>
              <a:gd name="T24" fmla="*/ 190 w 288"/>
              <a:gd name="T25" fmla="*/ 97 h 287"/>
              <a:gd name="T26" fmla="*/ 179 w 288"/>
              <a:gd name="T27" fmla="*/ 107 h 287"/>
              <a:gd name="T28" fmla="*/ 179 w 288"/>
              <a:gd name="T29" fmla="*/ 136 h 287"/>
              <a:gd name="T30" fmla="*/ 217 w 288"/>
              <a:gd name="T31" fmla="*/ 136 h 287"/>
              <a:gd name="T32" fmla="*/ 212 w 288"/>
              <a:gd name="T33" fmla="*/ 177 h 287"/>
              <a:gd name="T34" fmla="*/ 178 w 288"/>
              <a:gd name="T35" fmla="*/ 177 h 287"/>
              <a:gd name="T36" fmla="*/ 178 w 288"/>
              <a:gd name="T37" fmla="*/ 283 h 287"/>
              <a:gd name="T38" fmla="*/ 288 w 288"/>
              <a:gd name="T39" fmla="*/ 1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7">
                <a:moveTo>
                  <a:pt x="288" y="144"/>
                </a:moveTo>
                <a:cubicBezTo>
                  <a:pt x="288" y="64"/>
                  <a:pt x="223" y="0"/>
                  <a:pt x="144" y="0"/>
                </a:cubicBezTo>
                <a:cubicBezTo>
                  <a:pt x="64" y="0"/>
                  <a:pt x="0" y="64"/>
                  <a:pt x="0" y="144"/>
                </a:cubicBezTo>
                <a:cubicBezTo>
                  <a:pt x="0" y="218"/>
                  <a:pt x="56" y="279"/>
                  <a:pt x="128" y="287"/>
                </a:cubicBezTo>
                <a:cubicBezTo>
                  <a:pt x="128" y="177"/>
                  <a:pt x="128" y="177"/>
                  <a:pt x="128" y="177"/>
                </a:cubicBezTo>
                <a:cubicBezTo>
                  <a:pt x="104" y="177"/>
                  <a:pt x="104" y="177"/>
                  <a:pt x="104" y="177"/>
                </a:cubicBezTo>
                <a:cubicBezTo>
                  <a:pt x="104" y="136"/>
                  <a:pt x="104" y="136"/>
                  <a:pt x="104" y="136"/>
                </a:cubicBezTo>
                <a:cubicBezTo>
                  <a:pt x="128" y="136"/>
                  <a:pt x="128" y="136"/>
                  <a:pt x="128" y="136"/>
                </a:cubicBezTo>
                <a:cubicBezTo>
                  <a:pt x="128" y="136"/>
                  <a:pt x="128" y="108"/>
                  <a:pt x="128" y="102"/>
                </a:cubicBezTo>
                <a:cubicBezTo>
                  <a:pt x="128" y="96"/>
                  <a:pt x="127" y="54"/>
                  <a:pt x="180" y="54"/>
                </a:cubicBezTo>
                <a:cubicBezTo>
                  <a:pt x="187" y="54"/>
                  <a:pt x="203" y="54"/>
                  <a:pt x="217" y="54"/>
                </a:cubicBezTo>
                <a:cubicBezTo>
                  <a:pt x="217" y="72"/>
                  <a:pt x="217" y="92"/>
                  <a:pt x="217" y="97"/>
                </a:cubicBezTo>
                <a:cubicBezTo>
                  <a:pt x="206" y="97"/>
                  <a:pt x="195" y="97"/>
                  <a:pt x="190" y="97"/>
                </a:cubicBezTo>
                <a:cubicBezTo>
                  <a:pt x="184" y="97"/>
                  <a:pt x="179" y="103"/>
                  <a:pt x="179" y="107"/>
                </a:cubicBezTo>
                <a:cubicBezTo>
                  <a:pt x="179" y="111"/>
                  <a:pt x="179" y="136"/>
                  <a:pt x="179" y="136"/>
                </a:cubicBezTo>
                <a:cubicBezTo>
                  <a:pt x="179" y="136"/>
                  <a:pt x="213" y="136"/>
                  <a:pt x="217" y="136"/>
                </a:cubicBezTo>
                <a:cubicBezTo>
                  <a:pt x="215" y="157"/>
                  <a:pt x="212" y="177"/>
                  <a:pt x="212" y="177"/>
                </a:cubicBezTo>
                <a:cubicBezTo>
                  <a:pt x="178" y="177"/>
                  <a:pt x="178" y="177"/>
                  <a:pt x="178" y="177"/>
                </a:cubicBezTo>
                <a:cubicBezTo>
                  <a:pt x="178" y="283"/>
                  <a:pt x="178" y="283"/>
                  <a:pt x="178" y="283"/>
                </a:cubicBezTo>
                <a:cubicBezTo>
                  <a:pt x="241" y="268"/>
                  <a:pt x="288" y="211"/>
                  <a:pt x="288" y="1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36"/>
          <p:cNvSpPr>
            <a:spLocks noEditPoints="1"/>
          </p:cNvSpPr>
          <p:nvPr/>
        </p:nvSpPr>
        <p:spPr bwMode="auto">
          <a:xfrm>
            <a:off x="2609308" y="5020136"/>
            <a:ext cx="383825" cy="3838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3 h 288"/>
              <a:gd name="T12" fmla="*/ 212 w 288"/>
              <a:gd name="T13" fmla="*/ 137 h 288"/>
              <a:gd name="T14" fmla="*/ 176 w 288"/>
              <a:gd name="T15" fmla="*/ 141 h 288"/>
              <a:gd name="T16" fmla="*/ 166 w 288"/>
              <a:gd name="T17" fmla="*/ 116 h 288"/>
              <a:gd name="T18" fmla="*/ 235 w 288"/>
              <a:gd name="T19" fmla="*/ 66 h 288"/>
              <a:gd name="T20" fmla="*/ 264 w 288"/>
              <a:gd name="T21" fmla="*/ 143 h 288"/>
              <a:gd name="T22" fmla="*/ 222 w 288"/>
              <a:gd name="T23" fmla="*/ 53 h 288"/>
              <a:gd name="T24" fmla="*/ 158 w 288"/>
              <a:gd name="T25" fmla="*/ 99 h 288"/>
              <a:gd name="T26" fmla="*/ 113 w 288"/>
              <a:gd name="T27" fmla="*/ 29 h 288"/>
              <a:gd name="T28" fmla="*/ 144 w 288"/>
              <a:gd name="T29" fmla="*/ 24 h 288"/>
              <a:gd name="T30" fmla="*/ 222 w 288"/>
              <a:gd name="T31" fmla="*/ 53 h 288"/>
              <a:gd name="T32" fmla="*/ 94 w 288"/>
              <a:gd name="T33" fmla="*/ 35 h 288"/>
              <a:gd name="T34" fmla="*/ 140 w 288"/>
              <a:gd name="T35" fmla="*/ 106 h 288"/>
              <a:gd name="T36" fmla="*/ 41 w 288"/>
              <a:gd name="T37" fmla="*/ 120 h 288"/>
              <a:gd name="T38" fmla="*/ 27 w 288"/>
              <a:gd name="T39" fmla="*/ 120 h 288"/>
              <a:gd name="T40" fmla="*/ 94 w 288"/>
              <a:gd name="T41" fmla="*/ 35 h 288"/>
              <a:gd name="T42" fmla="*/ 25 w 288"/>
              <a:gd name="T43" fmla="*/ 144 h 288"/>
              <a:gd name="T44" fmla="*/ 25 w 288"/>
              <a:gd name="T45" fmla="*/ 138 h 288"/>
              <a:gd name="T46" fmla="*/ 41 w 288"/>
              <a:gd name="T47" fmla="*/ 138 h 288"/>
              <a:gd name="T48" fmla="*/ 148 w 288"/>
              <a:gd name="T49" fmla="*/ 122 h 288"/>
              <a:gd name="T50" fmla="*/ 158 w 288"/>
              <a:gd name="T51" fmla="*/ 145 h 288"/>
              <a:gd name="T52" fmla="*/ 91 w 288"/>
              <a:gd name="T53" fmla="*/ 184 h 288"/>
              <a:gd name="T54" fmla="*/ 57 w 288"/>
              <a:gd name="T55" fmla="*/ 225 h 288"/>
              <a:gd name="T56" fmla="*/ 25 w 288"/>
              <a:gd name="T57" fmla="*/ 144 h 288"/>
              <a:gd name="T58" fmla="*/ 70 w 288"/>
              <a:gd name="T59" fmla="*/ 237 h 288"/>
              <a:gd name="T60" fmla="*/ 71 w 288"/>
              <a:gd name="T61" fmla="*/ 236 h 288"/>
              <a:gd name="T62" fmla="*/ 165 w 288"/>
              <a:gd name="T63" fmla="*/ 162 h 288"/>
              <a:gd name="T64" fmla="*/ 190 w 288"/>
              <a:gd name="T65" fmla="*/ 254 h 288"/>
              <a:gd name="T66" fmla="*/ 144 w 288"/>
              <a:gd name="T67" fmla="*/ 263 h 288"/>
              <a:gd name="T68" fmla="*/ 70 w 288"/>
              <a:gd name="T69" fmla="*/ 237 h 288"/>
              <a:gd name="T70" fmla="*/ 207 w 288"/>
              <a:gd name="T71" fmla="*/ 245 h 288"/>
              <a:gd name="T72" fmla="*/ 183 w 288"/>
              <a:gd name="T73" fmla="*/ 158 h 288"/>
              <a:gd name="T74" fmla="*/ 212 w 288"/>
              <a:gd name="T75" fmla="*/ 155 h 288"/>
              <a:gd name="T76" fmla="*/ 262 w 288"/>
              <a:gd name="T77" fmla="*/ 162 h 288"/>
              <a:gd name="T78" fmla="*/ 207 w 288"/>
              <a:gd name="T79" fmla="*/ 2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64" y="143"/>
                </a:moveTo>
                <a:cubicBezTo>
                  <a:pt x="245" y="139"/>
                  <a:pt x="228" y="137"/>
                  <a:pt x="212" y="137"/>
                </a:cubicBezTo>
                <a:cubicBezTo>
                  <a:pt x="199" y="137"/>
                  <a:pt x="187" y="138"/>
                  <a:pt x="176" y="141"/>
                </a:cubicBezTo>
                <a:cubicBezTo>
                  <a:pt x="173" y="132"/>
                  <a:pt x="169" y="124"/>
                  <a:pt x="166" y="116"/>
                </a:cubicBezTo>
                <a:cubicBezTo>
                  <a:pt x="191" y="105"/>
                  <a:pt x="216" y="90"/>
                  <a:pt x="235" y="66"/>
                </a:cubicBezTo>
                <a:cubicBezTo>
                  <a:pt x="253" y="87"/>
                  <a:pt x="263" y="114"/>
                  <a:pt x="264" y="143"/>
                </a:cubicBezTo>
                <a:close/>
                <a:moveTo>
                  <a:pt x="222" y="53"/>
                </a:moveTo>
                <a:cubicBezTo>
                  <a:pt x="205" y="75"/>
                  <a:pt x="182" y="89"/>
                  <a:pt x="158" y="99"/>
                </a:cubicBezTo>
                <a:cubicBezTo>
                  <a:pt x="140" y="64"/>
                  <a:pt x="123" y="41"/>
                  <a:pt x="113" y="29"/>
                </a:cubicBezTo>
                <a:cubicBezTo>
                  <a:pt x="123" y="26"/>
                  <a:pt x="133" y="24"/>
                  <a:pt x="144" y="24"/>
                </a:cubicBezTo>
                <a:cubicBezTo>
                  <a:pt x="174" y="24"/>
                  <a:pt x="201" y="35"/>
                  <a:pt x="222" y="53"/>
                </a:cubicBezTo>
                <a:close/>
                <a:moveTo>
                  <a:pt x="94" y="35"/>
                </a:moveTo>
                <a:cubicBezTo>
                  <a:pt x="102" y="44"/>
                  <a:pt x="120" y="67"/>
                  <a:pt x="140" y="106"/>
                </a:cubicBezTo>
                <a:cubicBezTo>
                  <a:pt x="102" y="118"/>
                  <a:pt x="64" y="120"/>
                  <a:pt x="41" y="120"/>
                </a:cubicBezTo>
                <a:cubicBezTo>
                  <a:pt x="35" y="120"/>
                  <a:pt x="30" y="120"/>
                  <a:pt x="27" y="120"/>
                </a:cubicBezTo>
                <a:cubicBezTo>
                  <a:pt x="35" y="82"/>
                  <a:pt x="60" y="51"/>
                  <a:pt x="94" y="35"/>
                </a:cubicBezTo>
                <a:close/>
                <a:moveTo>
                  <a:pt x="25" y="144"/>
                </a:moveTo>
                <a:cubicBezTo>
                  <a:pt x="25" y="142"/>
                  <a:pt x="25" y="140"/>
                  <a:pt x="25" y="138"/>
                </a:cubicBezTo>
                <a:cubicBezTo>
                  <a:pt x="28" y="138"/>
                  <a:pt x="34" y="138"/>
                  <a:pt x="41" y="138"/>
                </a:cubicBezTo>
                <a:cubicBezTo>
                  <a:pt x="65" y="138"/>
                  <a:pt x="107" y="136"/>
                  <a:pt x="148" y="122"/>
                </a:cubicBezTo>
                <a:cubicBezTo>
                  <a:pt x="152" y="130"/>
                  <a:pt x="155" y="137"/>
                  <a:pt x="158" y="145"/>
                </a:cubicBezTo>
                <a:cubicBezTo>
                  <a:pt x="129" y="154"/>
                  <a:pt x="107" y="169"/>
                  <a:pt x="91" y="184"/>
                </a:cubicBezTo>
                <a:cubicBezTo>
                  <a:pt x="73" y="200"/>
                  <a:pt x="62" y="216"/>
                  <a:pt x="57" y="225"/>
                </a:cubicBezTo>
                <a:cubicBezTo>
                  <a:pt x="37" y="203"/>
                  <a:pt x="25" y="175"/>
                  <a:pt x="25" y="144"/>
                </a:cubicBezTo>
                <a:close/>
                <a:moveTo>
                  <a:pt x="70" y="237"/>
                </a:moveTo>
                <a:cubicBezTo>
                  <a:pt x="71" y="237"/>
                  <a:pt x="71" y="237"/>
                  <a:pt x="71" y="236"/>
                </a:cubicBezTo>
                <a:cubicBezTo>
                  <a:pt x="79" y="223"/>
                  <a:pt x="108" y="179"/>
                  <a:pt x="165" y="162"/>
                </a:cubicBezTo>
                <a:cubicBezTo>
                  <a:pt x="175" y="189"/>
                  <a:pt x="183" y="219"/>
                  <a:pt x="190" y="254"/>
                </a:cubicBezTo>
                <a:cubicBezTo>
                  <a:pt x="176" y="260"/>
                  <a:pt x="160" y="263"/>
                  <a:pt x="144" y="263"/>
                </a:cubicBezTo>
                <a:cubicBezTo>
                  <a:pt x="116" y="263"/>
                  <a:pt x="91" y="254"/>
                  <a:pt x="70" y="237"/>
                </a:cubicBezTo>
                <a:close/>
                <a:moveTo>
                  <a:pt x="207" y="245"/>
                </a:moveTo>
                <a:cubicBezTo>
                  <a:pt x="200" y="213"/>
                  <a:pt x="192" y="183"/>
                  <a:pt x="183" y="158"/>
                </a:cubicBezTo>
                <a:cubicBezTo>
                  <a:pt x="192" y="156"/>
                  <a:pt x="202" y="155"/>
                  <a:pt x="212" y="155"/>
                </a:cubicBezTo>
                <a:cubicBezTo>
                  <a:pt x="227" y="155"/>
                  <a:pt x="244" y="157"/>
                  <a:pt x="262" y="162"/>
                </a:cubicBezTo>
                <a:cubicBezTo>
                  <a:pt x="257" y="197"/>
                  <a:pt x="236" y="227"/>
                  <a:pt x="207" y="2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52"/>
          <p:cNvSpPr>
            <a:spLocks noEditPoints="1"/>
          </p:cNvSpPr>
          <p:nvPr/>
        </p:nvSpPr>
        <p:spPr bwMode="auto">
          <a:xfrm>
            <a:off x="7254121" y="2358476"/>
            <a:ext cx="383825" cy="3838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4 w 288"/>
              <a:gd name="T11" fmla="*/ 244 h 288"/>
              <a:gd name="T12" fmla="*/ 107 w 288"/>
              <a:gd name="T13" fmla="*/ 174 h 288"/>
              <a:gd name="T14" fmla="*/ 136 w 288"/>
              <a:gd name="T15" fmla="*/ 174 h 288"/>
              <a:gd name="T16" fmla="*/ 150 w 288"/>
              <a:gd name="T17" fmla="*/ 132 h 288"/>
              <a:gd name="T18" fmla="*/ 90 w 288"/>
              <a:gd name="T19" fmla="*/ 133 h 288"/>
              <a:gd name="T20" fmla="*/ 90 w 288"/>
              <a:gd name="T21" fmla="*/ 132 h 288"/>
              <a:gd name="T22" fmla="*/ 90 w 288"/>
              <a:gd name="T23" fmla="*/ 132 h 288"/>
              <a:gd name="T24" fmla="*/ 90 w 288"/>
              <a:gd name="T25" fmla="*/ 132 h 288"/>
              <a:gd name="T26" fmla="*/ 121 w 288"/>
              <a:gd name="T27" fmla="*/ 44 h 288"/>
              <a:gd name="T28" fmla="*/ 155 w 288"/>
              <a:gd name="T29" fmla="*/ 44 h 288"/>
              <a:gd name="T30" fmla="*/ 133 w 288"/>
              <a:gd name="T31" fmla="*/ 109 h 288"/>
              <a:gd name="T32" fmla="*/ 193 w 288"/>
              <a:gd name="T33" fmla="*/ 109 h 288"/>
              <a:gd name="T34" fmla="*/ 193 w 288"/>
              <a:gd name="T35" fmla="*/ 109 h 288"/>
              <a:gd name="T36" fmla="*/ 193 w 288"/>
              <a:gd name="T37" fmla="*/ 109 h 288"/>
              <a:gd name="T38" fmla="*/ 193 w 288"/>
              <a:gd name="T39" fmla="*/ 109 h 288"/>
              <a:gd name="T40" fmla="*/ 170 w 288"/>
              <a:gd name="T41" fmla="*/ 174 h 288"/>
              <a:gd name="T42" fmla="*/ 200 w 288"/>
              <a:gd name="T43" fmla="*/ 174 h 288"/>
              <a:gd name="T44" fmla="*/ 134 w 288"/>
              <a:gd name="T45"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34" y="244"/>
                </a:moveTo>
                <a:cubicBezTo>
                  <a:pt x="107" y="174"/>
                  <a:pt x="107" y="174"/>
                  <a:pt x="107" y="174"/>
                </a:cubicBezTo>
                <a:cubicBezTo>
                  <a:pt x="136" y="174"/>
                  <a:pt x="136" y="174"/>
                  <a:pt x="136" y="174"/>
                </a:cubicBezTo>
                <a:cubicBezTo>
                  <a:pt x="142" y="153"/>
                  <a:pt x="150" y="133"/>
                  <a:pt x="150" y="132"/>
                </a:cubicBezTo>
                <a:cubicBezTo>
                  <a:pt x="90" y="133"/>
                  <a:pt x="90" y="133"/>
                  <a:pt x="90" y="133"/>
                </a:cubicBezTo>
                <a:cubicBezTo>
                  <a:pt x="90" y="132"/>
                  <a:pt x="90" y="132"/>
                  <a:pt x="90" y="132"/>
                </a:cubicBezTo>
                <a:cubicBezTo>
                  <a:pt x="90" y="132"/>
                  <a:pt x="90" y="132"/>
                  <a:pt x="90" y="132"/>
                </a:cubicBezTo>
                <a:cubicBezTo>
                  <a:pt x="90" y="132"/>
                  <a:pt x="90" y="132"/>
                  <a:pt x="90" y="132"/>
                </a:cubicBezTo>
                <a:cubicBezTo>
                  <a:pt x="121" y="44"/>
                  <a:pt x="121" y="44"/>
                  <a:pt x="121" y="44"/>
                </a:cubicBezTo>
                <a:cubicBezTo>
                  <a:pt x="155" y="44"/>
                  <a:pt x="155" y="44"/>
                  <a:pt x="155" y="44"/>
                </a:cubicBezTo>
                <a:cubicBezTo>
                  <a:pt x="148" y="69"/>
                  <a:pt x="133" y="108"/>
                  <a:pt x="133" y="109"/>
                </a:cubicBezTo>
                <a:cubicBezTo>
                  <a:pt x="193" y="109"/>
                  <a:pt x="193" y="109"/>
                  <a:pt x="193" y="109"/>
                </a:cubicBezTo>
                <a:cubicBezTo>
                  <a:pt x="193" y="109"/>
                  <a:pt x="193" y="109"/>
                  <a:pt x="193" y="109"/>
                </a:cubicBezTo>
                <a:cubicBezTo>
                  <a:pt x="193" y="109"/>
                  <a:pt x="193" y="109"/>
                  <a:pt x="193" y="109"/>
                </a:cubicBezTo>
                <a:cubicBezTo>
                  <a:pt x="193" y="109"/>
                  <a:pt x="193" y="109"/>
                  <a:pt x="193" y="109"/>
                </a:cubicBezTo>
                <a:cubicBezTo>
                  <a:pt x="170" y="174"/>
                  <a:pt x="170" y="174"/>
                  <a:pt x="170" y="174"/>
                </a:cubicBezTo>
                <a:cubicBezTo>
                  <a:pt x="200" y="174"/>
                  <a:pt x="200" y="174"/>
                  <a:pt x="200" y="174"/>
                </a:cubicBezTo>
                <a:lnTo>
                  <a:pt x="134" y="2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3" name="组合 322"/>
          <p:cNvGrpSpPr/>
          <p:nvPr/>
        </p:nvGrpSpPr>
        <p:grpSpPr>
          <a:xfrm>
            <a:off x="5236417" y="5626706"/>
            <a:ext cx="385654" cy="383825"/>
            <a:chOff x="5260575" y="3701288"/>
            <a:chExt cx="419924" cy="417933"/>
          </a:xfrm>
        </p:grpSpPr>
        <p:sp>
          <p:nvSpPr>
            <p:cNvPr id="181" name="Oval 861"/>
            <p:cNvSpPr>
              <a:spLocks noChangeArrowheads="1"/>
            </p:cNvSpPr>
            <p:nvPr/>
          </p:nvSpPr>
          <p:spPr bwMode="auto">
            <a:xfrm>
              <a:off x="5525267" y="3850551"/>
              <a:ext cx="35822" cy="3383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62"/>
            <p:cNvSpPr>
              <a:spLocks noEditPoints="1"/>
            </p:cNvSpPr>
            <p:nvPr/>
          </p:nvSpPr>
          <p:spPr bwMode="auto">
            <a:xfrm>
              <a:off x="5260575" y="3701288"/>
              <a:ext cx="419924" cy="41793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3 w 288"/>
                <a:gd name="T11" fmla="*/ 144 h 288"/>
                <a:gd name="T12" fmla="*/ 211 w 288"/>
                <a:gd name="T13" fmla="*/ 157 h 288"/>
                <a:gd name="T14" fmla="*/ 131 w 288"/>
                <a:gd name="T15" fmla="*/ 207 h 288"/>
                <a:gd name="T16" fmla="*/ 34 w 288"/>
                <a:gd name="T17" fmla="*/ 153 h 288"/>
                <a:gd name="T18" fmla="*/ 102 w 288"/>
                <a:gd name="T19" fmla="*/ 157 h 288"/>
                <a:gd name="T20" fmla="*/ 82 w 288"/>
                <a:gd name="T21" fmla="*/ 121 h 288"/>
                <a:gd name="T22" fmla="*/ 137 w 288"/>
                <a:gd name="T23" fmla="*/ 132 h 288"/>
                <a:gd name="T24" fmla="*/ 143 w 288"/>
                <a:gd name="T25" fmla="*/ 125 h 288"/>
                <a:gd name="T26" fmla="*/ 143 w 288"/>
                <a:gd name="T27" fmla="*/ 124 h 288"/>
                <a:gd name="T28" fmla="*/ 185 w 288"/>
                <a:gd name="T29" fmla="*/ 82 h 288"/>
                <a:gd name="T30" fmla="*/ 227 w 288"/>
                <a:gd name="T31" fmla="*/ 121 h 288"/>
                <a:gd name="T32" fmla="*/ 254 w 288"/>
                <a:gd name="T33" fmla="*/ 134 h 288"/>
                <a:gd name="T34" fmla="*/ 223 w 288"/>
                <a:gd name="T35"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23" y="144"/>
                  </a:moveTo>
                  <a:cubicBezTo>
                    <a:pt x="220" y="149"/>
                    <a:pt x="216" y="154"/>
                    <a:pt x="211" y="157"/>
                  </a:cubicBezTo>
                  <a:cubicBezTo>
                    <a:pt x="205" y="174"/>
                    <a:pt x="184" y="207"/>
                    <a:pt x="131" y="207"/>
                  </a:cubicBezTo>
                  <a:cubicBezTo>
                    <a:pt x="58" y="207"/>
                    <a:pt x="34" y="153"/>
                    <a:pt x="34" y="153"/>
                  </a:cubicBezTo>
                  <a:cubicBezTo>
                    <a:pt x="34" y="153"/>
                    <a:pt x="67" y="170"/>
                    <a:pt x="102" y="157"/>
                  </a:cubicBezTo>
                  <a:cubicBezTo>
                    <a:pt x="73" y="145"/>
                    <a:pt x="67" y="107"/>
                    <a:pt x="82" y="121"/>
                  </a:cubicBezTo>
                  <a:cubicBezTo>
                    <a:pt x="93" y="132"/>
                    <a:pt x="119" y="133"/>
                    <a:pt x="137" y="132"/>
                  </a:cubicBezTo>
                  <a:cubicBezTo>
                    <a:pt x="139" y="130"/>
                    <a:pt x="141" y="128"/>
                    <a:pt x="143" y="125"/>
                  </a:cubicBezTo>
                  <a:cubicBezTo>
                    <a:pt x="143" y="125"/>
                    <a:pt x="143" y="124"/>
                    <a:pt x="143" y="124"/>
                  </a:cubicBezTo>
                  <a:cubicBezTo>
                    <a:pt x="143" y="101"/>
                    <a:pt x="162" y="82"/>
                    <a:pt x="185" y="82"/>
                  </a:cubicBezTo>
                  <a:cubicBezTo>
                    <a:pt x="208" y="82"/>
                    <a:pt x="226" y="99"/>
                    <a:pt x="227" y="121"/>
                  </a:cubicBezTo>
                  <a:cubicBezTo>
                    <a:pt x="254" y="134"/>
                    <a:pt x="254" y="134"/>
                    <a:pt x="254" y="134"/>
                  </a:cubicBezTo>
                  <a:lnTo>
                    <a:pt x="223" y="1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a:off x="4006327" y="4324430"/>
            <a:ext cx="239950" cy="380460"/>
            <a:chOff x="6362638" y="5376226"/>
            <a:chExt cx="261273" cy="414269"/>
          </a:xfrm>
        </p:grpSpPr>
        <p:sp>
          <p:nvSpPr>
            <p:cNvPr id="183" name="Freeform 18"/>
            <p:cNvSpPr>
              <a:spLocks noEditPoints="1"/>
            </p:cNvSpPr>
            <p:nvPr/>
          </p:nvSpPr>
          <p:spPr bwMode="auto">
            <a:xfrm>
              <a:off x="6362638" y="5376226"/>
              <a:ext cx="261273" cy="381316"/>
            </a:xfrm>
            <a:custGeom>
              <a:avLst/>
              <a:gdLst>
                <a:gd name="T0" fmla="*/ 181 w 182"/>
                <a:gd name="T1" fmla="*/ 137 h 265"/>
                <a:gd name="T2" fmla="*/ 182 w 182"/>
                <a:gd name="T3" fmla="*/ 89 h 265"/>
                <a:gd name="T4" fmla="*/ 182 w 182"/>
                <a:gd name="T5" fmla="*/ 76 h 265"/>
                <a:gd name="T6" fmla="*/ 154 w 182"/>
                <a:gd name="T7" fmla="*/ 18 h 265"/>
                <a:gd name="T8" fmla="*/ 98 w 182"/>
                <a:gd name="T9" fmla="*/ 0 h 265"/>
                <a:gd name="T10" fmla="*/ 98 w 182"/>
                <a:gd name="T11" fmla="*/ 0 h 265"/>
                <a:gd name="T12" fmla="*/ 91 w 182"/>
                <a:gd name="T13" fmla="*/ 0 h 265"/>
                <a:gd name="T14" fmla="*/ 91 w 182"/>
                <a:gd name="T15" fmla="*/ 0 h 265"/>
                <a:gd name="T16" fmla="*/ 91 w 182"/>
                <a:gd name="T17" fmla="*/ 0 h 265"/>
                <a:gd name="T18" fmla="*/ 84 w 182"/>
                <a:gd name="T19" fmla="*/ 0 h 265"/>
                <a:gd name="T20" fmla="*/ 84 w 182"/>
                <a:gd name="T21" fmla="*/ 0 h 265"/>
                <a:gd name="T22" fmla="*/ 84 w 182"/>
                <a:gd name="T23" fmla="*/ 0 h 265"/>
                <a:gd name="T24" fmla="*/ 28 w 182"/>
                <a:gd name="T25" fmla="*/ 18 h 265"/>
                <a:gd name="T26" fmla="*/ 0 w 182"/>
                <a:gd name="T27" fmla="*/ 76 h 265"/>
                <a:gd name="T28" fmla="*/ 0 w 182"/>
                <a:gd name="T29" fmla="*/ 86 h 265"/>
                <a:gd name="T30" fmla="*/ 2 w 182"/>
                <a:gd name="T31" fmla="*/ 141 h 265"/>
                <a:gd name="T32" fmla="*/ 1 w 182"/>
                <a:gd name="T33" fmla="*/ 152 h 265"/>
                <a:gd name="T34" fmla="*/ 1 w 182"/>
                <a:gd name="T35" fmla="*/ 153 h 265"/>
                <a:gd name="T36" fmla="*/ 19 w 182"/>
                <a:gd name="T37" fmla="*/ 215 h 265"/>
                <a:gd name="T38" fmla="*/ 21 w 182"/>
                <a:gd name="T39" fmla="*/ 220 h 265"/>
                <a:gd name="T40" fmla="*/ 38 w 182"/>
                <a:gd name="T41" fmla="*/ 265 h 265"/>
                <a:gd name="T42" fmla="*/ 45 w 182"/>
                <a:gd name="T43" fmla="*/ 255 h 265"/>
                <a:gd name="T44" fmla="*/ 46 w 182"/>
                <a:gd name="T45" fmla="*/ 252 h 265"/>
                <a:gd name="T46" fmla="*/ 56 w 182"/>
                <a:gd name="T47" fmla="*/ 261 h 265"/>
                <a:gd name="T48" fmla="*/ 65 w 182"/>
                <a:gd name="T49" fmla="*/ 252 h 265"/>
                <a:gd name="T50" fmla="*/ 117 w 182"/>
                <a:gd name="T51" fmla="*/ 252 h 265"/>
                <a:gd name="T52" fmla="*/ 127 w 182"/>
                <a:gd name="T53" fmla="*/ 261 h 265"/>
                <a:gd name="T54" fmla="*/ 136 w 182"/>
                <a:gd name="T55" fmla="*/ 252 h 265"/>
                <a:gd name="T56" fmla="*/ 138 w 182"/>
                <a:gd name="T57" fmla="*/ 255 h 265"/>
                <a:gd name="T58" fmla="*/ 144 w 182"/>
                <a:gd name="T59" fmla="*/ 265 h 265"/>
                <a:gd name="T60" fmla="*/ 163 w 182"/>
                <a:gd name="T61" fmla="*/ 214 h 265"/>
                <a:gd name="T62" fmla="*/ 175 w 182"/>
                <a:gd name="T63" fmla="*/ 180 h 265"/>
                <a:gd name="T64" fmla="*/ 181 w 182"/>
                <a:gd name="T65" fmla="*/ 153 h 265"/>
                <a:gd name="T66" fmla="*/ 181 w 182"/>
                <a:gd name="T67" fmla="*/ 152 h 265"/>
                <a:gd name="T68" fmla="*/ 181 w 182"/>
                <a:gd name="T69" fmla="*/ 137 h 265"/>
                <a:gd name="T70" fmla="*/ 178 w 182"/>
                <a:gd name="T71" fmla="*/ 169 h 265"/>
                <a:gd name="T72" fmla="*/ 136 w 182"/>
                <a:gd name="T73" fmla="*/ 245 h 265"/>
                <a:gd name="T74" fmla="*/ 127 w 182"/>
                <a:gd name="T75" fmla="*/ 253 h 265"/>
                <a:gd name="T76" fmla="*/ 119 w 182"/>
                <a:gd name="T77" fmla="*/ 245 h 265"/>
                <a:gd name="T78" fmla="*/ 63 w 182"/>
                <a:gd name="T79" fmla="*/ 245 h 265"/>
                <a:gd name="T80" fmla="*/ 55 w 182"/>
                <a:gd name="T81" fmla="*/ 253 h 265"/>
                <a:gd name="T82" fmla="*/ 46 w 182"/>
                <a:gd name="T83" fmla="*/ 245 h 265"/>
                <a:gd name="T84" fmla="*/ 5 w 182"/>
                <a:gd name="T85" fmla="*/ 169 h 265"/>
                <a:gd name="T86" fmla="*/ 3 w 182"/>
                <a:gd name="T87" fmla="*/ 153 h 265"/>
                <a:gd name="T88" fmla="*/ 13 w 182"/>
                <a:gd name="T89" fmla="*/ 131 h 265"/>
                <a:gd name="T90" fmla="*/ 14 w 182"/>
                <a:gd name="T91" fmla="*/ 68 h 265"/>
                <a:gd name="T92" fmla="*/ 66 w 182"/>
                <a:gd name="T93" fmla="*/ 16 h 265"/>
                <a:gd name="T94" fmla="*/ 72 w 182"/>
                <a:gd name="T95" fmla="*/ 78 h 265"/>
                <a:gd name="T96" fmla="*/ 75 w 182"/>
                <a:gd name="T97" fmla="*/ 82 h 265"/>
                <a:gd name="T98" fmla="*/ 90 w 182"/>
                <a:gd name="T99" fmla="*/ 82 h 265"/>
                <a:gd name="T100" fmla="*/ 92 w 182"/>
                <a:gd name="T101" fmla="*/ 82 h 265"/>
                <a:gd name="T102" fmla="*/ 107 w 182"/>
                <a:gd name="T103" fmla="*/ 82 h 265"/>
                <a:gd name="T104" fmla="*/ 111 w 182"/>
                <a:gd name="T105" fmla="*/ 78 h 265"/>
                <a:gd name="T106" fmla="*/ 117 w 182"/>
                <a:gd name="T107" fmla="*/ 16 h 265"/>
                <a:gd name="T108" fmla="*/ 168 w 182"/>
                <a:gd name="T109" fmla="*/ 68 h 265"/>
                <a:gd name="T110" fmla="*/ 170 w 182"/>
                <a:gd name="T111" fmla="*/ 131 h 265"/>
                <a:gd name="T112" fmla="*/ 179 w 182"/>
                <a:gd name="T113" fmla="*/ 153 h 265"/>
                <a:gd name="T114" fmla="*/ 178 w 182"/>
                <a:gd name="T115" fmla="*/ 16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65">
                  <a:moveTo>
                    <a:pt x="181" y="137"/>
                  </a:moveTo>
                  <a:cubicBezTo>
                    <a:pt x="181" y="117"/>
                    <a:pt x="182" y="101"/>
                    <a:pt x="182" y="89"/>
                  </a:cubicBezTo>
                  <a:cubicBezTo>
                    <a:pt x="182" y="84"/>
                    <a:pt x="182" y="80"/>
                    <a:pt x="182" y="76"/>
                  </a:cubicBezTo>
                  <a:cubicBezTo>
                    <a:pt x="180" y="50"/>
                    <a:pt x="170" y="30"/>
                    <a:pt x="154" y="18"/>
                  </a:cubicBezTo>
                  <a:cubicBezTo>
                    <a:pt x="139" y="6"/>
                    <a:pt x="120" y="1"/>
                    <a:pt x="98" y="0"/>
                  </a:cubicBezTo>
                  <a:cubicBezTo>
                    <a:pt x="98" y="0"/>
                    <a:pt x="98" y="0"/>
                    <a:pt x="98" y="0"/>
                  </a:cubicBezTo>
                  <a:cubicBezTo>
                    <a:pt x="91" y="0"/>
                    <a:pt x="91" y="0"/>
                    <a:pt x="91" y="0"/>
                  </a:cubicBezTo>
                  <a:cubicBezTo>
                    <a:pt x="91" y="0"/>
                    <a:pt x="91" y="0"/>
                    <a:pt x="91" y="0"/>
                  </a:cubicBezTo>
                  <a:cubicBezTo>
                    <a:pt x="91" y="0"/>
                    <a:pt x="91" y="0"/>
                    <a:pt x="91" y="0"/>
                  </a:cubicBezTo>
                  <a:cubicBezTo>
                    <a:pt x="84" y="0"/>
                    <a:pt x="84" y="0"/>
                    <a:pt x="84" y="0"/>
                  </a:cubicBezTo>
                  <a:cubicBezTo>
                    <a:pt x="84" y="0"/>
                    <a:pt x="84" y="0"/>
                    <a:pt x="84" y="0"/>
                  </a:cubicBezTo>
                  <a:cubicBezTo>
                    <a:pt x="84" y="0"/>
                    <a:pt x="84" y="0"/>
                    <a:pt x="84" y="0"/>
                  </a:cubicBezTo>
                  <a:cubicBezTo>
                    <a:pt x="62" y="1"/>
                    <a:pt x="43" y="6"/>
                    <a:pt x="28" y="18"/>
                  </a:cubicBezTo>
                  <a:cubicBezTo>
                    <a:pt x="12" y="30"/>
                    <a:pt x="2" y="50"/>
                    <a:pt x="0" y="76"/>
                  </a:cubicBezTo>
                  <a:cubicBezTo>
                    <a:pt x="0" y="79"/>
                    <a:pt x="0" y="82"/>
                    <a:pt x="0" y="86"/>
                  </a:cubicBezTo>
                  <a:cubicBezTo>
                    <a:pt x="0" y="99"/>
                    <a:pt x="2" y="117"/>
                    <a:pt x="2" y="141"/>
                  </a:cubicBezTo>
                  <a:cubicBezTo>
                    <a:pt x="2" y="145"/>
                    <a:pt x="1" y="148"/>
                    <a:pt x="1" y="152"/>
                  </a:cubicBezTo>
                  <a:cubicBezTo>
                    <a:pt x="1" y="152"/>
                    <a:pt x="1" y="153"/>
                    <a:pt x="1" y="153"/>
                  </a:cubicBezTo>
                  <a:cubicBezTo>
                    <a:pt x="2" y="177"/>
                    <a:pt x="14" y="197"/>
                    <a:pt x="19" y="215"/>
                  </a:cubicBezTo>
                  <a:cubicBezTo>
                    <a:pt x="20" y="217"/>
                    <a:pt x="20" y="219"/>
                    <a:pt x="21" y="220"/>
                  </a:cubicBezTo>
                  <a:cubicBezTo>
                    <a:pt x="27" y="240"/>
                    <a:pt x="32" y="255"/>
                    <a:pt x="38" y="265"/>
                  </a:cubicBezTo>
                  <a:cubicBezTo>
                    <a:pt x="40" y="263"/>
                    <a:pt x="43" y="259"/>
                    <a:pt x="45" y="255"/>
                  </a:cubicBezTo>
                  <a:cubicBezTo>
                    <a:pt x="45" y="254"/>
                    <a:pt x="46" y="253"/>
                    <a:pt x="46" y="252"/>
                  </a:cubicBezTo>
                  <a:cubicBezTo>
                    <a:pt x="56" y="261"/>
                    <a:pt x="56" y="261"/>
                    <a:pt x="56" y="261"/>
                  </a:cubicBezTo>
                  <a:cubicBezTo>
                    <a:pt x="65" y="252"/>
                    <a:pt x="65" y="252"/>
                    <a:pt x="65" y="252"/>
                  </a:cubicBezTo>
                  <a:cubicBezTo>
                    <a:pt x="117" y="252"/>
                    <a:pt x="117" y="252"/>
                    <a:pt x="117" y="252"/>
                  </a:cubicBezTo>
                  <a:cubicBezTo>
                    <a:pt x="127" y="261"/>
                    <a:pt x="127" y="261"/>
                    <a:pt x="127" y="261"/>
                  </a:cubicBezTo>
                  <a:cubicBezTo>
                    <a:pt x="136" y="252"/>
                    <a:pt x="136" y="252"/>
                    <a:pt x="136" y="252"/>
                  </a:cubicBezTo>
                  <a:cubicBezTo>
                    <a:pt x="137" y="253"/>
                    <a:pt x="137" y="254"/>
                    <a:pt x="138" y="255"/>
                  </a:cubicBezTo>
                  <a:cubicBezTo>
                    <a:pt x="139" y="259"/>
                    <a:pt x="142" y="263"/>
                    <a:pt x="144" y="265"/>
                  </a:cubicBezTo>
                  <a:cubicBezTo>
                    <a:pt x="151" y="254"/>
                    <a:pt x="157" y="237"/>
                    <a:pt x="163" y="214"/>
                  </a:cubicBezTo>
                  <a:cubicBezTo>
                    <a:pt x="167" y="203"/>
                    <a:pt x="172" y="192"/>
                    <a:pt x="175" y="180"/>
                  </a:cubicBezTo>
                  <a:cubicBezTo>
                    <a:pt x="179" y="172"/>
                    <a:pt x="181" y="163"/>
                    <a:pt x="181" y="153"/>
                  </a:cubicBezTo>
                  <a:cubicBezTo>
                    <a:pt x="181" y="152"/>
                    <a:pt x="181" y="152"/>
                    <a:pt x="181" y="152"/>
                  </a:cubicBezTo>
                  <a:cubicBezTo>
                    <a:pt x="181" y="147"/>
                    <a:pt x="181" y="142"/>
                    <a:pt x="181" y="137"/>
                  </a:cubicBezTo>
                  <a:close/>
                  <a:moveTo>
                    <a:pt x="178" y="169"/>
                  </a:moveTo>
                  <a:cubicBezTo>
                    <a:pt x="166" y="195"/>
                    <a:pt x="138" y="224"/>
                    <a:pt x="136" y="245"/>
                  </a:cubicBezTo>
                  <a:cubicBezTo>
                    <a:pt x="127" y="253"/>
                    <a:pt x="127" y="253"/>
                    <a:pt x="127" y="253"/>
                  </a:cubicBezTo>
                  <a:cubicBezTo>
                    <a:pt x="119" y="245"/>
                    <a:pt x="119" y="245"/>
                    <a:pt x="119" y="245"/>
                  </a:cubicBezTo>
                  <a:cubicBezTo>
                    <a:pt x="63" y="245"/>
                    <a:pt x="63" y="245"/>
                    <a:pt x="63" y="245"/>
                  </a:cubicBezTo>
                  <a:cubicBezTo>
                    <a:pt x="55" y="253"/>
                    <a:pt x="55" y="253"/>
                    <a:pt x="55" y="253"/>
                  </a:cubicBezTo>
                  <a:cubicBezTo>
                    <a:pt x="46" y="245"/>
                    <a:pt x="46" y="245"/>
                    <a:pt x="46" y="245"/>
                  </a:cubicBezTo>
                  <a:cubicBezTo>
                    <a:pt x="44" y="224"/>
                    <a:pt x="16" y="195"/>
                    <a:pt x="5" y="169"/>
                  </a:cubicBezTo>
                  <a:cubicBezTo>
                    <a:pt x="4" y="164"/>
                    <a:pt x="3" y="159"/>
                    <a:pt x="3" y="153"/>
                  </a:cubicBezTo>
                  <a:cubicBezTo>
                    <a:pt x="13" y="131"/>
                    <a:pt x="13" y="131"/>
                    <a:pt x="13" y="131"/>
                  </a:cubicBezTo>
                  <a:cubicBezTo>
                    <a:pt x="14" y="68"/>
                    <a:pt x="14" y="68"/>
                    <a:pt x="14" y="68"/>
                  </a:cubicBezTo>
                  <a:cubicBezTo>
                    <a:pt x="23" y="23"/>
                    <a:pt x="66" y="16"/>
                    <a:pt x="66" y="16"/>
                  </a:cubicBezTo>
                  <a:cubicBezTo>
                    <a:pt x="72" y="78"/>
                    <a:pt x="72" y="78"/>
                    <a:pt x="72" y="78"/>
                  </a:cubicBezTo>
                  <a:cubicBezTo>
                    <a:pt x="72" y="78"/>
                    <a:pt x="72" y="82"/>
                    <a:pt x="75" y="82"/>
                  </a:cubicBezTo>
                  <a:cubicBezTo>
                    <a:pt x="78" y="82"/>
                    <a:pt x="86" y="82"/>
                    <a:pt x="90" y="82"/>
                  </a:cubicBezTo>
                  <a:cubicBezTo>
                    <a:pt x="90" y="82"/>
                    <a:pt x="91" y="82"/>
                    <a:pt x="92" y="82"/>
                  </a:cubicBezTo>
                  <a:cubicBezTo>
                    <a:pt x="96" y="82"/>
                    <a:pt x="105" y="82"/>
                    <a:pt x="107" y="82"/>
                  </a:cubicBezTo>
                  <a:cubicBezTo>
                    <a:pt x="110" y="82"/>
                    <a:pt x="111" y="78"/>
                    <a:pt x="111" y="78"/>
                  </a:cubicBezTo>
                  <a:cubicBezTo>
                    <a:pt x="117" y="16"/>
                    <a:pt x="117" y="16"/>
                    <a:pt x="117" y="16"/>
                  </a:cubicBezTo>
                  <a:cubicBezTo>
                    <a:pt x="117" y="16"/>
                    <a:pt x="160" y="23"/>
                    <a:pt x="168" y="68"/>
                  </a:cubicBezTo>
                  <a:cubicBezTo>
                    <a:pt x="170" y="131"/>
                    <a:pt x="170" y="131"/>
                    <a:pt x="170" y="131"/>
                  </a:cubicBezTo>
                  <a:cubicBezTo>
                    <a:pt x="179" y="153"/>
                    <a:pt x="179" y="153"/>
                    <a:pt x="179" y="153"/>
                  </a:cubicBezTo>
                  <a:cubicBezTo>
                    <a:pt x="180" y="159"/>
                    <a:pt x="179" y="164"/>
                    <a:pt x="178" y="16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9"/>
            <p:cNvSpPr>
              <a:spLocks/>
            </p:cNvSpPr>
            <p:nvPr/>
          </p:nvSpPr>
          <p:spPr bwMode="auto">
            <a:xfrm>
              <a:off x="6437960" y="5757542"/>
              <a:ext cx="112983" cy="32953"/>
            </a:xfrm>
            <a:custGeom>
              <a:avLst/>
              <a:gdLst>
                <a:gd name="T0" fmla="*/ 51 w 79"/>
                <a:gd name="T1" fmla="*/ 4 h 22"/>
                <a:gd name="T2" fmla="*/ 49 w 79"/>
                <a:gd name="T3" fmla="*/ 0 h 22"/>
                <a:gd name="T4" fmla="*/ 30 w 79"/>
                <a:gd name="T5" fmla="*/ 0 h 22"/>
                <a:gd name="T6" fmla="*/ 28 w 79"/>
                <a:gd name="T7" fmla="*/ 4 h 22"/>
                <a:gd name="T8" fmla="*/ 12 w 79"/>
                <a:gd name="T9" fmla="*/ 4 h 22"/>
                <a:gd name="T10" fmla="*/ 0 w 79"/>
                <a:gd name="T11" fmla="*/ 14 h 22"/>
                <a:gd name="T12" fmla="*/ 31 w 79"/>
                <a:gd name="T13" fmla="*/ 22 h 22"/>
                <a:gd name="T14" fmla="*/ 39 w 79"/>
                <a:gd name="T15" fmla="*/ 22 h 22"/>
                <a:gd name="T16" fmla="*/ 39 w 79"/>
                <a:gd name="T17" fmla="*/ 22 h 22"/>
                <a:gd name="T18" fmla="*/ 39 w 79"/>
                <a:gd name="T19" fmla="*/ 22 h 22"/>
                <a:gd name="T20" fmla="*/ 47 w 79"/>
                <a:gd name="T21" fmla="*/ 22 h 22"/>
                <a:gd name="T22" fmla="*/ 79 w 79"/>
                <a:gd name="T23" fmla="*/ 14 h 22"/>
                <a:gd name="T24" fmla="*/ 67 w 79"/>
                <a:gd name="T25" fmla="*/ 4 h 22"/>
                <a:gd name="T26" fmla="*/ 51 w 79"/>
                <a:gd name="T2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22">
                  <a:moveTo>
                    <a:pt x="51" y="4"/>
                  </a:moveTo>
                  <a:cubicBezTo>
                    <a:pt x="49" y="0"/>
                    <a:pt x="49" y="0"/>
                    <a:pt x="49" y="0"/>
                  </a:cubicBezTo>
                  <a:cubicBezTo>
                    <a:pt x="30" y="0"/>
                    <a:pt x="30" y="0"/>
                    <a:pt x="30" y="0"/>
                  </a:cubicBezTo>
                  <a:cubicBezTo>
                    <a:pt x="28" y="4"/>
                    <a:pt x="28" y="4"/>
                    <a:pt x="28" y="4"/>
                  </a:cubicBezTo>
                  <a:cubicBezTo>
                    <a:pt x="12" y="4"/>
                    <a:pt x="12" y="4"/>
                    <a:pt x="12" y="4"/>
                  </a:cubicBezTo>
                  <a:cubicBezTo>
                    <a:pt x="0" y="14"/>
                    <a:pt x="0" y="14"/>
                    <a:pt x="0" y="14"/>
                  </a:cubicBezTo>
                  <a:cubicBezTo>
                    <a:pt x="8" y="20"/>
                    <a:pt x="18" y="22"/>
                    <a:pt x="31" y="22"/>
                  </a:cubicBezTo>
                  <a:cubicBezTo>
                    <a:pt x="32" y="22"/>
                    <a:pt x="32" y="22"/>
                    <a:pt x="39" y="22"/>
                  </a:cubicBezTo>
                  <a:cubicBezTo>
                    <a:pt x="39" y="22"/>
                    <a:pt x="39" y="22"/>
                    <a:pt x="39" y="22"/>
                  </a:cubicBezTo>
                  <a:cubicBezTo>
                    <a:pt x="39" y="22"/>
                    <a:pt x="39" y="22"/>
                    <a:pt x="39" y="22"/>
                  </a:cubicBezTo>
                  <a:cubicBezTo>
                    <a:pt x="46" y="22"/>
                    <a:pt x="47" y="22"/>
                    <a:pt x="47" y="22"/>
                  </a:cubicBezTo>
                  <a:cubicBezTo>
                    <a:pt x="61" y="22"/>
                    <a:pt x="71" y="20"/>
                    <a:pt x="79" y="14"/>
                  </a:cubicBezTo>
                  <a:cubicBezTo>
                    <a:pt x="67" y="4"/>
                    <a:pt x="67" y="4"/>
                    <a:pt x="67" y="4"/>
                  </a:cubicBezTo>
                  <a:lnTo>
                    <a:pt x="51" y="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0"/>
            <p:cNvSpPr>
              <a:spLocks/>
            </p:cNvSpPr>
            <p:nvPr/>
          </p:nvSpPr>
          <p:spPr bwMode="auto">
            <a:xfrm>
              <a:off x="6515634" y="5581006"/>
              <a:ext cx="72969" cy="25893"/>
            </a:xfrm>
            <a:custGeom>
              <a:avLst/>
              <a:gdLst>
                <a:gd name="T0" fmla="*/ 0 w 50"/>
                <a:gd name="T1" fmla="*/ 11 h 19"/>
                <a:gd name="T2" fmla="*/ 3 w 50"/>
                <a:gd name="T3" fmla="*/ 18 h 19"/>
                <a:gd name="T4" fmla="*/ 50 w 50"/>
                <a:gd name="T5" fmla="*/ 10 h 19"/>
                <a:gd name="T6" fmla="*/ 47 w 50"/>
                <a:gd name="T7" fmla="*/ 0 h 19"/>
                <a:gd name="T8" fmla="*/ 0 w 50"/>
                <a:gd name="T9" fmla="*/ 11 h 19"/>
              </a:gdLst>
              <a:ahLst/>
              <a:cxnLst>
                <a:cxn ang="0">
                  <a:pos x="T0" y="T1"/>
                </a:cxn>
                <a:cxn ang="0">
                  <a:pos x="T2" y="T3"/>
                </a:cxn>
                <a:cxn ang="0">
                  <a:pos x="T4" y="T5"/>
                </a:cxn>
                <a:cxn ang="0">
                  <a:pos x="T6" y="T7"/>
                </a:cxn>
                <a:cxn ang="0">
                  <a:pos x="T8" y="T9"/>
                </a:cxn>
              </a:cxnLst>
              <a:rect l="0" t="0" r="r" b="b"/>
              <a:pathLst>
                <a:path w="50" h="19">
                  <a:moveTo>
                    <a:pt x="0" y="11"/>
                  </a:moveTo>
                  <a:cubicBezTo>
                    <a:pt x="3" y="18"/>
                    <a:pt x="3" y="18"/>
                    <a:pt x="3" y="18"/>
                  </a:cubicBezTo>
                  <a:cubicBezTo>
                    <a:pt x="3" y="18"/>
                    <a:pt x="42" y="19"/>
                    <a:pt x="50" y="10"/>
                  </a:cubicBezTo>
                  <a:cubicBezTo>
                    <a:pt x="47" y="0"/>
                    <a:pt x="47" y="0"/>
                    <a:pt x="47" y="0"/>
                  </a:cubicBezTo>
                  <a:cubicBezTo>
                    <a:pt x="47" y="0"/>
                    <a:pt x="32" y="9"/>
                    <a:pt x="0"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1"/>
            <p:cNvSpPr>
              <a:spLocks/>
            </p:cNvSpPr>
            <p:nvPr/>
          </p:nvSpPr>
          <p:spPr bwMode="auto">
            <a:xfrm>
              <a:off x="6397944" y="5581006"/>
              <a:ext cx="72969" cy="25893"/>
            </a:xfrm>
            <a:custGeom>
              <a:avLst/>
              <a:gdLst>
                <a:gd name="T0" fmla="*/ 0 w 50"/>
                <a:gd name="T1" fmla="*/ 10 h 19"/>
                <a:gd name="T2" fmla="*/ 47 w 50"/>
                <a:gd name="T3" fmla="*/ 18 h 19"/>
                <a:gd name="T4" fmla="*/ 50 w 50"/>
                <a:gd name="T5" fmla="*/ 11 h 19"/>
                <a:gd name="T6" fmla="*/ 4 w 50"/>
                <a:gd name="T7" fmla="*/ 0 h 19"/>
                <a:gd name="T8" fmla="*/ 0 w 50"/>
                <a:gd name="T9" fmla="*/ 10 h 19"/>
              </a:gdLst>
              <a:ahLst/>
              <a:cxnLst>
                <a:cxn ang="0">
                  <a:pos x="T0" y="T1"/>
                </a:cxn>
                <a:cxn ang="0">
                  <a:pos x="T2" y="T3"/>
                </a:cxn>
                <a:cxn ang="0">
                  <a:pos x="T4" y="T5"/>
                </a:cxn>
                <a:cxn ang="0">
                  <a:pos x="T6" y="T7"/>
                </a:cxn>
                <a:cxn ang="0">
                  <a:pos x="T8" y="T9"/>
                </a:cxn>
              </a:cxnLst>
              <a:rect l="0" t="0" r="r" b="b"/>
              <a:pathLst>
                <a:path w="50" h="19">
                  <a:moveTo>
                    <a:pt x="0" y="10"/>
                  </a:moveTo>
                  <a:cubicBezTo>
                    <a:pt x="9" y="19"/>
                    <a:pt x="47" y="18"/>
                    <a:pt x="47" y="18"/>
                  </a:cubicBezTo>
                  <a:cubicBezTo>
                    <a:pt x="50" y="11"/>
                    <a:pt x="50" y="11"/>
                    <a:pt x="50" y="11"/>
                  </a:cubicBezTo>
                  <a:cubicBezTo>
                    <a:pt x="18" y="9"/>
                    <a:pt x="4" y="0"/>
                    <a:pt x="4" y="0"/>
                  </a:cubicBezTo>
                  <a:lnTo>
                    <a:pt x="0"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3949789" y="5019191"/>
            <a:ext cx="389108" cy="324256"/>
            <a:chOff x="5304604" y="5393881"/>
            <a:chExt cx="423685" cy="353070"/>
          </a:xfrm>
        </p:grpSpPr>
        <p:sp>
          <p:nvSpPr>
            <p:cNvPr id="187" name="Freeform 37"/>
            <p:cNvSpPr>
              <a:spLocks/>
            </p:cNvSpPr>
            <p:nvPr/>
          </p:nvSpPr>
          <p:spPr bwMode="auto">
            <a:xfrm>
              <a:off x="5304604" y="5393881"/>
              <a:ext cx="249503" cy="273041"/>
            </a:xfrm>
            <a:custGeom>
              <a:avLst/>
              <a:gdLst>
                <a:gd name="T0" fmla="*/ 22 w 174"/>
                <a:gd name="T1" fmla="*/ 112 h 189"/>
                <a:gd name="T2" fmla="*/ 85 w 174"/>
                <a:gd name="T3" fmla="*/ 20 h 189"/>
                <a:gd name="T4" fmla="*/ 161 w 174"/>
                <a:gd name="T5" fmla="*/ 49 h 189"/>
                <a:gd name="T6" fmla="*/ 174 w 174"/>
                <a:gd name="T7" fmla="*/ 45 h 189"/>
                <a:gd name="T8" fmla="*/ 82 w 174"/>
                <a:gd name="T9" fmla="*/ 7 h 189"/>
                <a:gd name="T10" fmla="*/ 9 w 174"/>
                <a:gd name="T11" fmla="*/ 114 h 189"/>
                <a:gd name="T12" fmla="*/ 97 w 174"/>
                <a:gd name="T13" fmla="*/ 189 h 189"/>
                <a:gd name="T14" fmla="*/ 94 w 174"/>
                <a:gd name="T15" fmla="*/ 176 h 189"/>
                <a:gd name="T16" fmla="*/ 22 w 174"/>
                <a:gd name="T17" fmla="*/ 1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9">
                  <a:moveTo>
                    <a:pt x="22" y="112"/>
                  </a:moveTo>
                  <a:cubicBezTo>
                    <a:pt x="14" y="69"/>
                    <a:pt x="42" y="28"/>
                    <a:pt x="85" y="20"/>
                  </a:cubicBezTo>
                  <a:cubicBezTo>
                    <a:pt x="115" y="14"/>
                    <a:pt x="144" y="27"/>
                    <a:pt x="161" y="49"/>
                  </a:cubicBezTo>
                  <a:cubicBezTo>
                    <a:pt x="166" y="48"/>
                    <a:pt x="170" y="46"/>
                    <a:pt x="174" y="45"/>
                  </a:cubicBezTo>
                  <a:cubicBezTo>
                    <a:pt x="154" y="16"/>
                    <a:pt x="119" y="0"/>
                    <a:pt x="82" y="7"/>
                  </a:cubicBezTo>
                  <a:cubicBezTo>
                    <a:pt x="32" y="17"/>
                    <a:pt x="0" y="65"/>
                    <a:pt x="9" y="114"/>
                  </a:cubicBezTo>
                  <a:cubicBezTo>
                    <a:pt x="17" y="158"/>
                    <a:pt x="55" y="188"/>
                    <a:pt x="97" y="189"/>
                  </a:cubicBezTo>
                  <a:cubicBezTo>
                    <a:pt x="96" y="185"/>
                    <a:pt x="95" y="180"/>
                    <a:pt x="94" y="176"/>
                  </a:cubicBezTo>
                  <a:cubicBezTo>
                    <a:pt x="59" y="173"/>
                    <a:pt x="29" y="148"/>
                    <a:pt x="22" y="1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8"/>
            <p:cNvSpPr>
              <a:spLocks/>
            </p:cNvSpPr>
            <p:nvPr/>
          </p:nvSpPr>
          <p:spPr bwMode="auto">
            <a:xfrm>
              <a:off x="5330495" y="5424479"/>
              <a:ext cx="200074" cy="214197"/>
            </a:xfrm>
            <a:custGeom>
              <a:avLst/>
              <a:gdLst>
                <a:gd name="T0" fmla="*/ 74 w 138"/>
                <a:gd name="T1" fmla="*/ 150 h 150"/>
                <a:gd name="T2" fmla="*/ 72 w 138"/>
                <a:gd name="T3" fmla="*/ 133 h 150"/>
                <a:gd name="T4" fmla="*/ 73 w 138"/>
                <a:gd name="T5" fmla="*/ 126 h 150"/>
                <a:gd name="T6" fmla="*/ 60 w 138"/>
                <a:gd name="T7" fmla="*/ 123 h 150"/>
                <a:gd name="T8" fmla="*/ 60 w 138"/>
                <a:gd name="T9" fmla="*/ 122 h 150"/>
                <a:gd name="T10" fmla="*/ 62 w 138"/>
                <a:gd name="T11" fmla="*/ 109 h 150"/>
                <a:gd name="T12" fmla="*/ 63 w 138"/>
                <a:gd name="T13" fmla="*/ 108 h 150"/>
                <a:gd name="T14" fmla="*/ 75 w 138"/>
                <a:gd name="T15" fmla="*/ 111 h 150"/>
                <a:gd name="T16" fmla="*/ 79 w 138"/>
                <a:gd name="T17" fmla="*/ 94 h 150"/>
                <a:gd name="T18" fmla="*/ 78 w 138"/>
                <a:gd name="T19" fmla="*/ 84 h 150"/>
                <a:gd name="T20" fmla="*/ 48 w 138"/>
                <a:gd name="T21" fmla="*/ 62 h 150"/>
                <a:gd name="T22" fmla="*/ 68 w 138"/>
                <a:gd name="T23" fmla="*/ 31 h 150"/>
                <a:gd name="T24" fmla="*/ 66 w 138"/>
                <a:gd name="T25" fmla="*/ 24 h 150"/>
                <a:gd name="T26" fmla="*/ 69 w 138"/>
                <a:gd name="T27" fmla="*/ 21 h 150"/>
                <a:gd name="T28" fmla="*/ 71 w 138"/>
                <a:gd name="T29" fmla="*/ 20 h 150"/>
                <a:gd name="T30" fmla="*/ 75 w 138"/>
                <a:gd name="T31" fmla="*/ 22 h 150"/>
                <a:gd name="T32" fmla="*/ 76 w 138"/>
                <a:gd name="T33" fmla="*/ 29 h 150"/>
                <a:gd name="T34" fmla="*/ 99 w 138"/>
                <a:gd name="T35" fmla="*/ 33 h 150"/>
                <a:gd name="T36" fmla="*/ 99 w 138"/>
                <a:gd name="T37" fmla="*/ 34 h 150"/>
                <a:gd name="T38" fmla="*/ 97 w 138"/>
                <a:gd name="T39" fmla="*/ 45 h 150"/>
                <a:gd name="T40" fmla="*/ 96 w 138"/>
                <a:gd name="T41" fmla="*/ 46 h 150"/>
                <a:gd name="T42" fmla="*/ 79 w 138"/>
                <a:gd name="T43" fmla="*/ 43 h 150"/>
                <a:gd name="T44" fmla="*/ 84 w 138"/>
                <a:gd name="T45" fmla="*/ 69 h 150"/>
                <a:gd name="T46" fmla="*/ 91 w 138"/>
                <a:gd name="T47" fmla="*/ 71 h 150"/>
                <a:gd name="T48" fmla="*/ 138 w 138"/>
                <a:gd name="T49" fmla="*/ 32 h 150"/>
                <a:gd name="T50" fmla="*/ 66 w 138"/>
                <a:gd name="T51" fmla="*/ 5 h 150"/>
                <a:gd name="T52" fmla="*/ 8 w 138"/>
                <a:gd name="T53" fmla="*/ 91 h 150"/>
                <a:gd name="T54" fmla="*/ 74 w 138"/>
                <a:gd name="T5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50">
                  <a:moveTo>
                    <a:pt x="74" y="150"/>
                  </a:moveTo>
                  <a:cubicBezTo>
                    <a:pt x="73" y="145"/>
                    <a:pt x="72" y="139"/>
                    <a:pt x="72" y="133"/>
                  </a:cubicBezTo>
                  <a:cubicBezTo>
                    <a:pt x="72" y="131"/>
                    <a:pt x="72" y="129"/>
                    <a:pt x="73" y="126"/>
                  </a:cubicBezTo>
                  <a:cubicBezTo>
                    <a:pt x="66" y="126"/>
                    <a:pt x="61" y="125"/>
                    <a:pt x="60" y="123"/>
                  </a:cubicBezTo>
                  <a:cubicBezTo>
                    <a:pt x="60" y="123"/>
                    <a:pt x="60" y="123"/>
                    <a:pt x="60" y="122"/>
                  </a:cubicBezTo>
                  <a:cubicBezTo>
                    <a:pt x="62" y="109"/>
                    <a:pt x="62" y="109"/>
                    <a:pt x="62" y="109"/>
                  </a:cubicBezTo>
                  <a:cubicBezTo>
                    <a:pt x="62" y="109"/>
                    <a:pt x="62" y="108"/>
                    <a:pt x="63" y="108"/>
                  </a:cubicBezTo>
                  <a:cubicBezTo>
                    <a:pt x="64" y="108"/>
                    <a:pt x="69" y="110"/>
                    <a:pt x="75" y="111"/>
                  </a:cubicBezTo>
                  <a:cubicBezTo>
                    <a:pt x="76" y="105"/>
                    <a:pt x="77" y="99"/>
                    <a:pt x="79" y="94"/>
                  </a:cubicBezTo>
                  <a:cubicBezTo>
                    <a:pt x="78" y="84"/>
                    <a:pt x="78" y="84"/>
                    <a:pt x="78" y="84"/>
                  </a:cubicBezTo>
                  <a:cubicBezTo>
                    <a:pt x="68" y="82"/>
                    <a:pt x="52" y="80"/>
                    <a:pt x="48" y="62"/>
                  </a:cubicBezTo>
                  <a:cubicBezTo>
                    <a:pt x="44" y="41"/>
                    <a:pt x="61" y="32"/>
                    <a:pt x="68" y="31"/>
                  </a:cubicBezTo>
                  <a:cubicBezTo>
                    <a:pt x="66" y="24"/>
                    <a:pt x="66" y="24"/>
                    <a:pt x="66" y="24"/>
                  </a:cubicBezTo>
                  <a:cubicBezTo>
                    <a:pt x="66" y="21"/>
                    <a:pt x="66" y="21"/>
                    <a:pt x="69" y="21"/>
                  </a:cubicBezTo>
                  <a:cubicBezTo>
                    <a:pt x="71" y="20"/>
                    <a:pt x="71" y="20"/>
                    <a:pt x="71" y="20"/>
                  </a:cubicBezTo>
                  <a:cubicBezTo>
                    <a:pt x="74" y="20"/>
                    <a:pt x="74" y="20"/>
                    <a:pt x="75" y="22"/>
                  </a:cubicBezTo>
                  <a:cubicBezTo>
                    <a:pt x="76" y="29"/>
                    <a:pt x="76" y="29"/>
                    <a:pt x="76" y="29"/>
                  </a:cubicBezTo>
                  <a:cubicBezTo>
                    <a:pt x="80" y="28"/>
                    <a:pt x="98" y="28"/>
                    <a:pt x="99" y="33"/>
                  </a:cubicBezTo>
                  <a:cubicBezTo>
                    <a:pt x="99" y="33"/>
                    <a:pt x="99" y="34"/>
                    <a:pt x="99" y="34"/>
                  </a:cubicBezTo>
                  <a:cubicBezTo>
                    <a:pt x="97" y="45"/>
                    <a:pt x="97" y="45"/>
                    <a:pt x="97" y="45"/>
                  </a:cubicBezTo>
                  <a:cubicBezTo>
                    <a:pt x="97" y="45"/>
                    <a:pt x="96" y="46"/>
                    <a:pt x="96" y="46"/>
                  </a:cubicBezTo>
                  <a:cubicBezTo>
                    <a:pt x="95" y="46"/>
                    <a:pt x="85" y="42"/>
                    <a:pt x="79" y="43"/>
                  </a:cubicBezTo>
                  <a:cubicBezTo>
                    <a:pt x="84" y="69"/>
                    <a:pt x="84" y="69"/>
                    <a:pt x="84" y="69"/>
                  </a:cubicBezTo>
                  <a:cubicBezTo>
                    <a:pt x="86" y="70"/>
                    <a:pt x="88" y="70"/>
                    <a:pt x="91" y="71"/>
                  </a:cubicBezTo>
                  <a:cubicBezTo>
                    <a:pt x="103" y="54"/>
                    <a:pt x="119" y="40"/>
                    <a:pt x="138" y="32"/>
                  </a:cubicBezTo>
                  <a:cubicBezTo>
                    <a:pt x="121" y="11"/>
                    <a:pt x="94" y="0"/>
                    <a:pt x="66" y="5"/>
                  </a:cubicBezTo>
                  <a:cubicBezTo>
                    <a:pt x="27" y="13"/>
                    <a:pt x="0" y="51"/>
                    <a:pt x="8" y="91"/>
                  </a:cubicBezTo>
                  <a:cubicBezTo>
                    <a:pt x="14" y="124"/>
                    <a:pt x="42" y="148"/>
                    <a:pt x="74" y="1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
            <p:cNvSpPr>
              <a:spLocks/>
            </p:cNvSpPr>
            <p:nvPr/>
          </p:nvSpPr>
          <p:spPr bwMode="auto">
            <a:xfrm>
              <a:off x="5419939" y="5488033"/>
              <a:ext cx="18830" cy="32953"/>
            </a:xfrm>
            <a:custGeom>
              <a:avLst/>
              <a:gdLst>
                <a:gd name="T0" fmla="*/ 2 w 13"/>
                <a:gd name="T1" fmla="*/ 12 h 22"/>
                <a:gd name="T2" fmla="*/ 13 w 13"/>
                <a:gd name="T3" fmla="*/ 22 h 22"/>
                <a:gd name="T4" fmla="*/ 9 w 13"/>
                <a:gd name="T5" fmla="*/ 0 h 22"/>
                <a:gd name="T6" fmla="*/ 2 w 13"/>
                <a:gd name="T7" fmla="*/ 12 h 22"/>
              </a:gdLst>
              <a:ahLst/>
              <a:cxnLst>
                <a:cxn ang="0">
                  <a:pos x="T0" y="T1"/>
                </a:cxn>
                <a:cxn ang="0">
                  <a:pos x="T2" y="T3"/>
                </a:cxn>
                <a:cxn ang="0">
                  <a:pos x="T4" y="T5"/>
                </a:cxn>
                <a:cxn ang="0">
                  <a:pos x="T6" y="T7"/>
                </a:cxn>
              </a:cxnLst>
              <a:rect l="0" t="0" r="r" b="b"/>
              <a:pathLst>
                <a:path w="13" h="22">
                  <a:moveTo>
                    <a:pt x="2" y="12"/>
                  </a:moveTo>
                  <a:cubicBezTo>
                    <a:pt x="3" y="20"/>
                    <a:pt x="10" y="22"/>
                    <a:pt x="13" y="22"/>
                  </a:cubicBezTo>
                  <a:cubicBezTo>
                    <a:pt x="9" y="0"/>
                    <a:pt x="9" y="0"/>
                    <a:pt x="9" y="0"/>
                  </a:cubicBezTo>
                  <a:cubicBezTo>
                    <a:pt x="7" y="1"/>
                    <a:pt x="0" y="4"/>
                    <a:pt x="2"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0"/>
            <p:cNvSpPr>
              <a:spLocks noEditPoints="1"/>
            </p:cNvSpPr>
            <p:nvPr/>
          </p:nvSpPr>
          <p:spPr bwMode="auto">
            <a:xfrm>
              <a:off x="5462308" y="5483325"/>
              <a:ext cx="265981" cy="263626"/>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70 h 184"/>
                <a:gd name="T12" fmla="*/ 13 w 184"/>
                <a:gd name="T13" fmla="*/ 92 h 184"/>
                <a:gd name="T14" fmla="*/ 92 w 184"/>
                <a:gd name="T15" fmla="*/ 13 h 184"/>
                <a:gd name="T16" fmla="*/ 170 w 184"/>
                <a:gd name="T17" fmla="*/ 92 h 184"/>
                <a:gd name="T18" fmla="*/ 92 w 184"/>
                <a:gd name="T19"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2" y="184"/>
                    <a:pt x="184" y="143"/>
                    <a:pt x="184" y="92"/>
                  </a:cubicBezTo>
                  <a:cubicBezTo>
                    <a:pt x="184" y="41"/>
                    <a:pt x="142" y="0"/>
                    <a:pt x="92" y="0"/>
                  </a:cubicBezTo>
                  <a:close/>
                  <a:moveTo>
                    <a:pt x="92" y="170"/>
                  </a:moveTo>
                  <a:cubicBezTo>
                    <a:pt x="48" y="170"/>
                    <a:pt x="13" y="135"/>
                    <a:pt x="13" y="92"/>
                  </a:cubicBezTo>
                  <a:cubicBezTo>
                    <a:pt x="13" y="49"/>
                    <a:pt x="48" y="13"/>
                    <a:pt x="92" y="13"/>
                  </a:cubicBezTo>
                  <a:cubicBezTo>
                    <a:pt x="135" y="13"/>
                    <a:pt x="170" y="49"/>
                    <a:pt x="170" y="92"/>
                  </a:cubicBezTo>
                  <a:cubicBezTo>
                    <a:pt x="170" y="135"/>
                    <a:pt x="135" y="170"/>
                    <a:pt x="92" y="1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1"/>
            <p:cNvSpPr>
              <a:spLocks/>
            </p:cNvSpPr>
            <p:nvPr/>
          </p:nvSpPr>
          <p:spPr bwMode="auto">
            <a:xfrm>
              <a:off x="5577645" y="5565707"/>
              <a:ext cx="14123" cy="32953"/>
            </a:xfrm>
            <a:custGeom>
              <a:avLst/>
              <a:gdLst>
                <a:gd name="T0" fmla="*/ 0 w 9"/>
                <a:gd name="T1" fmla="*/ 11 h 23"/>
                <a:gd name="T2" fmla="*/ 9 w 9"/>
                <a:gd name="T3" fmla="*/ 23 h 23"/>
                <a:gd name="T4" fmla="*/ 9 w 9"/>
                <a:gd name="T5" fmla="*/ 0 h 23"/>
                <a:gd name="T6" fmla="*/ 0 w 9"/>
                <a:gd name="T7" fmla="*/ 11 h 23"/>
              </a:gdLst>
              <a:ahLst/>
              <a:cxnLst>
                <a:cxn ang="0">
                  <a:pos x="T0" y="T1"/>
                </a:cxn>
                <a:cxn ang="0">
                  <a:pos x="T2" y="T3"/>
                </a:cxn>
                <a:cxn ang="0">
                  <a:pos x="T4" y="T5"/>
                </a:cxn>
                <a:cxn ang="0">
                  <a:pos x="T6" y="T7"/>
                </a:cxn>
              </a:cxnLst>
              <a:rect l="0" t="0" r="r" b="b"/>
              <a:pathLst>
                <a:path w="9" h="23">
                  <a:moveTo>
                    <a:pt x="0" y="11"/>
                  </a:moveTo>
                  <a:cubicBezTo>
                    <a:pt x="0" y="19"/>
                    <a:pt x="6" y="22"/>
                    <a:pt x="9" y="23"/>
                  </a:cubicBezTo>
                  <a:cubicBezTo>
                    <a:pt x="9" y="0"/>
                    <a:pt x="9" y="0"/>
                    <a:pt x="9" y="0"/>
                  </a:cubicBezTo>
                  <a:cubicBezTo>
                    <a:pt x="6" y="1"/>
                    <a:pt x="0" y="3"/>
                    <a:pt x="0"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
            <p:cNvSpPr>
              <a:spLocks noEditPoints="1"/>
            </p:cNvSpPr>
            <p:nvPr/>
          </p:nvSpPr>
          <p:spPr bwMode="auto">
            <a:xfrm>
              <a:off x="5488200" y="5509216"/>
              <a:ext cx="211842" cy="209489"/>
            </a:xfrm>
            <a:custGeom>
              <a:avLst/>
              <a:gdLst>
                <a:gd name="T0" fmla="*/ 74 w 147"/>
                <a:gd name="T1" fmla="*/ 0 h 147"/>
                <a:gd name="T2" fmla="*/ 0 w 147"/>
                <a:gd name="T3" fmla="*/ 74 h 147"/>
                <a:gd name="T4" fmla="*/ 74 w 147"/>
                <a:gd name="T5" fmla="*/ 147 h 147"/>
                <a:gd name="T6" fmla="*/ 147 w 147"/>
                <a:gd name="T7" fmla="*/ 74 h 147"/>
                <a:gd name="T8" fmla="*/ 74 w 147"/>
                <a:gd name="T9" fmla="*/ 0 h 147"/>
                <a:gd name="T10" fmla="*/ 79 w 147"/>
                <a:gd name="T11" fmla="*/ 123 h 147"/>
                <a:gd name="T12" fmla="*/ 79 w 147"/>
                <a:gd name="T13" fmla="*/ 129 h 147"/>
                <a:gd name="T14" fmla="*/ 76 w 147"/>
                <a:gd name="T15" fmla="*/ 132 h 147"/>
                <a:gd name="T16" fmla="*/ 73 w 147"/>
                <a:gd name="T17" fmla="*/ 132 h 147"/>
                <a:gd name="T18" fmla="*/ 70 w 147"/>
                <a:gd name="T19" fmla="*/ 129 h 147"/>
                <a:gd name="T20" fmla="*/ 70 w 147"/>
                <a:gd name="T21" fmla="*/ 123 h 147"/>
                <a:gd name="T22" fmla="*/ 46 w 147"/>
                <a:gd name="T23" fmla="*/ 115 h 147"/>
                <a:gd name="T24" fmla="*/ 46 w 147"/>
                <a:gd name="T25" fmla="*/ 114 h 147"/>
                <a:gd name="T26" fmla="*/ 50 w 147"/>
                <a:gd name="T27" fmla="*/ 102 h 147"/>
                <a:gd name="T28" fmla="*/ 51 w 147"/>
                <a:gd name="T29" fmla="*/ 101 h 147"/>
                <a:gd name="T30" fmla="*/ 70 w 147"/>
                <a:gd name="T31" fmla="*/ 107 h 147"/>
                <a:gd name="T32" fmla="*/ 70 w 147"/>
                <a:gd name="T33" fmla="*/ 80 h 147"/>
                <a:gd name="T34" fmla="*/ 45 w 147"/>
                <a:gd name="T35" fmla="*/ 52 h 147"/>
                <a:gd name="T36" fmla="*/ 70 w 147"/>
                <a:gd name="T37" fmla="*/ 26 h 147"/>
                <a:gd name="T38" fmla="*/ 70 w 147"/>
                <a:gd name="T39" fmla="*/ 19 h 147"/>
                <a:gd name="T40" fmla="*/ 73 w 147"/>
                <a:gd name="T41" fmla="*/ 16 h 147"/>
                <a:gd name="T42" fmla="*/ 76 w 147"/>
                <a:gd name="T43" fmla="*/ 16 h 147"/>
                <a:gd name="T44" fmla="*/ 79 w 147"/>
                <a:gd name="T45" fmla="*/ 19 h 147"/>
                <a:gd name="T46" fmla="*/ 79 w 147"/>
                <a:gd name="T47" fmla="*/ 26 h 147"/>
                <a:gd name="T48" fmla="*/ 101 w 147"/>
                <a:gd name="T49" fmla="*/ 34 h 147"/>
                <a:gd name="T50" fmla="*/ 101 w 147"/>
                <a:gd name="T51" fmla="*/ 35 h 147"/>
                <a:gd name="T52" fmla="*/ 96 w 147"/>
                <a:gd name="T53" fmla="*/ 45 h 147"/>
                <a:gd name="T54" fmla="*/ 95 w 147"/>
                <a:gd name="T55" fmla="*/ 46 h 147"/>
                <a:gd name="T56" fmla="*/ 79 w 147"/>
                <a:gd name="T57" fmla="*/ 40 h 147"/>
                <a:gd name="T58" fmla="*/ 79 w 147"/>
                <a:gd name="T59" fmla="*/ 66 h 147"/>
                <a:gd name="T60" fmla="*/ 104 w 147"/>
                <a:gd name="T61" fmla="*/ 95 h 147"/>
                <a:gd name="T62" fmla="*/ 79 w 147"/>
                <a:gd name="T6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47">
                  <a:moveTo>
                    <a:pt x="74" y="0"/>
                  </a:moveTo>
                  <a:cubicBezTo>
                    <a:pt x="33" y="1"/>
                    <a:pt x="0" y="33"/>
                    <a:pt x="0" y="74"/>
                  </a:cubicBezTo>
                  <a:cubicBezTo>
                    <a:pt x="0" y="114"/>
                    <a:pt x="33" y="147"/>
                    <a:pt x="74" y="147"/>
                  </a:cubicBezTo>
                  <a:cubicBezTo>
                    <a:pt x="114" y="147"/>
                    <a:pt x="147" y="114"/>
                    <a:pt x="147" y="74"/>
                  </a:cubicBezTo>
                  <a:cubicBezTo>
                    <a:pt x="147" y="33"/>
                    <a:pt x="114" y="1"/>
                    <a:pt x="74" y="0"/>
                  </a:cubicBezTo>
                  <a:close/>
                  <a:moveTo>
                    <a:pt x="79" y="123"/>
                  </a:moveTo>
                  <a:cubicBezTo>
                    <a:pt x="79" y="129"/>
                    <a:pt x="79" y="129"/>
                    <a:pt x="79" y="129"/>
                  </a:cubicBezTo>
                  <a:cubicBezTo>
                    <a:pt x="79" y="131"/>
                    <a:pt x="78" y="132"/>
                    <a:pt x="76" y="132"/>
                  </a:cubicBezTo>
                  <a:cubicBezTo>
                    <a:pt x="73" y="132"/>
                    <a:pt x="73" y="132"/>
                    <a:pt x="73" y="132"/>
                  </a:cubicBezTo>
                  <a:cubicBezTo>
                    <a:pt x="71" y="132"/>
                    <a:pt x="70" y="131"/>
                    <a:pt x="70" y="129"/>
                  </a:cubicBezTo>
                  <a:cubicBezTo>
                    <a:pt x="70" y="123"/>
                    <a:pt x="70" y="123"/>
                    <a:pt x="70" y="123"/>
                  </a:cubicBezTo>
                  <a:cubicBezTo>
                    <a:pt x="65" y="123"/>
                    <a:pt x="46" y="119"/>
                    <a:pt x="46" y="115"/>
                  </a:cubicBezTo>
                  <a:cubicBezTo>
                    <a:pt x="46" y="115"/>
                    <a:pt x="46" y="115"/>
                    <a:pt x="46" y="114"/>
                  </a:cubicBezTo>
                  <a:cubicBezTo>
                    <a:pt x="50" y="102"/>
                    <a:pt x="50" y="102"/>
                    <a:pt x="50" y="102"/>
                  </a:cubicBezTo>
                  <a:cubicBezTo>
                    <a:pt x="50" y="102"/>
                    <a:pt x="51" y="101"/>
                    <a:pt x="51" y="101"/>
                  </a:cubicBezTo>
                  <a:cubicBezTo>
                    <a:pt x="52" y="101"/>
                    <a:pt x="62" y="106"/>
                    <a:pt x="70" y="107"/>
                  </a:cubicBezTo>
                  <a:cubicBezTo>
                    <a:pt x="70" y="80"/>
                    <a:pt x="70" y="80"/>
                    <a:pt x="70" y="80"/>
                  </a:cubicBezTo>
                  <a:cubicBezTo>
                    <a:pt x="62" y="76"/>
                    <a:pt x="45" y="71"/>
                    <a:pt x="45" y="52"/>
                  </a:cubicBezTo>
                  <a:cubicBezTo>
                    <a:pt x="45" y="32"/>
                    <a:pt x="64" y="26"/>
                    <a:pt x="70" y="26"/>
                  </a:cubicBezTo>
                  <a:cubicBezTo>
                    <a:pt x="70" y="19"/>
                    <a:pt x="70" y="19"/>
                    <a:pt x="70" y="19"/>
                  </a:cubicBezTo>
                  <a:cubicBezTo>
                    <a:pt x="70" y="16"/>
                    <a:pt x="71" y="16"/>
                    <a:pt x="73" y="16"/>
                  </a:cubicBezTo>
                  <a:cubicBezTo>
                    <a:pt x="76" y="16"/>
                    <a:pt x="76" y="16"/>
                    <a:pt x="76" y="16"/>
                  </a:cubicBezTo>
                  <a:cubicBezTo>
                    <a:pt x="78" y="16"/>
                    <a:pt x="79" y="16"/>
                    <a:pt x="79" y="19"/>
                  </a:cubicBezTo>
                  <a:cubicBezTo>
                    <a:pt x="79" y="26"/>
                    <a:pt x="79" y="26"/>
                    <a:pt x="79" y="26"/>
                  </a:cubicBezTo>
                  <a:cubicBezTo>
                    <a:pt x="83" y="26"/>
                    <a:pt x="101" y="29"/>
                    <a:pt x="101" y="34"/>
                  </a:cubicBezTo>
                  <a:cubicBezTo>
                    <a:pt x="101" y="34"/>
                    <a:pt x="101" y="35"/>
                    <a:pt x="101" y="35"/>
                  </a:cubicBezTo>
                  <a:cubicBezTo>
                    <a:pt x="96" y="45"/>
                    <a:pt x="96" y="45"/>
                    <a:pt x="96" y="45"/>
                  </a:cubicBezTo>
                  <a:cubicBezTo>
                    <a:pt x="96" y="46"/>
                    <a:pt x="95" y="46"/>
                    <a:pt x="95" y="46"/>
                  </a:cubicBezTo>
                  <a:cubicBezTo>
                    <a:pt x="94" y="46"/>
                    <a:pt x="85" y="40"/>
                    <a:pt x="79" y="40"/>
                  </a:cubicBezTo>
                  <a:cubicBezTo>
                    <a:pt x="79" y="66"/>
                    <a:pt x="79" y="66"/>
                    <a:pt x="79" y="66"/>
                  </a:cubicBezTo>
                  <a:cubicBezTo>
                    <a:pt x="88" y="71"/>
                    <a:pt x="104" y="77"/>
                    <a:pt x="104" y="95"/>
                  </a:cubicBezTo>
                  <a:cubicBezTo>
                    <a:pt x="104" y="115"/>
                    <a:pt x="88" y="121"/>
                    <a:pt x="79" y="12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3"/>
            <p:cNvSpPr>
              <a:spLocks/>
            </p:cNvSpPr>
            <p:nvPr/>
          </p:nvSpPr>
          <p:spPr bwMode="auto">
            <a:xfrm>
              <a:off x="5601183" y="5626906"/>
              <a:ext cx="11770" cy="35308"/>
            </a:xfrm>
            <a:custGeom>
              <a:avLst/>
              <a:gdLst>
                <a:gd name="T0" fmla="*/ 0 w 9"/>
                <a:gd name="T1" fmla="*/ 0 h 24"/>
                <a:gd name="T2" fmla="*/ 0 w 9"/>
                <a:gd name="T3" fmla="*/ 24 h 24"/>
                <a:gd name="T4" fmla="*/ 9 w 9"/>
                <a:gd name="T5" fmla="*/ 13 h 24"/>
                <a:gd name="T6" fmla="*/ 0 w 9"/>
                <a:gd name="T7" fmla="*/ 0 h 24"/>
              </a:gdLst>
              <a:ahLst/>
              <a:cxnLst>
                <a:cxn ang="0">
                  <a:pos x="T0" y="T1"/>
                </a:cxn>
                <a:cxn ang="0">
                  <a:pos x="T2" y="T3"/>
                </a:cxn>
                <a:cxn ang="0">
                  <a:pos x="T4" y="T5"/>
                </a:cxn>
                <a:cxn ang="0">
                  <a:pos x="T6" y="T7"/>
                </a:cxn>
              </a:cxnLst>
              <a:rect l="0" t="0" r="r" b="b"/>
              <a:pathLst>
                <a:path w="9" h="24">
                  <a:moveTo>
                    <a:pt x="0" y="0"/>
                  </a:moveTo>
                  <a:cubicBezTo>
                    <a:pt x="0" y="24"/>
                    <a:pt x="0" y="24"/>
                    <a:pt x="0" y="24"/>
                  </a:cubicBezTo>
                  <a:cubicBezTo>
                    <a:pt x="4" y="23"/>
                    <a:pt x="9" y="21"/>
                    <a:pt x="9" y="13"/>
                  </a:cubicBezTo>
                  <a:cubicBezTo>
                    <a:pt x="9" y="5"/>
                    <a:pt x="3" y="2"/>
                    <a:pt x="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5" name="组合 334"/>
          <p:cNvGrpSpPr/>
          <p:nvPr/>
        </p:nvGrpSpPr>
        <p:grpSpPr>
          <a:xfrm>
            <a:off x="9925049" y="3674233"/>
            <a:ext cx="330742" cy="386945"/>
            <a:chOff x="7997355" y="5405650"/>
            <a:chExt cx="360133" cy="421330"/>
          </a:xfrm>
        </p:grpSpPr>
        <p:sp>
          <p:nvSpPr>
            <p:cNvPr id="194" name="Freeform 45"/>
            <p:cNvSpPr>
              <a:spLocks/>
            </p:cNvSpPr>
            <p:nvPr/>
          </p:nvSpPr>
          <p:spPr bwMode="auto">
            <a:xfrm>
              <a:off x="8159768" y="5558647"/>
              <a:ext cx="105922" cy="160059"/>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6"/>
            <p:cNvSpPr>
              <a:spLocks/>
            </p:cNvSpPr>
            <p:nvPr/>
          </p:nvSpPr>
          <p:spPr bwMode="auto">
            <a:xfrm>
              <a:off x="7997355" y="5405650"/>
              <a:ext cx="162413" cy="129460"/>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7"/>
            <p:cNvSpPr>
              <a:spLocks/>
            </p:cNvSpPr>
            <p:nvPr/>
          </p:nvSpPr>
          <p:spPr bwMode="auto">
            <a:xfrm>
              <a:off x="8197429" y="5405650"/>
              <a:ext cx="160059" cy="12710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
            <p:cNvSpPr>
              <a:spLocks noEditPoints="1"/>
            </p:cNvSpPr>
            <p:nvPr/>
          </p:nvSpPr>
          <p:spPr bwMode="auto">
            <a:xfrm>
              <a:off x="8004417" y="5478617"/>
              <a:ext cx="346010" cy="348363"/>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
            <p:cNvSpPr>
              <a:spLocks/>
            </p:cNvSpPr>
            <p:nvPr/>
          </p:nvSpPr>
          <p:spPr bwMode="auto">
            <a:xfrm>
              <a:off x="8159768" y="5558647"/>
              <a:ext cx="105922" cy="160059"/>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1" name="组合 340"/>
          <p:cNvGrpSpPr/>
          <p:nvPr/>
        </p:nvGrpSpPr>
        <p:grpSpPr>
          <a:xfrm>
            <a:off x="5276928" y="1656224"/>
            <a:ext cx="384784" cy="382623"/>
            <a:chOff x="7248172" y="6162734"/>
            <a:chExt cx="418977" cy="416624"/>
          </a:xfrm>
        </p:grpSpPr>
        <p:sp>
          <p:nvSpPr>
            <p:cNvPr id="199" name="Rectangle 52"/>
            <p:cNvSpPr>
              <a:spLocks noChangeArrowheads="1"/>
            </p:cNvSpPr>
            <p:nvPr/>
          </p:nvSpPr>
          <p:spPr bwMode="auto">
            <a:xfrm>
              <a:off x="7248172" y="6501682"/>
              <a:ext cx="115337" cy="21185"/>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3"/>
            <p:cNvSpPr>
              <a:spLocks/>
            </p:cNvSpPr>
            <p:nvPr/>
          </p:nvSpPr>
          <p:spPr bwMode="auto">
            <a:xfrm>
              <a:off x="7248172" y="6534635"/>
              <a:ext cx="115337" cy="42368"/>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Rectangle 54"/>
            <p:cNvSpPr>
              <a:spLocks noChangeArrowheads="1"/>
            </p:cNvSpPr>
            <p:nvPr/>
          </p:nvSpPr>
          <p:spPr bwMode="auto">
            <a:xfrm>
              <a:off x="7248172" y="6325147"/>
              <a:ext cx="115337" cy="167121"/>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5"/>
            <p:cNvSpPr>
              <a:spLocks/>
            </p:cNvSpPr>
            <p:nvPr/>
          </p:nvSpPr>
          <p:spPr bwMode="auto">
            <a:xfrm>
              <a:off x="7248172" y="6249826"/>
              <a:ext cx="115337" cy="51784"/>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6"/>
            <p:cNvSpPr>
              <a:spLocks/>
            </p:cNvSpPr>
            <p:nvPr/>
          </p:nvSpPr>
          <p:spPr bwMode="auto">
            <a:xfrm>
              <a:off x="7396463" y="6162734"/>
              <a:ext cx="84737" cy="42368"/>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7"/>
            <p:cNvSpPr>
              <a:spLocks/>
            </p:cNvSpPr>
            <p:nvPr/>
          </p:nvSpPr>
          <p:spPr bwMode="auto">
            <a:xfrm>
              <a:off x="7396463" y="6214518"/>
              <a:ext cx="84737" cy="362486"/>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
            <p:cNvSpPr>
              <a:spLocks/>
            </p:cNvSpPr>
            <p:nvPr/>
          </p:nvSpPr>
          <p:spPr bwMode="auto">
            <a:xfrm>
              <a:off x="7507091" y="6285132"/>
              <a:ext cx="143583" cy="233027"/>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9"/>
            <p:cNvSpPr>
              <a:spLocks/>
            </p:cNvSpPr>
            <p:nvPr/>
          </p:nvSpPr>
          <p:spPr bwMode="auto">
            <a:xfrm>
              <a:off x="7568289" y="6518159"/>
              <a:ext cx="98860" cy="61199"/>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组合 338"/>
          <p:cNvGrpSpPr/>
          <p:nvPr/>
        </p:nvGrpSpPr>
        <p:grpSpPr>
          <a:xfrm>
            <a:off x="1958328" y="4997903"/>
            <a:ext cx="354520" cy="380460"/>
            <a:chOff x="10487344" y="5342097"/>
            <a:chExt cx="386024" cy="414269"/>
          </a:xfrm>
        </p:grpSpPr>
        <p:sp>
          <p:nvSpPr>
            <p:cNvPr id="207" name="Freeform 98"/>
            <p:cNvSpPr>
              <a:spLocks noEditPoints="1"/>
            </p:cNvSpPr>
            <p:nvPr/>
          </p:nvSpPr>
          <p:spPr bwMode="auto">
            <a:xfrm>
              <a:off x="10487344" y="5342097"/>
              <a:ext cx="386024" cy="414269"/>
            </a:xfrm>
            <a:custGeom>
              <a:avLst/>
              <a:gdLst>
                <a:gd name="T0" fmla="*/ 217 w 270"/>
                <a:gd name="T1" fmla="*/ 54 h 288"/>
                <a:gd name="T2" fmla="*/ 135 w 270"/>
                <a:gd name="T3" fmla="*/ 0 h 288"/>
                <a:gd name="T4" fmla="*/ 53 w 270"/>
                <a:gd name="T5" fmla="*/ 54 h 288"/>
                <a:gd name="T6" fmla="*/ 10 w 270"/>
                <a:gd name="T7" fmla="*/ 72 h 288"/>
                <a:gd name="T8" fmla="*/ 10 w 270"/>
                <a:gd name="T9" fmla="*/ 216 h 288"/>
                <a:gd name="T10" fmla="*/ 85 w 270"/>
                <a:gd name="T11" fmla="*/ 230 h 288"/>
                <a:gd name="T12" fmla="*/ 185 w 270"/>
                <a:gd name="T13" fmla="*/ 230 h 288"/>
                <a:gd name="T14" fmla="*/ 260 w 270"/>
                <a:gd name="T15" fmla="*/ 216 h 288"/>
                <a:gd name="T16" fmla="*/ 260 w 270"/>
                <a:gd name="T17" fmla="*/ 72 h 288"/>
                <a:gd name="T18" fmla="*/ 24 w 270"/>
                <a:gd name="T19" fmla="*/ 208 h 288"/>
                <a:gd name="T20" fmla="*/ 47 w 270"/>
                <a:gd name="T21" fmla="*/ 155 h 288"/>
                <a:gd name="T22" fmla="*/ 81 w 270"/>
                <a:gd name="T23" fmla="*/ 215 h 288"/>
                <a:gd name="T24" fmla="*/ 73 w 270"/>
                <a:gd name="T25" fmla="*/ 157 h 288"/>
                <a:gd name="T26" fmla="*/ 73 w 270"/>
                <a:gd name="T27" fmla="*/ 131 h 288"/>
                <a:gd name="T28" fmla="*/ 73 w 270"/>
                <a:gd name="T29" fmla="*/ 157 h 288"/>
                <a:gd name="T30" fmla="*/ 47 w 270"/>
                <a:gd name="T31" fmla="*/ 133 h 288"/>
                <a:gd name="T32" fmla="*/ 24 w 270"/>
                <a:gd name="T33" fmla="*/ 80 h 288"/>
                <a:gd name="T34" fmla="*/ 81 w 270"/>
                <a:gd name="T35" fmla="*/ 74 h 288"/>
                <a:gd name="T36" fmla="*/ 177 w 270"/>
                <a:gd name="T37" fmla="*/ 97 h 288"/>
                <a:gd name="T38" fmla="*/ 154 w 270"/>
                <a:gd name="T39" fmla="*/ 84 h 288"/>
                <a:gd name="T40" fmla="*/ 177 w 270"/>
                <a:gd name="T41" fmla="*/ 97 h 288"/>
                <a:gd name="T42" fmla="*/ 169 w 270"/>
                <a:gd name="T43" fmla="*/ 62 h 288"/>
                <a:gd name="T44" fmla="*/ 101 w 270"/>
                <a:gd name="T45" fmla="*/ 62 h 288"/>
                <a:gd name="T46" fmla="*/ 97 w 270"/>
                <a:gd name="T47" fmla="*/ 77 h 288"/>
                <a:gd name="T48" fmla="*/ 104 w 270"/>
                <a:gd name="T49" fmla="*/ 90 h 288"/>
                <a:gd name="T50" fmla="*/ 97 w 270"/>
                <a:gd name="T51" fmla="*/ 77 h 288"/>
                <a:gd name="T52" fmla="*/ 104 w 270"/>
                <a:gd name="T53" fmla="*/ 198 h 288"/>
                <a:gd name="T54" fmla="*/ 97 w 270"/>
                <a:gd name="T55" fmla="*/ 211 h 288"/>
                <a:gd name="T56" fmla="*/ 135 w 270"/>
                <a:gd name="T57" fmla="*/ 272 h 288"/>
                <a:gd name="T58" fmla="*/ 135 w 270"/>
                <a:gd name="T59" fmla="*/ 213 h 288"/>
                <a:gd name="T60" fmla="*/ 135 w 270"/>
                <a:gd name="T61" fmla="*/ 272 h 288"/>
                <a:gd name="T62" fmla="*/ 154 w 270"/>
                <a:gd name="T63" fmla="*/ 204 h 288"/>
                <a:gd name="T64" fmla="*/ 177 w 270"/>
                <a:gd name="T65" fmla="*/ 191 h 288"/>
                <a:gd name="T66" fmla="*/ 180 w 270"/>
                <a:gd name="T67" fmla="*/ 170 h 288"/>
                <a:gd name="T68" fmla="*/ 135 w 270"/>
                <a:gd name="T69" fmla="*/ 196 h 288"/>
                <a:gd name="T70" fmla="*/ 90 w 270"/>
                <a:gd name="T71" fmla="*/ 170 h 288"/>
                <a:gd name="T72" fmla="*/ 90 w 270"/>
                <a:gd name="T73" fmla="*/ 118 h 288"/>
                <a:gd name="T74" fmla="*/ 135 w 270"/>
                <a:gd name="T75" fmla="*/ 92 h 288"/>
                <a:gd name="T76" fmla="*/ 180 w 270"/>
                <a:gd name="T77" fmla="*/ 118 h 288"/>
                <a:gd name="T78" fmla="*/ 180 w 270"/>
                <a:gd name="T79" fmla="*/ 170 h 288"/>
                <a:gd name="T80" fmla="*/ 246 w 270"/>
                <a:gd name="T81" fmla="*/ 80 h 288"/>
                <a:gd name="T82" fmla="*/ 223 w 270"/>
                <a:gd name="T83" fmla="*/ 133 h 288"/>
                <a:gd name="T84" fmla="*/ 189 w 270"/>
                <a:gd name="T85" fmla="*/ 74 h 288"/>
                <a:gd name="T86" fmla="*/ 197 w 270"/>
                <a:gd name="T87" fmla="*/ 131 h 288"/>
                <a:gd name="T88" fmla="*/ 197 w 270"/>
                <a:gd name="T89" fmla="*/ 157 h 288"/>
                <a:gd name="T90" fmla="*/ 197 w 270"/>
                <a:gd name="T91" fmla="*/ 131 h 288"/>
                <a:gd name="T92" fmla="*/ 217 w 270"/>
                <a:gd name="T93" fmla="*/ 218 h 288"/>
                <a:gd name="T94" fmla="*/ 195 w 270"/>
                <a:gd name="T95" fmla="*/ 179 h 288"/>
                <a:gd name="T96" fmla="*/ 232 w 270"/>
                <a:gd name="T97" fmla="*/ 1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288">
                  <a:moveTo>
                    <a:pt x="260" y="72"/>
                  </a:moveTo>
                  <a:cubicBezTo>
                    <a:pt x="253" y="60"/>
                    <a:pt x="237" y="54"/>
                    <a:pt x="217" y="54"/>
                  </a:cubicBezTo>
                  <a:cubicBezTo>
                    <a:pt x="207" y="54"/>
                    <a:pt x="196" y="56"/>
                    <a:pt x="185" y="58"/>
                  </a:cubicBezTo>
                  <a:cubicBezTo>
                    <a:pt x="173" y="23"/>
                    <a:pt x="155" y="0"/>
                    <a:pt x="135" y="0"/>
                  </a:cubicBezTo>
                  <a:cubicBezTo>
                    <a:pt x="115" y="0"/>
                    <a:pt x="97" y="23"/>
                    <a:pt x="85" y="58"/>
                  </a:cubicBezTo>
                  <a:cubicBezTo>
                    <a:pt x="74" y="56"/>
                    <a:pt x="63" y="54"/>
                    <a:pt x="53" y="54"/>
                  </a:cubicBezTo>
                  <a:cubicBezTo>
                    <a:pt x="43" y="54"/>
                    <a:pt x="34" y="56"/>
                    <a:pt x="27" y="59"/>
                  </a:cubicBezTo>
                  <a:cubicBezTo>
                    <a:pt x="19" y="62"/>
                    <a:pt x="14" y="66"/>
                    <a:pt x="10" y="72"/>
                  </a:cubicBezTo>
                  <a:cubicBezTo>
                    <a:pt x="0" y="90"/>
                    <a:pt x="11" y="117"/>
                    <a:pt x="36" y="144"/>
                  </a:cubicBezTo>
                  <a:cubicBezTo>
                    <a:pt x="11" y="171"/>
                    <a:pt x="0" y="198"/>
                    <a:pt x="10" y="216"/>
                  </a:cubicBezTo>
                  <a:cubicBezTo>
                    <a:pt x="17" y="228"/>
                    <a:pt x="33" y="234"/>
                    <a:pt x="53" y="234"/>
                  </a:cubicBezTo>
                  <a:cubicBezTo>
                    <a:pt x="63" y="234"/>
                    <a:pt x="74" y="233"/>
                    <a:pt x="85" y="230"/>
                  </a:cubicBezTo>
                  <a:cubicBezTo>
                    <a:pt x="97" y="265"/>
                    <a:pt x="115" y="288"/>
                    <a:pt x="135" y="288"/>
                  </a:cubicBezTo>
                  <a:cubicBezTo>
                    <a:pt x="155" y="288"/>
                    <a:pt x="173" y="265"/>
                    <a:pt x="185" y="230"/>
                  </a:cubicBezTo>
                  <a:cubicBezTo>
                    <a:pt x="196" y="233"/>
                    <a:pt x="207" y="234"/>
                    <a:pt x="217" y="234"/>
                  </a:cubicBezTo>
                  <a:cubicBezTo>
                    <a:pt x="237" y="234"/>
                    <a:pt x="253" y="228"/>
                    <a:pt x="260" y="216"/>
                  </a:cubicBezTo>
                  <a:cubicBezTo>
                    <a:pt x="270" y="198"/>
                    <a:pt x="259" y="171"/>
                    <a:pt x="234" y="144"/>
                  </a:cubicBezTo>
                  <a:cubicBezTo>
                    <a:pt x="259" y="117"/>
                    <a:pt x="270" y="90"/>
                    <a:pt x="260" y="72"/>
                  </a:cubicBezTo>
                  <a:close/>
                  <a:moveTo>
                    <a:pt x="53" y="218"/>
                  </a:moveTo>
                  <a:cubicBezTo>
                    <a:pt x="38" y="218"/>
                    <a:pt x="28" y="214"/>
                    <a:pt x="24" y="208"/>
                  </a:cubicBezTo>
                  <a:cubicBezTo>
                    <a:pt x="20" y="200"/>
                    <a:pt x="25" y="184"/>
                    <a:pt x="38" y="167"/>
                  </a:cubicBezTo>
                  <a:cubicBezTo>
                    <a:pt x="41" y="163"/>
                    <a:pt x="44" y="159"/>
                    <a:pt x="47" y="155"/>
                  </a:cubicBezTo>
                  <a:cubicBezTo>
                    <a:pt x="55" y="163"/>
                    <a:pt x="65" y="171"/>
                    <a:pt x="75" y="179"/>
                  </a:cubicBezTo>
                  <a:cubicBezTo>
                    <a:pt x="76" y="191"/>
                    <a:pt x="78" y="203"/>
                    <a:pt x="81" y="215"/>
                  </a:cubicBezTo>
                  <a:cubicBezTo>
                    <a:pt x="71" y="217"/>
                    <a:pt x="62" y="218"/>
                    <a:pt x="53" y="218"/>
                  </a:cubicBezTo>
                  <a:close/>
                  <a:moveTo>
                    <a:pt x="73" y="157"/>
                  </a:moveTo>
                  <a:cubicBezTo>
                    <a:pt x="68" y="153"/>
                    <a:pt x="63" y="149"/>
                    <a:pt x="58" y="144"/>
                  </a:cubicBezTo>
                  <a:cubicBezTo>
                    <a:pt x="63" y="140"/>
                    <a:pt x="68" y="135"/>
                    <a:pt x="73" y="131"/>
                  </a:cubicBezTo>
                  <a:cubicBezTo>
                    <a:pt x="73" y="135"/>
                    <a:pt x="73" y="140"/>
                    <a:pt x="73" y="144"/>
                  </a:cubicBezTo>
                  <a:cubicBezTo>
                    <a:pt x="73" y="149"/>
                    <a:pt x="73" y="153"/>
                    <a:pt x="73" y="157"/>
                  </a:cubicBezTo>
                  <a:close/>
                  <a:moveTo>
                    <a:pt x="75" y="109"/>
                  </a:moveTo>
                  <a:cubicBezTo>
                    <a:pt x="65" y="117"/>
                    <a:pt x="55" y="125"/>
                    <a:pt x="47" y="133"/>
                  </a:cubicBezTo>
                  <a:cubicBezTo>
                    <a:pt x="44" y="129"/>
                    <a:pt x="41" y="125"/>
                    <a:pt x="38" y="121"/>
                  </a:cubicBezTo>
                  <a:cubicBezTo>
                    <a:pt x="25" y="104"/>
                    <a:pt x="20" y="88"/>
                    <a:pt x="24" y="80"/>
                  </a:cubicBezTo>
                  <a:cubicBezTo>
                    <a:pt x="28" y="74"/>
                    <a:pt x="38" y="70"/>
                    <a:pt x="53" y="70"/>
                  </a:cubicBezTo>
                  <a:cubicBezTo>
                    <a:pt x="62" y="70"/>
                    <a:pt x="71" y="71"/>
                    <a:pt x="81" y="74"/>
                  </a:cubicBezTo>
                  <a:cubicBezTo>
                    <a:pt x="78" y="85"/>
                    <a:pt x="76" y="97"/>
                    <a:pt x="75" y="109"/>
                  </a:cubicBezTo>
                  <a:close/>
                  <a:moveTo>
                    <a:pt x="177" y="97"/>
                  </a:moveTo>
                  <a:cubicBezTo>
                    <a:pt x="174" y="95"/>
                    <a:pt x="170" y="93"/>
                    <a:pt x="166" y="90"/>
                  </a:cubicBezTo>
                  <a:cubicBezTo>
                    <a:pt x="162" y="88"/>
                    <a:pt x="158" y="86"/>
                    <a:pt x="154" y="84"/>
                  </a:cubicBezTo>
                  <a:cubicBezTo>
                    <a:pt x="161" y="82"/>
                    <a:pt x="167" y="79"/>
                    <a:pt x="174" y="77"/>
                  </a:cubicBezTo>
                  <a:cubicBezTo>
                    <a:pt x="175" y="84"/>
                    <a:pt x="176" y="90"/>
                    <a:pt x="177" y="97"/>
                  </a:cubicBezTo>
                  <a:close/>
                  <a:moveTo>
                    <a:pt x="135" y="16"/>
                  </a:moveTo>
                  <a:cubicBezTo>
                    <a:pt x="146" y="16"/>
                    <a:pt x="160" y="33"/>
                    <a:pt x="169" y="62"/>
                  </a:cubicBezTo>
                  <a:cubicBezTo>
                    <a:pt x="158" y="65"/>
                    <a:pt x="147" y="70"/>
                    <a:pt x="135" y="75"/>
                  </a:cubicBezTo>
                  <a:cubicBezTo>
                    <a:pt x="123" y="69"/>
                    <a:pt x="112" y="65"/>
                    <a:pt x="101" y="62"/>
                  </a:cubicBezTo>
                  <a:cubicBezTo>
                    <a:pt x="111" y="33"/>
                    <a:pt x="124" y="16"/>
                    <a:pt x="135" y="16"/>
                  </a:cubicBezTo>
                  <a:close/>
                  <a:moveTo>
                    <a:pt x="97" y="77"/>
                  </a:moveTo>
                  <a:cubicBezTo>
                    <a:pt x="103" y="79"/>
                    <a:pt x="109" y="82"/>
                    <a:pt x="116" y="84"/>
                  </a:cubicBezTo>
                  <a:cubicBezTo>
                    <a:pt x="112" y="86"/>
                    <a:pt x="108" y="88"/>
                    <a:pt x="104" y="90"/>
                  </a:cubicBezTo>
                  <a:cubicBezTo>
                    <a:pt x="100" y="93"/>
                    <a:pt x="96" y="95"/>
                    <a:pt x="93" y="97"/>
                  </a:cubicBezTo>
                  <a:cubicBezTo>
                    <a:pt x="94" y="90"/>
                    <a:pt x="95" y="84"/>
                    <a:pt x="97" y="77"/>
                  </a:cubicBezTo>
                  <a:close/>
                  <a:moveTo>
                    <a:pt x="93" y="191"/>
                  </a:moveTo>
                  <a:cubicBezTo>
                    <a:pt x="96" y="193"/>
                    <a:pt x="100" y="195"/>
                    <a:pt x="104" y="198"/>
                  </a:cubicBezTo>
                  <a:cubicBezTo>
                    <a:pt x="108" y="200"/>
                    <a:pt x="112" y="202"/>
                    <a:pt x="116" y="204"/>
                  </a:cubicBezTo>
                  <a:cubicBezTo>
                    <a:pt x="109" y="207"/>
                    <a:pt x="103" y="209"/>
                    <a:pt x="97" y="211"/>
                  </a:cubicBezTo>
                  <a:cubicBezTo>
                    <a:pt x="95" y="204"/>
                    <a:pt x="94" y="198"/>
                    <a:pt x="93" y="191"/>
                  </a:cubicBezTo>
                  <a:close/>
                  <a:moveTo>
                    <a:pt x="135" y="272"/>
                  </a:moveTo>
                  <a:cubicBezTo>
                    <a:pt x="124" y="272"/>
                    <a:pt x="111" y="255"/>
                    <a:pt x="101" y="226"/>
                  </a:cubicBezTo>
                  <a:cubicBezTo>
                    <a:pt x="112" y="223"/>
                    <a:pt x="123" y="219"/>
                    <a:pt x="135" y="213"/>
                  </a:cubicBezTo>
                  <a:cubicBezTo>
                    <a:pt x="147" y="219"/>
                    <a:pt x="158" y="223"/>
                    <a:pt x="169" y="226"/>
                  </a:cubicBezTo>
                  <a:cubicBezTo>
                    <a:pt x="160" y="255"/>
                    <a:pt x="146" y="272"/>
                    <a:pt x="135" y="272"/>
                  </a:cubicBezTo>
                  <a:close/>
                  <a:moveTo>
                    <a:pt x="174" y="211"/>
                  </a:moveTo>
                  <a:cubicBezTo>
                    <a:pt x="167" y="209"/>
                    <a:pt x="161" y="207"/>
                    <a:pt x="154" y="204"/>
                  </a:cubicBezTo>
                  <a:cubicBezTo>
                    <a:pt x="158" y="202"/>
                    <a:pt x="162" y="200"/>
                    <a:pt x="166" y="198"/>
                  </a:cubicBezTo>
                  <a:cubicBezTo>
                    <a:pt x="170" y="195"/>
                    <a:pt x="174" y="193"/>
                    <a:pt x="177" y="191"/>
                  </a:cubicBezTo>
                  <a:cubicBezTo>
                    <a:pt x="176" y="198"/>
                    <a:pt x="175" y="204"/>
                    <a:pt x="174" y="211"/>
                  </a:cubicBezTo>
                  <a:close/>
                  <a:moveTo>
                    <a:pt x="180" y="170"/>
                  </a:moveTo>
                  <a:cubicBezTo>
                    <a:pt x="173" y="175"/>
                    <a:pt x="166" y="179"/>
                    <a:pt x="158" y="184"/>
                  </a:cubicBezTo>
                  <a:cubicBezTo>
                    <a:pt x="150" y="188"/>
                    <a:pt x="143" y="192"/>
                    <a:pt x="135" y="196"/>
                  </a:cubicBezTo>
                  <a:cubicBezTo>
                    <a:pt x="127" y="192"/>
                    <a:pt x="120" y="188"/>
                    <a:pt x="112" y="184"/>
                  </a:cubicBezTo>
                  <a:cubicBezTo>
                    <a:pt x="105" y="179"/>
                    <a:pt x="97" y="175"/>
                    <a:pt x="90" y="170"/>
                  </a:cubicBezTo>
                  <a:cubicBezTo>
                    <a:pt x="90" y="162"/>
                    <a:pt x="89" y="153"/>
                    <a:pt x="89" y="144"/>
                  </a:cubicBezTo>
                  <a:cubicBezTo>
                    <a:pt x="89" y="135"/>
                    <a:pt x="90" y="126"/>
                    <a:pt x="90" y="118"/>
                  </a:cubicBezTo>
                  <a:cubicBezTo>
                    <a:pt x="97" y="113"/>
                    <a:pt x="105" y="109"/>
                    <a:pt x="112" y="104"/>
                  </a:cubicBezTo>
                  <a:cubicBezTo>
                    <a:pt x="120" y="100"/>
                    <a:pt x="127" y="96"/>
                    <a:pt x="135" y="92"/>
                  </a:cubicBezTo>
                  <a:cubicBezTo>
                    <a:pt x="143" y="96"/>
                    <a:pt x="150" y="100"/>
                    <a:pt x="158" y="104"/>
                  </a:cubicBezTo>
                  <a:cubicBezTo>
                    <a:pt x="166" y="109"/>
                    <a:pt x="173" y="113"/>
                    <a:pt x="180" y="118"/>
                  </a:cubicBezTo>
                  <a:cubicBezTo>
                    <a:pt x="181" y="126"/>
                    <a:pt x="181" y="135"/>
                    <a:pt x="181" y="144"/>
                  </a:cubicBezTo>
                  <a:cubicBezTo>
                    <a:pt x="181" y="153"/>
                    <a:pt x="181" y="162"/>
                    <a:pt x="180" y="170"/>
                  </a:cubicBezTo>
                  <a:close/>
                  <a:moveTo>
                    <a:pt x="217" y="70"/>
                  </a:moveTo>
                  <a:cubicBezTo>
                    <a:pt x="232" y="70"/>
                    <a:pt x="242" y="74"/>
                    <a:pt x="246" y="80"/>
                  </a:cubicBezTo>
                  <a:cubicBezTo>
                    <a:pt x="251" y="88"/>
                    <a:pt x="245" y="104"/>
                    <a:pt x="232" y="121"/>
                  </a:cubicBezTo>
                  <a:cubicBezTo>
                    <a:pt x="230" y="125"/>
                    <a:pt x="226" y="129"/>
                    <a:pt x="223" y="133"/>
                  </a:cubicBezTo>
                  <a:cubicBezTo>
                    <a:pt x="215" y="125"/>
                    <a:pt x="205" y="117"/>
                    <a:pt x="195" y="109"/>
                  </a:cubicBezTo>
                  <a:cubicBezTo>
                    <a:pt x="194" y="97"/>
                    <a:pt x="192" y="85"/>
                    <a:pt x="189" y="74"/>
                  </a:cubicBezTo>
                  <a:cubicBezTo>
                    <a:pt x="199" y="71"/>
                    <a:pt x="208" y="70"/>
                    <a:pt x="217" y="70"/>
                  </a:cubicBezTo>
                  <a:close/>
                  <a:moveTo>
                    <a:pt x="197" y="131"/>
                  </a:moveTo>
                  <a:cubicBezTo>
                    <a:pt x="202" y="135"/>
                    <a:pt x="207" y="140"/>
                    <a:pt x="212" y="144"/>
                  </a:cubicBezTo>
                  <a:cubicBezTo>
                    <a:pt x="207" y="149"/>
                    <a:pt x="202" y="153"/>
                    <a:pt x="197" y="157"/>
                  </a:cubicBezTo>
                  <a:cubicBezTo>
                    <a:pt x="197" y="153"/>
                    <a:pt x="197" y="149"/>
                    <a:pt x="197" y="144"/>
                  </a:cubicBezTo>
                  <a:cubicBezTo>
                    <a:pt x="197" y="140"/>
                    <a:pt x="197" y="135"/>
                    <a:pt x="197" y="131"/>
                  </a:cubicBezTo>
                  <a:close/>
                  <a:moveTo>
                    <a:pt x="246" y="208"/>
                  </a:moveTo>
                  <a:cubicBezTo>
                    <a:pt x="242" y="214"/>
                    <a:pt x="232" y="218"/>
                    <a:pt x="217" y="218"/>
                  </a:cubicBezTo>
                  <a:cubicBezTo>
                    <a:pt x="208" y="218"/>
                    <a:pt x="199" y="217"/>
                    <a:pt x="189" y="215"/>
                  </a:cubicBezTo>
                  <a:cubicBezTo>
                    <a:pt x="192" y="203"/>
                    <a:pt x="194" y="191"/>
                    <a:pt x="195" y="179"/>
                  </a:cubicBezTo>
                  <a:cubicBezTo>
                    <a:pt x="205" y="171"/>
                    <a:pt x="215" y="163"/>
                    <a:pt x="223" y="155"/>
                  </a:cubicBezTo>
                  <a:cubicBezTo>
                    <a:pt x="226" y="159"/>
                    <a:pt x="230" y="163"/>
                    <a:pt x="232" y="167"/>
                  </a:cubicBezTo>
                  <a:cubicBezTo>
                    <a:pt x="245" y="184"/>
                    <a:pt x="251" y="200"/>
                    <a:pt x="246" y="2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Oval 101"/>
            <p:cNvSpPr>
              <a:spLocks noChangeArrowheads="1"/>
            </p:cNvSpPr>
            <p:nvPr/>
          </p:nvSpPr>
          <p:spPr bwMode="auto">
            <a:xfrm>
              <a:off x="10649757" y="5520986"/>
              <a:ext cx="61199"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7" name="组合 336"/>
          <p:cNvGrpSpPr/>
          <p:nvPr/>
        </p:nvGrpSpPr>
        <p:grpSpPr>
          <a:xfrm>
            <a:off x="4656806" y="3021728"/>
            <a:ext cx="257243" cy="378299"/>
            <a:chOff x="6364993" y="6266302"/>
            <a:chExt cx="280102" cy="411916"/>
          </a:xfrm>
        </p:grpSpPr>
        <p:sp>
          <p:nvSpPr>
            <p:cNvPr id="211" name="Freeform 115"/>
            <p:cNvSpPr>
              <a:spLocks/>
            </p:cNvSpPr>
            <p:nvPr/>
          </p:nvSpPr>
          <p:spPr bwMode="auto">
            <a:xfrm>
              <a:off x="6364993" y="6266302"/>
              <a:ext cx="157706" cy="411916"/>
            </a:xfrm>
            <a:custGeom>
              <a:avLst/>
              <a:gdLst>
                <a:gd name="T0" fmla="*/ 82 w 111"/>
                <a:gd name="T1" fmla="*/ 184 h 288"/>
                <a:gd name="T2" fmla="*/ 79 w 111"/>
                <a:gd name="T3" fmla="*/ 182 h 288"/>
                <a:gd name="T4" fmla="*/ 79 w 111"/>
                <a:gd name="T5" fmla="*/ 24 h 288"/>
                <a:gd name="T6" fmla="*/ 55 w 111"/>
                <a:gd name="T7" fmla="*/ 0 h 288"/>
                <a:gd name="T8" fmla="*/ 31 w 111"/>
                <a:gd name="T9" fmla="*/ 24 h 288"/>
                <a:gd name="T10" fmla="*/ 31 w 111"/>
                <a:gd name="T11" fmla="*/ 182 h 288"/>
                <a:gd name="T12" fmla="*/ 28 w 111"/>
                <a:gd name="T13" fmla="*/ 184 h 288"/>
                <a:gd name="T14" fmla="*/ 0 w 111"/>
                <a:gd name="T15" fmla="*/ 232 h 288"/>
                <a:gd name="T16" fmla="*/ 55 w 111"/>
                <a:gd name="T17" fmla="*/ 288 h 288"/>
                <a:gd name="T18" fmla="*/ 110 w 111"/>
                <a:gd name="T19" fmla="*/ 232 h 288"/>
                <a:gd name="T20" fmla="*/ 82 w 111"/>
                <a:gd name="T21" fmla="*/ 1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288">
                  <a:moveTo>
                    <a:pt x="82" y="184"/>
                  </a:moveTo>
                  <a:cubicBezTo>
                    <a:pt x="79" y="182"/>
                    <a:pt x="79" y="182"/>
                    <a:pt x="79" y="182"/>
                  </a:cubicBezTo>
                  <a:cubicBezTo>
                    <a:pt x="79" y="24"/>
                    <a:pt x="79" y="24"/>
                    <a:pt x="79" y="24"/>
                  </a:cubicBezTo>
                  <a:cubicBezTo>
                    <a:pt x="79" y="11"/>
                    <a:pt x="68" y="0"/>
                    <a:pt x="55" y="0"/>
                  </a:cubicBezTo>
                  <a:cubicBezTo>
                    <a:pt x="42" y="0"/>
                    <a:pt x="31" y="11"/>
                    <a:pt x="31" y="24"/>
                  </a:cubicBezTo>
                  <a:cubicBezTo>
                    <a:pt x="31" y="182"/>
                    <a:pt x="31" y="182"/>
                    <a:pt x="31" y="182"/>
                  </a:cubicBezTo>
                  <a:cubicBezTo>
                    <a:pt x="28" y="184"/>
                    <a:pt x="28" y="184"/>
                    <a:pt x="28" y="184"/>
                  </a:cubicBezTo>
                  <a:cubicBezTo>
                    <a:pt x="11" y="193"/>
                    <a:pt x="0" y="211"/>
                    <a:pt x="0" y="232"/>
                  </a:cubicBezTo>
                  <a:cubicBezTo>
                    <a:pt x="0" y="263"/>
                    <a:pt x="25" y="287"/>
                    <a:pt x="55" y="288"/>
                  </a:cubicBezTo>
                  <a:cubicBezTo>
                    <a:pt x="86" y="287"/>
                    <a:pt x="110" y="263"/>
                    <a:pt x="110" y="232"/>
                  </a:cubicBezTo>
                  <a:cubicBezTo>
                    <a:pt x="111" y="211"/>
                    <a:pt x="99" y="193"/>
                    <a:pt x="82"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16"/>
            <p:cNvSpPr>
              <a:spLocks/>
            </p:cNvSpPr>
            <p:nvPr/>
          </p:nvSpPr>
          <p:spPr bwMode="auto">
            <a:xfrm>
              <a:off x="6532112" y="6306317"/>
              <a:ext cx="112983" cy="23538"/>
            </a:xfrm>
            <a:custGeom>
              <a:avLst/>
              <a:gdLst>
                <a:gd name="T0" fmla="*/ 8 w 79"/>
                <a:gd name="T1" fmla="*/ 16 h 16"/>
                <a:gd name="T2" fmla="*/ 71 w 79"/>
                <a:gd name="T3" fmla="*/ 16 h 16"/>
                <a:gd name="T4" fmla="*/ 79 w 79"/>
                <a:gd name="T5" fmla="*/ 8 h 16"/>
                <a:gd name="T6" fmla="*/ 71 w 79"/>
                <a:gd name="T7" fmla="*/ 0 h 16"/>
                <a:gd name="T8" fmla="*/ 8 w 79"/>
                <a:gd name="T9" fmla="*/ 0 h 16"/>
                <a:gd name="T10" fmla="*/ 0 w 79"/>
                <a:gd name="T11" fmla="*/ 8 h 16"/>
                <a:gd name="T12" fmla="*/ 8 w 7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8" y="16"/>
                  </a:moveTo>
                  <a:cubicBezTo>
                    <a:pt x="71" y="16"/>
                    <a:pt x="71" y="16"/>
                    <a:pt x="71" y="16"/>
                  </a:cubicBezTo>
                  <a:cubicBezTo>
                    <a:pt x="76" y="16"/>
                    <a:pt x="79" y="12"/>
                    <a:pt x="79" y="8"/>
                  </a:cubicBezTo>
                  <a:cubicBezTo>
                    <a:pt x="79" y="3"/>
                    <a:pt x="76" y="0"/>
                    <a:pt x="71" y="0"/>
                  </a:cubicBezTo>
                  <a:cubicBezTo>
                    <a:pt x="8" y="0"/>
                    <a:pt x="8" y="0"/>
                    <a:pt x="8" y="0"/>
                  </a:cubicBezTo>
                  <a:cubicBezTo>
                    <a:pt x="4" y="0"/>
                    <a:pt x="0" y="3"/>
                    <a:pt x="0" y="8"/>
                  </a:cubicBezTo>
                  <a:cubicBezTo>
                    <a:pt x="0" y="12"/>
                    <a:pt x="4" y="16"/>
                    <a:pt x="8"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7"/>
            <p:cNvSpPr>
              <a:spLocks/>
            </p:cNvSpPr>
            <p:nvPr/>
          </p:nvSpPr>
          <p:spPr bwMode="auto">
            <a:xfrm>
              <a:off x="6532112" y="6369869"/>
              <a:ext cx="112983" cy="21185"/>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3"/>
                    <a:pt x="0" y="8"/>
                  </a:cubicBezTo>
                  <a:cubicBezTo>
                    <a:pt x="0" y="12"/>
                    <a:pt x="4" y="16"/>
                    <a:pt x="8" y="16"/>
                  </a:cubicBezTo>
                  <a:cubicBezTo>
                    <a:pt x="71" y="16"/>
                    <a:pt x="71" y="16"/>
                    <a:pt x="71" y="16"/>
                  </a:cubicBezTo>
                  <a:cubicBezTo>
                    <a:pt x="76" y="16"/>
                    <a:pt x="79" y="12"/>
                    <a:pt x="79" y="8"/>
                  </a:cubicBezTo>
                  <a:cubicBezTo>
                    <a:pt x="79" y="3"/>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18"/>
            <p:cNvSpPr>
              <a:spLocks/>
            </p:cNvSpPr>
            <p:nvPr/>
          </p:nvSpPr>
          <p:spPr bwMode="auto">
            <a:xfrm>
              <a:off x="6532112" y="6433422"/>
              <a:ext cx="112983" cy="21185"/>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4"/>
                    <a:pt x="0" y="8"/>
                  </a:cubicBezTo>
                  <a:cubicBezTo>
                    <a:pt x="0" y="13"/>
                    <a:pt x="4" y="16"/>
                    <a:pt x="8" y="16"/>
                  </a:cubicBezTo>
                  <a:cubicBezTo>
                    <a:pt x="71" y="16"/>
                    <a:pt x="71" y="16"/>
                    <a:pt x="71" y="16"/>
                  </a:cubicBezTo>
                  <a:cubicBezTo>
                    <a:pt x="76" y="16"/>
                    <a:pt x="79" y="13"/>
                    <a:pt x="79" y="8"/>
                  </a:cubicBezTo>
                  <a:cubicBezTo>
                    <a:pt x="79" y="4"/>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19"/>
            <p:cNvSpPr>
              <a:spLocks/>
            </p:cNvSpPr>
            <p:nvPr/>
          </p:nvSpPr>
          <p:spPr bwMode="auto">
            <a:xfrm>
              <a:off x="6532112" y="6494621"/>
              <a:ext cx="112983" cy="23538"/>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3"/>
                    <a:pt x="0" y="8"/>
                  </a:cubicBezTo>
                  <a:cubicBezTo>
                    <a:pt x="0" y="12"/>
                    <a:pt x="4" y="16"/>
                    <a:pt x="8" y="16"/>
                  </a:cubicBezTo>
                  <a:cubicBezTo>
                    <a:pt x="71" y="16"/>
                    <a:pt x="71" y="16"/>
                    <a:pt x="71" y="16"/>
                  </a:cubicBezTo>
                  <a:cubicBezTo>
                    <a:pt x="76" y="16"/>
                    <a:pt x="79" y="12"/>
                    <a:pt x="79" y="8"/>
                  </a:cubicBezTo>
                  <a:cubicBezTo>
                    <a:pt x="79" y="3"/>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16" name="Freeform 144"/>
          <p:cNvSpPr>
            <a:spLocks noEditPoints="1"/>
          </p:cNvSpPr>
          <p:nvPr/>
        </p:nvSpPr>
        <p:spPr bwMode="auto">
          <a:xfrm>
            <a:off x="8560628" y="5673297"/>
            <a:ext cx="380460" cy="332903"/>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8" name="组合 337"/>
          <p:cNvGrpSpPr/>
          <p:nvPr/>
        </p:nvGrpSpPr>
        <p:grpSpPr>
          <a:xfrm>
            <a:off x="8571258" y="2383884"/>
            <a:ext cx="378299" cy="304801"/>
            <a:chOff x="10464142" y="6276894"/>
            <a:chExt cx="411916" cy="331887"/>
          </a:xfrm>
        </p:grpSpPr>
        <p:sp>
          <p:nvSpPr>
            <p:cNvPr id="217" name="Freeform 166"/>
            <p:cNvSpPr>
              <a:spLocks/>
            </p:cNvSpPr>
            <p:nvPr/>
          </p:nvSpPr>
          <p:spPr bwMode="auto">
            <a:xfrm>
              <a:off x="10464142" y="6276894"/>
              <a:ext cx="124752" cy="331887"/>
            </a:xfrm>
            <a:custGeom>
              <a:avLst/>
              <a:gdLst>
                <a:gd name="T0" fmla="*/ 31 w 53"/>
                <a:gd name="T1" fmla="*/ 0 h 141"/>
                <a:gd name="T2" fmla="*/ 22 w 53"/>
                <a:gd name="T3" fmla="*/ 0 h 141"/>
                <a:gd name="T4" fmla="*/ 22 w 53"/>
                <a:gd name="T5" fmla="*/ 29 h 141"/>
                <a:gd name="T6" fmla="*/ 0 w 53"/>
                <a:gd name="T7" fmla="*/ 29 h 141"/>
                <a:gd name="T8" fmla="*/ 0 w 53"/>
                <a:gd name="T9" fmla="*/ 58 h 141"/>
                <a:gd name="T10" fmla="*/ 22 w 53"/>
                <a:gd name="T11" fmla="*/ 58 h 141"/>
                <a:gd name="T12" fmla="*/ 22 w 53"/>
                <a:gd name="T13" fmla="*/ 141 h 141"/>
                <a:gd name="T14" fmla="*/ 31 w 53"/>
                <a:gd name="T15" fmla="*/ 141 h 141"/>
                <a:gd name="T16" fmla="*/ 31 w 53"/>
                <a:gd name="T17" fmla="*/ 58 h 141"/>
                <a:gd name="T18" fmla="*/ 53 w 53"/>
                <a:gd name="T19" fmla="*/ 58 h 141"/>
                <a:gd name="T20" fmla="*/ 53 w 53"/>
                <a:gd name="T21" fmla="*/ 29 h 141"/>
                <a:gd name="T22" fmla="*/ 31 w 53"/>
                <a:gd name="T23" fmla="*/ 29 h 141"/>
                <a:gd name="T24" fmla="*/ 31 w 53"/>
                <a:gd name="T2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31" y="0"/>
                  </a:moveTo>
                  <a:lnTo>
                    <a:pt x="22" y="0"/>
                  </a:lnTo>
                  <a:lnTo>
                    <a:pt x="22" y="29"/>
                  </a:lnTo>
                  <a:lnTo>
                    <a:pt x="0" y="29"/>
                  </a:lnTo>
                  <a:lnTo>
                    <a:pt x="0" y="58"/>
                  </a:lnTo>
                  <a:lnTo>
                    <a:pt x="22" y="58"/>
                  </a:lnTo>
                  <a:lnTo>
                    <a:pt x="22" y="141"/>
                  </a:lnTo>
                  <a:lnTo>
                    <a:pt x="31" y="141"/>
                  </a:lnTo>
                  <a:lnTo>
                    <a:pt x="31" y="58"/>
                  </a:lnTo>
                  <a:lnTo>
                    <a:pt x="53" y="58"/>
                  </a:lnTo>
                  <a:lnTo>
                    <a:pt x="53" y="29"/>
                  </a:lnTo>
                  <a:lnTo>
                    <a:pt x="31" y="29"/>
                  </a:lnTo>
                  <a:lnTo>
                    <a:pt x="3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67"/>
            <p:cNvSpPr>
              <a:spLocks/>
            </p:cNvSpPr>
            <p:nvPr/>
          </p:nvSpPr>
          <p:spPr bwMode="auto">
            <a:xfrm>
              <a:off x="10607725" y="6276894"/>
              <a:ext cx="124752" cy="331887"/>
            </a:xfrm>
            <a:custGeom>
              <a:avLst/>
              <a:gdLst>
                <a:gd name="T0" fmla="*/ 31 w 53"/>
                <a:gd name="T1" fmla="*/ 0 h 141"/>
                <a:gd name="T2" fmla="*/ 22 w 53"/>
                <a:gd name="T3" fmla="*/ 0 h 141"/>
                <a:gd name="T4" fmla="*/ 22 w 53"/>
                <a:gd name="T5" fmla="*/ 83 h 141"/>
                <a:gd name="T6" fmla="*/ 0 w 53"/>
                <a:gd name="T7" fmla="*/ 83 h 141"/>
                <a:gd name="T8" fmla="*/ 0 w 53"/>
                <a:gd name="T9" fmla="*/ 112 h 141"/>
                <a:gd name="T10" fmla="*/ 22 w 53"/>
                <a:gd name="T11" fmla="*/ 112 h 141"/>
                <a:gd name="T12" fmla="*/ 22 w 53"/>
                <a:gd name="T13" fmla="*/ 141 h 141"/>
                <a:gd name="T14" fmla="*/ 31 w 53"/>
                <a:gd name="T15" fmla="*/ 141 h 141"/>
                <a:gd name="T16" fmla="*/ 31 w 53"/>
                <a:gd name="T17" fmla="*/ 112 h 141"/>
                <a:gd name="T18" fmla="*/ 53 w 53"/>
                <a:gd name="T19" fmla="*/ 112 h 141"/>
                <a:gd name="T20" fmla="*/ 53 w 53"/>
                <a:gd name="T21" fmla="*/ 83 h 141"/>
                <a:gd name="T22" fmla="*/ 31 w 53"/>
                <a:gd name="T23" fmla="*/ 83 h 141"/>
                <a:gd name="T24" fmla="*/ 31 w 53"/>
                <a:gd name="T2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31" y="0"/>
                  </a:moveTo>
                  <a:lnTo>
                    <a:pt x="22" y="0"/>
                  </a:lnTo>
                  <a:lnTo>
                    <a:pt x="22" y="83"/>
                  </a:lnTo>
                  <a:lnTo>
                    <a:pt x="0" y="83"/>
                  </a:lnTo>
                  <a:lnTo>
                    <a:pt x="0" y="112"/>
                  </a:lnTo>
                  <a:lnTo>
                    <a:pt x="22" y="112"/>
                  </a:lnTo>
                  <a:lnTo>
                    <a:pt x="22" y="141"/>
                  </a:lnTo>
                  <a:lnTo>
                    <a:pt x="31" y="141"/>
                  </a:lnTo>
                  <a:lnTo>
                    <a:pt x="31" y="112"/>
                  </a:lnTo>
                  <a:lnTo>
                    <a:pt x="53" y="112"/>
                  </a:lnTo>
                  <a:lnTo>
                    <a:pt x="53" y="83"/>
                  </a:lnTo>
                  <a:lnTo>
                    <a:pt x="31" y="83"/>
                  </a:lnTo>
                  <a:lnTo>
                    <a:pt x="3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68"/>
            <p:cNvSpPr>
              <a:spLocks/>
            </p:cNvSpPr>
            <p:nvPr/>
          </p:nvSpPr>
          <p:spPr bwMode="auto">
            <a:xfrm>
              <a:off x="10751306" y="6276894"/>
              <a:ext cx="124752" cy="331887"/>
            </a:xfrm>
            <a:custGeom>
              <a:avLst/>
              <a:gdLst>
                <a:gd name="T0" fmla="*/ 53 w 53"/>
                <a:gd name="T1" fmla="*/ 29 h 141"/>
                <a:gd name="T2" fmla="*/ 31 w 53"/>
                <a:gd name="T3" fmla="*/ 29 h 141"/>
                <a:gd name="T4" fmla="*/ 31 w 53"/>
                <a:gd name="T5" fmla="*/ 0 h 141"/>
                <a:gd name="T6" fmla="*/ 22 w 53"/>
                <a:gd name="T7" fmla="*/ 0 h 141"/>
                <a:gd name="T8" fmla="*/ 22 w 53"/>
                <a:gd name="T9" fmla="*/ 29 h 141"/>
                <a:gd name="T10" fmla="*/ 0 w 53"/>
                <a:gd name="T11" fmla="*/ 29 h 141"/>
                <a:gd name="T12" fmla="*/ 0 w 53"/>
                <a:gd name="T13" fmla="*/ 58 h 141"/>
                <a:gd name="T14" fmla="*/ 22 w 53"/>
                <a:gd name="T15" fmla="*/ 58 h 141"/>
                <a:gd name="T16" fmla="*/ 22 w 53"/>
                <a:gd name="T17" fmla="*/ 141 h 141"/>
                <a:gd name="T18" fmla="*/ 31 w 53"/>
                <a:gd name="T19" fmla="*/ 141 h 141"/>
                <a:gd name="T20" fmla="*/ 31 w 53"/>
                <a:gd name="T21" fmla="*/ 58 h 141"/>
                <a:gd name="T22" fmla="*/ 53 w 53"/>
                <a:gd name="T23" fmla="*/ 58 h 141"/>
                <a:gd name="T24" fmla="*/ 53 w 53"/>
                <a:gd name="T25" fmla="*/ 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53" y="29"/>
                  </a:moveTo>
                  <a:lnTo>
                    <a:pt x="31" y="29"/>
                  </a:lnTo>
                  <a:lnTo>
                    <a:pt x="31" y="0"/>
                  </a:lnTo>
                  <a:lnTo>
                    <a:pt x="22" y="0"/>
                  </a:lnTo>
                  <a:lnTo>
                    <a:pt x="22" y="29"/>
                  </a:lnTo>
                  <a:lnTo>
                    <a:pt x="0" y="29"/>
                  </a:lnTo>
                  <a:lnTo>
                    <a:pt x="0" y="58"/>
                  </a:lnTo>
                  <a:lnTo>
                    <a:pt x="22" y="58"/>
                  </a:lnTo>
                  <a:lnTo>
                    <a:pt x="22" y="141"/>
                  </a:lnTo>
                  <a:lnTo>
                    <a:pt x="31" y="141"/>
                  </a:lnTo>
                  <a:lnTo>
                    <a:pt x="31" y="58"/>
                  </a:lnTo>
                  <a:lnTo>
                    <a:pt x="53" y="58"/>
                  </a:lnTo>
                  <a:lnTo>
                    <a:pt x="53" y="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0" name="Freeform 177"/>
          <p:cNvSpPr>
            <a:spLocks noEditPoints="1"/>
          </p:cNvSpPr>
          <p:nvPr/>
        </p:nvSpPr>
        <p:spPr bwMode="auto">
          <a:xfrm>
            <a:off x="9200675" y="4375516"/>
            <a:ext cx="378299" cy="326418"/>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17"/>
          <p:cNvSpPr>
            <a:spLocks noEditPoints="1"/>
          </p:cNvSpPr>
          <p:nvPr/>
        </p:nvSpPr>
        <p:spPr bwMode="auto">
          <a:xfrm>
            <a:off x="7973331" y="5627901"/>
            <a:ext cx="237787" cy="378299"/>
          </a:xfrm>
          <a:custGeom>
            <a:avLst/>
            <a:gdLst>
              <a:gd name="T0" fmla="*/ 92 w 180"/>
              <a:gd name="T1" fmla="*/ 1 h 287"/>
              <a:gd name="T2" fmla="*/ 90 w 180"/>
              <a:gd name="T3" fmla="*/ 0 h 287"/>
              <a:gd name="T4" fmla="*/ 87 w 180"/>
              <a:gd name="T5" fmla="*/ 1 h 287"/>
              <a:gd name="T6" fmla="*/ 0 w 180"/>
              <a:gd name="T7" fmla="*/ 181 h 287"/>
              <a:gd name="T8" fmla="*/ 90 w 180"/>
              <a:gd name="T9" fmla="*/ 287 h 287"/>
              <a:gd name="T10" fmla="*/ 180 w 180"/>
              <a:gd name="T11" fmla="*/ 181 h 287"/>
              <a:gd name="T12" fmla="*/ 92 w 180"/>
              <a:gd name="T13" fmla="*/ 1 h 287"/>
              <a:gd name="T14" fmla="*/ 59 w 180"/>
              <a:gd name="T15" fmla="*/ 179 h 287"/>
              <a:gd name="T16" fmla="*/ 69 w 180"/>
              <a:gd name="T17" fmla="*/ 202 h 287"/>
              <a:gd name="T18" fmla="*/ 76 w 180"/>
              <a:gd name="T19" fmla="*/ 219 h 287"/>
              <a:gd name="T20" fmla="*/ 72 w 180"/>
              <a:gd name="T21" fmla="*/ 236 h 287"/>
              <a:gd name="T22" fmla="*/ 58 w 180"/>
              <a:gd name="T23" fmla="*/ 243 h 287"/>
              <a:gd name="T24" fmla="*/ 48 w 180"/>
              <a:gd name="T25" fmla="*/ 239 h 287"/>
              <a:gd name="T26" fmla="*/ 29 w 180"/>
              <a:gd name="T27" fmla="*/ 174 h 287"/>
              <a:gd name="T28" fmla="*/ 57 w 180"/>
              <a:gd name="T29" fmla="*/ 97 h 287"/>
              <a:gd name="T30" fmla="*/ 61 w 180"/>
              <a:gd name="T31" fmla="*/ 95 h 287"/>
              <a:gd name="T32" fmla="*/ 63 w 180"/>
              <a:gd name="T33" fmla="*/ 99 h 287"/>
              <a:gd name="T34" fmla="*/ 59 w 180"/>
              <a:gd name="T35"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287">
                <a:moveTo>
                  <a:pt x="92" y="1"/>
                </a:moveTo>
                <a:cubicBezTo>
                  <a:pt x="92" y="0"/>
                  <a:pt x="91" y="0"/>
                  <a:pt x="90" y="0"/>
                </a:cubicBezTo>
                <a:cubicBezTo>
                  <a:pt x="89" y="0"/>
                  <a:pt x="88" y="0"/>
                  <a:pt x="87" y="1"/>
                </a:cubicBezTo>
                <a:cubicBezTo>
                  <a:pt x="84" y="6"/>
                  <a:pt x="0" y="122"/>
                  <a:pt x="0" y="181"/>
                </a:cubicBezTo>
                <a:cubicBezTo>
                  <a:pt x="0" y="282"/>
                  <a:pt x="75" y="287"/>
                  <a:pt x="90" y="287"/>
                </a:cubicBezTo>
                <a:cubicBezTo>
                  <a:pt x="105" y="287"/>
                  <a:pt x="180" y="282"/>
                  <a:pt x="180" y="181"/>
                </a:cubicBezTo>
                <a:cubicBezTo>
                  <a:pt x="180" y="123"/>
                  <a:pt x="96" y="6"/>
                  <a:pt x="92" y="1"/>
                </a:cubicBezTo>
                <a:close/>
                <a:moveTo>
                  <a:pt x="59" y="179"/>
                </a:moveTo>
                <a:cubicBezTo>
                  <a:pt x="62" y="191"/>
                  <a:pt x="65" y="197"/>
                  <a:pt x="69" y="202"/>
                </a:cubicBezTo>
                <a:cubicBezTo>
                  <a:pt x="71" y="207"/>
                  <a:pt x="74" y="211"/>
                  <a:pt x="76" y="219"/>
                </a:cubicBezTo>
                <a:cubicBezTo>
                  <a:pt x="77" y="225"/>
                  <a:pt x="76" y="231"/>
                  <a:pt x="72" y="236"/>
                </a:cubicBezTo>
                <a:cubicBezTo>
                  <a:pt x="69" y="240"/>
                  <a:pt x="64" y="243"/>
                  <a:pt x="58" y="243"/>
                </a:cubicBezTo>
                <a:cubicBezTo>
                  <a:pt x="55" y="243"/>
                  <a:pt x="51" y="241"/>
                  <a:pt x="48" y="239"/>
                </a:cubicBezTo>
                <a:cubicBezTo>
                  <a:pt x="34" y="231"/>
                  <a:pt x="25" y="202"/>
                  <a:pt x="29" y="174"/>
                </a:cubicBezTo>
                <a:cubicBezTo>
                  <a:pt x="32" y="147"/>
                  <a:pt x="56" y="99"/>
                  <a:pt x="57" y="97"/>
                </a:cubicBezTo>
                <a:cubicBezTo>
                  <a:pt x="58" y="95"/>
                  <a:pt x="60" y="95"/>
                  <a:pt x="61" y="95"/>
                </a:cubicBezTo>
                <a:cubicBezTo>
                  <a:pt x="63" y="96"/>
                  <a:pt x="64" y="98"/>
                  <a:pt x="63" y="99"/>
                </a:cubicBezTo>
                <a:cubicBezTo>
                  <a:pt x="51" y="135"/>
                  <a:pt x="55" y="161"/>
                  <a:pt x="59" y="17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0"/>
          <p:cNvSpPr>
            <a:spLocks/>
          </p:cNvSpPr>
          <p:nvPr/>
        </p:nvSpPr>
        <p:spPr bwMode="auto">
          <a:xfrm>
            <a:off x="9910789" y="2422345"/>
            <a:ext cx="380460" cy="283184"/>
          </a:xfrm>
          <a:custGeom>
            <a:avLst/>
            <a:gdLst>
              <a:gd name="T0" fmla="*/ 160 w 176"/>
              <a:gd name="T1" fmla="*/ 118 h 131"/>
              <a:gd name="T2" fmla="*/ 160 w 176"/>
              <a:gd name="T3" fmla="*/ 0 h 131"/>
              <a:gd name="T4" fmla="*/ 125 w 176"/>
              <a:gd name="T5" fmla="*/ 0 h 131"/>
              <a:gd name="T6" fmla="*/ 125 w 176"/>
              <a:gd name="T7" fmla="*/ 118 h 131"/>
              <a:gd name="T8" fmla="*/ 105 w 176"/>
              <a:gd name="T9" fmla="*/ 118 h 131"/>
              <a:gd name="T10" fmla="*/ 105 w 176"/>
              <a:gd name="T11" fmla="*/ 72 h 131"/>
              <a:gd name="T12" fmla="*/ 70 w 176"/>
              <a:gd name="T13" fmla="*/ 72 h 131"/>
              <a:gd name="T14" fmla="*/ 70 w 176"/>
              <a:gd name="T15" fmla="*/ 118 h 131"/>
              <a:gd name="T16" fmla="*/ 51 w 176"/>
              <a:gd name="T17" fmla="*/ 118 h 131"/>
              <a:gd name="T18" fmla="*/ 51 w 176"/>
              <a:gd name="T19" fmla="*/ 32 h 131"/>
              <a:gd name="T20" fmla="*/ 15 w 176"/>
              <a:gd name="T21" fmla="*/ 32 h 131"/>
              <a:gd name="T22" fmla="*/ 15 w 176"/>
              <a:gd name="T23" fmla="*/ 118 h 131"/>
              <a:gd name="T24" fmla="*/ 0 w 176"/>
              <a:gd name="T25" fmla="*/ 118 h 131"/>
              <a:gd name="T26" fmla="*/ 0 w 176"/>
              <a:gd name="T27" fmla="*/ 131 h 131"/>
              <a:gd name="T28" fmla="*/ 176 w 176"/>
              <a:gd name="T29" fmla="*/ 131 h 131"/>
              <a:gd name="T30" fmla="*/ 176 w 176"/>
              <a:gd name="T31" fmla="*/ 118 h 131"/>
              <a:gd name="T32" fmla="*/ 160 w 176"/>
              <a:gd name="T33"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44"/>
          <p:cNvSpPr>
            <a:spLocks noEditPoints="1"/>
          </p:cNvSpPr>
          <p:nvPr/>
        </p:nvSpPr>
        <p:spPr bwMode="auto">
          <a:xfrm>
            <a:off x="9238905" y="3665573"/>
            <a:ext cx="378299" cy="38046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64 h 288"/>
              <a:gd name="T12" fmla="*/ 24 w 288"/>
              <a:gd name="T13" fmla="*/ 144 h 288"/>
              <a:gd name="T14" fmla="*/ 144 w 288"/>
              <a:gd name="T15" fmla="*/ 24 h 288"/>
              <a:gd name="T16" fmla="*/ 144 w 288"/>
              <a:gd name="T17" fmla="*/ 144 h 288"/>
              <a:gd name="T18" fmla="*/ 229 w 288"/>
              <a:gd name="T19" fmla="*/ 60 h 288"/>
              <a:gd name="T20" fmla="*/ 264 w 288"/>
              <a:gd name="T21" fmla="*/ 144 h 288"/>
              <a:gd name="T22" fmla="*/ 144 w 288"/>
              <a:gd name="T23" fmla="*/ 26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144" y="264"/>
                </a:moveTo>
                <a:cubicBezTo>
                  <a:pt x="78" y="264"/>
                  <a:pt x="24" y="210"/>
                  <a:pt x="24" y="144"/>
                </a:cubicBezTo>
                <a:cubicBezTo>
                  <a:pt x="24" y="78"/>
                  <a:pt x="78" y="24"/>
                  <a:pt x="144" y="24"/>
                </a:cubicBezTo>
                <a:cubicBezTo>
                  <a:pt x="144" y="144"/>
                  <a:pt x="144" y="144"/>
                  <a:pt x="144" y="144"/>
                </a:cubicBezTo>
                <a:cubicBezTo>
                  <a:pt x="229" y="60"/>
                  <a:pt x="229" y="60"/>
                  <a:pt x="229" y="60"/>
                </a:cubicBezTo>
                <a:cubicBezTo>
                  <a:pt x="251" y="82"/>
                  <a:pt x="264" y="111"/>
                  <a:pt x="264" y="144"/>
                </a:cubicBezTo>
                <a:cubicBezTo>
                  <a:pt x="264" y="210"/>
                  <a:pt x="210" y="264"/>
                  <a:pt x="144" y="2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89"/>
          <p:cNvSpPr>
            <a:spLocks noEditPoints="1"/>
          </p:cNvSpPr>
          <p:nvPr/>
        </p:nvSpPr>
        <p:spPr bwMode="auto">
          <a:xfrm>
            <a:off x="4603058" y="4322562"/>
            <a:ext cx="373976" cy="380460"/>
          </a:xfrm>
          <a:custGeom>
            <a:avLst/>
            <a:gdLst>
              <a:gd name="T0" fmla="*/ 211 w 284"/>
              <a:gd name="T1" fmla="*/ 18 h 288"/>
              <a:gd name="T2" fmla="*/ 141 w 284"/>
              <a:gd name="T3" fmla="*/ 0 h 288"/>
              <a:gd name="T4" fmla="*/ 0 w 284"/>
              <a:gd name="T5" fmla="*/ 0 h 288"/>
              <a:gd name="T6" fmla="*/ 0 w 284"/>
              <a:gd name="T7" fmla="*/ 67 h 288"/>
              <a:gd name="T8" fmla="*/ 140 w 284"/>
              <a:gd name="T9" fmla="*/ 67 h 288"/>
              <a:gd name="T10" fmla="*/ 180 w 284"/>
              <a:gd name="T11" fmla="*/ 78 h 288"/>
              <a:gd name="T12" fmla="*/ 217 w 284"/>
              <a:gd name="T13" fmla="*/ 145 h 288"/>
              <a:gd name="T14" fmla="*/ 182 w 284"/>
              <a:gd name="T15" fmla="*/ 210 h 288"/>
              <a:gd name="T16" fmla="*/ 140 w 284"/>
              <a:gd name="T17" fmla="*/ 221 h 288"/>
              <a:gd name="T18" fmla="*/ 0 w 284"/>
              <a:gd name="T19" fmla="*/ 221 h 288"/>
              <a:gd name="T20" fmla="*/ 0 w 284"/>
              <a:gd name="T21" fmla="*/ 288 h 288"/>
              <a:gd name="T22" fmla="*/ 140 w 284"/>
              <a:gd name="T23" fmla="*/ 288 h 288"/>
              <a:gd name="T24" fmla="*/ 210 w 284"/>
              <a:gd name="T25" fmla="*/ 271 h 288"/>
              <a:gd name="T26" fmla="*/ 284 w 284"/>
              <a:gd name="T27" fmla="*/ 145 h 288"/>
              <a:gd name="T28" fmla="*/ 211 w 284"/>
              <a:gd name="T29" fmla="*/ 18 h 288"/>
              <a:gd name="T30" fmla="*/ 52 w 284"/>
              <a:gd name="T31" fmla="*/ 50 h 288"/>
              <a:gd name="T32" fmla="*/ 19 w 284"/>
              <a:gd name="T33" fmla="*/ 50 h 288"/>
              <a:gd name="T34" fmla="*/ 19 w 284"/>
              <a:gd name="T35" fmla="*/ 17 h 288"/>
              <a:gd name="T36" fmla="*/ 52 w 284"/>
              <a:gd name="T37" fmla="*/ 17 h 288"/>
              <a:gd name="T38" fmla="*/ 52 w 284"/>
              <a:gd name="T39" fmla="*/ 50 h 288"/>
              <a:gd name="T40" fmla="*/ 52 w 284"/>
              <a:gd name="T41" fmla="*/ 272 h 288"/>
              <a:gd name="T42" fmla="*/ 19 w 284"/>
              <a:gd name="T43" fmla="*/ 272 h 288"/>
              <a:gd name="T44" fmla="*/ 19 w 284"/>
              <a:gd name="T45" fmla="*/ 238 h 288"/>
              <a:gd name="T46" fmla="*/ 52 w 284"/>
              <a:gd name="T47" fmla="*/ 238 h 288"/>
              <a:gd name="T48" fmla="*/ 52 w 284"/>
              <a:gd name="T4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4" name="组合 333"/>
          <p:cNvGrpSpPr/>
          <p:nvPr/>
        </p:nvGrpSpPr>
        <p:grpSpPr>
          <a:xfrm>
            <a:off x="5242363" y="5026966"/>
            <a:ext cx="378299" cy="304801"/>
            <a:chOff x="7189326" y="5431540"/>
            <a:chExt cx="411916" cy="331887"/>
          </a:xfrm>
        </p:grpSpPr>
        <p:sp>
          <p:nvSpPr>
            <p:cNvPr id="225" name="Oval 312"/>
            <p:cNvSpPr>
              <a:spLocks noChangeArrowheads="1"/>
            </p:cNvSpPr>
            <p:nvPr/>
          </p:nvSpPr>
          <p:spPr bwMode="auto">
            <a:xfrm>
              <a:off x="7351740" y="5704581"/>
              <a:ext cx="58846"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Oval 313"/>
            <p:cNvSpPr>
              <a:spLocks noChangeArrowheads="1"/>
            </p:cNvSpPr>
            <p:nvPr/>
          </p:nvSpPr>
          <p:spPr bwMode="auto">
            <a:xfrm>
              <a:off x="7490613" y="5704581"/>
              <a:ext cx="58846"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14"/>
            <p:cNvSpPr>
              <a:spLocks/>
            </p:cNvSpPr>
            <p:nvPr/>
          </p:nvSpPr>
          <p:spPr bwMode="auto">
            <a:xfrm>
              <a:off x="7189326" y="5431540"/>
              <a:ext cx="378963" cy="249503"/>
            </a:xfrm>
            <a:custGeom>
              <a:avLst/>
              <a:gdLst>
                <a:gd name="T0" fmla="*/ 255 w 265"/>
                <a:gd name="T1" fmla="*/ 153 h 174"/>
                <a:gd name="T2" fmla="*/ 113 w 265"/>
                <a:gd name="T3" fmla="*/ 153 h 174"/>
                <a:gd name="T4" fmla="*/ 64 w 265"/>
                <a:gd name="T5" fmla="*/ 7 h 174"/>
                <a:gd name="T6" fmla="*/ 54 w 265"/>
                <a:gd name="T7" fmla="*/ 0 h 174"/>
                <a:gd name="T8" fmla="*/ 10 w 265"/>
                <a:gd name="T9" fmla="*/ 0 h 174"/>
                <a:gd name="T10" fmla="*/ 0 w 265"/>
                <a:gd name="T11" fmla="*/ 11 h 174"/>
                <a:gd name="T12" fmla="*/ 10 w 265"/>
                <a:gd name="T13" fmla="*/ 21 h 174"/>
                <a:gd name="T14" fmla="*/ 46 w 265"/>
                <a:gd name="T15" fmla="*/ 21 h 174"/>
                <a:gd name="T16" fmla="*/ 95 w 265"/>
                <a:gd name="T17" fmla="*/ 167 h 174"/>
                <a:gd name="T18" fmla="*/ 105 w 265"/>
                <a:gd name="T19" fmla="*/ 174 h 174"/>
                <a:gd name="T20" fmla="*/ 255 w 265"/>
                <a:gd name="T21" fmla="*/ 174 h 174"/>
                <a:gd name="T22" fmla="*/ 265 w 265"/>
                <a:gd name="T23" fmla="*/ 164 h 174"/>
                <a:gd name="T24" fmla="*/ 255 w 265"/>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174">
                  <a:moveTo>
                    <a:pt x="255" y="153"/>
                  </a:moveTo>
                  <a:cubicBezTo>
                    <a:pt x="113" y="153"/>
                    <a:pt x="113" y="153"/>
                    <a:pt x="113" y="153"/>
                  </a:cubicBezTo>
                  <a:cubicBezTo>
                    <a:pt x="64" y="7"/>
                    <a:pt x="64" y="7"/>
                    <a:pt x="64" y="7"/>
                  </a:cubicBezTo>
                  <a:cubicBezTo>
                    <a:pt x="62" y="3"/>
                    <a:pt x="58" y="0"/>
                    <a:pt x="54" y="0"/>
                  </a:cubicBezTo>
                  <a:cubicBezTo>
                    <a:pt x="10" y="0"/>
                    <a:pt x="10" y="0"/>
                    <a:pt x="10" y="0"/>
                  </a:cubicBezTo>
                  <a:cubicBezTo>
                    <a:pt x="5" y="0"/>
                    <a:pt x="0" y="5"/>
                    <a:pt x="0" y="11"/>
                  </a:cubicBezTo>
                  <a:cubicBezTo>
                    <a:pt x="0" y="16"/>
                    <a:pt x="5" y="21"/>
                    <a:pt x="10" y="21"/>
                  </a:cubicBezTo>
                  <a:cubicBezTo>
                    <a:pt x="46" y="21"/>
                    <a:pt x="46" y="21"/>
                    <a:pt x="46" y="21"/>
                  </a:cubicBezTo>
                  <a:cubicBezTo>
                    <a:pt x="95" y="167"/>
                    <a:pt x="95" y="167"/>
                    <a:pt x="95" y="167"/>
                  </a:cubicBezTo>
                  <a:cubicBezTo>
                    <a:pt x="97" y="171"/>
                    <a:pt x="101" y="174"/>
                    <a:pt x="105" y="174"/>
                  </a:cubicBezTo>
                  <a:cubicBezTo>
                    <a:pt x="255" y="174"/>
                    <a:pt x="255" y="174"/>
                    <a:pt x="255" y="174"/>
                  </a:cubicBezTo>
                  <a:cubicBezTo>
                    <a:pt x="261" y="174"/>
                    <a:pt x="265" y="169"/>
                    <a:pt x="265" y="164"/>
                  </a:cubicBezTo>
                  <a:cubicBezTo>
                    <a:pt x="265" y="158"/>
                    <a:pt x="261" y="153"/>
                    <a:pt x="255" y="1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15"/>
            <p:cNvSpPr>
              <a:spLocks noEditPoints="1"/>
            </p:cNvSpPr>
            <p:nvPr/>
          </p:nvSpPr>
          <p:spPr bwMode="auto">
            <a:xfrm>
              <a:off x="7321139" y="5466848"/>
              <a:ext cx="280103" cy="160059"/>
            </a:xfrm>
            <a:custGeom>
              <a:avLst/>
              <a:gdLst>
                <a:gd name="T0" fmla="*/ 185 w 195"/>
                <a:gd name="T1" fmla="*/ 16 h 111"/>
                <a:gd name="T2" fmla="*/ 9 w 195"/>
                <a:gd name="T3" fmla="*/ 0 h 111"/>
                <a:gd name="T4" fmla="*/ 8 w 195"/>
                <a:gd name="T5" fmla="*/ 0 h 111"/>
                <a:gd name="T6" fmla="*/ 2 w 195"/>
                <a:gd name="T7" fmla="*/ 9 h 111"/>
                <a:gd name="T8" fmla="*/ 33 w 195"/>
                <a:gd name="T9" fmla="*/ 101 h 111"/>
                <a:gd name="T10" fmla="*/ 46 w 195"/>
                <a:gd name="T11" fmla="*/ 111 h 111"/>
                <a:gd name="T12" fmla="*/ 175 w 195"/>
                <a:gd name="T13" fmla="*/ 111 h 111"/>
                <a:gd name="T14" fmla="*/ 187 w 195"/>
                <a:gd name="T15" fmla="*/ 100 h 111"/>
                <a:gd name="T16" fmla="*/ 195 w 195"/>
                <a:gd name="T17" fmla="*/ 27 h 111"/>
                <a:gd name="T18" fmla="*/ 185 w 195"/>
                <a:gd name="T19" fmla="*/ 16 h 111"/>
                <a:gd name="T20" fmla="*/ 167 w 195"/>
                <a:gd name="T21" fmla="*/ 90 h 111"/>
                <a:gd name="T22" fmla="*/ 51 w 195"/>
                <a:gd name="T23" fmla="*/ 90 h 111"/>
                <a:gd name="T24" fmla="*/ 28 w 195"/>
                <a:gd name="T25" fmla="*/ 23 h 111"/>
                <a:gd name="T26" fmla="*/ 173 w 195"/>
                <a:gd name="T27" fmla="*/ 36 h 111"/>
                <a:gd name="T28" fmla="*/ 167 w 195"/>
                <a:gd name="T29" fmla="*/ 9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11">
                  <a:moveTo>
                    <a:pt x="185" y="16"/>
                  </a:moveTo>
                  <a:cubicBezTo>
                    <a:pt x="9" y="0"/>
                    <a:pt x="9" y="0"/>
                    <a:pt x="9" y="0"/>
                  </a:cubicBezTo>
                  <a:cubicBezTo>
                    <a:pt x="9" y="0"/>
                    <a:pt x="8" y="0"/>
                    <a:pt x="8" y="0"/>
                  </a:cubicBezTo>
                  <a:cubicBezTo>
                    <a:pt x="3" y="0"/>
                    <a:pt x="0" y="4"/>
                    <a:pt x="2" y="9"/>
                  </a:cubicBezTo>
                  <a:cubicBezTo>
                    <a:pt x="33" y="101"/>
                    <a:pt x="33" y="101"/>
                    <a:pt x="33" y="101"/>
                  </a:cubicBezTo>
                  <a:cubicBezTo>
                    <a:pt x="35" y="106"/>
                    <a:pt x="41"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167" y="90"/>
                  </a:moveTo>
                  <a:cubicBezTo>
                    <a:pt x="51" y="90"/>
                    <a:pt x="51" y="90"/>
                    <a:pt x="51" y="90"/>
                  </a:cubicBezTo>
                  <a:cubicBezTo>
                    <a:pt x="28" y="23"/>
                    <a:pt x="28" y="23"/>
                    <a:pt x="28" y="23"/>
                  </a:cubicBezTo>
                  <a:cubicBezTo>
                    <a:pt x="173" y="36"/>
                    <a:pt x="173" y="36"/>
                    <a:pt x="173" y="36"/>
                  </a:cubicBezTo>
                  <a:lnTo>
                    <a:pt x="167" y="9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Freeform 331"/>
          <p:cNvSpPr>
            <a:spLocks/>
          </p:cNvSpPr>
          <p:nvPr/>
        </p:nvSpPr>
        <p:spPr bwMode="auto">
          <a:xfrm>
            <a:off x="9254893" y="2439578"/>
            <a:ext cx="380460" cy="276699"/>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0" name="组合 339"/>
          <p:cNvGrpSpPr/>
          <p:nvPr/>
        </p:nvGrpSpPr>
        <p:grpSpPr>
          <a:xfrm>
            <a:off x="4593512" y="4988967"/>
            <a:ext cx="380460" cy="380460"/>
            <a:chOff x="4487833" y="5367988"/>
            <a:chExt cx="414269" cy="414269"/>
          </a:xfrm>
        </p:grpSpPr>
        <p:sp>
          <p:nvSpPr>
            <p:cNvPr id="231" name="Freeform 376"/>
            <p:cNvSpPr>
              <a:spLocks/>
            </p:cNvSpPr>
            <p:nvPr/>
          </p:nvSpPr>
          <p:spPr bwMode="auto">
            <a:xfrm>
              <a:off x="4704383" y="5593953"/>
              <a:ext cx="21185" cy="54138"/>
            </a:xfrm>
            <a:custGeom>
              <a:avLst/>
              <a:gdLst>
                <a:gd name="T0" fmla="*/ 0 w 15"/>
                <a:gd name="T1" fmla="*/ 0 h 38"/>
                <a:gd name="T2" fmla="*/ 0 w 15"/>
                <a:gd name="T3" fmla="*/ 38 h 38"/>
                <a:gd name="T4" fmla="*/ 15 w 15"/>
                <a:gd name="T5" fmla="*/ 20 h 38"/>
                <a:gd name="T6" fmla="*/ 0 w 15"/>
                <a:gd name="T7" fmla="*/ 0 h 38"/>
              </a:gdLst>
              <a:ahLst/>
              <a:cxnLst>
                <a:cxn ang="0">
                  <a:pos x="T0" y="T1"/>
                </a:cxn>
                <a:cxn ang="0">
                  <a:pos x="T2" y="T3"/>
                </a:cxn>
                <a:cxn ang="0">
                  <a:pos x="T4" y="T5"/>
                </a:cxn>
                <a:cxn ang="0">
                  <a:pos x="T6" y="T7"/>
                </a:cxn>
              </a:cxnLst>
              <a:rect l="0" t="0" r="r" b="b"/>
              <a:pathLst>
                <a:path w="15" h="38">
                  <a:moveTo>
                    <a:pt x="0" y="0"/>
                  </a:moveTo>
                  <a:cubicBezTo>
                    <a:pt x="0" y="38"/>
                    <a:pt x="0" y="38"/>
                    <a:pt x="0" y="38"/>
                  </a:cubicBezTo>
                  <a:cubicBezTo>
                    <a:pt x="6" y="37"/>
                    <a:pt x="15" y="33"/>
                    <a:pt x="15" y="20"/>
                  </a:cubicBezTo>
                  <a:cubicBezTo>
                    <a:pt x="15" y="7"/>
                    <a:pt x="5" y="3"/>
                    <a:pt x="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77"/>
            <p:cNvSpPr>
              <a:spLocks/>
            </p:cNvSpPr>
            <p:nvPr/>
          </p:nvSpPr>
          <p:spPr bwMode="auto">
            <a:xfrm>
              <a:off x="4666722" y="5497448"/>
              <a:ext cx="21185" cy="51784"/>
            </a:xfrm>
            <a:custGeom>
              <a:avLst/>
              <a:gdLst>
                <a:gd name="T0" fmla="*/ 0 w 15"/>
                <a:gd name="T1" fmla="*/ 17 h 36"/>
                <a:gd name="T2" fmla="*/ 15 w 15"/>
                <a:gd name="T3" fmla="*/ 36 h 36"/>
                <a:gd name="T4" fmla="*/ 15 w 15"/>
                <a:gd name="T5" fmla="*/ 0 h 36"/>
                <a:gd name="T6" fmla="*/ 0 w 15"/>
                <a:gd name="T7" fmla="*/ 17 h 36"/>
              </a:gdLst>
              <a:ahLst/>
              <a:cxnLst>
                <a:cxn ang="0">
                  <a:pos x="T0" y="T1"/>
                </a:cxn>
                <a:cxn ang="0">
                  <a:pos x="T2" y="T3"/>
                </a:cxn>
                <a:cxn ang="0">
                  <a:pos x="T4" y="T5"/>
                </a:cxn>
                <a:cxn ang="0">
                  <a:pos x="T6" y="T7"/>
                </a:cxn>
              </a:cxnLst>
              <a:rect l="0" t="0" r="r" b="b"/>
              <a:pathLst>
                <a:path w="15" h="36">
                  <a:moveTo>
                    <a:pt x="0" y="17"/>
                  </a:moveTo>
                  <a:cubicBezTo>
                    <a:pt x="0" y="29"/>
                    <a:pt x="10" y="34"/>
                    <a:pt x="15" y="36"/>
                  </a:cubicBezTo>
                  <a:cubicBezTo>
                    <a:pt x="15" y="0"/>
                    <a:pt x="15" y="0"/>
                    <a:pt x="15" y="0"/>
                  </a:cubicBezTo>
                  <a:cubicBezTo>
                    <a:pt x="11" y="1"/>
                    <a:pt x="0" y="4"/>
                    <a:pt x="0"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1" name="组合 330"/>
            <p:cNvGrpSpPr/>
            <p:nvPr/>
          </p:nvGrpSpPr>
          <p:grpSpPr>
            <a:xfrm>
              <a:off x="4487833" y="5367988"/>
              <a:ext cx="414269" cy="414269"/>
              <a:chOff x="4487833" y="5367988"/>
              <a:chExt cx="414269" cy="414269"/>
            </a:xfrm>
          </p:grpSpPr>
          <p:sp>
            <p:nvSpPr>
              <p:cNvPr id="230" name="Freeform 375"/>
              <p:cNvSpPr>
                <a:spLocks noEditPoints="1"/>
              </p:cNvSpPr>
              <p:nvPr/>
            </p:nvSpPr>
            <p:spPr bwMode="auto">
              <a:xfrm>
                <a:off x="4487833" y="5367988"/>
                <a:ext cx="414269" cy="414269"/>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67 h 288"/>
                  <a:gd name="T12" fmla="*/ 21 w 289"/>
                  <a:gd name="T13" fmla="*/ 144 h 288"/>
                  <a:gd name="T14" fmla="*/ 144 w 289"/>
                  <a:gd name="T15" fmla="*/ 20 h 288"/>
                  <a:gd name="T16" fmla="*/ 268 w 289"/>
                  <a:gd name="T17" fmla="*/ 144 h 288"/>
                  <a:gd name="T18" fmla="*/ 144 w 289"/>
                  <a:gd name="T19" fmla="*/ 2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4"/>
                      <a:pt x="65" y="288"/>
                      <a:pt x="144" y="288"/>
                    </a:cubicBezTo>
                    <a:cubicBezTo>
                      <a:pt x="224" y="288"/>
                      <a:pt x="289" y="224"/>
                      <a:pt x="289" y="144"/>
                    </a:cubicBezTo>
                    <a:cubicBezTo>
                      <a:pt x="289" y="64"/>
                      <a:pt x="224" y="0"/>
                      <a:pt x="144" y="0"/>
                    </a:cubicBezTo>
                    <a:close/>
                    <a:moveTo>
                      <a:pt x="144" y="267"/>
                    </a:moveTo>
                    <a:cubicBezTo>
                      <a:pt x="76" y="267"/>
                      <a:pt x="21" y="212"/>
                      <a:pt x="21" y="144"/>
                    </a:cubicBezTo>
                    <a:cubicBezTo>
                      <a:pt x="21" y="76"/>
                      <a:pt x="76" y="20"/>
                      <a:pt x="144" y="20"/>
                    </a:cubicBezTo>
                    <a:cubicBezTo>
                      <a:pt x="213" y="20"/>
                      <a:pt x="268" y="76"/>
                      <a:pt x="268" y="144"/>
                    </a:cubicBezTo>
                    <a:cubicBezTo>
                      <a:pt x="268" y="212"/>
                      <a:pt x="213" y="267"/>
                      <a:pt x="144" y="26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78"/>
              <p:cNvSpPr>
                <a:spLocks noEditPoints="1"/>
              </p:cNvSpPr>
              <p:nvPr/>
            </p:nvSpPr>
            <p:spPr bwMode="auto">
              <a:xfrm>
                <a:off x="4530202" y="5408003"/>
                <a:ext cx="329532" cy="331887"/>
              </a:xfrm>
              <a:custGeom>
                <a:avLst/>
                <a:gdLst>
                  <a:gd name="T0" fmla="*/ 115 w 231"/>
                  <a:gd name="T1" fmla="*/ 0 h 231"/>
                  <a:gd name="T2" fmla="*/ 0 w 231"/>
                  <a:gd name="T3" fmla="*/ 116 h 231"/>
                  <a:gd name="T4" fmla="*/ 115 w 231"/>
                  <a:gd name="T5" fmla="*/ 231 h 231"/>
                  <a:gd name="T6" fmla="*/ 231 w 231"/>
                  <a:gd name="T7" fmla="*/ 116 h 231"/>
                  <a:gd name="T8" fmla="*/ 115 w 231"/>
                  <a:gd name="T9" fmla="*/ 0 h 231"/>
                  <a:gd name="T10" fmla="*/ 123 w 231"/>
                  <a:gd name="T11" fmla="*/ 192 h 231"/>
                  <a:gd name="T12" fmla="*/ 123 w 231"/>
                  <a:gd name="T13" fmla="*/ 202 h 231"/>
                  <a:gd name="T14" fmla="*/ 119 w 231"/>
                  <a:gd name="T15" fmla="*/ 207 h 231"/>
                  <a:gd name="T16" fmla="*/ 114 w 231"/>
                  <a:gd name="T17" fmla="*/ 207 h 231"/>
                  <a:gd name="T18" fmla="*/ 110 w 231"/>
                  <a:gd name="T19" fmla="*/ 202 h 231"/>
                  <a:gd name="T20" fmla="*/ 110 w 231"/>
                  <a:gd name="T21" fmla="*/ 192 h 231"/>
                  <a:gd name="T22" fmla="*/ 71 w 231"/>
                  <a:gd name="T23" fmla="*/ 181 h 231"/>
                  <a:gd name="T24" fmla="*/ 72 w 231"/>
                  <a:gd name="T25" fmla="*/ 179 h 231"/>
                  <a:gd name="T26" fmla="*/ 78 w 231"/>
                  <a:gd name="T27" fmla="*/ 160 h 231"/>
                  <a:gd name="T28" fmla="*/ 80 w 231"/>
                  <a:gd name="T29" fmla="*/ 158 h 231"/>
                  <a:gd name="T30" fmla="*/ 110 w 231"/>
                  <a:gd name="T31" fmla="*/ 168 h 231"/>
                  <a:gd name="T32" fmla="*/ 110 w 231"/>
                  <a:gd name="T33" fmla="*/ 125 h 231"/>
                  <a:gd name="T34" fmla="*/ 71 w 231"/>
                  <a:gd name="T35" fmla="*/ 82 h 231"/>
                  <a:gd name="T36" fmla="*/ 110 w 231"/>
                  <a:gd name="T37" fmla="*/ 40 h 231"/>
                  <a:gd name="T38" fmla="*/ 110 w 231"/>
                  <a:gd name="T39" fmla="*/ 29 h 231"/>
                  <a:gd name="T40" fmla="*/ 114 w 231"/>
                  <a:gd name="T41" fmla="*/ 25 h 231"/>
                  <a:gd name="T42" fmla="*/ 119 w 231"/>
                  <a:gd name="T43" fmla="*/ 25 h 231"/>
                  <a:gd name="T44" fmla="*/ 123 w 231"/>
                  <a:gd name="T45" fmla="*/ 29 h 231"/>
                  <a:gd name="T46" fmla="*/ 123 w 231"/>
                  <a:gd name="T47" fmla="*/ 40 h 231"/>
                  <a:gd name="T48" fmla="*/ 158 w 231"/>
                  <a:gd name="T49" fmla="*/ 53 h 231"/>
                  <a:gd name="T50" fmla="*/ 157 w 231"/>
                  <a:gd name="T51" fmla="*/ 55 h 231"/>
                  <a:gd name="T52" fmla="*/ 151 w 231"/>
                  <a:gd name="T53" fmla="*/ 70 h 231"/>
                  <a:gd name="T54" fmla="*/ 149 w 231"/>
                  <a:gd name="T55" fmla="*/ 72 h 231"/>
                  <a:gd name="T56" fmla="*/ 123 w 231"/>
                  <a:gd name="T57" fmla="*/ 63 h 231"/>
                  <a:gd name="T58" fmla="*/ 123 w 231"/>
                  <a:gd name="T59" fmla="*/ 104 h 231"/>
                  <a:gd name="T60" fmla="*/ 162 w 231"/>
                  <a:gd name="T61" fmla="*/ 149 h 231"/>
                  <a:gd name="T62" fmla="*/ 123 w 231"/>
                  <a:gd name="T63"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231">
                    <a:moveTo>
                      <a:pt x="115" y="0"/>
                    </a:moveTo>
                    <a:cubicBezTo>
                      <a:pt x="52" y="0"/>
                      <a:pt x="0" y="52"/>
                      <a:pt x="0" y="116"/>
                    </a:cubicBezTo>
                    <a:cubicBezTo>
                      <a:pt x="0" y="180"/>
                      <a:pt x="52" y="231"/>
                      <a:pt x="115" y="231"/>
                    </a:cubicBezTo>
                    <a:cubicBezTo>
                      <a:pt x="179" y="231"/>
                      <a:pt x="231" y="180"/>
                      <a:pt x="231" y="116"/>
                    </a:cubicBezTo>
                    <a:cubicBezTo>
                      <a:pt x="231" y="52"/>
                      <a:pt x="179" y="0"/>
                      <a:pt x="115" y="0"/>
                    </a:cubicBezTo>
                    <a:close/>
                    <a:moveTo>
                      <a:pt x="123" y="192"/>
                    </a:moveTo>
                    <a:cubicBezTo>
                      <a:pt x="123" y="202"/>
                      <a:pt x="123" y="202"/>
                      <a:pt x="123" y="202"/>
                    </a:cubicBezTo>
                    <a:cubicBezTo>
                      <a:pt x="123" y="206"/>
                      <a:pt x="123" y="207"/>
                      <a:pt x="119" y="207"/>
                    </a:cubicBezTo>
                    <a:cubicBezTo>
                      <a:pt x="114" y="207"/>
                      <a:pt x="114" y="207"/>
                      <a:pt x="114" y="207"/>
                    </a:cubicBezTo>
                    <a:cubicBezTo>
                      <a:pt x="110" y="207"/>
                      <a:pt x="110" y="206"/>
                      <a:pt x="110" y="202"/>
                    </a:cubicBezTo>
                    <a:cubicBezTo>
                      <a:pt x="110" y="192"/>
                      <a:pt x="110" y="192"/>
                      <a:pt x="110" y="192"/>
                    </a:cubicBezTo>
                    <a:cubicBezTo>
                      <a:pt x="102" y="192"/>
                      <a:pt x="71" y="187"/>
                      <a:pt x="71" y="181"/>
                    </a:cubicBezTo>
                    <a:cubicBezTo>
                      <a:pt x="71" y="180"/>
                      <a:pt x="71" y="180"/>
                      <a:pt x="72" y="179"/>
                    </a:cubicBezTo>
                    <a:cubicBezTo>
                      <a:pt x="78" y="160"/>
                      <a:pt x="78" y="160"/>
                      <a:pt x="78" y="160"/>
                    </a:cubicBezTo>
                    <a:cubicBezTo>
                      <a:pt x="78" y="160"/>
                      <a:pt x="79" y="158"/>
                      <a:pt x="80" y="158"/>
                    </a:cubicBezTo>
                    <a:cubicBezTo>
                      <a:pt x="81" y="158"/>
                      <a:pt x="96" y="167"/>
                      <a:pt x="110" y="168"/>
                    </a:cubicBezTo>
                    <a:cubicBezTo>
                      <a:pt x="110" y="125"/>
                      <a:pt x="110" y="125"/>
                      <a:pt x="110" y="125"/>
                    </a:cubicBezTo>
                    <a:cubicBezTo>
                      <a:pt x="96" y="119"/>
                      <a:pt x="71" y="111"/>
                      <a:pt x="71" y="82"/>
                    </a:cubicBezTo>
                    <a:cubicBezTo>
                      <a:pt x="71" y="50"/>
                      <a:pt x="99" y="40"/>
                      <a:pt x="110" y="40"/>
                    </a:cubicBezTo>
                    <a:cubicBezTo>
                      <a:pt x="110" y="29"/>
                      <a:pt x="110" y="29"/>
                      <a:pt x="110" y="29"/>
                    </a:cubicBezTo>
                    <a:cubicBezTo>
                      <a:pt x="110" y="25"/>
                      <a:pt x="110" y="25"/>
                      <a:pt x="114" y="25"/>
                    </a:cubicBezTo>
                    <a:cubicBezTo>
                      <a:pt x="119" y="25"/>
                      <a:pt x="119" y="25"/>
                      <a:pt x="119" y="25"/>
                    </a:cubicBezTo>
                    <a:cubicBezTo>
                      <a:pt x="123" y="25"/>
                      <a:pt x="123" y="25"/>
                      <a:pt x="123" y="29"/>
                    </a:cubicBezTo>
                    <a:cubicBezTo>
                      <a:pt x="123" y="40"/>
                      <a:pt x="123" y="40"/>
                      <a:pt x="123" y="40"/>
                    </a:cubicBezTo>
                    <a:cubicBezTo>
                      <a:pt x="130" y="40"/>
                      <a:pt x="158" y="45"/>
                      <a:pt x="158" y="53"/>
                    </a:cubicBezTo>
                    <a:cubicBezTo>
                      <a:pt x="158" y="54"/>
                      <a:pt x="158" y="54"/>
                      <a:pt x="157" y="55"/>
                    </a:cubicBezTo>
                    <a:cubicBezTo>
                      <a:pt x="151" y="70"/>
                      <a:pt x="151" y="70"/>
                      <a:pt x="151" y="70"/>
                    </a:cubicBezTo>
                    <a:cubicBezTo>
                      <a:pt x="150" y="71"/>
                      <a:pt x="150" y="72"/>
                      <a:pt x="149" y="72"/>
                    </a:cubicBezTo>
                    <a:cubicBezTo>
                      <a:pt x="147" y="72"/>
                      <a:pt x="133" y="63"/>
                      <a:pt x="123" y="63"/>
                    </a:cubicBezTo>
                    <a:cubicBezTo>
                      <a:pt x="123" y="104"/>
                      <a:pt x="123" y="104"/>
                      <a:pt x="123" y="104"/>
                    </a:cubicBezTo>
                    <a:cubicBezTo>
                      <a:pt x="138" y="111"/>
                      <a:pt x="162" y="121"/>
                      <a:pt x="162" y="149"/>
                    </a:cubicBezTo>
                    <a:cubicBezTo>
                      <a:pt x="162" y="180"/>
                      <a:pt x="138" y="190"/>
                      <a:pt x="123" y="19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2" name="组合 341"/>
          <p:cNvGrpSpPr/>
          <p:nvPr/>
        </p:nvGrpSpPr>
        <p:grpSpPr>
          <a:xfrm>
            <a:off x="7928181" y="1716508"/>
            <a:ext cx="378299" cy="328579"/>
            <a:chOff x="9637958" y="6265124"/>
            <a:chExt cx="411916" cy="357778"/>
          </a:xfrm>
        </p:grpSpPr>
        <p:sp>
          <p:nvSpPr>
            <p:cNvPr id="234" name="Freeform 412"/>
            <p:cNvSpPr>
              <a:spLocks noEditPoints="1"/>
            </p:cNvSpPr>
            <p:nvPr/>
          </p:nvSpPr>
          <p:spPr bwMode="auto">
            <a:xfrm>
              <a:off x="9637958" y="6265124"/>
              <a:ext cx="411916" cy="357778"/>
            </a:xfrm>
            <a:custGeom>
              <a:avLst/>
              <a:gdLst>
                <a:gd name="T0" fmla="*/ 235 w 288"/>
                <a:gd name="T1" fmla="*/ 0 h 250"/>
                <a:gd name="T2" fmla="*/ 53 w 288"/>
                <a:gd name="T3" fmla="*/ 0 h 250"/>
                <a:gd name="T4" fmla="*/ 0 w 288"/>
                <a:gd name="T5" fmla="*/ 53 h 250"/>
                <a:gd name="T6" fmla="*/ 0 w 288"/>
                <a:gd name="T7" fmla="*/ 156 h 250"/>
                <a:gd name="T8" fmla="*/ 40 w 288"/>
                <a:gd name="T9" fmla="*/ 207 h 250"/>
                <a:gd name="T10" fmla="*/ 11 w 288"/>
                <a:gd name="T11" fmla="*/ 243 h 250"/>
                <a:gd name="T12" fmla="*/ 25 w 288"/>
                <a:gd name="T13" fmla="*/ 250 h 250"/>
                <a:gd name="T14" fmla="*/ 106 w 288"/>
                <a:gd name="T15" fmla="*/ 209 h 250"/>
                <a:gd name="T16" fmla="*/ 235 w 288"/>
                <a:gd name="T17" fmla="*/ 209 h 250"/>
                <a:gd name="T18" fmla="*/ 288 w 288"/>
                <a:gd name="T19" fmla="*/ 156 h 250"/>
                <a:gd name="T20" fmla="*/ 288 w 288"/>
                <a:gd name="T21" fmla="*/ 53 h 250"/>
                <a:gd name="T22" fmla="*/ 235 w 288"/>
                <a:gd name="T23" fmla="*/ 0 h 250"/>
                <a:gd name="T24" fmla="*/ 265 w 288"/>
                <a:gd name="T25" fmla="*/ 156 h 250"/>
                <a:gd name="T26" fmla="*/ 235 w 288"/>
                <a:gd name="T27" fmla="*/ 185 h 250"/>
                <a:gd name="T28" fmla="*/ 106 w 288"/>
                <a:gd name="T29" fmla="*/ 185 h 250"/>
                <a:gd name="T30" fmla="*/ 96 w 288"/>
                <a:gd name="T31" fmla="*/ 185 h 250"/>
                <a:gd name="T32" fmla="*/ 89 w 288"/>
                <a:gd name="T33" fmla="*/ 192 h 250"/>
                <a:gd name="T34" fmla="*/ 63 w 288"/>
                <a:gd name="T35" fmla="*/ 213 h 250"/>
                <a:gd name="T36" fmla="*/ 71 w 288"/>
                <a:gd name="T37" fmla="*/ 191 h 250"/>
                <a:gd name="T38" fmla="*/ 46 w 288"/>
                <a:gd name="T39" fmla="*/ 184 h 250"/>
                <a:gd name="T40" fmla="*/ 24 w 288"/>
                <a:gd name="T41" fmla="*/ 156 h 250"/>
                <a:gd name="T42" fmla="*/ 24 w 288"/>
                <a:gd name="T43" fmla="*/ 53 h 250"/>
                <a:gd name="T44" fmla="*/ 53 w 288"/>
                <a:gd name="T45" fmla="*/ 24 h 250"/>
                <a:gd name="T46" fmla="*/ 235 w 288"/>
                <a:gd name="T47" fmla="*/ 24 h 250"/>
                <a:gd name="T48" fmla="*/ 265 w 288"/>
                <a:gd name="T49" fmla="*/ 53 h 250"/>
                <a:gd name="T50" fmla="*/ 265 w 288"/>
                <a:gd name="T51" fmla="*/ 15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50">
                  <a:moveTo>
                    <a:pt x="235" y="0"/>
                  </a:moveTo>
                  <a:cubicBezTo>
                    <a:pt x="53" y="0"/>
                    <a:pt x="53" y="0"/>
                    <a:pt x="53" y="0"/>
                  </a:cubicBezTo>
                  <a:cubicBezTo>
                    <a:pt x="24" y="0"/>
                    <a:pt x="0" y="24"/>
                    <a:pt x="0" y="53"/>
                  </a:cubicBezTo>
                  <a:cubicBezTo>
                    <a:pt x="0" y="156"/>
                    <a:pt x="0" y="156"/>
                    <a:pt x="0" y="156"/>
                  </a:cubicBezTo>
                  <a:cubicBezTo>
                    <a:pt x="0" y="181"/>
                    <a:pt x="17" y="201"/>
                    <a:pt x="40" y="207"/>
                  </a:cubicBezTo>
                  <a:cubicBezTo>
                    <a:pt x="36" y="218"/>
                    <a:pt x="28" y="231"/>
                    <a:pt x="11" y="243"/>
                  </a:cubicBezTo>
                  <a:cubicBezTo>
                    <a:pt x="7" y="246"/>
                    <a:pt x="13" y="250"/>
                    <a:pt x="25" y="250"/>
                  </a:cubicBezTo>
                  <a:cubicBezTo>
                    <a:pt x="43" y="250"/>
                    <a:pt x="75" y="241"/>
                    <a:pt x="106" y="209"/>
                  </a:cubicBezTo>
                  <a:cubicBezTo>
                    <a:pt x="235" y="209"/>
                    <a:pt x="235" y="209"/>
                    <a:pt x="235" y="209"/>
                  </a:cubicBezTo>
                  <a:cubicBezTo>
                    <a:pt x="265" y="209"/>
                    <a:pt x="288" y="185"/>
                    <a:pt x="288" y="156"/>
                  </a:cubicBezTo>
                  <a:cubicBezTo>
                    <a:pt x="288" y="53"/>
                    <a:pt x="288" y="53"/>
                    <a:pt x="288" y="53"/>
                  </a:cubicBezTo>
                  <a:cubicBezTo>
                    <a:pt x="288" y="24"/>
                    <a:pt x="265" y="0"/>
                    <a:pt x="235" y="0"/>
                  </a:cubicBezTo>
                  <a:close/>
                  <a:moveTo>
                    <a:pt x="265" y="156"/>
                  </a:moveTo>
                  <a:cubicBezTo>
                    <a:pt x="265" y="172"/>
                    <a:pt x="251" y="185"/>
                    <a:pt x="235" y="185"/>
                  </a:cubicBezTo>
                  <a:cubicBezTo>
                    <a:pt x="106" y="185"/>
                    <a:pt x="106" y="185"/>
                    <a:pt x="106" y="185"/>
                  </a:cubicBezTo>
                  <a:cubicBezTo>
                    <a:pt x="96" y="185"/>
                    <a:pt x="96" y="185"/>
                    <a:pt x="96" y="185"/>
                  </a:cubicBezTo>
                  <a:cubicBezTo>
                    <a:pt x="89" y="192"/>
                    <a:pt x="89" y="192"/>
                    <a:pt x="89" y="192"/>
                  </a:cubicBezTo>
                  <a:cubicBezTo>
                    <a:pt x="80" y="202"/>
                    <a:pt x="71" y="209"/>
                    <a:pt x="63" y="213"/>
                  </a:cubicBezTo>
                  <a:cubicBezTo>
                    <a:pt x="71" y="191"/>
                    <a:pt x="71" y="191"/>
                    <a:pt x="71" y="191"/>
                  </a:cubicBezTo>
                  <a:cubicBezTo>
                    <a:pt x="46" y="184"/>
                    <a:pt x="46" y="184"/>
                    <a:pt x="46" y="184"/>
                  </a:cubicBezTo>
                  <a:cubicBezTo>
                    <a:pt x="33" y="181"/>
                    <a:pt x="24" y="169"/>
                    <a:pt x="24" y="156"/>
                  </a:cubicBezTo>
                  <a:cubicBezTo>
                    <a:pt x="24" y="53"/>
                    <a:pt x="24" y="53"/>
                    <a:pt x="24" y="53"/>
                  </a:cubicBezTo>
                  <a:cubicBezTo>
                    <a:pt x="24" y="37"/>
                    <a:pt x="37" y="24"/>
                    <a:pt x="53" y="24"/>
                  </a:cubicBezTo>
                  <a:cubicBezTo>
                    <a:pt x="235" y="24"/>
                    <a:pt x="235" y="24"/>
                    <a:pt x="235" y="24"/>
                  </a:cubicBezTo>
                  <a:cubicBezTo>
                    <a:pt x="251" y="24"/>
                    <a:pt x="265" y="37"/>
                    <a:pt x="265" y="53"/>
                  </a:cubicBezTo>
                  <a:lnTo>
                    <a:pt x="265" y="1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Rectangle 413"/>
            <p:cNvSpPr>
              <a:spLocks noChangeArrowheads="1"/>
            </p:cNvSpPr>
            <p:nvPr/>
          </p:nvSpPr>
          <p:spPr bwMode="auto">
            <a:xfrm>
              <a:off x="9734463" y="6356923"/>
              <a:ext cx="218904" cy="329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Rectangle 414"/>
            <p:cNvSpPr>
              <a:spLocks noChangeArrowheads="1"/>
            </p:cNvSpPr>
            <p:nvPr/>
          </p:nvSpPr>
          <p:spPr bwMode="auto">
            <a:xfrm>
              <a:off x="9734463" y="6439306"/>
              <a:ext cx="218904" cy="329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37" name="Freeform 487"/>
          <p:cNvSpPr>
            <a:spLocks noEditPoints="1"/>
          </p:cNvSpPr>
          <p:nvPr/>
        </p:nvSpPr>
        <p:spPr bwMode="auto">
          <a:xfrm>
            <a:off x="5269899" y="4307946"/>
            <a:ext cx="335065" cy="378299"/>
          </a:xfrm>
          <a:custGeom>
            <a:avLst/>
            <a:gdLst>
              <a:gd name="T0" fmla="*/ 185 w 253"/>
              <a:gd name="T1" fmla="*/ 37 h 287"/>
              <a:gd name="T2" fmla="*/ 127 w 253"/>
              <a:gd name="T3" fmla="*/ 0 h 287"/>
              <a:gd name="T4" fmla="*/ 126 w 253"/>
              <a:gd name="T5" fmla="*/ 0 h 287"/>
              <a:gd name="T6" fmla="*/ 69 w 253"/>
              <a:gd name="T7" fmla="*/ 37 h 287"/>
              <a:gd name="T8" fmla="*/ 0 w 253"/>
              <a:gd name="T9" fmla="*/ 30 h 287"/>
              <a:gd name="T10" fmla="*/ 0 w 253"/>
              <a:gd name="T11" fmla="*/ 30 h 287"/>
              <a:gd name="T12" fmla="*/ 0 w 253"/>
              <a:gd name="T13" fmla="*/ 97 h 287"/>
              <a:gd name="T14" fmla="*/ 0 w 253"/>
              <a:gd name="T15" fmla="*/ 98 h 287"/>
              <a:gd name="T16" fmla="*/ 14 w 253"/>
              <a:gd name="T17" fmla="*/ 170 h 287"/>
              <a:gd name="T18" fmla="*/ 49 w 253"/>
              <a:gd name="T19" fmla="*/ 229 h 287"/>
              <a:gd name="T20" fmla="*/ 122 w 253"/>
              <a:gd name="T21" fmla="*/ 284 h 287"/>
              <a:gd name="T22" fmla="*/ 127 w 253"/>
              <a:gd name="T23" fmla="*/ 287 h 287"/>
              <a:gd name="T24" fmla="*/ 132 w 253"/>
              <a:gd name="T25" fmla="*/ 284 h 287"/>
              <a:gd name="T26" fmla="*/ 204 w 253"/>
              <a:gd name="T27" fmla="*/ 229 h 287"/>
              <a:gd name="T28" fmla="*/ 240 w 253"/>
              <a:gd name="T29" fmla="*/ 170 h 287"/>
              <a:gd name="T30" fmla="*/ 253 w 253"/>
              <a:gd name="T31" fmla="*/ 98 h 287"/>
              <a:gd name="T32" fmla="*/ 253 w 253"/>
              <a:gd name="T33" fmla="*/ 30 h 287"/>
              <a:gd name="T34" fmla="*/ 253 w 253"/>
              <a:gd name="T35" fmla="*/ 30 h 287"/>
              <a:gd name="T36" fmla="*/ 185 w 253"/>
              <a:gd name="T37" fmla="*/ 37 h 287"/>
              <a:gd name="T38" fmla="*/ 219 w 253"/>
              <a:gd name="T39" fmla="*/ 101 h 287"/>
              <a:gd name="T40" fmla="*/ 208 w 253"/>
              <a:gd name="T41" fmla="*/ 159 h 287"/>
              <a:gd name="T42" fmla="*/ 182 w 253"/>
              <a:gd name="T43" fmla="*/ 204 h 287"/>
              <a:gd name="T44" fmla="*/ 180 w 253"/>
              <a:gd name="T45" fmla="*/ 205 h 287"/>
              <a:gd name="T46" fmla="*/ 127 w 253"/>
              <a:gd name="T47" fmla="*/ 249 h 287"/>
              <a:gd name="T48" fmla="*/ 73 w 253"/>
              <a:gd name="T49" fmla="*/ 205 h 287"/>
              <a:gd name="T50" fmla="*/ 72 w 253"/>
              <a:gd name="T51" fmla="*/ 204 h 287"/>
              <a:gd name="T52" fmla="*/ 45 w 253"/>
              <a:gd name="T53" fmla="*/ 159 h 287"/>
              <a:gd name="T54" fmla="*/ 34 w 253"/>
              <a:gd name="T55" fmla="*/ 101 h 287"/>
              <a:gd name="T56" fmla="*/ 34 w 253"/>
              <a:gd name="T57" fmla="*/ 75 h 287"/>
              <a:gd name="T58" fmla="*/ 79 w 253"/>
              <a:gd name="T59" fmla="*/ 73 h 287"/>
              <a:gd name="T60" fmla="*/ 126 w 253"/>
              <a:gd name="T61" fmla="*/ 48 h 287"/>
              <a:gd name="T62" fmla="*/ 174 w 253"/>
              <a:gd name="T63" fmla="*/ 73 h 287"/>
              <a:gd name="T64" fmla="*/ 219 w 253"/>
              <a:gd name="T65" fmla="*/ 75 h 287"/>
              <a:gd name="T66" fmla="*/ 219 w 253"/>
              <a:gd name="T67" fmla="*/ 10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87">
                <a:moveTo>
                  <a:pt x="185" y="37"/>
                </a:moveTo>
                <a:cubicBezTo>
                  <a:pt x="156" y="32"/>
                  <a:pt x="129" y="0"/>
                  <a:pt x="127" y="0"/>
                </a:cubicBezTo>
                <a:cubicBezTo>
                  <a:pt x="126" y="0"/>
                  <a:pt x="126" y="0"/>
                  <a:pt x="126" y="0"/>
                </a:cubicBezTo>
                <a:cubicBezTo>
                  <a:pt x="125" y="0"/>
                  <a:pt x="98" y="32"/>
                  <a:pt x="69" y="37"/>
                </a:cubicBezTo>
                <a:cubicBezTo>
                  <a:pt x="40" y="42"/>
                  <a:pt x="2" y="29"/>
                  <a:pt x="0" y="30"/>
                </a:cubicBezTo>
                <a:cubicBezTo>
                  <a:pt x="0" y="30"/>
                  <a:pt x="0" y="30"/>
                  <a:pt x="0" y="30"/>
                </a:cubicBezTo>
                <a:cubicBezTo>
                  <a:pt x="0" y="97"/>
                  <a:pt x="0" y="97"/>
                  <a:pt x="0" y="97"/>
                </a:cubicBezTo>
                <a:cubicBezTo>
                  <a:pt x="0" y="98"/>
                  <a:pt x="0" y="98"/>
                  <a:pt x="0" y="98"/>
                </a:cubicBezTo>
                <a:cubicBezTo>
                  <a:pt x="0" y="99"/>
                  <a:pt x="3" y="141"/>
                  <a:pt x="14" y="170"/>
                </a:cubicBezTo>
                <a:cubicBezTo>
                  <a:pt x="24" y="199"/>
                  <a:pt x="44" y="223"/>
                  <a:pt x="49" y="229"/>
                </a:cubicBezTo>
                <a:cubicBezTo>
                  <a:pt x="53" y="233"/>
                  <a:pt x="81" y="263"/>
                  <a:pt x="122" y="284"/>
                </a:cubicBezTo>
                <a:cubicBezTo>
                  <a:pt x="127" y="287"/>
                  <a:pt x="127" y="287"/>
                  <a:pt x="127" y="287"/>
                </a:cubicBezTo>
                <a:cubicBezTo>
                  <a:pt x="132" y="284"/>
                  <a:pt x="132" y="284"/>
                  <a:pt x="132" y="284"/>
                </a:cubicBezTo>
                <a:cubicBezTo>
                  <a:pt x="173" y="263"/>
                  <a:pt x="201" y="233"/>
                  <a:pt x="204" y="229"/>
                </a:cubicBezTo>
                <a:cubicBezTo>
                  <a:pt x="210" y="223"/>
                  <a:pt x="230" y="199"/>
                  <a:pt x="240" y="170"/>
                </a:cubicBezTo>
                <a:cubicBezTo>
                  <a:pt x="250" y="141"/>
                  <a:pt x="253" y="99"/>
                  <a:pt x="253" y="98"/>
                </a:cubicBezTo>
                <a:cubicBezTo>
                  <a:pt x="253" y="30"/>
                  <a:pt x="253" y="30"/>
                  <a:pt x="253" y="30"/>
                </a:cubicBezTo>
                <a:cubicBezTo>
                  <a:pt x="253" y="30"/>
                  <a:pt x="253" y="30"/>
                  <a:pt x="253" y="30"/>
                </a:cubicBezTo>
                <a:cubicBezTo>
                  <a:pt x="252" y="29"/>
                  <a:pt x="214" y="42"/>
                  <a:pt x="185" y="37"/>
                </a:cubicBezTo>
                <a:close/>
                <a:moveTo>
                  <a:pt x="219" y="101"/>
                </a:moveTo>
                <a:cubicBezTo>
                  <a:pt x="219" y="105"/>
                  <a:pt x="216" y="137"/>
                  <a:pt x="208" y="159"/>
                </a:cubicBezTo>
                <a:cubicBezTo>
                  <a:pt x="200" y="183"/>
                  <a:pt x="183" y="202"/>
                  <a:pt x="182" y="204"/>
                </a:cubicBezTo>
                <a:cubicBezTo>
                  <a:pt x="180" y="205"/>
                  <a:pt x="180" y="205"/>
                  <a:pt x="180" y="205"/>
                </a:cubicBezTo>
                <a:cubicBezTo>
                  <a:pt x="180" y="205"/>
                  <a:pt x="158" y="230"/>
                  <a:pt x="127" y="249"/>
                </a:cubicBezTo>
                <a:cubicBezTo>
                  <a:pt x="95" y="230"/>
                  <a:pt x="73" y="205"/>
                  <a:pt x="73" y="205"/>
                </a:cubicBezTo>
                <a:cubicBezTo>
                  <a:pt x="72" y="204"/>
                  <a:pt x="72" y="204"/>
                  <a:pt x="72" y="204"/>
                </a:cubicBezTo>
                <a:cubicBezTo>
                  <a:pt x="70" y="202"/>
                  <a:pt x="53" y="183"/>
                  <a:pt x="45" y="159"/>
                </a:cubicBezTo>
                <a:cubicBezTo>
                  <a:pt x="37" y="137"/>
                  <a:pt x="35" y="105"/>
                  <a:pt x="34" y="101"/>
                </a:cubicBezTo>
                <a:cubicBezTo>
                  <a:pt x="34" y="75"/>
                  <a:pt x="34" y="75"/>
                  <a:pt x="34" y="75"/>
                </a:cubicBezTo>
                <a:cubicBezTo>
                  <a:pt x="44" y="73"/>
                  <a:pt x="62" y="76"/>
                  <a:pt x="79" y="73"/>
                </a:cubicBezTo>
                <a:cubicBezTo>
                  <a:pt x="101" y="69"/>
                  <a:pt x="124" y="48"/>
                  <a:pt x="126" y="48"/>
                </a:cubicBezTo>
                <a:cubicBezTo>
                  <a:pt x="129" y="48"/>
                  <a:pt x="151" y="69"/>
                  <a:pt x="174" y="73"/>
                </a:cubicBezTo>
                <a:cubicBezTo>
                  <a:pt x="191" y="76"/>
                  <a:pt x="209" y="73"/>
                  <a:pt x="219" y="75"/>
                </a:cubicBezTo>
                <a:lnTo>
                  <a:pt x="219" y="10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90"/>
          <p:cNvSpPr>
            <a:spLocks noEditPoints="1"/>
          </p:cNvSpPr>
          <p:nvPr/>
        </p:nvSpPr>
        <p:spPr bwMode="auto">
          <a:xfrm>
            <a:off x="9903737" y="1672964"/>
            <a:ext cx="386947" cy="386947"/>
          </a:xfrm>
          <a:custGeom>
            <a:avLst/>
            <a:gdLst>
              <a:gd name="T0" fmla="*/ 237 w 294"/>
              <a:gd name="T1" fmla="*/ 58 h 294"/>
              <a:gd name="T2" fmla="*/ 153 w 294"/>
              <a:gd name="T3" fmla="*/ 10 h 294"/>
              <a:gd name="T4" fmla="*/ 160 w 294"/>
              <a:gd name="T5" fmla="*/ 46 h 294"/>
              <a:gd name="T6" fmla="*/ 82 w 294"/>
              <a:gd name="T7" fmla="*/ 123 h 294"/>
              <a:gd name="T8" fmla="*/ 30 w 294"/>
              <a:gd name="T9" fmla="*/ 108 h 294"/>
              <a:gd name="T10" fmla="*/ 74 w 294"/>
              <a:gd name="T11" fmla="*/ 196 h 294"/>
              <a:gd name="T12" fmla="*/ 0 w 294"/>
              <a:gd name="T13" fmla="*/ 286 h 294"/>
              <a:gd name="T14" fmla="*/ 8 w 294"/>
              <a:gd name="T15" fmla="*/ 294 h 294"/>
              <a:gd name="T16" fmla="*/ 98 w 294"/>
              <a:gd name="T17" fmla="*/ 220 h 294"/>
              <a:gd name="T18" fmla="*/ 186 w 294"/>
              <a:gd name="T19" fmla="*/ 264 h 294"/>
              <a:gd name="T20" fmla="*/ 171 w 294"/>
              <a:gd name="T21" fmla="*/ 213 h 294"/>
              <a:gd name="T22" fmla="*/ 249 w 294"/>
              <a:gd name="T23" fmla="*/ 135 h 294"/>
              <a:gd name="T24" fmla="*/ 284 w 294"/>
              <a:gd name="T25" fmla="*/ 142 h 294"/>
              <a:gd name="T26" fmla="*/ 237 w 294"/>
              <a:gd name="T27" fmla="*/ 58 h 294"/>
              <a:gd name="T28" fmla="*/ 174 w 294"/>
              <a:gd name="T29" fmla="*/ 85 h 294"/>
              <a:gd name="T30" fmla="*/ 116 w 294"/>
              <a:gd name="T31" fmla="*/ 144 h 294"/>
              <a:gd name="T32" fmla="*/ 103 w 294"/>
              <a:gd name="T33" fmla="*/ 144 h 294"/>
              <a:gd name="T34" fmla="*/ 103 w 294"/>
              <a:gd name="T35" fmla="*/ 131 h 294"/>
              <a:gd name="T36" fmla="*/ 162 w 294"/>
              <a:gd name="T37" fmla="*/ 72 h 294"/>
              <a:gd name="T38" fmla="*/ 174 w 294"/>
              <a:gd name="T39" fmla="*/ 72 h 294"/>
              <a:gd name="T40" fmla="*/ 174 w 294"/>
              <a:gd name="T41" fmla="*/ 8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4" h="294">
                <a:moveTo>
                  <a:pt x="237" y="58"/>
                </a:moveTo>
                <a:cubicBezTo>
                  <a:pt x="197" y="17"/>
                  <a:pt x="163" y="0"/>
                  <a:pt x="153" y="10"/>
                </a:cubicBezTo>
                <a:cubicBezTo>
                  <a:pt x="147" y="16"/>
                  <a:pt x="150" y="29"/>
                  <a:pt x="160" y="46"/>
                </a:cubicBezTo>
                <a:cubicBezTo>
                  <a:pt x="82" y="123"/>
                  <a:pt x="82" y="123"/>
                  <a:pt x="82" y="123"/>
                </a:cubicBezTo>
                <a:cubicBezTo>
                  <a:pt x="57" y="106"/>
                  <a:pt x="38" y="101"/>
                  <a:pt x="30" y="108"/>
                </a:cubicBezTo>
                <a:cubicBezTo>
                  <a:pt x="19" y="120"/>
                  <a:pt x="35" y="154"/>
                  <a:pt x="74" y="196"/>
                </a:cubicBezTo>
                <a:cubicBezTo>
                  <a:pt x="0" y="286"/>
                  <a:pt x="0" y="286"/>
                  <a:pt x="0" y="286"/>
                </a:cubicBezTo>
                <a:cubicBezTo>
                  <a:pt x="8" y="294"/>
                  <a:pt x="8" y="294"/>
                  <a:pt x="8" y="294"/>
                </a:cubicBezTo>
                <a:cubicBezTo>
                  <a:pt x="98" y="220"/>
                  <a:pt x="98" y="220"/>
                  <a:pt x="98" y="220"/>
                </a:cubicBezTo>
                <a:cubicBezTo>
                  <a:pt x="141" y="260"/>
                  <a:pt x="175" y="276"/>
                  <a:pt x="186" y="264"/>
                </a:cubicBezTo>
                <a:cubicBezTo>
                  <a:pt x="194" y="257"/>
                  <a:pt x="189" y="238"/>
                  <a:pt x="171" y="213"/>
                </a:cubicBezTo>
                <a:cubicBezTo>
                  <a:pt x="249" y="135"/>
                  <a:pt x="249" y="135"/>
                  <a:pt x="249" y="135"/>
                </a:cubicBezTo>
                <a:cubicBezTo>
                  <a:pt x="266" y="145"/>
                  <a:pt x="278" y="148"/>
                  <a:pt x="284" y="142"/>
                </a:cubicBezTo>
                <a:cubicBezTo>
                  <a:pt x="294" y="132"/>
                  <a:pt x="277" y="98"/>
                  <a:pt x="237" y="58"/>
                </a:cubicBezTo>
                <a:close/>
                <a:moveTo>
                  <a:pt x="174" y="85"/>
                </a:moveTo>
                <a:cubicBezTo>
                  <a:pt x="116" y="144"/>
                  <a:pt x="116" y="144"/>
                  <a:pt x="116" y="144"/>
                </a:cubicBezTo>
                <a:cubicBezTo>
                  <a:pt x="112" y="147"/>
                  <a:pt x="107" y="147"/>
                  <a:pt x="103" y="144"/>
                </a:cubicBezTo>
                <a:cubicBezTo>
                  <a:pt x="99" y="140"/>
                  <a:pt x="99" y="134"/>
                  <a:pt x="103" y="131"/>
                </a:cubicBezTo>
                <a:cubicBezTo>
                  <a:pt x="162" y="72"/>
                  <a:pt x="162" y="72"/>
                  <a:pt x="162" y="72"/>
                </a:cubicBezTo>
                <a:cubicBezTo>
                  <a:pt x="165" y="69"/>
                  <a:pt x="171" y="69"/>
                  <a:pt x="174" y="72"/>
                </a:cubicBezTo>
                <a:cubicBezTo>
                  <a:pt x="178" y="76"/>
                  <a:pt x="178" y="82"/>
                  <a:pt x="174" y="8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93"/>
          <p:cNvSpPr>
            <a:spLocks/>
          </p:cNvSpPr>
          <p:nvPr/>
        </p:nvSpPr>
        <p:spPr bwMode="auto">
          <a:xfrm>
            <a:off x="3976253" y="3018417"/>
            <a:ext cx="361006" cy="378299"/>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9" name="组合 348"/>
          <p:cNvGrpSpPr/>
          <p:nvPr/>
        </p:nvGrpSpPr>
        <p:grpSpPr>
          <a:xfrm>
            <a:off x="5949166" y="4995591"/>
            <a:ext cx="292219" cy="399626"/>
            <a:chOff x="6732588" y="4449763"/>
            <a:chExt cx="293687" cy="401637"/>
          </a:xfrm>
        </p:grpSpPr>
        <p:sp>
          <p:nvSpPr>
            <p:cNvPr id="347" name="Freeform 5"/>
            <p:cNvSpPr>
              <a:spLocks noEditPoints="1"/>
            </p:cNvSpPr>
            <p:nvPr/>
          </p:nvSpPr>
          <p:spPr bwMode="auto">
            <a:xfrm>
              <a:off x="6732588" y="4449763"/>
              <a:ext cx="293687" cy="401637"/>
            </a:xfrm>
            <a:custGeom>
              <a:avLst/>
              <a:gdLst>
                <a:gd name="T0" fmla="*/ 94 w 105"/>
                <a:gd name="T1" fmla="*/ 63 h 146"/>
                <a:gd name="T2" fmla="*/ 94 w 105"/>
                <a:gd name="T3" fmla="*/ 41 h 146"/>
                <a:gd name="T4" fmla="*/ 94 w 105"/>
                <a:gd name="T5" fmla="*/ 41 h 146"/>
                <a:gd name="T6" fmla="*/ 52 w 105"/>
                <a:gd name="T7" fmla="*/ 0 h 146"/>
                <a:gd name="T8" fmla="*/ 10 w 105"/>
                <a:gd name="T9" fmla="*/ 41 h 146"/>
                <a:gd name="T10" fmla="*/ 10 w 105"/>
                <a:gd name="T11" fmla="*/ 41 h 146"/>
                <a:gd name="T12" fmla="*/ 10 w 105"/>
                <a:gd name="T13" fmla="*/ 63 h 146"/>
                <a:gd name="T14" fmla="*/ 0 w 105"/>
                <a:gd name="T15" fmla="*/ 94 h 146"/>
                <a:gd name="T16" fmla="*/ 52 w 105"/>
                <a:gd name="T17" fmla="*/ 146 h 146"/>
                <a:gd name="T18" fmla="*/ 105 w 105"/>
                <a:gd name="T19" fmla="*/ 94 h 146"/>
                <a:gd name="T20" fmla="*/ 94 w 105"/>
                <a:gd name="T21" fmla="*/ 63 h 146"/>
                <a:gd name="T22" fmla="*/ 52 w 105"/>
                <a:gd name="T23" fmla="*/ 118 h 146"/>
                <a:gd name="T24" fmla="*/ 28 w 105"/>
                <a:gd name="T25" fmla="*/ 94 h 146"/>
                <a:gd name="T26" fmla="*/ 52 w 105"/>
                <a:gd name="T27" fmla="*/ 69 h 146"/>
                <a:gd name="T28" fmla="*/ 77 w 105"/>
                <a:gd name="T29" fmla="*/ 94 h 146"/>
                <a:gd name="T30" fmla="*/ 52 w 105"/>
                <a:gd name="T31" fmla="*/ 118 h 146"/>
                <a:gd name="T32" fmla="*/ 75 w 105"/>
                <a:gd name="T33" fmla="*/ 47 h 146"/>
                <a:gd name="T34" fmla="*/ 52 w 105"/>
                <a:gd name="T35" fmla="*/ 41 h 146"/>
                <a:gd name="T36" fmla="*/ 29 w 105"/>
                <a:gd name="T37" fmla="*/ 47 h 146"/>
                <a:gd name="T38" fmla="*/ 29 w 105"/>
                <a:gd name="T39" fmla="*/ 42 h 146"/>
                <a:gd name="T40" fmla="*/ 52 w 105"/>
                <a:gd name="T41" fmla="*/ 20 h 146"/>
                <a:gd name="T42" fmla="*/ 75 w 105"/>
                <a:gd name="T43" fmla="*/ 42 h 146"/>
                <a:gd name="T44" fmla="*/ 75 w 105"/>
                <a:gd name="T45"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46">
                  <a:moveTo>
                    <a:pt x="94" y="63"/>
                  </a:moveTo>
                  <a:cubicBezTo>
                    <a:pt x="94" y="41"/>
                    <a:pt x="94" y="41"/>
                    <a:pt x="94" y="41"/>
                  </a:cubicBezTo>
                  <a:cubicBezTo>
                    <a:pt x="94" y="41"/>
                    <a:pt x="94" y="41"/>
                    <a:pt x="94" y="41"/>
                  </a:cubicBezTo>
                  <a:cubicBezTo>
                    <a:pt x="93" y="18"/>
                    <a:pt x="75" y="0"/>
                    <a:pt x="52" y="0"/>
                  </a:cubicBezTo>
                  <a:cubicBezTo>
                    <a:pt x="29" y="0"/>
                    <a:pt x="11" y="19"/>
                    <a:pt x="10" y="41"/>
                  </a:cubicBezTo>
                  <a:cubicBezTo>
                    <a:pt x="10" y="41"/>
                    <a:pt x="10" y="41"/>
                    <a:pt x="10" y="41"/>
                  </a:cubicBezTo>
                  <a:cubicBezTo>
                    <a:pt x="10" y="63"/>
                    <a:pt x="10" y="63"/>
                    <a:pt x="10" y="63"/>
                  </a:cubicBezTo>
                  <a:cubicBezTo>
                    <a:pt x="4" y="71"/>
                    <a:pt x="0" y="82"/>
                    <a:pt x="0" y="94"/>
                  </a:cubicBezTo>
                  <a:cubicBezTo>
                    <a:pt x="0" y="123"/>
                    <a:pt x="23" y="146"/>
                    <a:pt x="52" y="146"/>
                  </a:cubicBezTo>
                  <a:cubicBezTo>
                    <a:pt x="81" y="146"/>
                    <a:pt x="105" y="123"/>
                    <a:pt x="105" y="94"/>
                  </a:cubicBezTo>
                  <a:cubicBezTo>
                    <a:pt x="105" y="82"/>
                    <a:pt x="101" y="71"/>
                    <a:pt x="94" y="63"/>
                  </a:cubicBezTo>
                  <a:close/>
                  <a:moveTo>
                    <a:pt x="52" y="118"/>
                  </a:moveTo>
                  <a:cubicBezTo>
                    <a:pt x="39" y="118"/>
                    <a:pt x="28" y="107"/>
                    <a:pt x="28" y="94"/>
                  </a:cubicBezTo>
                  <a:cubicBezTo>
                    <a:pt x="28" y="80"/>
                    <a:pt x="39" y="69"/>
                    <a:pt x="52" y="69"/>
                  </a:cubicBezTo>
                  <a:cubicBezTo>
                    <a:pt x="66" y="69"/>
                    <a:pt x="77" y="80"/>
                    <a:pt x="77" y="94"/>
                  </a:cubicBezTo>
                  <a:cubicBezTo>
                    <a:pt x="77" y="107"/>
                    <a:pt x="66" y="118"/>
                    <a:pt x="52" y="118"/>
                  </a:cubicBezTo>
                  <a:close/>
                  <a:moveTo>
                    <a:pt x="75" y="47"/>
                  </a:moveTo>
                  <a:cubicBezTo>
                    <a:pt x="68" y="43"/>
                    <a:pt x="61" y="41"/>
                    <a:pt x="52" y="41"/>
                  </a:cubicBezTo>
                  <a:cubicBezTo>
                    <a:pt x="44" y="41"/>
                    <a:pt x="36" y="43"/>
                    <a:pt x="29" y="47"/>
                  </a:cubicBezTo>
                  <a:cubicBezTo>
                    <a:pt x="29" y="42"/>
                    <a:pt x="29" y="42"/>
                    <a:pt x="29" y="42"/>
                  </a:cubicBezTo>
                  <a:cubicBezTo>
                    <a:pt x="29" y="30"/>
                    <a:pt x="40" y="20"/>
                    <a:pt x="52" y="20"/>
                  </a:cubicBezTo>
                  <a:cubicBezTo>
                    <a:pt x="65" y="20"/>
                    <a:pt x="75" y="30"/>
                    <a:pt x="75" y="42"/>
                  </a:cubicBezTo>
                  <a:lnTo>
                    <a:pt x="75"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Oval 6"/>
            <p:cNvSpPr>
              <a:spLocks noChangeArrowheads="1"/>
            </p:cNvSpPr>
            <p:nvPr/>
          </p:nvSpPr>
          <p:spPr bwMode="auto">
            <a:xfrm>
              <a:off x="6846888" y="4675188"/>
              <a:ext cx="61912"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7" name="组合 366"/>
          <p:cNvGrpSpPr/>
          <p:nvPr/>
        </p:nvGrpSpPr>
        <p:grpSpPr>
          <a:xfrm>
            <a:off x="6559768" y="4997682"/>
            <a:ext cx="399476" cy="398018"/>
            <a:chOff x="6603484" y="4449803"/>
            <a:chExt cx="434975" cy="433387"/>
          </a:xfrm>
        </p:grpSpPr>
        <p:sp>
          <p:nvSpPr>
            <p:cNvPr id="353" name="Freeform 10"/>
            <p:cNvSpPr>
              <a:spLocks/>
            </p:cNvSpPr>
            <p:nvPr/>
          </p:nvSpPr>
          <p:spPr bwMode="auto">
            <a:xfrm>
              <a:off x="6654284" y="4606965"/>
              <a:ext cx="120650" cy="106362"/>
            </a:xfrm>
            <a:custGeom>
              <a:avLst/>
              <a:gdLst>
                <a:gd name="T0" fmla="*/ 5 w 37"/>
                <a:gd name="T1" fmla="*/ 0 h 33"/>
                <a:gd name="T2" fmla="*/ 4 w 37"/>
                <a:gd name="T3" fmla="*/ 33 h 33"/>
                <a:gd name="T4" fmla="*/ 37 w 37"/>
                <a:gd name="T5" fmla="*/ 1 h 33"/>
                <a:gd name="T6" fmla="*/ 5 w 37"/>
                <a:gd name="T7" fmla="*/ 0 h 33"/>
              </a:gdLst>
              <a:ahLst/>
              <a:cxnLst>
                <a:cxn ang="0">
                  <a:pos x="T0" y="T1"/>
                </a:cxn>
                <a:cxn ang="0">
                  <a:pos x="T2" y="T3"/>
                </a:cxn>
                <a:cxn ang="0">
                  <a:pos x="T4" y="T5"/>
                </a:cxn>
                <a:cxn ang="0">
                  <a:pos x="T6" y="T7"/>
                </a:cxn>
              </a:cxnLst>
              <a:rect l="0" t="0" r="r" b="b"/>
              <a:pathLst>
                <a:path w="37" h="33">
                  <a:moveTo>
                    <a:pt x="5" y="0"/>
                  </a:moveTo>
                  <a:cubicBezTo>
                    <a:pt x="1" y="10"/>
                    <a:pt x="0" y="22"/>
                    <a:pt x="4" y="33"/>
                  </a:cubicBezTo>
                  <a:cubicBezTo>
                    <a:pt x="37" y="1"/>
                    <a:pt x="37" y="1"/>
                    <a:pt x="37" y="1"/>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1"/>
            <p:cNvSpPr>
              <a:spLocks/>
            </p:cNvSpPr>
            <p:nvPr/>
          </p:nvSpPr>
          <p:spPr bwMode="auto">
            <a:xfrm>
              <a:off x="6774934" y="4500603"/>
              <a:ext cx="109538" cy="125412"/>
            </a:xfrm>
            <a:custGeom>
              <a:avLst/>
              <a:gdLst>
                <a:gd name="T0" fmla="*/ 34 w 34"/>
                <a:gd name="T1" fmla="*/ 5 h 39"/>
                <a:gd name="T2" fmla="*/ 0 w 34"/>
                <a:gd name="T3" fmla="*/ 4 h 39"/>
                <a:gd name="T4" fmla="*/ 33 w 34"/>
                <a:gd name="T5" fmla="*/ 39 h 39"/>
                <a:gd name="T6" fmla="*/ 34 w 34"/>
                <a:gd name="T7" fmla="*/ 5 h 39"/>
              </a:gdLst>
              <a:ahLst/>
              <a:cxnLst>
                <a:cxn ang="0">
                  <a:pos x="T0" y="T1"/>
                </a:cxn>
                <a:cxn ang="0">
                  <a:pos x="T2" y="T3"/>
                </a:cxn>
                <a:cxn ang="0">
                  <a:pos x="T4" y="T5"/>
                </a:cxn>
                <a:cxn ang="0">
                  <a:pos x="T6" y="T7"/>
                </a:cxn>
              </a:cxnLst>
              <a:rect l="0" t="0" r="r" b="b"/>
              <a:pathLst>
                <a:path w="34" h="39">
                  <a:moveTo>
                    <a:pt x="34" y="5"/>
                  </a:moveTo>
                  <a:cubicBezTo>
                    <a:pt x="23" y="0"/>
                    <a:pt x="11" y="0"/>
                    <a:pt x="0" y="4"/>
                  </a:cubicBezTo>
                  <a:cubicBezTo>
                    <a:pt x="33" y="39"/>
                    <a:pt x="33" y="39"/>
                    <a:pt x="33" y="39"/>
                  </a:cubicBezTo>
                  <a:lnTo>
                    <a:pt x="3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2"/>
            <p:cNvSpPr>
              <a:spLocks/>
            </p:cNvSpPr>
            <p:nvPr/>
          </p:nvSpPr>
          <p:spPr bwMode="auto">
            <a:xfrm>
              <a:off x="6678097" y="4516478"/>
              <a:ext cx="153988" cy="80962"/>
            </a:xfrm>
            <a:custGeom>
              <a:avLst/>
              <a:gdLst>
                <a:gd name="T0" fmla="*/ 25 w 48"/>
                <a:gd name="T1" fmla="*/ 0 h 25"/>
                <a:gd name="T2" fmla="*/ 11 w 48"/>
                <a:gd name="T3" fmla="*/ 10 h 25"/>
                <a:gd name="T4" fmla="*/ 0 w 48"/>
                <a:gd name="T5" fmla="*/ 23 h 25"/>
                <a:gd name="T6" fmla="*/ 48 w 48"/>
                <a:gd name="T7" fmla="*/ 25 h 25"/>
                <a:gd name="T8" fmla="*/ 25 w 48"/>
                <a:gd name="T9" fmla="*/ 0 h 25"/>
              </a:gdLst>
              <a:ahLst/>
              <a:cxnLst>
                <a:cxn ang="0">
                  <a:pos x="T0" y="T1"/>
                </a:cxn>
                <a:cxn ang="0">
                  <a:pos x="T2" y="T3"/>
                </a:cxn>
                <a:cxn ang="0">
                  <a:pos x="T4" y="T5"/>
                </a:cxn>
                <a:cxn ang="0">
                  <a:pos x="T6" y="T7"/>
                </a:cxn>
                <a:cxn ang="0">
                  <a:pos x="T8" y="T9"/>
                </a:cxn>
              </a:cxnLst>
              <a:rect l="0" t="0" r="r" b="b"/>
              <a:pathLst>
                <a:path w="48" h="25">
                  <a:moveTo>
                    <a:pt x="25" y="0"/>
                  </a:moveTo>
                  <a:cubicBezTo>
                    <a:pt x="20" y="2"/>
                    <a:pt x="15" y="6"/>
                    <a:pt x="11" y="10"/>
                  </a:cubicBezTo>
                  <a:cubicBezTo>
                    <a:pt x="6" y="14"/>
                    <a:pt x="3" y="18"/>
                    <a:pt x="0" y="23"/>
                  </a:cubicBezTo>
                  <a:cubicBezTo>
                    <a:pt x="48" y="25"/>
                    <a:pt x="48" y="25"/>
                    <a:pt x="48" y="25"/>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4"/>
            <p:cNvSpPr>
              <a:spLocks/>
            </p:cNvSpPr>
            <p:nvPr/>
          </p:nvSpPr>
          <p:spPr bwMode="auto">
            <a:xfrm>
              <a:off x="6865422" y="4619665"/>
              <a:ext cx="122238" cy="109537"/>
            </a:xfrm>
            <a:custGeom>
              <a:avLst/>
              <a:gdLst>
                <a:gd name="T0" fmla="*/ 35 w 38"/>
                <a:gd name="T1" fmla="*/ 0 h 34"/>
                <a:gd name="T2" fmla="*/ 0 w 38"/>
                <a:gd name="T3" fmla="*/ 33 h 34"/>
                <a:gd name="T4" fmla="*/ 33 w 38"/>
                <a:gd name="T5" fmla="*/ 34 h 34"/>
                <a:gd name="T6" fmla="*/ 35 w 38"/>
                <a:gd name="T7" fmla="*/ 0 h 34"/>
              </a:gdLst>
              <a:ahLst/>
              <a:cxnLst>
                <a:cxn ang="0">
                  <a:pos x="T0" y="T1"/>
                </a:cxn>
                <a:cxn ang="0">
                  <a:pos x="T2" y="T3"/>
                </a:cxn>
                <a:cxn ang="0">
                  <a:pos x="T4" y="T5"/>
                </a:cxn>
                <a:cxn ang="0">
                  <a:pos x="T6" y="T7"/>
                </a:cxn>
              </a:cxnLst>
              <a:rect l="0" t="0" r="r" b="b"/>
              <a:pathLst>
                <a:path w="38" h="34">
                  <a:moveTo>
                    <a:pt x="35" y="0"/>
                  </a:moveTo>
                  <a:cubicBezTo>
                    <a:pt x="0" y="33"/>
                    <a:pt x="0" y="33"/>
                    <a:pt x="0" y="33"/>
                  </a:cubicBezTo>
                  <a:cubicBezTo>
                    <a:pt x="33" y="34"/>
                    <a:pt x="33" y="34"/>
                    <a:pt x="33" y="34"/>
                  </a:cubicBezTo>
                  <a:cubicBezTo>
                    <a:pt x="38" y="24"/>
                    <a:pt x="38" y="12"/>
                    <a:pt x="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
            <p:cNvSpPr>
              <a:spLocks noEditPoints="1"/>
            </p:cNvSpPr>
            <p:nvPr/>
          </p:nvSpPr>
          <p:spPr bwMode="auto">
            <a:xfrm>
              <a:off x="6603484" y="4449803"/>
              <a:ext cx="434975" cy="433387"/>
            </a:xfrm>
            <a:custGeom>
              <a:avLst/>
              <a:gdLst>
                <a:gd name="T0" fmla="*/ 112 w 135"/>
                <a:gd name="T1" fmla="*/ 26 h 135"/>
                <a:gd name="T2" fmla="*/ 27 w 135"/>
                <a:gd name="T3" fmla="*/ 23 h 135"/>
                <a:gd name="T4" fmla="*/ 23 w 135"/>
                <a:gd name="T5" fmla="*/ 109 h 135"/>
                <a:gd name="T6" fmla="*/ 109 w 135"/>
                <a:gd name="T7" fmla="*/ 112 h 135"/>
                <a:gd name="T8" fmla="*/ 112 w 135"/>
                <a:gd name="T9" fmla="*/ 26 h 135"/>
                <a:gd name="T10" fmla="*/ 106 w 135"/>
                <a:gd name="T11" fmla="*/ 109 h 135"/>
                <a:gd name="T12" fmla="*/ 27 w 135"/>
                <a:gd name="T13" fmla="*/ 106 h 135"/>
                <a:gd name="T14" fmla="*/ 30 w 135"/>
                <a:gd name="T15" fmla="*/ 27 h 135"/>
                <a:gd name="T16" fmla="*/ 109 w 135"/>
                <a:gd name="T17" fmla="*/ 30 h 135"/>
                <a:gd name="T18" fmla="*/ 106 w 135"/>
                <a:gd name="T19" fmla="*/ 10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5">
                  <a:moveTo>
                    <a:pt x="112" y="26"/>
                  </a:moveTo>
                  <a:cubicBezTo>
                    <a:pt x="90" y="2"/>
                    <a:pt x="51" y="0"/>
                    <a:pt x="27" y="23"/>
                  </a:cubicBezTo>
                  <a:cubicBezTo>
                    <a:pt x="2" y="46"/>
                    <a:pt x="0" y="85"/>
                    <a:pt x="23" y="109"/>
                  </a:cubicBezTo>
                  <a:cubicBezTo>
                    <a:pt x="46" y="134"/>
                    <a:pt x="85" y="135"/>
                    <a:pt x="109" y="112"/>
                  </a:cubicBezTo>
                  <a:cubicBezTo>
                    <a:pt x="134" y="90"/>
                    <a:pt x="135" y="51"/>
                    <a:pt x="112" y="26"/>
                  </a:cubicBezTo>
                  <a:close/>
                  <a:moveTo>
                    <a:pt x="106" y="109"/>
                  </a:moveTo>
                  <a:cubicBezTo>
                    <a:pt x="83" y="130"/>
                    <a:pt x="48" y="129"/>
                    <a:pt x="27" y="106"/>
                  </a:cubicBezTo>
                  <a:cubicBezTo>
                    <a:pt x="6" y="83"/>
                    <a:pt x="7" y="48"/>
                    <a:pt x="30" y="27"/>
                  </a:cubicBezTo>
                  <a:cubicBezTo>
                    <a:pt x="52" y="6"/>
                    <a:pt x="88" y="7"/>
                    <a:pt x="109" y="30"/>
                  </a:cubicBezTo>
                  <a:cubicBezTo>
                    <a:pt x="130" y="52"/>
                    <a:pt x="129" y="88"/>
                    <a:pt x="10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6"/>
            <p:cNvSpPr>
              <a:spLocks/>
            </p:cNvSpPr>
            <p:nvPr/>
          </p:nvSpPr>
          <p:spPr bwMode="auto">
            <a:xfrm>
              <a:off x="6816209" y="4741903"/>
              <a:ext cx="149225" cy="74612"/>
            </a:xfrm>
            <a:custGeom>
              <a:avLst/>
              <a:gdLst>
                <a:gd name="T0" fmla="*/ 0 w 46"/>
                <a:gd name="T1" fmla="*/ 0 h 23"/>
                <a:gd name="T2" fmla="*/ 21 w 46"/>
                <a:gd name="T3" fmla="*/ 23 h 23"/>
                <a:gd name="T4" fmla="*/ 36 w 46"/>
                <a:gd name="T5" fmla="*/ 13 h 23"/>
                <a:gd name="T6" fmla="*/ 46 w 46"/>
                <a:gd name="T7" fmla="*/ 2 h 23"/>
                <a:gd name="T8" fmla="*/ 0 w 46"/>
                <a:gd name="T9" fmla="*/ 0 h 23"/>
              </a:gdLst>
              <a:ahLst/>
              <a:cxnLst>
                <a:cxn ang="0">
                  <a:pos x="T0" y="T1"/>
                </a:cxn>
                <a:cxn ang="0">
                  <a:pos x="T2" y="T3"/>
                </a:cxn>
                <a:cxn ang="0">
                  <a:pos x="T4" y="T5"/>
                </a:cxn>
                <a:cxn ang="0">
                  <a:pos x="T6" y="T7"/>
                </a:cxn>
                <a:cxn ang="0">
                  <a:pos x="T8" y="T9"/>
                </a:cxn>
              </a:cxnLst>
              <a:rect l="0" t="0" r="r" b="b"/>
              <a:pathLst>
                <a:path w="46" h="23">
                  <a:moveTo>
                    <a:pt x="0" y="0"/>
                  </a:moveTo>
                  <a:cubicBezTo>
                    <a:pt x="21" y="23"/>
                    <a:pt x="21" y="23"/>
                    <a:pt x="21" y="23"/>
                  </a:cubicBezTo>
                  <a:cubicBezTo>
                    <a:pt x="27" y="21"/>
                    <a:pt x="32" y="18"/>
                    <a:pt x="36" y="13"/>
                  </a:cubicBezTo>
                  <a:cubicBezTo>
                    <a:pt x="40" y="10"/>
                    <a:pt x="43" y="6"/>
                    <a:pt x="46" y="2"/>
                  </a:cubicBezTo>
                  <a:cubicBezTo>
                    <a:pt x="46" y="2"/>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8"/>
            <p:cNvSpPr>
              <a:spLocks/>
            </p:cNvSpPr>
            <p:nvPr/>
          </p:nvSpPr>
          <p:spPr bwMode="auto">
            <a:xfrm>
              <a:off x="6760647" y="4716503"/>
              <a:ext cx="104775" cy="115887"/>
            </a:xfrm>
            <a:custGeom>
              <a:avLst/>
              <a:gdLst>
                <a:gd name="T0" fmla="*/ 1 w 32"/>
                <a:gd name="T1" fmla="*/ 0 h 36"/>
                <a:gd name="T2" fmla="*/ 0 w 32"/>
                <a:gd name="T3" fmla="*/ 31 h 36"/>
                <a:gd name="T4" fmla="*/ 32 w 32"/>
                <a:gd name="T5" fmla="*/ 33 h 36"/>
                <a:gd name="T6" fmla="*/ 5 w 32"/>
                <a:gd name="T7" fmla="*/ 4 h 36"/>
                <a:gd name="T8" fmla="*/ 1 w 32"/>
                <a:gd name="T9" fmla="*/ 0 h 36"/>
              </a:gdLst>
              <a:ahLst/>
              <a:cxnLst>
                <a:cxn ang="0">
                  <a:pos x="T0" y="T1"/>
                </a:cxn>
                <a:cxn ang="0">
                  <a:pos x="T2" y="T3"/>
                </a:cxn>
                <a:cxn ang="0">
                  <a:pos x="T4" y="T5"/>
                </a:cxn>
                <a:cxn ang="0">
                  <a:pos x="T6" y="T7"/>
                </a:cxn>
                <a:cxn ang="0">
                  <a:pos x="T8" y="T9"/>
                </a:cxn>
              </a:cxnLst>
              <a:rect l="0" t="0" r="r" b="b"/>
              <a:pathLst>
                <a:path w="32" h="36">
                  <a:moveTo>
                    <a:pt x="1" y="0"/>
                  </a:moveTo>
                  <a:cubicBezTo>
                    <a:pt x="0" y="31"/>
                    <a:pt x="0" y="31"/>
                    <a:pt x="0" y="31"/>
                  </a:cubicBezTo>
                  <a:cubicBezTo>
                    <a:pt x="10" y="35"/>
                    <a:pt x="21" y="36"/>
                    <a:pt x="32" y="33"/>
                  </a:cubicBezTo>
                  <a:cubicBezTo>
                    <a:pt x="5" y="4"/>
                    <a:pt x="5" y="4"/>
                    <a:pt x="5" y="4"/>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1"/>
            <p:cNvSpPr>
              <a:spLocks/>
            </p:cNvSpPr>
            <p:nvPr/>
          </p:nvSpPr>
          <p:spPr bwMode="auto">
            <a:xfrm rot="2700000">
              <a:off x="6846948" y="4536640"/>
              <a:ext cx="109538" cy="125412"/>
            </a:xfrm>
            <a:custGeom>
              <a:avLst/>
              <a:gdLst>
                <a:gd name="T0" fmla="*/ 34 w 34"/>
                <a:gd name="T1" fmla="*/ 5 h 39"/>
                <a:gd name="T2" fmla="*/ 0 w 34"/>
                <a:gd name="T3" fmla="*/ 4 h 39"/>
                <a:gd name="T4" fmla="*/ 33 w 34"/>
                <a:gd name="T5" fmla="*/ 39 h 39"/>
                <a:gd name="T6" fmla="*/ 34 w 34"/>
                <a:gd name="T7" fmla="*/ 5 h 39"/>
              </a:gdLst>
              <a:ahLst/>
              <a:cxnLst>
                <a:cxn ang="0">
                  <a:pos x="T0" y="T1"/>
                </a:cxn>
                <a:cxn ang="0">
                  <a:pos x="T2" y="T3"/>
                </a:cxn>
                <a:cxn ang="0">
                  <a:pos x="T4" y="T5"/>
                </a:cxn>
                <a:cxn ang="0">
                  <a:pos x="T6" y="T7"/>
                </a:cxn>
              </a:cxnLst>
              <a:rect l="0" t="0" r="r" b="b"/>
              <a:pathLst>
                <a:path w="34" h="39">
                  <a:moveTo>
                    <a:pt x="34" y="5"/>
                  </a:moveTo>
                  <a:cubicBezTo>
                    <a:pt x="23" y="0"/>
                    <a:pt x="11" y="0"/>
                    <a:pt x="0" y="4"/>
                  </a:cubicBezTo>
                  <a:cubicBezTo>
                    <a:pt x="33" y="39"/>
                    <a:pt x="33" y="39"/>
                    <a:pt x="33" y="39"/>
                  </a:cubicBezTo>
                  <a:lnTo>
                    <a:pt x="3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8"/>
            <p:cNvSpPr>
              <a:spLocks/>
            </p:cNvSpPr>
            <p:nvPr/>
          </p:nvSpPr>
          <p:spPr bwMode="auto">
            <a:xfrm rot="2700000">
              <a:off x="6688247" y="4678913"/>
              <a:ext cx="104775" cy="115887"/>
            </a:xfrm>
            <a:custGeom>
              <a:avLst/>
              <a:gdLst>
                <a:gd name="T0" fmla="*/ 1 w 32"/>
                <a:gd name="T1" fmla="*/ 0 h 36"/>
                <a:gd name="T2" fmla="*/ 0 w 32"/>
                <a:gd name="T3" fmla="*/ 31 h 36"/>
                <a:gd name="T4" fmla="*/ 32 w 32"/>
                <a:gd name="T5" fmla="*/ 33 h 36"/>
                <a:gd name="T6" fmla="*/ 5 w 32"/>
                <a:gd name="T7" fmla="*/ 4 h 36"/>
                <a:gd name="T8" fmla="*/ 1 w 32"/>
                <a:gd name="T9" fmla="*/ 0 h 36"/>
              </a:gdLst>
              <a:ahLst/>
              <a:cxnLst>
                <a:cxn ang="0">
                  <a:pos x="T0" y="T1"/>
                </a:cxn>
                <a:cxn ang="0">
                  <a:pos x="T2" y="T3"/>
                </a:cxn>
                <a:cxn ang="0">
                  <a:pos x="T4" y="T5"/>
                </a:cxn>
                <a:cxn ang="0">
                  <a:pos x="T6" y="T7"/>
                </a:cxn>
                <a:cxn ang="0">
                  <a:pos x="T8" y="T9"/>
                </a:cxn>
              </a:cxnLst>
              <a:rect l="0" t="0" r="r" b="b"/>
              <a:pathLst>
                <a:path w="32" h="36">
                  <a:moveTo>
                    <a:pt x="1" y="0"/>
                  </a:moveTo>
                  <a:cubicBezTo>
                    <a:pt x="0" y="31"/>
                    <a:pt x="0" y="31"/>
                    <a:pt x="0" y="31"/>
                  </a:cubicBezTo>
                  <a:cubicBezTo>
                    <a:pt x="10" y="35"/>
                    <a:pt x="21" y="36"/>
                    <a:pt x="32" y="33"/>
                  </a:cubicBezTo>
                  <a:cubicBezTo>
                    <a:pt x="5" y="4"/>
                    <a:pt x="5" y="4"/>
                    <a:pt x="5" y="4"/>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8" name="Group 21"/>
          <p:cNvGrpSpPr>
            <a:grpSpLocks noChangeAspect="1"/>
          </p:cNvGrpSpPr>
          <p:nvPr/>
        </p:nvGrpSpPr>
        <p:grpSpPr bwMode="auto">
          <a:xfrm>
            <a:off x="7302440" y="5014464"/>
            <a:ext cx="239415" cy="366448"/>
            <a:chOff x="4724" y="2825"/>
            <a:chExt cx="147" cy="225"/>
          </a:xfrm>
        </p:grpSpPr>
        <p:sp>
          <p:nvSpPr>
            <p:cNvPr id="370" name="Freeform 22"/>
            <p:cNvSpPr>
              <a:spLocks/>
            </p:cNvSpPr>
            <p:nvPr/>
          </p:nvSpPr>
          <p:spPr bwMode="auto">
            <a:xfrm>
              <a:off x="4756" y="2825"/>
              <a:ext cx="83" cy="51"/>
            </a:xfrm>
            <a:custGeom>
              <a:avLst/>
              <a:gdLst>
                <a:gd name="T0" fmla="*/ 47 w 47"/>
                <a:gd name="T1" fmla="*/ 23 h 29"/>
                <a:gd name="T2" fmla="*/ 23 w 47"/>
                <a:gd name="T3" fmla="*/ 0 h 29"/>
                <a:gd name="T4" fmla="*/ 0 w 47"/>
                <a:gd name="T5" fmla="*/ 23 h 29"/>
                <a:gd name="T6" fmla="*/ 0 w 47"/>
                <a:gd name="T7" fmla="*/ 29 h 29"/>
                <a:gd name="T8" fmla="*/ 47 w 47"/>
                <a:gd name="T9" fmla="*/ 29 h 29"/>
                <a:gd name="T10" fmla="*/ 47 w 47"/>
                <a:gd name="T11" fmla="*/ 23 h 29"/>
              </a:gdLst>
              <a:ahLst/>
              <a:cxnLst>
                <a:cxn ang="0">
                  <a:pos x="T0" y="T1"/>
                </a:cxn>
                <a:cxn ang="0">
                  <a:pos x="T2" y="T3"/>
                </a:cxn>
                <a:cxn ang="0">
                  <a:pos x="T4" y="T5"/>
                </a:cxn>
                <a:cxn ang="0">
                  <a:pos x="T6" y="T7"/>
                </a:cxn>
                <a:cxn ang="0">
                  <a:pos x="T8" y="T9"/>
                </a:cxn>
                <a:cxn ang="0">
                  <a:pos x="T10" y="T11"/>
                </a:cxn>
              </a:cxnLst>
              <a:rect l="0" t="0" r="r" b="b"/>
              <a:pathLst>
                <a:path w="47" h="29">
                  <a:moveTo>
                    <a:pt x="47" y="23"/>
                  </a:moveTo>
                  <a:cubicBezTo>
                    <a:pt x="47" y="11"/>
                    <a:pt x="39" y="0"/>
                    <a:pt x="23" y="0"/>
                  </a:cubicBezTo>
                  <a:cubicBezTo>
                    <a:pt x="8" y="0"/>
                    <a:pt x="0" y="11"/>
                    <a:pt x="0" y="23"/>
                  </a:cubicBezTo>
                  <a:cubicBezTo>
                    <a:pt x="0" y="29"/>
                    <a:pt x="0" y="29"/>
                    <a:pt x="0" y="29"/>
                  </a:cubicBezTo>
                  <a:cubicBezTo>
                    <a:pt x="47" y="29"/>
                    <a:pt x="47" y="29"/>
                    <a:pt x="47" y="29"/>
                  </a:cubicBezTo>
                  <a:lnTo>
                    <a:pt x="47"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3"/>
            <p:cNvSpPr>
              <a:spLocks/>
            </p:cNvSpPr>
            <p:nvPr/>
          </p:nvSpPr>
          <p:spPr bwMode="auto">
            <a:xfrm>
              <a:off x="4756" y="2883"/>
              <a:ext cx="83" cy="87"/>
            </a:xfrm>
            <a:custGeom>
              <a:avLst/>
              <a:gdLst>
                <a:gd name="T0" fmla="*/ 23 w 47"/>
                <a:gd name="T1" fmla="*/ 50 h 50"/>
                <a:gd name="T2" fmla="*/ 47 w 47"/>
                <a:gd name="T3" fmla="*/ 27 h 50"/>
                <a:gd name="T4" fmla="*/ 47 w 47"/>
                <a:gd name="T5" fmla="*/ 0 h 50"/>
                <a:gd name="T6" fmla="*/ 0 w 47"/>
                <a:gd name="T7" fmla="*/ 0 h 50"/>
                <a:gd name="T8" fmla="*/ 0 w 47"/>
                <a:gd name="T9" fmla="*/ 27 h 50"/>
                <a:gd name="T10" fmla="*/ 23 w 47"/>
                <a:gd name="T11" fmla="*/ 50 h 50"/>
              </a:gdLst>
              <a:ahLst/>
              <a:cxnLst>
                <a:cxn ang="0">
                  <a:pos x="T0" y="T1"/>
                </a:cxn>
                <a:cxn ang="0">
                  <a:pos x="T2" y="T3"/>
                </a:cxn>
                <a:cxn ang="0">
                  <a:pos x="T4" y="T5"/>
                </a:cxn>
                <a:cxn ang="0">
                  <a:pos x="T6" y="T7"/>
                </a:cxn>
                <a:cxn ang="0">
                  <a:pos x="T8" y="T9"/>
                </a:cxn>
                <a:cxn ang="0">
                  <a:pos x="T10" y="T11"/>
                </a:cxn>
              </a:cxnLst>
              <a:rect l="0" t="0" r="r" b="b"/>
              <a:pathLst>
                <a:path w="47" h="50">
                  <a:moveTo>
                    <a:pt x="23" y="50"/>
                  </a:moveTo>
                  <a:cubicBezTo>
                    <a:pt x="39" y="50"/>
                    <a:pt x="47" y="40"/>
                    <a:pt x="47" y="27"/>
                  </a:cubicBezTo>
                  <a:cubicBezTo>
                    <a:pt x="47" y="0"/>
                    <a:pt x="47" y="0"/>
                    <a:pt x="47" y="0"/>
                  </a:cubicBezTo>
                  <a:cubicBezTo>
                    <a:pt x="0" y="0"/>
                    <a:pt x="0" y="0"/>
                    <a:pt x="0" y="0"/>
                  </a:cubicBezTo>
                  <a:cubicBezTo>
                    <a:pt x="0" y="27"/>
                    <a:pt x="0" y="27"/>
                    <a:pt x="0" y="27"/>
                  </a:cubicBezTo>
                  <a:cubicBezTo>
                    <a:pt x="0" y="40"/>
                    <a:pt x="8" y="50"/>
                    <a:pt x="23"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4"/>
            <p:cNvSpPr>
              <a:spLocks/>
            </p:cNvSpPr>
            <p:nvPr/>
          </p:nvSpPr>
          <p:spPr bwMode="auto">
            <a:xfrm>
              <a:off x="4724" y="2864"/>
              <a:ext cx="147" cy="186"/>
            </a:xfrm>
            <a:custGeom>
              <a:avLst/>
              <a:gdLst>
                <a:gd name="T0" fmla="*/ 74 w 83"/>
                <a:gd name="T1" fmla="*/ 6 h 107"/>
                <a:gd name="T2" fmla="*/ 74 w 83"/>
                <a:gd name="T3" fmla="*/ 38 h 107"/>
                <a:gd name="T4" fmla="*/ 41 w 83"/>
                <a:gd name="T5" fmla="*/ 71 h 107"/>
                <a:gd name="T6" fmla="*/ 9 w 83"/>
                <a:gd name="T7" fmla="*/ 38 h 107"/>
                <a:gd name="T8" fmla="*/ 9 w 83"/>
                <a:gd name="T9" fmla="*/ 6 h 107"/>
                <a:gd name="T10" fmla="*/ 0 w 83"/>
                <a:gd name="T11" fmla="*/ 6 h 107"/>
                <a:gd name="T12" fmla="*/ 0 w 83"/>
                <a:gd name="T13" fmla="*/ 38 h 107"/>
                <a:gd name="T14" fmla="*/ 0 w 83"/>
                <a:gd name="T15" fmla="*/ 38 h 107"/>
                <a:gd name="T16" fmla="*/ 37 w 83"/>
                <a:gd name="T17" fmla="*/ 80 h 107"/>
                <a:gd name="T18" fmla="*/ 37 w 83"/>
                <a:gd name="T19" fmla="*/ 94 h 107"/>
                <a:gd name="T20" fmla="*/ 18 w 83"/>
                <a:gd name="T21" fmla="*/ 94 h 107"/>
                <a:gd name="T22" fmla="*/ 14 w 83"/>
                <a:gd name="T23" fmla="*/ 107 h 107"/>
                <a:gd name="T24" fmla="*/ 68 w 83"/>
                <a:gd name="T25" fmla="*/ 107 h 107"/>
                <a:gd name="T26" fmla="*/ 63 w 83"/>
                <a:gd name="T27" fmla="*/ 94 h 107"/>
                <a:gd name="T28" fmla="*/ 46 w 83"/>
                <a:gd name="T29" fmla="*/ 94 h 107"/>
                <a:gd name="T30" fmla="*/ 46 w 83"/>
                <a:gd name="T31" fmla="*/ 80 h 107"/>
                <a:gd name="T32" fmla="*/ 83 w 83"/>
                <a:gd name="T33" fmla="*/ 38 h 107"/>
                <a:gd name="T34" fmla="*/ 83 w 83"/>
                <a:gd name="T35" fmla="*/ 38 h 107"/>
                <a:gd name="T36" fmla="*/ 83 w 83"/>
                <a:gd name="T37" fmla="*/ 6 h 107"/>
                <a:gd name="T38" fmla="*/ 74 w 83"/>
                <a:gd name="T39" fmla="*/ 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7">
                  <a:moveTo>
                    <a:pt x="74" y="6"/>
                  </a:moveTo>
                  <a:cubicBezTo>
                    <a:pt x="74" y="38"/>
                    <a:pt x="74" y="38"/>
                    <a:pt x="74" y="38"/>
                  </a:cubicBezTo>
                  <a:cubicBezTo>
                    <a:pt x="74" y="56"/>
                    <a:pt x="62" y="71"/>
                    <a:pt x="41" y="71"/>
                  </a:cubicBezTo>
                  <a:cubicBezTo>
                    <a:pt x="21" y="71"/>
                    <a:pt x="9" y="56"/>
                    <a:pt x="9" y="38"/>
                  </a:cubicBezTo>
                  <a:cubicBezTo>
                    <a:pt x="9" y="6"/>
                    <a:pt x="9" y="6"/>
                    <a:pt x="9" y="6"/>
                  </a:cubicBezTo>
                  <a:cubicBezTo>
                    <a:pt x="4" y="1"/>
                    <a:pt x="0" y="6"/>
                    <a:pt x="0" y="6"/>
                  </a:cubicBezTo>
                  <a:cubicBezTo>
                    <a:pt x="0" y="38"/>
                    <a:pt x="0" y="38"/>
                    <a:pt x="0" y="38"/>
                  </a:cubicBezTo>
                  <a:cubicBezTo>
                    <a:pt x="0" y="38"/>
                    <a:pt x="0" y="38"/>
                    <a:pt x="0" y="38"/>
                  </a:cubicBezTo>
                  <a:cubicBezTo>
                    <a:pt x="0" y="60"/>
                    <a:pt x="16" y="77"/>
                    <a:pt x="37" y="80"/>
                  </a:cubicBezTo>
                  <a:cubicBezTo>
                    <a:pt x="37" y="94"/>
                    <a:pt x="37" y="94"/>
                    <a:pt x="37" y="94"/>
                  </a:cubicBezTo>
                  <a:cubicBezTo>
                    <a:pt x="18" y="94"/>
                    <a:pt x="18" y="94"/>
                    <a:pt x="18" y="94"/>
                  </a:cubicBezTo>
                  <a:cubicBezTo>
                    <a:pt x="14" y="107"/>
                    <a:pt x="14" y="107"/>
                    <a:pt x="14" y="107"/>
                  </a:cubicBezTo>
                  <a:cubicBezTo>
                    <a:pt x="68" y="107"/>
                    <a:pt x="68" y="107"/>
                    <a:pt x="68" y="107"/>
                  </a:cubicBezTo>
                  <a:cubicBezTo>
                    <a:pt x="63" y="94"/>
                    <a:pt x="63" y="94"/>
                    <a:pt x="63" y="94"/>
                  </a:cubicBezTo>
                  <a:cubicBezTo>
                    <a:pt x="46" y="94"/>
                    <a:pt x="46" y="94"/>
                    <a:pt x="46" y="94"/>
                  </a:cubicBezTo>
                  <a:cubicBezTo>
                    <a:pt x="46" y="80"/>
                    <a:pt x="46" y="80"/>
                    <a:pt x="46" y="80"/>
                  </a:cubicBezTo>
                  <a:cubicBezTo>
                    <a:pt x="67" y="77"/>
                    <a:pt x="83" y="60"/>
                    <a:pt x="83" y="38"/>
                  </a:cubicBezTo>
                  <a:cubicBezTo>
                    <a:pt x="83" y="38"/>
                    <a:pt x="83" y="38"/>
                    <a:pt x="83" y="38"/>
                  </a:cubicBezTo>
                  <a:cubicBezTo>
                    <a:pt x="83" y="6"/>
                    <a:pt x="83" y="6"/>
                    <a:pt x="83" y="6"/>
                  </a:cubicBezTo>
                  <a:cubicBezTo>
                    <a:pt x="77" y="0"/>
                    <a:pt x="74" y="6"/>
                    <a:pt x="7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9" name="组合 398"/>
          <p:cNvGrpSpPr/>
          <p:nvPr/>
        </p:nvGrpSpPr>
        <p:grpSpPr>
          <a:xfrm>
            <a:off x="9904941" y="5642450"/>
            <a:ext cx="342008" cy="342008"/>
            <a:chOff x="9564688" y="4427538"/>
            <a:chExt cx="250826" cy="250826"/>
          </a:xfrm>
        </p:grpSpPr>
        <p:sp>
          <p:nvSpPr>
            <p:cNvPr id="377" name="Freeform 28"/>
            <p:cNvSpPr>
              <a:spLocks/>
            </p:cNvSpPr>
            <p:nvPr/>
          </p:nvSpPr>
          <p:spPr bwMode="auto">
            <a:xfrm>
              <a:off x="9564688" y="4427538"/>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9"/>
            <p:cNvSpPr>
              <a:spLocks/>
            </p:cNvSpPr>
            <p:nvPr/>
          </p:nvSpPr>
          <p:spPr bwMode="auto">
            <a:xfrm>
              <a:off x="9656763" y="4427538"/>
              <a:ext cx="66675"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0"/>
            <p:cNvSpPr>
              <a:spLocks/>
            </p:cNvSpPr>
            <p:nvPr/>
          </p:nvSpPr>
          <p:spPr bwMode="auto">
            <a:xfrm>
              <a:off x="9750426" y="4427538"/>
              <a:ext cx="61913" cy="66675"/>
            </a:xfrm>
            <a:custGeom>
              <a:avLst/>
              <a:gdLst>
                <a:gd name="T0" fmla="*/ 23 w 23"/>
                <a:gd name="T1" fmla="*/ 24 h 24"/>
                <a:gd name="T2" fmla="*/ 23 w 23"/>
                <a:gd name="T3" fmla="*/ 24 h 24"/>
                <a:gd name="T4" fmla="*/ 23 w 23"/>
                <a:gd name="T5" fmla="*/ 0 h 24"/>
                <a:gd name="T6" fmla="*/ 23 w 23"/>
                <a:gd name="T7" fmla="*/ 0 h 24"/>
                <a:gd name="T8" fmla="*/ 0 w 23"/>
                <a:gd name="T9" fmla="*/ 0 h 24"/>
                <a:gd name="T10" fmla="*/ 0 w 23"/>
                <a:gd name="T11" fmla="*/ 0 h 24"/>
                <a:gd name="T12" fmla="*/ 0 w 23"/>
                <a:gd name="T13" fmla="*/ 24 h 24"/>
                <a:gd name="T14" fmla="*/ 0 w 23"/>
                <a:gd name="T15" fmla="*/ 24 h 24"/>
                <a:gd name="T16" fmla="*/ 23 w 23"/>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4">
                  <a:moveTo>
                    <a:pt x="23" y="24"/>
                  </a:moveTo>
                  <a:cubicBezTo>
                    <a:pt x="23" y="24"/>
                    <a:pt x="23" y="24"/>
                    <a:pt x="23" y="24"/>
                  </a:cubicBezTo>
                  <a:cubicBezTo>
                    <a:pt x="23" y="0"/>
                    <a:pt x="23" y="0"/>
                    <a:pt x="23" y="0"/>
                  </a:cubicBezTo>
                  <a:cubicBezTo>
                    <a:pt x="23" y="0"/>
                    <a:pt x="23" y="0"/>
                    <a:pt x="23" y="0"/>
                  </a:cubicBezTo>
                  <a:cubicBezTo>
                    <a:pt x="0" y="0"/>
                    <a:pt x="0" y="0"/>
                    <a:pt x="0" y="0"/>
                  </a:cubicBezTo>
                  <a:cubicBezTo>
                    <a:pt x="0" y="0"/>
                    <a:pt x="0" y="0"/>
                    <a:pt x="0" y="0"/>
                  </a:cubicBezTo>
                  <a:cubicBezTo>
                    <a:pt x="0" y="24"/>
                    <a:pt x="0" y="24"/>
                    <a:pt x="0" y="24"/>
                  </a:cubicBezTo>
                  <a:cubicBezTo>
                    <a:pt x="0" y="24"/>
                    <a:pt x="0" y="24"/>
                    <a:pt x="0"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1"/>
            <p:cNvSpPr>
              <a:spLocks/>
            </p:cNvSpPr>
            <p:nvPr/>
          </p:nvSpPr>
          <p:spPr bwMode="auto">
            <a:xfrm>
              <a:off x="9564688" y="4518026"/>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2"/>
            <p:cNvSpPr>
              <a:spLocks/>
            </p:cNvSpPr>
            <p:nvPr/>
          </p:nvSpPr>
          <p:spPr bwMode="auto">
            <a:xfrm>
              <a:off x="9656763" y="4518026"/>
              <a:ext cx="66675"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4" y="24"/>
                    <a:pt x="24" y="24"/>
                    <a:pt x="24" y="24"/>
                  </a:cubicBezTo>
                  <a:cubicBezTo>
                    <a:pt x="24" y="0"/>
                    <a:pt x="24" y="0"/>
                    <a:pt x="24" y="0"/>
                  </a:cubicBezTo>
                  <a:cubicBezTo>
                    <a:pt x="24" y="0"/>
                    <a:pt x="24" y="0"/>
                    <a:pt x="23" y="0"/>
                  </a:cubicBezTo>
                  <a:cubicBezTo>
                    <a:pt x="1" y="0"/>
                    <a:pt x="1" y="0"/>
                    <a:pt x="1" y="0"/>
                  </a:cubicBezTo>
                  <a:cubicBezTo>
                    <a:pt x="1" y="0"/>
                    <a:pt x="0" y="0"/>
                    <a:pt x="0" y="0"/>
                  </a:cubicBezTo>
                  <a:cubicBezTo>
                    <a:pt x="0" y="24"/>
                    <a:pt x="0" y="24"/>
                    <a:pt x="0" y="24"/>
                  </a:cubicBezTo>
                  <a:cubicBezTo>
                    <a:pt x="0" y="24"/>
                    <a:pt x="1"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3"/>
            <p:cNvSpPr>
              <a:spLocks/>
            </p:cNvSpPr>
            <p:nvPr/>
          </p:nvSpPr>
          <p:spPr bwMode="auto">
            <a:xfrm>
              <a:off x="9750426" y="4518026"/>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4"/>
            <p:cNvSpPr>
              <a:spLocks/>
            </p:cNvSpPr>
            <p:nvPr/>
          </p:nvSpPr>
          <p:spPr bwMode="auto">
            <a:xfrm>
              <a:off x="9564688" y="4610101"/>
              <a:ext cx="65088" cy="68263"/>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1" y="0"/>
                    <a:pt x="0" y="0"/>
                    <a:pt x="0" y="1"/>
                  </a:cubicBezTo>
                  <a:cubicBezTo>
                    <a:pt x="0" y="24"/>
                    <a:pt x="0" y="24"/>
                    <a:pt x="0" y="24"/>
                  </a:cubicBezTo>
                  <a:cubicBezTo>
                    <a:pt x="0" y="25"/>
                    <a:pt x="1"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
            <p:cNvSpPr>
              <a:spLocks/>
            </p:cNvSpPr>
            <p:nvPr/>
          </p:nvSpPr>
          <p:spPr bwMode="auto">
            <a:xfrm>
              <a:off x="9659938" y="4610101"/>
              <a:ext cx="63500" cy="68263"/>
            </a:xfrm>
            <a:custGeom>
              <a:avLst/>
              <a:gdLst>
                <a:gd name="T0" fmla="*/ 23 w 23"/>
                <a:gd name="T1" fmla="*/ 0 h 25"/>
                <a:gd name="T2" fmla="*/ 0 w 23"/>
                <a:gd name="T3" fmla="*/ 0 h 25"/>
                <a:gd name="T4" fmla="*/ 0 w 23"/>
                <a:gd name="T5" fmla="*/ 1 h 25"/>
                <a:gd name="T6" fmla="*/ 0 w 23"/>
                <a:gd name="T7" fmla="*/ 24 h 25"/>
                <a:gd name="T8" fmla="*/ 0 w 23"/>
                <a:gd name="T9" fmla="*/ 25 h 25"/>
                <a:gd name="T10" fmla="*/ 23 w 23"/>
                <a:gd name="T11" fmla="*/ 25 h 25"/>
                <a:gd name="T12" fmla="*/ 23 w 23"/>
                <a:gd name="T13" fmla="*/ 24 h 25"/>
                <a:gd name="T14" fmla="*/ 23 w 23"/>
                <a:gd name="T15" fmla="*/ 1 h 25"/>
                <a:gd name="T16" fmla="*/ 23 w 23"/>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3" y="0"/>
                  </a:moveTo>
                  <a:cubicBezTo>
                    <a:pt x="0" y="0"/>
                    <a:pt x="0" y="0"/>
                    <a:pt x="0" y="0"/>
                  </a:cubicBezTo>
                  <a:cubicBezTo>
                    <a:pt x="0" y="0"/>
                    <a:pt x="0" y="0"/>
                    <a:pt x="0" y="1"/>
                  </a:cubicBezTo>
                  <a:cubicBezTo>
                    <a:pt x="0" y="24"/>
                    <a:pt x="0" y="24"/>
                    <a:pt x="0" y="24"/>
                  </a:cubicBezTo>
                  <a:cubicBezTo>
                    <a:pt x="0" y="25"/>
                    <a:pt x="0" y="25"/>
                    <a:pt x="0" y="25"/>
                  </a:cubicBezTo>
                  <a:cubicBezTo>
                    <a:pt x="23" y="25"/>
                    <a:pt x="23" y="25"/>
                    <a:pt x="23" y="25"/>
                  </a:cubicBezTo>
                  <a:cubicBezTo>
                    <a:pt x="23" y="25"/>
                    <a:pt x="23" y="25"/>
                    <a:pt x="23" y="24"/>
                  </a:cubicBezTo>
                  <a:cubicBezTo>
                    <a:pt x="23" y="1"/>
                    <a:pt x="23" y="1"/>
                    <a:pt x="23" y="1"/>
                  </a:cubicBezTo>
                  <a:cubicBezTo>
                    <a:pt x="23" y="0"/>
                    <a:pt x="23"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6"/>
            <p:cNvSpPr>
              <a:spLocks/>
            </p:cNvSpPr>
            <p:nvPr/>
          </p:nvSpPr>
          <p:spPr bwMode="auto">
            <a:xfrm>
              <a:off x="9750426" y="4610101"/>
              <a:ext cx="65088" cy="68263"/>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0" y="0"/>
                    <a:pt x="0" y="0"/>
                    <a:pt x="0" y="1"/>
                  </a:cubicBezTo>
                  <a:cubicBezTo>
                    <a:pt x="0" y="24"/>
                    <a:pt x="0" y="24"/>
                    <a:pt x="0" y="24"/>
                  </a:cubicBezTo>
                  <a:cubicBezTo>
                    <a:pt x="0" y="25"/>
                    <a:pt x="0"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6" name="组合 395"/>
          <p:cNvGrpSpPr/>
          <p:nvPr/>
        </p:nvGrpSpPr>
        <p:grpSpPr>
          <a:xfrm>
            <a:off x="9170126" y="4973844"/>
            <a:ext cx="418309" cy="420290"/>
            <a:chOff x="7815263" y="4386263"/>
            <a:chExt cx="334963" cy="336550"/>
          </a:xfrm>
        </p:grpSpPr>
        <p:sp>
          <p:nvSpPr>
            <p:cNvPr id="386" name="Freeform 37"/>
            <p:cNvSpPr>
              <a:spLocks noEditPoints="1"/>
            </p:cNvSpPr>
            <p:nvPr/>
          </p:nvSpPr>
          <p:spPr bwMode="auto">
            <a:xfrm>
              <a:off x="7815263" y="4386263"/>
              <a:ext cx="334963" cy="336550"/>
            </a:xfrm>
            <a:custGeom>
              <a:avLst/>
              <a:gdLst>
                <a:gd name="T0" fmla="*/ 62 w 123"/>
                <a:gd name="T1" fmla="*/ 0 h 122"/>
                <a:gd name="T2" fmla="*/ 0 w 123"/>
                <a:gd name="T3" fmla="*/ 61 h 122"/>
                <a:gd name="T4" fmla="*/ 62 w 123"/>
                <a:gd name="T5" fmla="*/ 122 h 122"/>
                <a:gd name="T6" fmla="*/ 123 w 123"/>
                <a:gd name="T7" fmla="*/ 61 h 122"/>
                <a:gd name="T8" fmla="*/ 62 w 123"/>
                <a:gd name="T9" fmla="*/ 0 h 122"/>
                <a:gd name="T10" fmla="*/ 62 w 123"/>
                <a:gd name="T11" fmla="*/ 112 h 122"/>
                <a:gd name="T12" fmla="*/ 10 w 123"/>
                <a:gd name="T13" fmla="*/ 61 h 122"/>
                <a:gd name="T14" fmla="*/ 62 w 123"/>
                <a:gd name="T15" fmla="*/ 10 h 122"/>
                <a:gd name="T16" fmla="*/ 113 w 123"/>
                <a:gd name="T17" fmla="*/ 61 h 122"/>
                <a:gd name="T18" fmla="*/ 62 w 123"/>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2">
                  <a:moveTo>
                    <a:pt x="62" y="0"/>
                  </a:moveTo>
                  <a:cubicBezTo>
                    <a:pt x="28" y="0"/>
                    <a:pt x="0" y="27"/>
                    <a:pt x="0" y="61"/>
                  </a:cubicBezTo>
                  <a:cubicBezTo>
                    <a:pt x="0" y="95"/>
                    <a:pt x="28" y="122"/>
                    <a:pt x="62" y="122"/>
                  </a:cubicBezTo>
                  <a:cubicBezTo>
                    <a:pt x="96" y="122"/>
                    <a:pt x="123" y="95"/>
                    <a:pt x="123" y="61"/>
                  </a:cubicBezTo>
                  <a:cubicBezTo>
                    <a:pt x="123" y="27"/>
                    <a:pt x="96" y="0"/>
                    <a:pt x="62" y="0"/>
                  </a:cubicBezTo>
                  <a:close/>
                  <a:moveTo>
                    <a:pt x="62" y="112"/>
                  </a:moveTo>
                  <a:cubicBezTo>
                    <a:pt x="33" y="112"/>
                    <a:pt x="10" y="89"/>
                    <a:pt x="10" y="61"/>
                  </a:cubicBezTo>
                  <a:cubicBezTo>
                    <a:pt x="10" y="33"/>
                    <a:pt x="33" y="10"/>
                    <a:pt x="62" y="10"/>
                  </a:cubicBezTo>
                  <a:cubicBezTo>
                    <a:pt x="90" y="10"/>
                    <a:pt x="113" y="33"/>
                    <a:pt x="113" y="61"/>
                  </a:cubicBezTo>
                  <a:cubicBezTo>
                    <a:pt x="113" y="89"/>
                    <a:pt x="90" y="112"/>
                    <a:pt x="62"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8"/>
            <p:cNvSpPr>
              <a:spLocks/>
            </p:cNvSpPr>
            <p:nvPr/>
          </p:nvSpPr>
          <p:spPr bwMode="auto">
            <a:xfrm>
              <a:off x="7940676" y="4513263"/>
              <a:ext cx="80963" cy="153988"/>
            </a:xfrm>
            <a:custGeom>
              <a:avLst/>
              <a:gdLst>
                <a:gd name="T0" fmla="*/ 41 w 51"/>
                <a:gd name="T1" fmla="*/ 0 h 97"/>
                <a:gd name="T2" fmla="*/ 12 w 51"/>
                <a:gd name="T3" fmla="*/ 0 h 97"/>
                <a:gd name="T4" fmla="*/ 12 w 51"/>
                <a:gd name="T5" fmla="*/ 0 h 97"/>
                <a:gd name="T6" fmla="*/ 1 w 51"/>
                <a:gd name="T7" fmla="*/ 0 h 97"/>
                <a:gd name="T8" fmla="*/ 1 w 51"/>
                <a:gd name="T9" fmla="*/ 17 h 97"/>
                <a:gd name="T10" fmla="*/ 12 w 51"/>
                <a:gd name="T11" fmla="*/ 17 h 97"/>
                <a:gd name="T12" fmla="*/ 12 w 51"/>
                <a:gd name="T13" fmla="*/ 80 h 97"/>
                <a:gd name="T14" fmla="*/ 0 w 51"/>
                <a:gd name="T15" fmla="*/ 80 h 97"/>
                <a:gd name="T16" fmla="*/ 0 w 51"/>
                <a:gd name="T17" fmla="*/ 95 h 97"/>
                <a:gd name="T18" fmla="*/ 12 w 51"/>
                <a:gd name="T19" fmla="*/ 95 h 97"/>
                <a:gd name="T20" fmla="*/ 12 w 51"/>
                <a:gd name="T21" fmla="*/ 97 h 97"/>
                <a:gd name="T22" fmla="*/ 41 w 51"/>
                <a:gd name="T23" fmla="*/ 97 h 97"/>
                <a:gd name="T24" fmla="*/ 41 w 51"/>
                <a:gd name="T25" fmla="*/ 95 h 97"/>
                <a:gd name="T26" fmla="*/ 51 w 51"/>
                <a:gd name="T27" fmla="*/ 95 h 97"/>
                <a:gd name="T28" fmla="*/ 51 w 51"/>
                <a:gd name="T29" fmla="*/ 80 h 97"/>
                <a:gd name="T30" fmla="*/ 41 w 51"/>
                <a:gd name="T31" fmla="*/ 80 h 97"/>
                <a:gd name="T32" fmla="*/ 41 w 51"/>
                <a:gd name="T3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97">
                  <a:moveTo>
                    <a:pt x="41" y="0"/>
                  </a:moveTo>
                  <a:lnTo>
                    <a:pt x="12" y="0"/>
                  </a:lnTo>
                  <a:lnTo>
                    <a:pt x="12" y="0"/>
                  </a:lnTo>
                  <a:lnTo>
                    <a:pt x="1" y="0"/>
                  </a:lnTo>
                  <a:lnTo>
                    <a:pt x="1" y="17"/>
                  </a:lnTo>
                  <a:lnTo>
                    <a:pt x="12" y="17"/>
                  </a:lnTo>
                  <a:lnTo>
                    <a:pt x="12" y="80"/>
                  </a:lnTo>
                  <a:lnTo>
                    <a:pt x="0" y="80"/>
                  </a:lnTo>
                  <a:lnTo>
                    <a:pt x="0" y="95"/>
                  </a:lnTo>
                  <a:lnTo>
                    <a:pt x="12" y="95"/>
                  </a:lnTo>
                  <a:lnTo>
                    <a:pt x="12" y="97"/>
                  </a:lnTo>
                  <a:lnTo>
                    <a:pt x="41" y="97"/>
                  </a:lnTo>
                  <a:lnTo>
                    <a:pt x="41" y="95"/>
                  </a:lnTo>
                  <a:lnTo>
                    <a:pt x="51" y="95"/>
                  </a:lnTo>
                  <a:lnTo>
                    <a:pt x="51" y="80"/>
                  </a:lnTo>
                  <a:lnTo>
                    <a:pt x="41" y="80"/>
                  </a:lnTo>
                  <a:lnTo>
                    <a:pt x="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Oval 39"/>
            <p:cNvSpPr>
              <a:spLocks noChangeArrowheads="1"/>
            </p:cNvSpPr>
            <p:nvPr/>
          </p:nvSpPr>
          <p:spPr bwMode="auto">
            <a:xfrm>
              <a:off x="7959726" y="4446588"/>
              <a:ext cx="49213" cy="476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7" name="组合 396"/>
          <p:cNvGrpSpPr/>
          <p:nvPr/>
        </p:nvGrpSpPr>
        <p:grpSpPr>
          <a:xfrm>
            <a:off x="7898170" y="4975661"/>
            <a:ext cx="408795" cy="412687"/>
            <a:chOff x="8386763" y="4386263"/>
            <a:chExt cx="333375" cy="336550"/>
          </a:xfrm>
        </p:grpSpPr>
        <p:sp>
          <p:nvSpPr>
            <p:cNvPr id="389" name="Freeform 40"/>
            <p:cNvSpPr>
              <a:spLocks noEditPoints="1"/>
            </p:cNvSpPr>
            <p:nvPr/>
          </p:nvSpPr>
          <p:spPr bwMode="auto">
            <a:xfrm>
              <a:off x="8386763" y="4386263"/>
              <a:ext cx="333375" cy="33655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1 w 122"/>
                <a:gd name="T11" fmla="*/ 112 h 122"/>
                <a:gd name="T12" fmla="*/ 10 w 122"/>
                <a:gd name="T13" fmla="*/ 61 h 122"/>
                <a:gd name="T14" fmla="*/ 61 w 122"/>
                <a:gd name="T15" fmla="*/ 10 h 122"/>
                <a:gd name="T16" fmla="*/ 112 w 122"/>
                <a:gd name="T17" fmla="*/ 61 h 122"/>
                <a:gd name="T18" fmla="*/ 61 w 122"/>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1" y="112"/>
                  </a:moveTo>
                  <a:cubicBezTo>
                    <a:pt x="33" y="112"/>
                    <a:pt x="10" y="89"/>
                    <a:pt x="10" y="61"/>
                  </a:cubicBezTo>
                  <a:cubicBezTo>
                    <a:pt x="10" y="33"/>
                    <a:pt x="33" y="10"/>
                    <a:pt x="61" y="10"/>
                  </a:cubicBezTo>
                  <a:cubicBezTo>
                    <a:pt x="89" y="10"/>
                    <a:pt x="112" y="33"/>
                    <a:pt x="112" y="61"/>
                  </a:cubicBezTo>
                  <a:cubicBezTo>
                    <a:pt x="112" y="89"/>
                    <a:pt x="89" y="112"/>
                    <a:pt x="6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Oval 41"/>
            <p:cNvSpPr>
              <a:spLocks noChangeArrowheads="1"/>
            </p:cNvSpPr>
            <p:nvPr/>
          </p:nvSpPr>
          <p:spPr bwMode="auto">
            <a:xfrm>
              <a:off x="8523288" y="4606926"/>
              <a:ext cx="52388" cy="55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42"/>
            <p:cNvSpPr>
              <a:spLocks/>
            </p:cNvSpPr>
            <p:nvPr/>
          </p:nvSpPr>
          <p:spPr bwMode="auto">
            <a:xfrm>
              <a:off x="8504238" y="4454526"/>
              <a:ext cx="106363" cy="138113"/>
            </a:xfrm>
            <a:custGeom>
              <a:avLst/>
              <a:gdLst>
                <a:gd name="T0" fmla="*/ 18 w 39"/>
                <a:gd name="T1" fmla="*/ 0 h 50"/>
                <a:gd name="T2" fmla="*/ 0 w 39"/>
                <a:gd name="T3" fmla="*/ 4 h 50"/>
                <a:gd name="T4" fmla="*/ 4 w 39"/>
                <a:gd name="T5" fmla="*/ 16 h 50"/>
                <a:gd name="T6" fmla="*/ 14 w 39"/>
                <a:gd name="T7" fmla="*/ 13 h 50"/>
                <a:gd name="T8" fmla="*/ 22 w 39"/>
                <a:gd name="T9" fmla="*/ 19 h 50"/>
                <a:gd name="T10" fmla="*/ 16 w 39"/>
                <a:gd name="T11" fmla="*/ 30 h 50"/>
                <a:gd name="T12" fmla="*/ 10 w 39"/>
                <a:gd name="T13" fmla="*/ 47 h 50"/>
                <a:gd name="T14" fmla="*/ 10 w 39"/>
                <a:gd name="T15" fmla="*/ 50 h 50"/>
                <a:gd name="T16" fmla="*/ 24 w 39"/>
                <a:gd name="T17" fmla="*/ 50 h 50"/>
                <a:gd name="T18" fmla="*/ 24 w 39"/>
                <a:gd name="T19" fmla="*/ 48 h 50"/>
                <a:gd name="T20" fmla="*/ 29 w 39"/>
                <a:gd name="T21" fmla="*/ 35 h 50"/>
                <a:gd name="T22" fmla="*/ 39 w 39"/>
                <a:gd name="T23" fmla="*/ 17 h 50"/>
                <a:gd name="T24" fmla="*/ 18 w 39"/>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0">
                  <a:moveTo>
                    <a:pt x="18" y="0"/>
                  </a:moveTo>
                  <a:cubicBezTo>
                    <a:pt x="10" y="0"/>
                    <a:pt x="4" y="2"/>
                    <a:pt x="0" y="4"/>
                  </a:cubicBezTo>
                  <a:cubicBezTo>
                    <a:pt x="4" y="16"/>
                    <a:pt x="4" y="16"/>
                    <a:pt x="4" y="16"/>
                  </a:cubicBezTo>
                  <a:cubicBezTo>
                    <a:pt x="7" y="14"/>
                    <a:pt x="11" y="13"/>
                    <a:pt x="14" y="13"/>
                  </a:cubicBezTo>
                  <a:cubicBezTo>
                    <a:pt x="20" y="13"/>
                    <a:pt x="22" y="16"/>
                    <a:pt x="22" y="19"/>
                  </a:cubicBezTo>
                  <a:cubicBezTo>
                    <a:pt x="22" y="23"/>
                    <a:pt x="19" y="26"/>
                    <a:pt x="16" y="30"/>
                  </a:cubicBezTo>
                  <a:cubicBezTo>
                    <a:pt x="11" y="36"/>
                    <a:pt x="9" y="42"/>
                    <a:pt x="10" y="47"/>
                  </a:cubicBezTo>
                  <a:cubicBezTo>
                    <a:pt x="10" y="50"/>
                    <a:pt x="10" y="50"/>
                    <a:pt x="10" y="50"/>
                  </a:cubicBezTo>
                  <a:cubicBezTo>
                    <a:pt x="24" y="50"/>
                    <a:pt x="24" y="50"/>
                    <a:pt x="24" y="50"/>
                  </a:cubicBezTo>
                  <a:cubicBezTo>
                    <a:pt x="24" y="48"/>
                    <a:pt x="24" y="48"/>
                    <a:pt x="24" y="48"/>
                  </a:cubicBezTo>
                  <a:cubicBezTo>
                    <a:pt x="24" y="43"/>
                    <a:pt x="26" y="39"/>
                    <a:pt x="29" y="35"/>
                  </a:cubicBezTo>
                  <a:cubicBezTo>
                    <a:pt x="33" y="30"/>
                    <a:pt x="39" y="25"/>
                    <a:pt x="39" y="17"/>
                  </a:cubicBezTo>
                  <a:cubicBezTo>
                    <a:pt x="39" y="8"/>
                    <a:pt x="32"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8" name="组合 397"/>
          <p:cNvGrpSpPr/>
          <p:nvPr/>
        </p:nvGrpSpPr>
        <p:grpSpPr>
          <a:xfrm>
            <a:off x="8547631" y="4971644"/>
            <a:ext cx="410274" cy="414181"/>
            <a:chOff x="8937626" y="4386263"/>
            <a:chExt cx="333375" cy="336550"/>
          </a:xfrm>
        </p:grpSpPr>
        <p:sp>
          <p:nvSpPr>
            <p:cNvPr id="392" name="Freeform 43"/>
            <p:cNvSpPr>
              <a:spLocks noEditPoints="1"/>
            </p:cNvSpPr>
            <p:nvPr/>
          </p:nvSpPr>
          <p:spPr bwMode="auto">
            <a:xfrm>
              <a:off x="8937626" y="4386263"/>
              <a:ext cx="333375" cy="33655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1 w 122"/>
                <a:gd name="T11" fmla="*/ 112 h 122"/>
                <a:gd name="T12" fmla="*/ 10 w 122"/>
                <a:gd name="T13" fmla="*/ 61 h 122"/>
                <a:gd name="T14" fmla="*/ 61 w 122"/>
                <a:gd name="T15" fmla="*/ 10 h 122"/>
                <a:gd name="T16" fmla="*/ 112 w 122"/>
                <a:gd name="T17" fmla="*/ 61 h 122"/>
                <a:gd name="T18" fmla="*/ 61 w 122"/>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1" y="112"/>
                  </a:moveTo>
                  <a:cubicBezTo>
                    <a:pt x="33" y="112"/>
                    <a:pt x="10" y="89"/>
                    <a:pt x="10" y="61"/>
                  </a:cubicBezTo>
                  <a:cubicBezTo>
                    <a:pt x="10" y="33"/>
                    <a:pt x="33" y="10"/>
                    <a:pt x="61" y="10"/>
                  </a:cubicBezTo>
                  <a:cubicBezTo>
                    <a:pt x="89" y="10"/>
                    <a:pt x="112" y="33"/>
                    <a:pt x="112" y="61"/>
                  </a:cubicBezTo>
                  <a:cubicBezTo>
                    <a:pt x="112" y="89"/>
                    <a:pt x="89" y="112"/>
                    <a:pt x="6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44"/>
            <p:cNvSpPr>
              <a:spLocks/>
            </p:cNvSpPr>
            <p:nvPr/>
          </p:nvSpPr>
          <p:spPr bwMode="auto">
            <a:xfrm>
              <a:off x="9078913" y="4449763"/>
              <a:ext cx="49213" cy="139700"/>
            </a:xfrm>
            <a:custGeom>
              <a:avLst/>
              <a:gdLst>
                <a:gd name="T0" fmla="*/ 26 w 31"/>
                <a:gd name="T1" fmla="*/ 88 h 88"/>
                <a:gd name="T2" fmla="*/ 31 w 31"/>
                <a:gd name="T3" fmla="*/ 0 h 88"/>
                <a:gd name="T4" fmla="*/ 0 w 31"/>
                <a:gd name="T5" fmla="*/ 0 h 88"/>
                <a:gd name="T6" fmla="*/ 6 w 31"/>
                <a:gd name="T7" fmla="*/ 88 h 88"/>
                <a:gd name="T8" fmla="*/ 26 w 31"/>
                <a:gd name="T9" fmla="*/ 88 h 88"/>
              </a:gdLst>
              <a:ahLst/>
              <a:cxnLst>
                <a:cxn ang="0">
                  <a:pos x="T0" y="T1"/>
                </a:cxn>
                <a:cxn ang="0">
                  <a:pos x="T2" y="T3"/>
                </a:cxn>
                <a:cxn ang="0">
                  <a:pos x="T4" y="T5"/>
                </a:cxn>
                <a:cxn ang="0">
                  <a:pos x="T6" y="T7"/>
                </a:cxn>
                <a:cxn ang="0">
                  <a:pos x="T8" y="T9"/>
                </a:cxn>
              </a:cxnLst>
              <a:rect l="0" t="0" r="r" b="b"/>
              <a:pathLst>
                <a:path w="31" h="88">
                  <a:moveTo>
                    <a:pt x="26" y="88"/>
                  </a:moveTo>
                  <a:lnTo>
                    <a:pt x="31" y="0"/>
                  </a:lnTo>
                  <a:lnTo>
                    <a:pt x="0" y="0"/>
                  </a:lnTo>
                  <a:lnTo>
                    <a:pt x="6" y="88"/>
                  </a:lnTo>
                  <a:lnTo>
                    <a:pt x="26"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45"/>
            <p:cNvSpPr>
              <a:spLocks/>
            </p:cNvSpPr>
            <p:nvPr/>
          </p:nvSpPr>
          <p:spPr bwMode="auto">
            <a:xfrm>
              <a:off x="9077326" y="4606926"/>
              <a:ext cx="53975" cy="57150"/>
            </a:xfrm>
            <a:custGeom>
              <a:avLst/>
              <a:gdLst>
                <a:gd name="T0" fmla="*/ 10 w 20"/>
                <a:gd name="T1" fmla="*/ 0 h 21"/>
                <a:gd name="T2" fmla="*/ 0 w 20"/>
                <a:gd name="T3" fmla="*/ 10 h 21"/>
                <a:gd name="T4" fmla="*/ 10 w 20"/>
                <a:gd name="T5" fmla="*/ 21 h 21"/>
                <a:gd name="T6" fmla="*/ 10 w 20"/>
                <a:gd name="T7" fmla="*/ 21 h 21"/>
                <a:gd name="T8" fmla="*/ 20 w 20"/>
                <a:gd name="T9" fmla="*/ 10 h 21"/>
                <a:gd name="T10" fmla="*/ 10 w 20"/>
                <a:gd name="T11" fmla="*/ 0 h 21"/>
              </a:gdLst>
              <a:ahLst/>
              <a:cxnLst>
                <a:cxn ang="0">
                  <a:pos x="T0" y="T1"/>
                </a:cxn>
                <a:cxn ang="0">
                  <a:pos x="T2" y="T3"/>
                </a:cxn>
                <a:cxn ang="0">
                  <a:pos x="T4" y="T5"/>
                </a:cxn>
                <a:cxn ang="0">
                  <a:pos x="T6" y="T7"/>
                </a:cxn>
                <a:cxn ang="0">
                  <a:pos x="T8" y="T9"/>
                </a:cxn>
                <a:cxn ang="0">
                  <a:pos x="T10" y="T11"/>
                </a:cxn>
              </a:cxnLst>
              <a:rect l="0" t="0" r="r" b="b"/>
              <a:pathLst>
                <a:path w="20" h="21">
                  <a:moveTo>
                    <a:pt x="10" y="0"/>
                  </a:moveTo>
                  <a:cubicBezTo>
                    <a:pt x="4" y="0"/>
                    <a:pt x="0" y="4"/>
                    <a:pt x="0" y="10"/>
                  </a:cubicBezTo>
                  <a:cubicBezTo>
                    <a:pt x="0" y="16"/>
                    <a:pt x="4" y="21"/>
                    <a:pt x="10" y="21"/>
                  </a:cubicBezTo>
                  <a:cubicBezTo>
                    <a:pt x="10" y="21"/>
                    <a:pt x="10" y="21"/>
                    <a:pt x="10" y="21"/>
                  </a:cubicBezTo>
                  <a:cubicBezTo>
                    <a:pt x="16" y="21"/>
                    <a:pt x="20" y="16"/>
                    <a:pt x="20" y="10"/>
                  </a:cubicBezTo>
                  <a:cubicBezTo>
                    <a:pt x="20" y="4"/>
                    <a:pt x="16" y="0"/>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6" name="组合 405"/>
          <p:cNvGrpSpPr/>
          <p:nvPr/>
        </p:nvGrpSpPr>
        <p:grpSpPr>
          <a:xfrm>
            <a:off x="9243701" y="5642450"/>
            <a:ext cx="313020" cy="381379"/>
            <a:chOff x="9572625" y="5245100"/>
            <a:chExt cx="276225" cy="336551"/>
          </a:xfrm>
        </p:grpSpPr>
        <p:sp>
          <p:nvSpPr>
            <p:cNvPr id="402" name="Freeform 49"/>
            <p:cNvSpPr>
              <a:spLocks/>
            </p:cNvSpPr>
            <p:nvPr/>
          </p:nvSpPr>
          <p:spPr bwMode="auto">
            <a:xfrm>
              <a:off x="9572625" y="5386388"/>
              <a:ext cx="276225" cy="10953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50"/>
            <p:cNvSpPr>
              <a:spLocks/>
            </p:cNvSpPr>
            <p:nvPr/>
          </p:nvSpPr>
          <p:spPr bwMode="auto">
            <a:xfrm>
              <a:off x="9572625" y="5468938"/>
              <a:ext cx="276225" cy="112713"/>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51"/>
            <p:cNvSpPr>
              <a:spLocks/>
            </p:cNvSpPr>
            <p:nvPr/>
          </p:nvSpPr>
          <p:spPr bwMode="auto">
            <a:xfrm>
              <a:off x="9572625" y="5303838"/>
              <a:ext cx="276225" cy="10953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Oval 52"/>
            <p:cNvSpPr>
              <a:spLocks noChangeArrowheads="1"/>
            </p:cNvSpPr>
            <p:nvPr/>
          </p:nvSpPr>
          <p:spPr bwMode="auto">
            <a:xfrm>
              <a:off x="9578975" y="5245100"/>
              <a:ext cx="263525" cy="85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7" name="组合 416"/>
          <p:cNvGrpSpPr/>
          <p:nvPr/>
        </p:nvGrpSpPr>
        <p:grpSpPr>
          <a:xfrm>
            <a:off x="6578247" y="5632281"/>
            <a:ext cx="346990" cy="342616"/>
            <a:chOff x="6680200" y="5275263"/>
            <a:chExt cx="377825" cy="373062"/>
          </a:xfrm>
        </p:grpSpPr>
        <p:sp>
          <p:nvSpPr>
            <p:cNvPr id="411" name="Freeform 56"/>
            <p:cNvSpPr>
              <a:spLocks/>
            </p:cNvSpPr>
            <p:nvPr/>
          </p:nvSpPr>
          <p:spPr bwMode="auto">
            <a:xfrm>
              <a:off x="6819900" y="5321300"/>
              <a:ext cx="238125" cy="327025"/>
            </a:xfrm>
            <a:custGeom>
              <a:avLst/>
              <a:gdLst>
                <a:gd name="T0" fmla="*/ 134 w 150"/>
                <a:gd name="T1" fmla="*/ 0 h 206"/>
                <a:gd name="T2" fmla="*/ 131 w 150"/>
                <a:gd name="T3" fmla="*/ 65 h 206"/>
                <a:gd name="T4" fmla="*/ 0 w 150"/>
                <a:gd name="T5" fmla="*/ 194 h 206"/>
                <a:gd name="T6" fmla="*/ 12 w 150"/>
                <a:gd name="T7" fmla="*/ 206 h 206"/>
                <a:gd name="T8" fmla="*/ 146 w 150"/>
                <a:gd name="T9" fmla="*/ 73 h 206"/>
                <a:gd name="T10" fmla="*/ 150 w 150"/>
                <a:gd name="T11" fmla="*/ 0 h 206"/>
                <a:gd name="T12" fmla="*/ 134 w 150"/>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150" h="206">
                  <a:moveTo>
                    <a:pt x="134" y="0"/>
                  </a:moveTo>
                  <a:lnTo>
                    <a:pt x="131" y="65"/>
                  </a:lnTo>
                  <a:lnTo>
                    <a:pt x="0" y="194"/>
                  </a:lnTo>
                  <a:lnTo>
                    <a:pt x="12" y="206"/>
                  </a:lnTo>
                  <a:lnTo>
                    <a:pt x="146" y="73"/>
                  </a:lnTo>
                  <a:lnTo>
                    <a:pt x="150" y="0"/>
                  </a:lnTo>
                  <a:lnTo>
                    <a:pt x="1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57"/>
            <p:cNvSpPr>
              <a:spLocks noEditPoints="1"/>
            </p:cNvSpPr>
            <p:nvPr/>
          </p:nvSpPr>
          <p:spPr bwMode="auto">
            <a:xfrm>
              <a:off x="6680200" y="5275263"/>
              <a:ext cx="344488" cy="344487"/>
            </a:xfrm>
            <a:custGeom>
              <a:avLst/>
              <a:gdLst>
                <a:gd name="T0" fmla="*/ 123 w 124"/>
                <a:gd name="T1" fmla="*/ 13 h 125"/>
                <a:gd name="T2" fmla="*/ 124 w 124"/>
                <a:gd name="T3" fmla="*/ 0 h 125"/>
                <a:gd name="T4" fmla="*/ 74 w 124"/>
                <a:gd name="T5" fmla="*/ 3 h 125"/>
                <a:gd name="T6" fmla="*/ 0 w 124"/>
                <a:gd name="T7" fmla="*/ 77 h 125"/>
                <a:gd name="T8" fmla="*/ 11 w 124"/>
                <a:gd name="T9" fmla="*/ 88 h 125"/>
                <a:gd name="T10" fmla="*/ 48 w 124"/>
                <a:gd name="T11" fmla="*/ 125 h 125"/>
                <a:gd name="T12" fmla="*/ 122 w 124"/>
                <a:gd name="T13" fmla="*/ 50 h 125"/>
                <a:gd name="T14" fmla="*/ 123 w 124"/>
                <a:gd name="T15" fmla="*/ 13 h 125"/>
                <a:gd name="T16" fmla="*/ 45 w 124"/>
                <a:gd name="T17" fmla="*/ 116 h 125"/>
                <a:gd name="T18" fmla="*/ 14 w 124"/>
                <a:gd name="T19" fmla="*/ 85 h 125"/>
                <a:gd name="T20" fmla="*/ 8 w 124"/>
                <a:gd name="T21" fmla="*/ 79 h 125"/>
                <a:gd name="T22" fmla="*/ 15 w 124"/>
                <a:gd name="T23" fmla="*/ 73 h 125"/>
                <a:gd name="T24" fmla="*/ 20 w 124"/>
                <a:gd name="T25" fmla="*/ 78 h 125"/>
                <a:gd name="T26" fmla="*/ 52 w 124"/>
                <a:gd name="T27" fmla="*/ 110 h 125"/>
                <a:gd name="T28" fmla="*/ 45 w 124"/>
                <a:gd name="T29" fmla="*/ 116 h 125"/>
                <a:gd name="T30" fmla="*/ 107 w 124"/>
                <a:gd name="T31" fmla="*/ 31 h 125"/>
                <a:gd name="T32" fmla="*/ 93 w 124"/>
                <a:gd name="T33" fmla="*/ 31 h 125"/>
                <a:gd name="T34" fmla="*/ 93 w 124"/>
                <a:gd name="T35" fmla="*/ 17 h 125"/>
                <a:gd name="T36" fmla="*/ 96 w 124"/>
                <a:gd name="T37" fmla="*/ 15 h 125"/>
                <a:gd name="T38" fmla="*/ 104 w 124"/>
                <a:gd name="T39" fmla="*/ 14 h 125"/>
                <a:gd name="T40" fmla="*/ 107 w 124"/>
                <a:gd name="T41" fmla="*/ 17 h 125"/>
                <a:gd name="T42" fmla="*/ 107 w 124"/>
                <a:gd name="T43"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125">
                  <a:moveTo>
                    <a:pt x="123" y="13"/>
                  </a:moveTo>
                  <a:cubicBezTo>
                    <a:pt x="124" y="0"/>
                    <a:pt x="124" y="0"/>
                    <a:pt x="124" y="0"/>
                  </a:cubicBezTo>
                  <a:cubicBezTo>
                    <a:pt x="74" y="3"/>
                    <a:pt x="74" y="3"/>
                    <a:pt x="74" y="3"/>
                  </a:cubicBezTo>
                  <a:cubicBezTo>
                    <a:pt x="0" y="77"/>
                    <a:pt x="0" y="77"/>
                    <a:pt x="0" y="77"/>
                  </a:cubicBezTo>
                  <a:cubicBezTo>
                    <a:pt x="11" y="88"/>
                    <a:pt x="11" y="88"/>
                    <a:pt x="11" y="88"/>
                  </a:cubicBezTo>
                  <a:cubicBezTo>
                    <a:pt x="48" y="125"/>
                    <a:pt x="48" y="125"/>
                    <a:pt x="48" y="125"/>
                  </a:cubicBezTo>
                  <a:cubicBezTo>
                    <a:pt x="122" y="50"/>
                    <a:pt x="122" y="50"/>
                    <a:pt x="122" y="50"/>
                  </a:cubicBezTo>
                  <a:lnTo>
                    <a:pt x="123" y="13"/>
                  </a:lnTo>
                  <a:close/>
                  <a:moveTo>
                    <a:pt x="45" y="116"/>
                  </a:moveTo>
                  <a:cubicBezTo>
                    <a:pt x="14" y="85"/>
                    <a:pt x="14" y="85"/>
                    <a:pt x="14" y="85"/>
                  </a:cubicBezTo>
                  <a:cubicBezTo>
                    <a:pt x="8" y="79"/>
                    <a:pt x="8" y="79"/>
                    <a:pt x="8" y="79"/>
                  </a:cubicBezTo>
                  <a:cubicBezTo>
                    <a:pt x="15" y="73"/>
                    <a:pt x="15" y="73"/>
                    <a:pt x="15" y="73"/>
                  </a:cubicBezTo>
                  <a:cubicBezTo>
                    <a:pt x="20" y="78"/>
                    <a:pt x="20" y="78"/>
                    <a:pt x="20" y="78"/>
                  </a:cubicBezTo>
                  <a:cubicBezTo>
                    <a:pt x="52" y="110"/>
                    <a:pt x="52" y="110"/>
                    <a:pt x="52" y="110"/>
                  </a:cubicBezTo>
                  <a:lnTo>
                    <a:pt x="45" y="116"/>
                  </a:lnTo>
                  <a:close/>
                  <a:moveTo>
                    <a:pt x="107" y="31"/>
                  </a:moveTo>
                  <a:cubicBezTo>
                    <a:pt x="104" y="35"/>
                    <a:pt x="97" y="35"/>
                    <a:pt x="93" y="31"/>
                  </a:cubicBezTo>
                  <a:cubicBezTo>
                    <a:pt x="89" y="27"/>
                    <a:pt x="89" y="21"/>
                    <a:pt x="93" y="17"/>
                  </a:cubicBezTo>
                  <a:cubicBezTo>
                    <a:pt x="94" y="16"/>
                    <a:pt x="95" y="15"/>
                    <a:pt x="96" y="15"/>
                  </a:cubicBezTo>
                  <a:cubicBezTo>
                    <a:pt x="98" y="14"/>
                    <a:pt x="101" y="14"/>
                    <a:pt x="104" y="14"/>
                  </a:cubicBezTo>
                  <a:cubicBezTo>
                    <a:pt x="105" y="15"/>
                    <a:pt x="106" y="16"/>
                    <a:pt x="107" y="17"/>
                  </a:cubicBezTo>
                  <a:cubicBezTo>
                    <a:pt x="111" y="21"/>
                    <a:pt x="111" y="27"/>
                    <a:pt x="10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8" name="组合 417"/>
          <p:cNvGrpSpPr/>
          <p:nvPr/>
        </p:nvGrpSpPr>
        <p:grpSpPr>
          <a:xfrm>
            <a:off x="7245375" y="5631314"/>
            <a:ext cx="358559" cy="356739"/>
            <a:chOff x="7448550" y="5245100"/>
            <a:chExt cx="312738" cy="311150"/>
          </a:xfrm>
        </p:grpSpPr>
        <p:sp>
          <p:nvSpPr>
            <p:cNvPr id="415" name="Freeform 61"/>
            <p:cNvSpPr>
              <a:spLocks noEditPoints="1"/>
            </p:cNvSpPr>
            <p:nvPr/>
          </p:nvSpPr>
          <p:spPr bwMode="auto">
            <a:xfrm>
              <a:off x="7448550" y="5245100"/>
              <a:ext cx="312738" cy="311150"/>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73 w 112"/>
                <a:gd name="T11" fmla="*/ 7 h 112"/>
                <a:gd name="T12" fmla="*/ 60 w 112"/>
                <a:gd name="T13" fmla="*/ 32 h 112"/>
                <a:gd name="T14" fmla="*/ 56 w 112"/>
                <a:gd name="T15" fmla="*/ 32 h 112"/>
                <a:gd name="T16" fmla="*/ 49 w 112"/>
                <a:gd name="T17" fmla="*/ 6 h 112"/>
                <a:gd name="T18" fmla="*/ 73 w 112"/>
                <a:gd name="T19" fmla="*/ 7 h 112"/>
                <a:gd name="T20" fmla="*/ 56 w 112"/>
                <a:gd name="T21" fmla="*/ 78 h 112"/>
                <a:gd name="T22" fmla="*/ 34 w 112"/>
                <a:gd name="T23" fmla="*/ 56 h 112"/>
                <a:gd name="T24" fmla="*/ 56 w 112"/>
                <a:gd name="T25" fmla="*/ 34 h 112"/>
                <a:gd name="T26" fmla="*/ 78 w 112"/>
                <a:gd name="T27" fmla="*/ 56 h 112"/>
                <a:gd name="T28" fmla="*/ 56 w 112"/>
                <a:gd name="T2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112">
                  <a:moveTo>
                    <a:pt x="56" y="0"/>
                  </a:moveTo>
                  <a:cubicBezTo>
                    <a:pt x="25" y="0"/>
                    <a:pt x="0" y="26"/>
                    <a:pt x="0" y="56"/>
                  </a:cubicBezTo>
                  <a:cubicBezTo>
                    <a:pt x="0" y="87"/>
                    <a:pt x="25" y="112"/>
                    <a:pt x="56" y="112"/>
                  </a:cubicBezTo>
                  <a:cubicBezTo>
                    <a:pt x="87" y="112"/>
                    <a:pt x="112" y="87"/>
                    <a:pt x="112" y="56"/>
                  </a:cubicBezTo>
                  <a:cubicBezTo>
                    <a:pt x="112" y="26"/>
                    <a:pt x="87" y="0"/>
                    <a:pt x="56" y="0"/>
                  </a:cubicBezTo>
                  <a:close/>
                  <a:moveTo>
                    <a:pt x="73" y="7"/>
                  </a:moveTo>
                  <a:cubicBezTo>
                    <a:pt x="60" y="32"/>
                    <a:pt x="60" y="32"/>
                    <a:pt x="60" y="32"/>
                  </a:cubicBezTo>
                  <a:cubicBezTo>
                    <a:pt x="58" y="31"/>
                    <a:pt x="56" y="32"/>
                    <a:pt x="56" y="32"/>
                  </a:cubicBezTo>
                  <a:cubicBezTo>
                    <a:pt x="49" y="6"/>
                    <a:pt x="49" y="6"/>
                    <a:pt x="49" y="6"/>
                  </a:cubicBezTo>
                  <a:cubicBezTo>
                    <a:pt x="49" y="6"/>
                    <a:pt x="58" y="1"/>
                    <a:pt x="73" y="7"/>
                  </a:cubicBezTo>
                  <a:close/>
                  <a:moveTo>
                    <a:pt x="56" y="78"/>
                  </a:moveTo>
                  <a:cubicBezTo>
                    <a:pt x="44" y="78"/>
                    <a:pt x="34" y="69"/>
                    <a:pt x="34" y="56"/>
                  </a:cubicBezTo>
                  <a:cubicBezTo>
                    <a:pt x="34" y="44"/>
                    <a:pt x="44" y="34"/>
                    <a:pt x="56" y="34"/>
                  </a:cubicBezTo>
                  <a:cubicBezTo>
                    <a:pt x="68" y="34"/>
                    <a:pt x="78" y="44"/>
                    <a:pt x="78" y="56"/>
                  </a:cubicBezTo>
                  <a:cubicBezTo>
                    <a:pt x="78" y="69"/>
                    <a:pt x="68" y="78"/>
                    <a:pt x="56"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62"/>
            <p:cNvSpPr>
              <a:spLocks noEditPoints="1"/>
            </p:cNvSpPr>
            <p:nvPr/>
          </p:nvSpPr>
          <p:spPr bwMode="auto">
            <a:xfrm>
              <a:off x="7551738" y="5349875"/>
              <a:ext cx="103188" cy="103188"/>
            </a:xfrm>
            <a:custGeom>
              <a:avLst/>
              <a:gdLst>
                <a:gd name="T0" fmla="*/ 19 w 37"/>
                <a:gd name="T1" fmla="*/ 0 h 37"/>
                <a:gd name="T2" fmla="*/ 0 w 37"/>
                <a:gd name="T3" fmla="*/ 18 h 37"/>
                <a:gd name="T4" fmla="*/ 19 w 37"/>
                <a:gd name="T5" fmla="*/ 37 h 37"/>
                <a:gd name="T6" fmla="*/ 37 w 37"/>
                <a:gd name="T7" fmla="*/ 18 h 37"/>
                <a:gd name="T8" fmla="*/ 19 w 37"/>
                <a:gd name="T9" fmla="*/ 0 h 37"/>
                <a:gd name="T10" fmla="*/ 19 w 37"/>
                <a:gd name="T11" fmla="*/ 27 h 37"/>
                <a:gd name="T12" fmla="*/ 11 w 37"/>
                <a:gd name="T13" fmla="*/ 18 h 37"/>
                <a:gd name="T14" fmla="*/ 19 w 37"/>
                <a:gd name="T15" fmla="*/ 10 h 37"/>
                <a:gd name="T16" fmla="*/ 27 w 37"/>
                <a:gd name="T17" fmla="*/ 18 h 37"/>
                <a:gd name="T18" fmla="*/ 19 w 37"/>
                <a:gd name="T1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19" y="0"/>
                  </a:moveTo>
                  <a:cubicBezTo>
                    <a:pt x="9" y="0"/>
                    <a:pt x="0" y="8"/>
                    <a:pt x="0" y="18"/>
                  </a:cubicBezTo>
                  <a:cubicBezTo>
                    <a:pt x="0" y="28"/>
                    <a:pt x="9" y="37"/>
                    <a:pt x="19" y="37"/>
                  </a:cubicBezTo>
                  <a:cubicBezTo>
                    <a:pt x="29" y="37"/>
                    <a:pt x="37" y="28"/>
                    <a:pt x="37" y="18"/>
                  </a:cubicBezTo>
                  <a:cubicBezTo>
                    <a:pt x="37" y="8"/>
                    <a:pt x="29" y="0"/>
                    <a:pt x="19" y="0"/>
                  </a:cubicBezTo>
                  <a:close/>
                  <a:moveTo>
                    <a:pt x="19" y="27"/>
                  </a:moveTo>
                  <a:cubicBezTo>
                    <a:pt x="14" y="27"/>
                    <a:pt x="11" y="23"/>
                    <a:pt x="11" y="18"/>
                  </a:cubicBezTo>
                  <a:cubicBezTo>
                    <a:pt x="11" y="14"/>
                    <a:pt x="14" y="10"/>
                    <a:pt x="19" y="10"/>
                  </a:cubicBezTo>
                  <a:cubicBezTo>
                    <a:pt x="23" y="10"/>
                    <a:pt x="27" y="14"/>
                    <a:pt x="27" y="18"/>
                  </a:cubicBezTo>
                  <a:cubicBezTo>
                    <a:pt x="27" y="23"/>
                    <a:pt x="23" y="27"/>
                    <a:pt x="1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0" name="文本占位符 2"/>
          <p:cNvSpPr txBox="1">
            <a:spLocks/>
          </p:cNvSpPr>
          <p:nvPr/>
        </p:nvSpPr>
        <p:spPr>
          <a:xfrm>
            <a:off x="3395663" y="778251"/>
            <a:ext cx="5400675" cy="572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400" dirty="0">
                <a:solidFill>
                  <a:srgbClr val="FEEA74"/>
                </a:solidFill>
                <a:latin typeface="方正正黑简体" panose="02000000000000000000" pitchFamily="2" charset="-122"/>
                <a:ea typeface="方正正黑简体" panose="02000000000000000000" pitchFamily="2" charset="-122"/>
              </a:rPr>
              <a:t>精选图标</a:t>
            </a:r>
          </a:p>
        </p:txBody>
      </p:sp>
    </p:spTree>
    <p:extLst>
      <p:ext uri="{BB962C8B-B14F-4D97-AF65-F5344CB8AC3E}">
        <p14:creationId xmlns:p14="http://schemas.microsoft.com/office/powerpoint/2010/main" val="114512001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1D1C24"/>
                </a:solidFill>
                <a:latin typeface="Impact" panose="020B0806030902050204" pitchFamily="34" charset="0"/>
              </a:endParaRPr>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438248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rot="5400000">
            <a:off x="4261658" y="5001122"/>
            <a:ext cx="1924650" cy="1926146"/>
            <a:chOff x="8307718" y="2910165"/>
            <a:chExt cx="1814400" cy="1815811"/>
          </a:xfrm>
        </p:grpSpPr>
        <p:sp>
          <p:nvSpPr>
            <p:cNvPr id="68" name="自由: 形状 67"/>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5400000">
            <a:off x="4261658" y="3571546"/>
            <a:ext cx="1924650" cy="1926146"/>
            <a:chOff x="8307718" y="2910165"/>
            <a:chExt cx="1814400" cy="1815811"/>
          </a:xfrm>
        </p:grpSpPr>
        <p:sp>
          <p:nvSpPr>
            <p:cNvPr id="65" name="自由: 形状 64"/>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rot="5400000">
            <a:off x="4261658" y="2129977"/>
            <a:ext cx="1924650" cy="1926146"/>
            <a:chOff x="8307718" y="2910165"/>
            <a:chExt cx="1814400" cy="1815811"/>
          </a:xfrm>
        </p:grpSpPr>
        <p:sp>
          <p:nvSpPr>
            <p:cNvPr id="62" name="自由: 形状 61"/>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307718" y="2910165"/>
            <a:ext cx="1814400" cy="1815811"/>
            <a:chOff x="8307718" y="2910165"/>
            <a:chExt cx="1814400" cy="1815811"/>
          </a:xfrm>
        </p:grpSpPr>
        <p:sp>
          <p:nvSpPr>
            <p:cNvPr id="5" name="自由: 形状 4"/>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8761318" y="3364118"/>
              <a:ext cx="907200" cy="907905"/>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83" name="文本框 82"/>
          <p:cNvSpPr txBox="1"/>
          <p:nvPr/>
        </p:nvSpPr>
        <p:spPr>
          <a:xfrm>
            <a:off x="1110150" y="1395209"/>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添加项目一简单介绍</a:t>
            </a:r>
          </a:p>
        </p:txBody>
      </p:sp>
      <p:sp>
        <p:nvSpPr>
          <p:cNvPr id="89" name="文本框 88"/>
          <p:cNvSpPr txBox="1"/>
          <p:nvPr/>
        </p:nvSpPr>
        <p:spPr>
          <a:xfrm>
            <a:off x="1110150" y="2829001"/>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添加项目二简单介绍</a:t>
            </a:r>
          </a:p>
        </p:txBody>
      </p:sp>
      <p:sp>
        <p:nvSpPr>
          <p:cNvPr id="90" name="文本框 89"/>
          <p:cNvSpPr txBox="1"/>
          <p:nvPr/>
        </p:nvSpPr>
        <p:spPr>
          <a:xfrm>
            <a:off x="1110150" y="4268166"/>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添加项目三简单介绍</a:t>
            </a:r>
          </a:p>
        </p:txBody>
      </p:sp>
      <p:sp>
        <p:nvSpPr>
          <p:cNvPr id="91" name="文本框 90"/>
          <p:cNvSpPr txBox="1"/>
          <p:nvPr/>
        </p:nvSpPr>
        <p:spPr>
          <a:xfrm>
            <a:off x="1110150" y="5709735"/>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添加项目四简单介绍</a:t>
            </a:r>
          </a:p>
        </p:txBody>
      </p:sp>
      <p:grpSp>
        <p:nvGrpSpPr>
          <p:cNvPr id="57" name="组合 56"/>
          <p:cNvGrpSpPr/>
          <p:nvPr/>
        </p:nvGrpSpPr>
        <p:grpSpPr>
          <a:xfrm rot="5400000">
            <a:off x="4261658" y="696184"/>
            <a:ext cx="1924650" cy="1926146"/>
            <a:chOff x="8307718" y="2910165"/>
            <a:chExt cx="1814400" cy="1815811"/>
          </a:xfrm>
        </p:grpSpPr>
        <p:sp>
          <p:nvSpPr>
            <p:cNvPr id="58" name="自由: 形状 57"/>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680990" y="778139"/>
            <a:ext cx="6400860" cy="6079862"/>
            <a:chOff x="4680990" y="778139"/>
            <a:chExt cx="6400860" cy="6079862"/>
          </a:xfrm>
        </p:grpSpPr>
        <p:sp>
          <p:nvSpPr>
            <p:cNvPr id="31" name="椭圆 30"/>
            <p:cNvSpPr/>
            <p:nvPr/>
          </p:nvSpPr>
          <p:spPr>
            <a:xfrm rot="5400000">
              <a:off x="3218139" y="2298104"/>
              <a:ext cx="6079862" cy="3039931"/>
            </a:xfrm>
            <a:custGeom>
              <a:avLst/>
              <a:gdLst>
                <a:gd name="connsiteX0" fmla="*/ 0 w 6079862"/>
                <a:gd name="connsiteY0" fmla="*/ 3039931 h 6079862"/>
                <a:gd name="connsiteX1" fmla="*/ 3039931 w 6079862"/>
                <a:gd name="connsiteY1" fmla="*/ 0 h 6079862"/>
                <a:gd name="connsiteX2" fmla="*/ 6079862 w 6079862"/>
                <a:gd name="connsiteY2" fmla="*/ 3039931 h 6079862"/>
                <a:gd name="connsiteX3" fmla="*/ 3039931 w 6079862"/>
                <a:gd name="connsiteY3" fmla="*/ 6079862 h 6079862"/>
                <a:gd name="connsiteX4" fmla="*/ 0 w 6079862"/>
                <a:gd name="connsiteY4" fmla="*/ 3039931 h 6079862"/>
                <a:gd name="connsiteX0" fmla="*/ 3039931 w 6079862"/>
                <a:gd name="connsiteY0" fmla="*/ 6079862 h 6171302"/>
                <a:gd name="connsiteX1" fmla="*/ 0 w 6079862"/>
                <a:gd name="connsiteY1" fmla="*/ 3039931 h 6171302"/>
                <a:gd name="connsiteX2" fmla="*/ 3039931 w 6079862"/>
                <a:gd name="connsiteY2" fmla="*/ 0 h 6171302"/>
                <a:gd name="connsiteX3" fmla="*/ 6079862 w 6079862"/>
                <a:gd name="connsiteY3" fmla="*/ 3039931 h 6171302"/>
                <a:gd name="connsiteX4" fmla="*/ 3131371 w 6079862"/>
                <a:gd name="connsiteY4" fmla="*/ 6171302 h 6171302"/>
                <a:gd name="connsiteX0" fmla="*/ 3039931 w 6079862"/>
                <a:gd name="connsiteY0" fmla="*/ 6079862 h 6079862"/>
                <a:gd name="connsiteX1" fmla="*/ 0 w 6079862"/>
                <a:gd name="connsiteY1" fmla="*/ 3039931 h 6079862"/>
                <a:gd name="connsiteX2" fmla="*/ 3039931 w 6079862"/>
                <a:gd name="connsiteY2" fmla="*/ 0 h 6079862"/>
                <a:gd name="connsiteX3" fmla="*/ 6079862 w 6079862"/>
                <a:gd name="connsiteY3" fmla="*/ 3039931 h 6079862"/>
                <a:gd name="connsiteX0" fmla="*/ 0 w 6079862"/>
                <a:gd name="connsiteY0" fmla="*/ 3039931 h 3039931"/>
                <a:gd name="connsiteX1" fmla="*/ 3039931 w 6079862"/>
                <a:gd name="connsiteY1" fmla="*/ 0 h 3039931"/>
                <a:gd name="connsiteX2" fmla="*/ 6079862 w 6079862"/>
                <a:gd name="connsiteY2" fmla="*/ 3039931 h 3039931"/>
              </a:gdLst>
              <a:ahLst/>
              <a:cxnLst>
                <a:cxn ang="0">
                  <a:pos x="connsiteX0" y="connsiteY0"/>
                </a:cxn>
                <a:cxn ang="0">
                  <a:pos x="connsiteX1" y="connsiteY1"/>
                </a:cxn>
                <a:cxn ang="0">
                  <a:pos x="connsiteX2" y="connsiteY2"/>
                </a:cxn>
              </a:cxnLst>
              <a:rect l="l" t="t" r="r" b="b"/>
              <a:pathLst>
                <a:path w="6079862" h="3039931">
                  <a:moveTo>
                    <a:pt x="0" y="3039931"/>
                  </a:moveTo>
                  <a:cubicBezTo>
                    <a:pt x="0" y="1361023"/>
                    <a:pt x="1361023" y="0"/>
                    <a:pt x="3039931" y="0"/>
                  </a:cubicBezTo>
                  <a:cubicBezTo>
                    <a:pt x="4718839" y="0"/>
                    <a:pt x="6079862" y="1361023"/>
                    <a:pt x="6079862" y="3039931"/>
                  </a:cubicBezTo>
                </a:path>
              </a:pathLst>
            </a:cu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36" idx="0"/>
            </p:cNvCxnSpPr>
            <p:nvPr/>
          </p:nvCxnSpPr>
          <p:spPr>
            <a:xfrm>
              <a:off x="5727034" y="1668419"/>
              <a:ext cx="1167203" cy="0"/>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a:stCxn id="46" idx="0"/>
            </p:cNvCxnSpPr>
            <p:nvPr/>
          </p:nvCxnSpPr>
          <p:spPr>
            <a:xfrm flipV="1">
              <a:off x="5727035" y="5964195"/>
              <a:ext cx="1167202" cy="3527"/>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a:stCxn id="41" idx="0"/>
            </p:cNvCxnSpPr>
            <p:nvPr/>
          </p:nvCxnSpPr>
          <p:spPr>
            <a:xfrm>
              <a:off x="5747216" y="4534621"/>
              <a:ext cx="1955715" cy="2294"/>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7334324" y="3364118"/>
              <a:ext cx="3747526" cy="907905"/>
              <a:chOff x="7334324" y="3364118"/>
              <a:chExt cx="3747526" cy="907905"/>
            </a:xfrm>
          </p:grpSpPr>
          <p:sp>
            <p:nvSpPr>
              <p:cNvPr id="114" name="矩形: 圆角 113"/>
              <p:cNvSpPr/>
              <p:nvPr/>
            </p:nvSpPr>
            <p:spPr>
              <a:xfrm>
                <a:off x="7334324" y="3364118"/>
                <a:ext cx="3747526" cy="907905"/>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p:cNvSpPr txBox="1"/>
              <p:nvPr/>
            </p:nvSpPr>
            <p:spPr>
              <a:xfrm>
                <a:off x="7675603" y="3556460"/>
                <a:ext cx="3064968" cy="523220"/>
              </a:xfrm>
              <a:prstGeom prst="rect">
                <a:avLst/>
              </a:prstGeom>
              <a:noFill/>
            </p:spPr>
            <p:txBody>
              <a:bodyPr vert="horz" wrap="square" rtlCol="0">
                <a:spAutoFit/>
              </a:bodyPr>
              <a:lstStyle/>
              <a:p>
                <a:pPr algn="ctr"/>
                <a:r>
                  <a:rPr lang="zh-CN" altLang="en-US" sz="2800" b="1" dirty="0">
                    <a:solidFill>
                      <a:schemeClr val="bg1"/>
                    </a:solidFill>
                    <a:latin typeface="方正正黑简体" panose="02000000000000000000" pitchFamily="2" charset="-122"/>
                    <a:ea typeface="方正正黑简体" panose="02000000000000000000" pitchFamily="2" charset="-122"/>
                  </a:rPr>
                  <a:t>锐普广告有限公司</a:t>
                </a:r>
              </a:p>
            </p:txBody>
          </p:sp>
        </p:grpSp>
        <p:cxnSp>
          <p:nvCxnSpPr>
            <p:cNvPr id="82" name="直接连接符 81"/>
            <p:cNvCxnSpPr>
              <a:stCxn id="29" idx="0"/>
            </p:cNvCxnSpPr>
            <p:nvPr/>
          </p:nvCxnSpPr>
          <p:spPr>
            <a:xfrm>
              <a:off x="5747005" y="3101520"/>
              <a:ext cx="1955926" cy="6012"/>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32" name="组合 31"/>
            <p:cNvGrpSpPr/>
            <p:nvPr/>
          </p:nvGrpSpPr>
          <p:grpSpPr>
            <a:xfrm rot="5400000">
              <a:off x="4746004" y="1080383"/>
              <a:ext cx="1046044" cy="1176071"/>
              <a:chOff x="5255869" y="1854200"/>
              <a:chExt cx="1680262" cy="1889126"/>
            </a:xfrm>
          </p:grpSpPr>
          <p:grpSp>
            <p:nvGrpSpPr>
              <p:cNvPr id="33" name="组合 32"/>
              <p:cNvGrpSpPr/>
              <p:nvPr/>
            </p:nvGrpSpPr>
            <p:grpSpPr>
              <a:xfrm>
                <a:off x="5255869" y="2063063"/>
                <a:ext cx="1680262" cy="1680263"/>
                <a:chOff x="8594155" y="1313789"/>
                <a:chExt cx="1680262" cy="1680263"/>
              </a:xfrm>
            </p:grpSpPr>
            <p:sp>
              <p:nvSpPr>
                <p:cNvPr id="35" name="椭圆 34"/>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p:cNvSpPr/>
                <p:nvPr/>
              </p:nvSpPr>
              <p:spPr>
                <a:xfrm>
                  <a:off x="8594155" y="1313789"/>
                  <a:ext cx="1680262" cy="1680263"/>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4"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rot="5400000">
              <a:off x="4765975" y="2513484"/>
              <a:ext cx="1046044" cy="1176071"/>
              <a:chOff x="5255869" y="1854200"/>
              <a:chExt cx="1680262" cy="1889125"/>
            </a:xfrm>
          </p:grpSpPr>
          <p:grpSp>
            <p:nvGrpSpPr>
              <p:cNvPr id="25" name="组合 24"/>
              <p:cNvGrpSpPr/>
              <p:nvPr/>
            </p:nvGrpSpPr>
            <p:grpSpPr>
              <a:xfrm>
                <a:off x="5255869" y="2063063"/>
                <a:ext cx="1680262" cy="1680262"/>
                <a:chOff x="8594155" y="1313789"/>
                <a:chExt cx="1680262" cy="1680262"/>
              </a:xfrm>
            </p:grpSpPr>
            <p:sp>
              <p:nvSpPr>
                <p:cNvPr id="26" name="椭圆 25"/>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rot="16200000" flipV="1">
              <a:off x="4766186" y="3946585"/>
              <a:ext cx="1046044" cy="1176071"/>
              <a:chOff x="5255869" y="1854200"/>
              <a:chExt cx="1680262" cy="1889125"/>
            </a:xfrm>
          </p:grpSpPr>
          <p:grpSp>
            <p:nvGrpSpPr>
              <p:cNvPr id="38" name="组合 37"/>
              <p:cNvGrpSpPr/>
              <p:nvPr/>
            </p:nvGrpSpPr>
            <p:grpSpPr>
              <a:xfrm>
                <a:off x="5255869" y="2063063"/>
                <a:ext cx="1680262" cy="1680262"/>
                <a:chOff x="8594155" y="1313789"/>
                <a:chExt cx="1680262" cy="1680262"/>
              </a:xfrm>
            </p:grpSpPr>
            <p:sp>
              <p:nvSpPr>
                <p:cNvPr id="40" name="椭圆 39"/>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2" name="组合 41"/>
            <p:cNvGrpSpPr/>
            <p:nvPr/>
          </p:nvGrpSpPr>
          <p:grpSpPr>
            <a:xfrm rot="16200000" flipV="1">
              <a:off x="4746005" y="5379686"/>
              <a:ext cx="1046044" cy="1176071"/>
              <a:chOff x="5255869" y="1854200"/>
              <a:chExt cx="1680262" cy="1889125"/>
            </a:xfrm>
          </p:grpSpPr>
          <p:grpSp>
            <p:nvGrpSpPr>
              <p:cNvPr id="43" name="组合 42"/>
              <p:cNvGrpSpPr/>
              <p:nvPr/>
            </p:nvGrpSpPr>
            <p:grpSpPr>
              <a:xfrm>
                <a:off x="5255869" y="2063063"/>
                <a:ext cx="1680262" cy="1680262"/>
                <a:chOff x="8594155" y="1313789"/>
                <a:chExt cx="1680262" cy="1680262"/>
              </a:xfrm>
            </p:grpSpPr>
            <p:sp>
              <p:nvSpPr>
                <p:cNvPr id="45" name="椭圆 44"/>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sp>
        <p:nvSpPr>
          <p:cNvPr id="53" name="文本框 52"/>
          <p:cNvSpPr txBox="1"/>
          <p:nvPr/>
        </p:nvSpPr>
        <p:spPr>
          <a:xfrm>
            <a:off x="4828481" y="133609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4" name="文本框 53"/>
          <p:cNvSpPr txBox="1"/>
          <p:nvPr/>
        </p:nvSpPr>
        <p:spPr>
          <a:xfrm>
            <a:off x="4849346" y="2773079"/>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55" name="文本框 54"/>
          <p:cNvSpPr txBox="1"/>
          <p:nvPr/>
        </p:nvSpPr>
        <p:spPr>
          <a:xfrm>
            <a:off x="4849346" y="421145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56" name="文本框 55"/>
          <p:cNvSpPr txBox="1"/>
          <p:nvPr/>
        </p:nvSpPr>
        <p:spPr>
          <a:xfrm>
            <a:off x="4828481" y="564410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Tree>
    <p:extLst>
      <p:ext uri="{BB962C8B-B14F-4D97-AF65-F5344CB8AC3E}">
        <p14:creationId xmlns:p14="http://schemas.microsoft.com/office/powerpoint/2010/main" val="395901834"/>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1"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childTnLst>
                                    </p:cTn>
                                  </p:par>
                                  <p:par>
                                    <p:cTn id="17" presetID="35" presetClass="path" presetSubtype="0" decel="50000" fill="hold" nodeType="withEffect">
                                      <p:stCondLst>
                                        <p:cond delay="1000"/>
                                      </p:stCondLst>
                                      <p:childTnLst>
                                        <p:animMotion origin="layout" path="M 8.33333E-7 -2.96296E-6 L -0.80651 -2.96296E-6 " pathEditMode="relative" rAng="0" ptsTypes="AA">
                                          <p:cBhvr>
                                            <p:cTn id="18" dur="1000" spd="-100000" fill="hold"/>
                                            <p:tgtEl>
                                              <p:spTgt spid="6"/>
                                            </p:tgtEl>
                                            <p:attrNameLst>
                                              <p:attrName>ppt_x</p:attrName>
                                              <p:attrName>ppt_y</p:attrName>
                                            </p:attrNameLst>
                                          </p:cBhvr>
                                          <p:rCtr x="-40326" y="0"/>
                                        </p:animMotion>
                                      </p:childTnLst>
                                    </p:cTn>
                                  </p:par>
                                  <p:par>
                                    <p:cTn id="19" presetID="6" presetClass="emph" presetSubtype="0" fill="hold" nodeType="withEffect">
                                      <p:stCondLst>
                                        <p:cond delay="2000"/>
                                      </p:stCondLst>
                                      <p:childTnLst>
                                        <p:animScale>
                                          <p:cBhvr>
                                            <p:cTn id="20" dur="500" fill="hold"/>
                                            <p:tgtEl>
                                              <p:spTgt spid="6"/>
                                            </p:tgtEl>
                                          </p:cBhvr>
                                          <p:by x="300000" y="300000"/>
                                        </p:animScale>
                                      </p:childTnLst>
                                    </p:cTn>
                                  </p:par>
                                  <p:par>
                                    <p:cTn id="21" presetID="10" presetClass="exit" presetSubtype="0" fill="hold" nodeType="withEffect">
                                      <p:stCondLst>
                                        <p:cond delay="200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2" presetClass="entr" presetSubtype="8" fill="hold" nodeType="withEffect">
                                      <p:stCondLst>
                                        <p:cond delay="13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0-#ppt_w/2"/>
                                              </p:val>
                                            </p:tav>
                                            <p:tav tm="100000">
                                              <p:val>
                                                <p:strVal val="#ppt_x"/>
                                              </p:val>
                                            </p:tav>
                                          </p:tavLst>
                                        </p:anim>
                                        <p:anim calcmode="lin" valueType="num">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1" presetClass="entr" presetSubtype="0" fill="hold" nodeType="withEffect">
                                      <p:stCondLst>
                                        <p:cond delay="2600"/>
                                      </p:stCondLst>
                                      <p:childTnLst>
                                        <p:set>
                                          <p:cBhvr>
                                            <p:cTn id="29" dur="1" fill="hold">
                                              <p:stCondLst>
                                                <p:cond delay="0"/>
                                              </p:stCondLst>
                                            </p:cTn>
                                            <p:tgtEl>
                                              <p:spTgt spid="57"/>
                                            </p:tgtEl>
                                            <p:attrNameLst>
                                              <p:attrName>style.visibility</p:attrName>
                                            </p:attrNameLst>
                                          </p:cBhvr>
                                          <p:to>
                                            <p:strVal val="visible"/>
                                          </p:to>
                                        </p:set>
                                      </p:childTnLst>
                                    </p:cTn>
                                  </p:par>
                                  <p:par>
                                    <p:cTn id="30" presetID="6" presetClass="emph" presetSubtype="0" fill="hold" nodeType="withEffect">
                                      <p:stCondLst>
                                        <p:cond delay="2600"/>
                                      </p:stCondLst>
                                      <p:childTnLst>
                                        <p:animScale>
                                          <p:cBhvr>
                                            <p:cTn id="31" dur="500" fill="hold"/>
                                            <p:tgtEl>
                                              <p:spTgt spid="57"/>
                                            </p:tgtEl>
                                          </p:cBhvr>
                                          <p:by x="300000" y="300000"/>
                                        </p:animScale>
                                      </p:childTnLst>
                                    </p:cTn>
                                  </p:par>
                                  <p:par>
                                    <p:cTn id="32" presetID="10" presetClass="exit" presetSubtype="0" fill="hold" nodeType="withEffect">
                                      <p:stCondLst>
                                        <p:cond delay="260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2" presetClass="entr" presetSubtype="8" fill="hold" grpId="0" nodeType="withEffect" p14:presetBounceEnd="50000">
                                      <p:stCondLst>
                                        <p:cond delay="2500"/>
                                      </p:stCondLst>
                                      <p:childTnLst>
                                        <p:set>
                                          <p:cBhvr>
                                            <p:cTn id="36" dur="1" fill="hold">
                                              <p:stCondLst>
                                                <p:cond delay="0"/>
                                              </p:stCondLst>
                                            </p:cTn>
                                            <p:tgtEl>
                                              <p:spTgt spid="83"/>
                                            </p:tgtEl>
                                            <p:attrNameLst>
                                              <p:attrName>style.visibility</p:attrName>
                                            </p:attrNameLst>
                                          </p:cBhvr>
                                          <p:to>
                                            <p:strVal val="visible"/>
                                          </p:to>
                                        </p:set>
                                        <p:anim calcmode="lin" valueType="num" p14:bounceEnd="50000">
                                          <p:cBhvr additive="base">
                                            <p:cTn id="37" dur="500" fill="hold"/>
                                            <p:tgtEl>
                                              <p:spTgt spid="83"/>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83"/>
                                            </p:tgtEl>
                                            <p:attrNameLst>
                                              <p:attrName>ppt_y</p:attrName>
                                            </p:attrNameLst>
                                          </p:cBhvr>
                                          <p:tavLst>
                                            <p:tav tm="0">
                                              <p:val>
                                                <p:strVal val="#ppt_y"/>
                                              </p:val>
                                            </p:tav>
                                            <p:tav tm="100000">
                                              <p:val>
                                                <p:strVal val="#ppt_y"/>
                                              </p:val>
                                            </p:tav>
                                          </p:tavLst>
                                        </p:anim>
                                      </p:childTnLst>
                                    </p:cTn>
                                  </p:par>
                                  <p:par>
                                    <p:cTn id="39" presetID="10" presetClass="entr" presetSubtype="0" fill="hold" grpId="0" nodeType="withEffect">
                                      <p:stCondLst>
                                        <p:cond delay="2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00"/>
                                            <p:tgtEl>
                                              <p:spTgt spid="53"/>
                                            </p:tgtEl>
                                          </p:cBhvr>
                                        </p:animEffect>
                                      </p:childTnLst>
                                    </p:cTn>
                                  </p:par>
                                  <p:par>
                                    <p:cTn id="42" presetID="1" presetClass="entr" presetSubtype="0" fill="hold" nodeType="withEffect">
                                      <p:stCondLst>
                                        <p:cond delay="3600"/>
                                      </p:stCondLst>
                                      <p:childTnLst>
                                        <p:set>
                                          <p:cBhvr>
                                            <p:cTn id="43" dur="1" fill="hold">
                                              <p:stCondLst>
                                                <p:cond delay="0"/>
                                              </p:stCondLst>
                                            </p:cTn>
                                            <p:tgtEl>
                                              <p:spTgt spid="61"/>
                                            </p:tgtEl>
                                            <p:attrNameLst>
                                              <p:attrName>style.visibility</p:attrName>
                                            </p:attrNameLst>
                                          </p:cBhvr>
                                          <p:to>
                                            <p:strVal val="visible"/>
                                          </p:to>
                                        </p:set>
                                      </p:childTnLst>
                                    </p:cTn>
                                  </p:par>
                                  <p:par>
                                    <p:cTn id="44" presetID="6" presetClass="emph" presetSubtype="0" fill="hold" nodeType="withEffect">
                                      <p:stCondLst>
                                        <p:cond delay="3600"/>
                                      </p:stCondLst>
                                      <p:childTnLst>
                                        <p:animScale>
                                          <p:cBhvr>
                                            <p:cTn id="45" dur="500" fill="hold"/>
                                            <p:tgtEl>
                                              <p:spTgt spid="61"/>
                                            </p:tgtEl>
                                          </p:cBhvr>
                                          <p:by x="300000" y="300000"/>
                                        </p:animScale>
                                      </p:childTnLst>
                                    </p:cTn>
                                  </p:par>
                                  <p:par>
                                    <p:cTn id="46" presetID="10" presetClass="exit" presetSubtype="0" fill="hold" nodeType="withEffect">
                                      <p:stCondLst>
                                        <p:cond delay="3600"/>
                                      </p:stCondLst>
                                      <p:childTnLst>
                                        <p:animEffect transition="out" filter="fade">
                                          <p:cBhvr>
                                            <p:cTn id="47" dur="500"/>
                                            <p:tgtEl>
                                              <p:spTgt spid="61"/>
                                            </p:tgtEl>
                                          </p:cBhvr>
                                        </p:animEffect>
                                        <p:set>
                                          <p:cBhvr>
                                            <p:cTn id="48" dur="1" fill="hold">
                                              <p:stCondLst>
                                                <p:cond delay="499"/>
                                              </p:stCondLst>
                                            </p:cTn>
                                            <p:tgtEl>
                                              <p:spTgt spid="61"/>
                                            </p:tgtEl>
                                            <p:attrNameLst>
                                              <p:attrName>style.visibility</p:attrName>
                                            </p:attrNameLst>
                                          </p:cBhvr>
                                          <p:to>
                                            <p:strVal val="hidden"/>
                                          </p:to>
                                        </p:set>
                                      </p:childTnLst>
                                    </p:cTn>
                                  </p:par>
                                  <p:par>
                                    <p:cTn id="49" presetID="2" presetClass="entr" presetSubtype="8" fill="hold" grpId="0" nodeType="withEffect" p14:presetBounceEnd="50000">
                                      <p:stCondLst>
                                        <p:cond delay="3500"/>
                                      </p:stCondLst>
                                      <p:childTnLst>
                                        <p:set>
                                          <p:cBhvr>
                                            <p:cTn id="50" dur="1" fill="hold">
                                              <p:stCondLst>
                                                <p:cond delay="0"/>
                                              </p:stCondLst>
                                            </p:cTn>
                                            <p:tgtEl>
                                              <p:spTgt spid="89"/>
                                            </p:tgtEl>
                                            <p:attrNameLst>
                                              <p:attrName>style.visibility</p:attrName>
                                            </p:attrNameLst>
                                          </p:cBhvr>
                                          <p:to>
                                            <p:strVal val="visible"/>
                                          </p:to>
                                        </p:set>
                                        <p:anim calcmode="lin" valueType="num" p14:bounceEnd="50000">
                                          <p:cBhvr additive="base">
                                            <p:cTn id="51" dur="500" fill="hold"/>
                                            <p:tgtEl>
                                              <p:spTgt spid="89"/>
                                            </p:tgtEl>
                                            <p:attrNameLst>
                                              <p:attrName>ppt_x</p:attrName>
                                            </p:attrNameLst>
                                          </p:cBhvr>
                                          <p:tavLst>
                                            <p:tav tm="0">
                                              <p:val>
                                                <p:strVal val="0-#ppt_w/2"/>
                                              </p:val>
                                            </p:tav>
                                            <p:tav tm="100000">
                                              <p:val>
                                                <p:strVal val="#ppt_x"/>
                                              </p:val>
                                            </p:tav>
                                          </p:tavLst>
                                        </p:anim>
                                        <p:anim calcmode="lin" valueType="num" p14:bounceEnd="50000">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3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par>
                                    <p:cTn id="56" presetID="1" presetClass="entr" presetSubtype="0" fill="hold" nodeType="withEffect">
                                      <p:stCondLst>
                                        <p:cond delay="4600"/>
                                      </p:stCondLst>
                                      <p:childTnLst>
                                        <p:set>
                                          <p:cBhvr>
                                            <p:cTn id="57" dur="1" fill="hold">
                                              <p:stCondLst>
                                                <p:cond delay="0"/>
                                              </p:stCondLst>
                                            </p:cTn>
                                            <p:tgtEl>
                                              <p:spTgt spid="64"/>
                                            </p:tgtEl>
                                            <p:attrNameLst>
                                              <p:attrName>style.visibility</p:attrName>
                                            </p:attrNameLst>
                                          </p:cBhvr>
                                          <p:to>
                                            <p:strVal val="visible"/>
                                          </p:to>
                                        </p:set>
                                      </p:childTnLst>
                                    </p:cTn>
                                  </p:par>
                                  <p:par>
                                    <p:cTn id="58" presetID="6" presetClass="emph" presetSubtype="0" fill="hold" nodeType="withEffect">
                                      <p:stCondLst>
                                        <p:cond delay="4600"/>
                                      </p:stCondLst>
                                      <p:childTnLst>
                                        <p:animScale>
                                          <p:cBhvr>
                                            <p:cTn id="59" dur="500" fill="hold"/>
                                            <p:tgtEl>
                                              <p:spTgt spid="64"/>
                                            </p:tgtEl>
                                          </p:cBhvr>
                                          <p:by x="300000" y="300000"/>
                                        </p:animScale>
                                      </p:childTnLst>
                                    </p:cTn>
                                  </p:par>
                                  <p:par>
                                    <p:cTn id="60" presetID="10" presetClass="exit" presetSubtype="0" fill="hold" nodeType="withEffect">
                                      <p:stCondLst>
                                        <p:cond delay="4600"/>
                                      </p:stCondLst>
                                      <p:childTnLst>
                                        <p:animEffect transition="out" filter="fade">
                                          <p:cBhvr>
                                            <p:cTn id="61" dur="500"/>
                                            <p:tgtEl>
                                              <p:spTgt spid="64"/>
                                            </p:tgtEl>
                                          </p:cBhvr>
                                        </p:animEffect>
                                        <p:set>
                                          <p:cBhvr>
                                            <p:cTn id="62" dur="1" fill="hold">
                                              <p:stCondLst>
                                                <p:cond delay="499"/>
                                              </p:stCondLst>
                                            </p:cTn>
                                            <p:tgtEl>
                                              <p:spTgt spid="64"/>
                                            </p:tgtEl>
                                            <p:attrNameLst>
                                              <p:attrName>style.visibility</p:attrName>
                                            </p:attrNameLst>
                                          </p:cBhvr>
                                          <p:to>
                                            <p:strVal val="hidden"/>
                                          </p:to>
                                        </p:set>
                                      </p:childTnLst>
                                    </p:cTn>
                                  </p:par>
                                  <p:par>
                                    <p:cTn id="63" presetID="2" presetClass="entr" presetSubtype="8" fill="hold" grpId="0" nodeType="withEffect" p14:presetBounceEnd="50000">
                                      <p:stCondLst>
                                        <p:cond delay="4500"/>
                                      </p:stCondLst>
                                      <p:childTnLst>
                                        <p:set>
                                          <p:cBhvr>
                                            <p:cTn id="64" dur="1" fill="hold">
                                              <p:stCondLst>
                                                <p:cond delay="0"/>
                                              </p:stCondLst>
                                            </p:cTn>
                                            <p:tgtEl>
                                              <p:spTgt spid="90"/>
                                            </p:tgtEl>
                                            <p:attrNameLst>
                                              <p:attrName>style.visibility</p:attrName>
                                            </p:attrNameLst>
                                          </p:cBhvr>
                                          <p:to>
                                            <p:strVal val="visible"/>
                                          </p:to>
                                        </p:set>
                                        <p:anim calcmode="lin" valueType="num" p14:bounceEnd="50000">
                                          <p:cBhvr additive="base">
                                            <p:cTn id="65" dur="500" fill="hold"/>
                                            <p:tgtEl>
                                              <p:spTgt spid="90"/>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90"/>
                                            </p:tgtEl>
                                            <p:attrNameLst>
                                              <p:attrName>ppt_y</p:attrName>
                                            </p:attrNameLst>
                                          </p:cBhvr>
                                          <p:tavLst>
                                            <p:tav tm="0">
                                              <p:val>
                                                <p:strVal val="#ppt_y"/>
                                              </p:val>
                                            </p:tav>
                                            <p:tav tm="100000">
                                              <p:val>
                                                <p:strVal val="#ppt_y"/>
                                              </p:val>
                                            </p:tav>
                                          </p:tavLst>
                                        </p:anim>
                                      </p:childTnLst>
                                    </p:cTn>
                                  </p:par>
                                  <p:par>
                                    <p:cTn id="67" presetID="10" presetClass="entr" presetSubtype="0" fill="hold" grpId="0" nodeType="withEffect">
                                      <p:stCondLst>
                                        <p:cond delay="480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200"/>
                                            <p:tgtEl>
                                              <p:spTgt spid="55"/>
                                            </p:tgtEl>
                                          </p:cBhvr>
                                        </p:animEffect>
                                      </p:childTnLst>
                                    </p:cTn>
                                  </p:par>
                                  <p:par>
                                    <p:cTn id="70" presetID="1" presetClass="entr" presetSubtype="0" fill="hold" nodeType="withEffect">
                                      <p:stCondLst>
                                        <p:cond delay="5600"/>
                                      </p:stCondLst>
                                      <p:childTnLst>
                                        <p:set>
                                          <p:cBhvr>
                                            <p:cTn id="71" dur="1" fill="hold">
                                              <p:stCondLst>
                                                <p:cond delay="0"/>
                                              </p:stCondLst>
                                            </p:cTn>
                                            <p:tgtEl>
                                              <p:spTgt spid="67"/>
                                            </p:tgtEl>
                                            <p:attrNameLst>
                                              <p:attrName>style.visibility</p:attrName>
                                            </p:attrNameLst>
                                          </p:cBhvr>
                                          <p:to>
                                            <p:strVal val="visible"/>
                                          </p:to>
                                        </p:set>
                                      </p:childTnLst>
                                    </p:cTn>
                                  </p:par>
                                  <p:par>
                                    <p:cTn id="72" presetID="6" presetClass="emph" presetSubtype="0" fill="hold" nodeType="withEffect">
                                      <p:stCondLst>
                                        <p:cond delay="5600"/>
                                      </p:stCondLst>
                                      <p:childTnLst>
                                        <p:animScale>
                                          <p:cBhvr>
                                            <p:cTn id="73" dur="500" fill="hold"/>
                                            <p:tgtEl>
                                              <p:spTgt spid="67"/>
                                            </p:tgtEl>
                                          </p:cBhvr>
                                          <p:by x="300000" y="300000"/>
                                        </p:animScale>
                                      </p:childTnLst>
                                    </p:cTn>
                                  </p:par>
                                  <p:par>
                                    <p:cTn id="74" presetID="10" presetClass="exit" presetSubtype="0" fill="hold" nodeType="withEffect">
                                      <p:stCondLst>
                                        <p:cond delay="5600"/>
                                      </p:stCondLst>
                                      <p:childTnLst>
                                        <p:animEffect transition="out" filter="fade">
                                          <p:cBhvr>
                                            <p:cTn id="75" dur="500"/>
                                            <p:tgtEl>
                                              <p:spTgt spid="67"/>
                                            </p:tgtEl>
                                          </p:cBhvr>
                                        </p:animEffect>
                                        <p:set>
                                          <p:cBhvr>
                                            <p:cTn id="76" dur="1" fill="hold">
                                              <p:stCondLst>
                                                <p:cond delay="499"/>
                                              </p:stCondLst>
                                            </p:cTn>
                                            <p:tgtEl>
                                              <p:spTgt spid="67"/>
                                            </p:tgtEl>
                                            <p:attrNameLst>
                                              <p:attrName>style.visibility</p:attrName>
                                            </p:attrNameLst>
                                          </p:cBhvr>
                                          <p:to>
                                            <p:strVal val="hidden"/>
                                          </p:to>
                                        </p:set>
                                      </p:childTnLst>
                                    </p:cTn>
                                  </p:par>
                                  <p:par>
                                    <p:cTn id="77" presetID="2" presetClass="entr" presetSubtype="8" fill="hold" grpId="0" nodeType="withEffect" p14:presetBounceEnd="50000">
                                      <p:stCondLst>
                                        <p:cond delay="5500"/>
                                      </p:stCondLst>
                                      <p:childTnLst>
                                        <p:set>
                                          <p:cBhvr>
                                            <p:cTn id="78" dur="1" fill="hold">
                                              <p:stCondLst>
                                                <p:cond delay="0"/>
                                              </p:stCondLst>
                                            </p:cTn>
                                            <p:tgtEl>
                                              <p:spTgt spid="91"/>
                                            </p:tgtEl>
                                            <p:attrNameLst>
                                              <p:attrName>style.visibility</p:attrName>
                                            </p:attrNameLst>
                                          </p:cBhvr>
                                          <p:to>
                                            <p:strVal val="visible"/>
                                          </p:to>
                                        </p:set>
                                        <p:anim calcmode="lin" valueType="num" p14:bounceEnd="50000">
                                          <p:cBhvr additive="base">
                                            <p:cTn id="79" dur="500" fill="hold"/>
                                            <p:tgtEl>
                                              <p:spTgt spid="91"/>
                                            </p:tgtEl>
                                            <p:attrNameLst>
                                              <p:attrName>ppt_x</p:attrName>
                                            </p:attrNameLst>
                                          </p:cBhvr>
                                          <p:tavLst>
                                            <p:tav tm="0">
                                              <p:val>
                                                <p:strVal val="0-#ppt_w/2"/>
                                              </p:val>
                                            </p:tav>
                                            <p:tav tm="100000">
                                              <p:val>
                                                <p:strVal val="#ppt_x"/>
                                              </p:val>
                                            </p:tav>
                                          </p:tavLst>
                                        </p:anim>
                                        <p:anim calcmode="lin" valueType="num" p14:bounceEnd="50000">
                                          <p:cBhvr additive="base">
                                            <p:cTn id="80" dur="500" fill="hold"/>
                                            <p:tgtEl>
                                              <p:spTgt spid="91"/>
                                            </p:tgtEl>
                                            <p:attrNameLst>
                                              <p:attrName>ppt_y</p:attrName>
                                            </p:attrNameLst>
                                          </p:cBhvr>
                                          <p:tavLst>
                                            <p:tav tm="0">
                                              <p:val>
                                                <p:strVal val="#ppt_y"/>
                                              </p:val>
                                            </p:tav>
                                            <p:tav tm="100000">
                                              <p:val>
                                                <p:strVal val="#ppt_y"/>
                                              </p:val>
                                            </p:tav>
                                          </p:tavLst>
                                        </p:anim>
                                      </p:childTnLst>
                                    </p:cTn>
                                  </p:par>
                                  <p:par>
                                    <p:cTn id="81" presetID="10" presetClass="entr" presetSubtype="0" fill="hold" grpId="0" nodeType="withEffect">
                                      <p:stCondLst>
                                        <p:cond delay="580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2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22" grpId="1"/>
          <p:bldP spid="83" grpId="0"/>
          <p:bldP spid="89" grpId="0"/>
          <p:bldP spid="90" grpId="0"/>
          <p:bldP spid="91"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1"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childTnLst>
                                    </p:cTn>
                                  </p:par>
                                  <p:par>
                                    <p:cTn id="17" presetID="35" presetClass="path" presetSubtype="0" decel="50000" fill="hold" nodeType="withEffect">
                                      <p:stCondLst>
                                        <p:cond delay="1000"/>
                                      </p:stCondLst>
                                      <p:childTnLst>
                                        <p:animMotion origin="layout" path="M 8.33333E-7 -2.96296E-6 L -0.80651 -2.96296E-6 " pathEditMode="relative" rAng="0" ptsTypes="AA">
                                          <p:cBhvr>
                                            <p:cTn id="18" dur="1000" spd="-100000" fill="hold"/>
                                            <p:tgtEl>
                                              <p:spTgt spid="6"/>
                                            </p:tgtEl>
                                            <p:attrNameLst>
                                              <p:attrName>ppt_x</p:attrName>
                                              <p:attrName>ppt_y</p:attrName>
                                            </p:attrNameLst>
                                          </p:cBhvr>
                                          <p:rCtr x="-40326" y="0"/>
                                        </p:animMotion>
                                      </p:childTnLst>
                                    </p:cTn>
                                  </p:par>
                                  <p:par>
                                    <p:cTn id="19" presetID="6" presetClass="emph" presetSubtype="0" fill="hold" nodeType="withEffect">
                                      <p:stCondLst>
                                        <p:cond delay="2000"/>
                                      </p:stCondLst>
                                      <p:childTnLst>
                                        <p:animScale>
                                          <p:cBhvr>
                                            <p:cTn id="20" dur="500" fill="hold"/>
                                            <p:tgtEl>
                                              <p:spTgt spid="6"/>
                                            </p:tgtEl>
                                          </p:cBhvr>
                                          <p:by x="300000" y="300000"/>
                                        </p:animScale>
                                      </p:childTnLst>
                                    </p:cTn>
                                  </p:par>
                                  <p:par>
                                    <p:cTn id="21" presetID="10" presetClass="exit" presetSubtype="0" fill="hold" nodeType="withEffect">
                                      <p:stCondLst>
                                        <p:cond delay="200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2" presetClass="entr" presetSubtype="8" fill="hold" nodeType="withEffect">
                                      <p:stCondLst>
                                        <p:cond delay="13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0-#ppt_w/2"/>
                                              </p:val>
                                            </p:tav>
                                            <p:tav tm="100000">
                                              <p:val>
                                                <p:strVal val="#ppt_x"/>
                                              </p:val>
                                            </p:tav>
                                          </p:tavLst>
                                        </p:anim>
                                        <p:anim calcmode="lin" valueType="num">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1" presetClass="entr" presetSubtype="0" fill="hold" nodeType="withEffect">
                                      <p:stCondLst>
                                        <p:cond delay="2600"/>
                                      </p:stCondLst>
                                      <p:childTnLst>
                                        <p:set>
                                          <p:cBhvr>
                                            <p:cTn id="29" dur="1" fill="hold">
                                              <p:stCondLst>
                                                <p:cond delay="0"/>
                                              </p:stCondLst>
                                            </p:cTn>
                                            <p:tgtEl>
                                              <p:spTgt spid="57"/>
                                            </p:tgtEl>
                                            <p:attrNameLst>
                                              <p:attrName>style.visibility</p:attrName>
                                            </p:attrNameLst>
                                          </p:cBhvr>
                                          <p:to>
                                            <p:strVal val="visible"/>
                                          </p:to>
                                        </p:set>
                                      </p:childTnLst>
                                    </p:cTn>
                                  </p:par>
                                  <p:par>
                                    <p:cTn id="30" presetID="6" presetClass="emph" presetSubtype="0" fill="hold" nodeType="withEffect">
                                      <p:stCondLst>
                                        <p:cond delay="2600"/>
                                      </p:stCondLst>
                                      <p:childTnLst>
                                        <p:animScale>
                                          <p:cBhvr>
                                            <p:cTn id="31" dur="500" fill="hold"/>
                                            <p:tgtEl>
                                              <p:spTgt spid="57"/>
                                            </p:tgtEl>
                                          </p:cBhvr>
                                          <p:by x="300000" y="300000"/>
                                        </p:animScale>
                                      </p:childTnLst>
                                    </p:cTn>
                                  </p:par>
                                  <p:par>
                                    <p:cTn id="32" presetID="10" presetClass="exit" presetSubtype="0" fill="hold" nodeType="withEffect">
                                      <p:stCondLst>
                                        <p:cond delay="260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2" presetClass="entr" presetSubtype="8" fill="hold" grpId="0" nodeType="withEffect">
                                      <p:stCondLst>
                                        <p:cond delay="2500"/>
                                      </p:stCondLst>
                                      <p:childTnLst>
                                        <p:set>
                                          <p:cBhvr>
                                            <p:cTn id="36" dur="1" fill="hold">
                                              <p:stCondLst>
                                                <p:cond delay="0"/>
                                              </p:stCondLst>
                                            </p:cTn>
                                            <p:tgtEl>
                                              <p:spTgt spid="83"/>
                                            </p:tgtEl>
                                            <p:attrNameLst>
                                              <p:attrName>style.visibility</p:attrName>
                                            </p:attrNameLst>
                                          </p:cBhvr>
                                          <p:to>
                                            <p:strVal val="visible"/>
                                          </p:to>
                                        </p:set>
                                        <p:anim calcmode="lin" valueType="num">
                                          <p:cBhvr additive="base">
                                            <p:cTn id="37" dur="500" fill="hold"/>
                                            <p:tgtEl>
                                              <p:spTgt spid="83"/>
                                            </p:tgtEl>
                                            <p:attrNameLst>
                                              <p:attrName>ppt_x</p:attrName>
                                            </p:attrNameLst>
                                          </p:cBhvr>
                                          <p:tavLst>
                                            <p:tav tm="0">
                                              <p:val>
                                                <p:strVal val="0-#ppt_w/2"/>
                                              </p:val>
                                            </p:tav>
                                            <p:tav tm="100000">
                                              <p:val>
                                                <p:strVal val="#ppt_x"/>
                                              </p:val>
                                            </p:tav>
                                          </p:tavLst>
                                        </p:anim>
                                        <p:anim calcmode="lin" valueType="num">
                                          <p:cBhvr additive="base">
                                            <p:cTn id="38" dur="500" fill="hold"/>
                                            <p:tgtEl>
                                              <p:spTgt spid="83"/>
                                            </p:tgtEl>
                                            <p:attrNameLst>
                                              <p:attrName>ppt_y</p:attrName>
                                            </p:attrNameLst>
                                          </p:cBhvr>
                                          <p:tavLst>
                                            <p:tav tm="0">
                                              <p:val>
                                                <p:strVal val="#ppt_y"/>
                                              </p:val>
                                            </p:tav>
                                            <p:tav tm="100000">
                                              <p:val>
                                                <p:strVal val="#ppt_y"/>
                                              </p:val>
                                            </p:tav>
                                          </p:tavLst>
                                        </p:anim>
                                      </p:childTnLst>
                                    </p:cTn>
                                  </p:par>
                                  <p:par>
                                    <p:cTn id="39" presetID="10" presetClass="entr" presetSubtype="0" fill="hold" grpId="0" nodeType="withEffect">
                                      <p:stCondLst>
                                        <p:cond delay="2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00"/>
                                            <p:tgtEl>
                                              <p:spTgt spid="53"/>
                                            </p:tgtEl>
                                          </p:cBhvr>
                                        </p:animEffect>
                                      </p:childTnLst>
                                    </p:cTn>
                                  </p:par>
                                  <p:par>
                                    <p:cTn id="42" presetID="1" presetClass="entr" presetSubtype="0" fill="hold" nodeType="withEffect">
                                      <p:stCondLst>
                                        <p:cond delay="3600"/>
                                      </p:stCondLst>
                                      <p:childTnLst>
                                        <p:set>
                                          <p:cBhvr>
                                            <p:cTn id="43" dur="1" fill="hold">
                                              <p:stCondLst>
                                                <p:cond delay="0"/>
                                              </p:stCondLst>
                                            </p:cTn>
                                            <p:tgtEl>
                                              <p:spTgt spid="61"/>
                                            </p:tgtEl>
                                            <p:attrNameLst>
                                              <p:attrName>style.visibility</p:attrName>
                                            </p:attrNameLst>
                                          </p:cBhvr>
                                          <p:to>
                                            <p:strVal val="visible"/>
                                          </p:to>
                                        </p:set>
                                      </p:childTnLst>
                                    </p:cTn>
                                  </p:par>
                                  <p:par>
                                    <p:cTn id="44" presetID="6" presetClass="emph" presetSubtype="0" fill="hold" nodeType="withEffect">
                                      <p:stCondLst>
                                        <p:cond delay="3600"/>
                                      </p:stCondLst>
                                      <p:childTnLst>
                                        <p:animScale>
                                          <p:cBhvr>
                                            <p:cTn id="45" dur="500" fill="hold"/>
                                            <p:tgtEl>
                                              <p:spTgt spid="61"/>
                                            </p:tgtEl>
                                          </p:cBhvr>
                                          <p:by x="300000" y="300000"/>
                                        </p:animScale>
                                      </p:childTnLst>
                                    </p:cTn>
                                  </p:par>
                                  <p:par>
                                    <p:cTn id="46" presetID="10" presetClass="exit" presetSubtype="0" fill="hold" nodeType="withEffect">
                                      <p:stCondLst>
                                        <p:cond delay="3600"/>
                                      </p:stCondLst>
                                      <p:childTnLst>
                                        <p:animEffect transition="out" filter="fade">
                                          <p:cBhvr>
                                            <p:cTn id="47" dur="500"/>
                                            <p:tgtEl>
                                              <p:spTgt spid="61"/>
                                            </p:tgtEl>
                                          </p:cBhvr>
                                        </p:animEffect>
                                        <p:set>
                                          <p:cBhvr>
                                            <p:cTn id="48" dur="1" fill="hold">
                                              <p:stCondLst>
                                                <p:cond delay="499"/>
                                              </p:stCondLst>
                                            </p:cTn>
                                            <p:tgtEl>
                                              <p:spTgt spid="61"/>
                                            </p:tgtEl>
                                            <p:attrNameLst>
                                              <p:attrName>style.visibility</p:attrName>
                                            </p:attrNameLst>
                                          </p:cBhvr>
                                          <p:to>
                                            <p:strVal val="hidden"/>
                                          </p:to>
                                        </p:set>
                                      </p:childTnLst>
                                    </p:cTn>
                                  </p:par>
                                  <p:par>
                                    <p:cTn id="49" presetID="2" presetClass="entr" presetSubtype="8" fill="hold" grpId="0" nodeType="withEffect">
                                      <p:stCondLst>
                                        <p:cond delay="350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0-#ppt_w/2"/>
                                              </p:val>
                                            </p:tav>
                                            <p:tav tm="100000">
                                              <p:val>
                                                <p:strVal val="#ppt_x"/>
                                              </p:val>
                                            </p:tav>
                                          </p:tavLst>
                                        </p:anim>
                                        <p:anim calcmode="lin" valueType="num">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3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par>
                                    <p:cTn id="56" presetID="1" presetClass="entr" presetSubtype="0" fill="hold" nodeType="withEffect">
                                      <p:stCondLst>
                                        <p:cond delay="4600"/>
                                      </p:stCondLst>
                                      <p:childTnLst>
                                        <p:set>
                                          <p:cBhvr>
                                            <p:cTn id="57" dur="1" fill="hold">
                                              <p:stCondLst>
                                                <p:cond delay="0"/>
                                              </p:stCondLst>
                                            </p:cTn>
                                            <p:tgtEl>
                                              <p:spTgt spid="64"/>
                                            </p:tgtEl>
                                            <p:attrNameLst>
                                              <p:attrName>style.visibility</p:attrName>
                                            </p:attrNameLst>
                                          </p:cBhvr>
                                          <p:to>
                                            <p:strVal val="visible"/>
                                          </p:to>
                                        </p:set>
                                      </p:childTnLst>
                                    </p:cTn>
                                  </p:par>
                                  <p:par>
                                    <p:cTn id="58" presetID="6" presetClass="emph" presetSubtype="0" fill="hold" nodeType="withEffect">
                                      <p:stCondLst>
                                        <p:cond delay="4600"/>
                                      </p:stCondLst>
                                      <p:childTnLst>
                                        <p:animScale>
                                          <p:cBhvr>
                                            <p:cTn id="59" dur="500" fill="hold"/>
                                            <p:tgtEl>
                                              <p:spTgt spid="64"/>
                                            </p:tgtEl>
                                          </p:cBhvr>
                                          <p:by x="300000" y="300000"/>
                                        </p:animScale>
                                      </p:childTnLst>
                                    </p:cTn>
                                  </p:par>
                                  <p:par>
                                    <p:cTn id="60" presetID="10" presetClass="exit" presetSubtype="0" fill="hold" nodeType="withEffect">
                                      <p:stCondLst>
                                        <p:cond delay="4600"/>
                                      </p:stCondLst>
                                      <p:childTnLst>
                                        <p:animEffect transition="out" filter="fade">
                                          <p:cBhvr>
                                            <p:cTn id="61" dur="500"/>
                                            <p:tgtEl>
                                              <p:spTgt spid="64"/>
                                            </p:tgtEl>
                                          </p:cBhvr>
                                        </p:animEffect>
                                        <p:set>
                                          <p:cBhvr>
                                            <p:cTn id="62" dur="1" fill="hold">
                                              <p:stCondLst>
                                                <p:cond delay="499"/>
                                              </p:stCondLst>
                                            </p:cTn>
                                            <p:tgtEl>
                                              <p:spTgt spid="64"/>
                                            </p:tgtEl>
                                            <p:attrNameLst>
                                              <p:attrName>style.visibility</p:attrName>
                                            </p:attrNameLst>
                                          </p:cBhvr>
                                          <p:to>
                                            <p:strVal val="hidden"/>
                                          </p:to>
                                        </p:set>
                                      </p:childTnLst>
                                    </p:cTn>
                                  </p:par>
                                  <p:par>
                                    <p:cTn id="63" presetID="2" presetClass="entr" presetSubtype="8" fill="hold" grpId="0" nodeType="withEffect">
                                      <p:stCondLst>
                                        <p:cond delay="4500"/>
                                      </p:stCondLst>
                                      <p:childTnLst>
                                        <p:set>
                                          <p:cBhvr>
                                            <p:cTn id="64" dur="1" fill="hold">
                                              <p:stCondLst>
                                                <p:cond delay="0"/>
                                              </p:stCondLst>
                                            </p:cTn>
                                            <p:tgtEl>
                                              <p:spTgt spid="90"/>
                                            </p:tgtEl>
                                            <p:attrNameLst>
                                              <p:attrName>style.visibility</p:attrName>
                                            </p:attrNameLst>
                                          </p:cBhvr>
                                          <p:to>
                                            <p:strVal val="visible"/>
                                          </p:to>
                                        </p:set>
                                        <p:anim calcmode="lin" valueType="num">
                                          <p:cBhvr additive="base">
                                            <p:cTn id="65" dur="500" fill="hold"/>
                                            <p:tgtEl>
                                              <p:spTgt spid="90"/>
                                            </p:tgtEl>
                                            <p:attrNameLst>
                                              <p:attrName>ppt_x</p:attrName>
                                            </p:attrNameLst>
                                          </p:cBhvr>
                                          <p:tavLst>
                                            <p:tav tm="0">
                                              <p:val>
                                                <p:strVal val="0-#ppt_w/2"/>
                                              </p:val>
                                            </p:tav>
                                            <p:tav tm="100000">
                                              <p:val>
                                                <p:strVal val="#ppt_x"/>
                                              </p:val>
                                            </p:tav>
                                          </p:tavLst>
                                        </p:anim>
                                        <p:anim calcmode="lin" valueType="num">
                                          <p:cBhvr additive="base">
                                            <p:cTn id="66" dur="500" fill="hold"/>
                                            <p:tgtEl>
                                              <p:spTgt spid="90"/>
                                            </p:tgtEl>
                                            <p:attrNameLst>
                                              <p:attrName>ppt_y</p:attrName>
                                            </p:attrNameLst>
                                          </p:cBhvr>
                                          <p:tavLst>
                                            <p:tav tm="0">
                                              <p:val>
                                                <p:strVal val="#ppt_y"/>
                                              </p:val>
                                            </p:tav>
                                            <p:tav tm="100000">
                                              <p:val>
                                                <p:strVal val="#ppt_y"/>
                                              </p:val>
                                            </p:tav>
                                          </p:tavLst>
                                        </p:anim>
                                      </p:childTnLst>
                                    </p:cTn>
                                  </p:par>
                                  <p:par>
                                    <p:cTn id="67" presetID="10" presetClass="entr" presetSubtype="0" fill="hold" grpId="0" nodeType="withEffect">
                                      <p:stCondLst>
                                        <p:cond delay="480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200"/>
                                            <p:tgtEl>
                                              <p:spTgt spid="55"/>
                                            </p:tgtEl>
                                          </p:cBhvr>
                                        </p:animEffect>
                                      </p:childTnLst>
                                    </p:cTn>
                                  </p:par>
                                  <p:par>
                                    <p:cTn id="70" presetID="1" presetClass="entr" presetSubtype="0" fill="hold" nodeType="withEffect">
                                      <p:stCondLst>
                                        <p:cond delay="5600"/>
                                      </p:stCondLst>
                                      <p:childTnLst>
                                        <p:set>
                                          <p:cBhvr>
                                            <p:cTn id="71" dur="1" fill="hold">
                                              <p:stCondLst>
                                                <p:cond delay="0"/>
                                              </p:stCondLst>
                                            </p:cTn>
                                            <p:tgtEl>
                                              <p:spTgt spid="67"/>
                                            </p:tgtEl>
                                            <p:attrNameLst>
                                              <p:attrName>style.visibility</p:attrName>
                                            </p:attrNameLst>
                                          </p:cBhvr>
                                          <p:to>
                                            <p:strVal val="visible"/>
                                          </p:to>
                                        </p:set>
                                      </p:childTnLst>
                                    </p:cTn>
                                  </p:par>
                                  <p:par>
                                    <p:cTn id="72" presetID="6" presetClass="emph" presetSubtype="0" fill="hold" nodeType="withEffect">
                                      <p:stCondLst>
                                        <p:cond delay="5600"/>
                                      </p:stCondLst>
                                      <p:childTnLst>
                                        <p:animScale>
                                          <p:cBhvr>
                                            <p:cTn id="73" dur="500" fill="hold"/>
                                            <p:tgtEl>
                                              <p:spTgt spid="67"/>
                                            </p:tgtEl>
                                          </p:cBhvr>
                                          <p:by x="300000" y="300000"/>
                                        </p:animScale>
                                      </p:childTnLst>
                                    </p:cTn>
                                  </p:par>
                                  <p:par>
                                    <p:cTn id="74" presetID="10" presetClass="exit" presetSubtype="0" fill="hold" nodeType="withEffect">
                                      <p:stCondLst>
                                        <p:cond delay="5600"/>
                                      </p:stCondLst>
                                      <p:childTnLst>
                                        <p:animEffect transition="out" filter="fade">
                                          <p:cBhvr>
                                            <p:cTn id="75" dur="500"/>
                                            <p:tgtEl>
                                              <p:spTgt spid="67"/>
                                            </p:tgtEl>
                                          </p:cBhvr>
                                        </p:animEffect>
                                        <p:set>
                                          <p:cBhvr>
                                            <p:cTn id="76" dur="1" fill="hold">
                                              <p:stCondLst>
                                                <p:cond delay="499"/>
                                              </p:stCondLst>
                                            </p:cTn>
                                            <p:tgtEl>
                                              <p:spTgt spid="67"/>
                                            </p:tgtEl>
                                            <p:attrNameLst>
                                              <p:attrName>style.visibility</p:attrName>
                                            </p:attrNameLst>
                                          </p:cBhvr>
                                          <p:to>
                                            <p:strVal val="hidden"/>
                                          </p:to>
                                        </p:set>
                                      </p:childTnLst>
                                    </p:cTn>
                                  </p:par>
                                  <p:par>
                                    <p:cTn id="77" presetID="2" presetClass="entr" presetSubtype="8" fill="hold" grpId="0" nodeType="withEffect">
                                      <p:stCondLst>
                                        <p:cond delay="5500"/>
                                      </p:stCondLst>
                                      <p:childTnLst>
                                        <p:set>
                                          <p:cBhvr>
                                            <p:cTn id="78" dur="1" fill="hold">
                                              <p:stCondLst>
                                                <p:cond delay="0"/>
                                              </p:stCondLst>
                                            </p:cTn>
                                            <p:tgtEl>
                                              <p:spTgt spid="91"/>
                                            </p:tgtEl>
                                            <p:attrNameLst>
                                              <p:attrName>style.visibility</p:attrName>
                                            </p:attrNameLst>
                                          </p:cBhvr>
                                          <p:to>
                                            <p:strVal val="visible"/>
                                          </p:to>
                                        </p:set>
                                        <p:anim calcmode="lin" valueType="num">
                                          <p:cBhvr additive="base">
                                            <p:cTn id="79" dur="500" fill="hold"/>
                                            <p:tgtEl>
                                              <p:spTgt spid="91"/>
                                            </p:tgtEl>
                                            <p:attrNameLst>
                                              <p:attrName>ppt_x</p:attrName>
                                            </p:attrNameLst>
                                          </p:cBhvr>
                                          <p:tavLst>
                                            <p:tav tm="0">
                                              <p:val>
                                                <p:strVal val="0-#ppt_w/2"/>
                                              </p:val>
                                            </p:tav>
                                            <p:tav tm="100000">
                                              <p:val>
                                                <p:strVal val="#ppt_x"/>
                                              </p:val>
                                            </p:tav>
                                          </p:tavLst>
                                        </p:anim>
                                        <p:anim calcmode="lin" valueType="num">
                                          <p:cBhvr additive="base">
                                            <p:cTn id="80" dur="500" fill="hold"/>
                                            <p:tgtEl>
                                              <p:spTgt spid="91"/>
                                            </p:tgtEl>
                                            <p:attrNameLst>
                                              <p:attrName>ppt_y</p:attrName>
                                            </p:attrNameLst>
                                          </p:cBhvr>
                                          <p:tavLst>
                                            <p:tav tm="0">
                                              <p:val>
                                                <p:strVal val="#ppt_y"/>
                                              </p:val>
                                            </p:tav>
                                            <p:tav tm="100000">
                                              <p:val>
                                                <p:strVal val="#ppt_y"/>
                                              </p:val>
                                            </p:tav>
                                          </p:tavLst>
                                        </p:anim>
                                      </p:childTnLst>
                                    </p:cTn>
                                  </p:par>
                                  <p:par>
                                    <p:cTn id="81" presetID="10" presetClass="entr" presetSubtype="0" fill="hold" grpId="0" nodeType="withEffect">
                                      <p:stCondLst>
                                        <p:cond delay="580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2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22" grpId="1"/>
          <p:bldP spid="83" grpId="0"/>
          <p:bldP spid="89" grpId="0"/>
          <p:bldP spid="90" grpId="0"/>
          <p:bldP spid="91" grpId="0"/>
          <p:bldP spid="53" grpId="0"/>
          <p:bldP spid="54" grpId="0"/>
          <p:bldP spid="55" grpId="0"/>
          <p:bldP spid="5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56" name="自由: 形状 55"/>
          <p:cNvSpPr/>
          <p:nvPr/>
        </p:nvSpPr>
        <p:spPr>
          <a:xfrm>
            <a:off x="6096000" y="1101599"/>
            <a:ext cx="73620" cy="3718"/>
          </a:xfrm>
          <a:custGeom>
            <a:avLst/>
            <a:gdLst>
              <a:gd name="connsiteX0" fmla="*/ 0 w 73620"/>
              <a:gd name="connsiteY0" fmla="*/ 0 h 3718"/>
              <a:gd name="connsiteX1" fmla="*/ 73616 w 73620"/>
              <a:gd name="connsiteY1" fmla="*/ 3717 h 3718"/>
              <a:gd name="connsiteX2" fmla="*/ 73620 w 73620"/>
              <a:gd name="connsiteY2" fmla="*/ 3718 h 3718"/>
              <a:gd name="connsiteX3" fmla="*/ 0 w 73620"/>
              <a:gd name="connsiteY3" fmla="*/ 0 h 3718"/>
            </a:gdLst>
            <a:ahLst/>
            <a:cxnLst>
              <a:cxn ang="0">
                <a:pos x="connsiteX0" y="connsiteY0"/>
              </a:cxn>
              <a:cxn ang="0">
                <a:pos x="connsiteX1" y="connsiteY1"/>
              </a:cxn>
              <a:cxn ang="0">
                <a:pos x="connsiteX2" y="connsiteY2"/>
              </a:cxn>
              <a:cxn ang="0">
                <a:pos x="connsiteX3" y="connsiteY3"/>
              </a:cxn>
            </a:cxnLst>
            <a:rect l="l" t="t" r="r" b="b"/>
            <a:pathLst>
              <a:path w="73620" h="3718">
                <a:moveTo>
                  <a:pt x="0" y="0"/>
                </a:moveTo>
                <a:cubicBezTo>
                  <a:pt x="24853" y="0"/>
                  <a:pt x="49412" y="1259"/>
                  <a:pt x="73616" y="3717"/>
                </a:cubicBezTo>
                <a:lnTo>
                  <a:pt x="73620" y="3718"/>
                </a:lnTo>
                <a:lnTo>
                  <a:pt x="0" y="0"/>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自由: 形状 54"/>
          <p:cNvSpPr/>
          <p:nvPr/>
        </p:nvSpPr>
        <p:spPr>
          <a:xfrm>
            <a:off x="6022382" y="1101599"/>
            <a:ext cx="73619" cy="3718"/>
          </a:xfrm>
          <a:custGeom>
            <a:avLst/>
            <a:gdLst>
              <a:gd name="connsiteX0" fmla="*/ 73619 w 73619"/>
              <a:gd name="connsiteY0" fmla="*/ 0 h 3718"/>
              <a:gd name="connsiteX1" fmla="*/ 0 w 73619"/>
              <a:gd name="connsiteY1" fmla="*/ 3718 h 3718"/>
              <a:gd name="connsiteX2" fmla="*/ 3 w 73619"/>
              <a:gd name="connsiteY2" fmla="*/ 3717 h 3718"/>
              <a:gd name="connsiteX3" fmla="*/ 73619 w 73619"/>
              <a:gd name="connsiteY3" fmla="*/ 0 h 3718"/>
            </a:gdLst>
            <a:ahLst/>
            <a:cxnLst>
              <a:cxn ang="0">
                <a:pos x="connsiteX0" y="connsiteY0"/>
              </a:cxn>
              <a:cxn ang="0">
                <a:pos x="connsiteX1" y="connsiteY1"/>
              </a:cxn>
              <a:cxn ang="0">
                <a:pos x="connsiteX2" y="connsiteY2"/>
              </a:cxn>
              <a:cxn ang="0">
                <a:pos x="connsiteX3" y="connsiteY3"/>
              </a:cxn>
            </a:cxnLst>
            <a:rect l="l" t="t" r="r" b="b"/>
            <a:pathLst>
              <a:path w="73619" h="3718">
                <a:moveTo>
                  <a:pt x="73619" y="0"/>
                </a:moveTo>
                <a:lnTo>
                  <a:pt x="0" y="3718"/>
                </a:lnTo>
                <a:lnTo>
                  <a:pt x="3" y="3717"/>
                </a:lnTo>
                <a:cubicBezTo>
                  <a:pt x="24208" y="1259"/>
                  <a:pt x="48766" y="0"/>
                  <a:pt x="73619" y="0"/>
                </a:cubicBez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nvGrpSpPr>
          <p:cNvPr id="63" name="组合 62"/>
          <p:cNvGrpSpPr/>
          <p:nvPr/>
        </p:nvGrpSpPr>
        <p:grpSpPr>
          <a:xfrm>
            <a:off x="3780809" y="2827296"/>
            <a:ext cx="4631558" cy="1917372"/>
            <a:chOff x="4158317" y="2278570"/>
            <a:chExt cx="3998395" cy="1655255"/>
          </a:xfrm>
        </p:grpSpPr>
        <p:sp>
          <p:nvSpPr>
            <p:cNvPr id="61" name="自由: 形状 60"/>
            <p:cNvSpPr/>
            <p:nvPr/>
          </p:nvSpPr>
          <p:spPr>
            <a:xfrm rot="16200000">
              <a:off x="4571882" y="1865005"/>
              <a:ext cx="1654259" cy="2481390"/>
            </a:xfrm>
            <a:custGeom>
              <a:avLst/>
              <a:gdLst>
                <a:gd name="connsiteX0" fmla="*/ 2160000 w 2880000"/>
                <a:gd name="connsiteY0" fmla="*/ 0 h 4320000"/>
                <a:gd name="connsiteX1" fmla="*/ 2233620 w 2880000"/>
                <a:gd name="connsiteY1" fmla="*/ 3718 h 4320000"/>
                <a:gd name="connsiteX2" fmla="*/ 2305105 w 2880000"/>
                <a:gd name="connsiteY2" fmla="*/ 14628 h 4320000"/>
                <a:gd name="connsiteX3" fmla="*/ 2880000 w 2880000"/>
                <a:gd name="connsiteY3" fmla="*/ 720000 h 4320000"/>
                <a:gd name="connsiteX4" fmla="*/ 2160000 w 2880000"/>
                <a:gd name="connsiteY4" fmla="*/ 1440000 h 4320000"/>
                <a:gd name="connsiteX5" fmla="*/ 720000 w 2880000"/>
                <a:gd name="connsiteY5" fmla="*/ 2880000 h 4320000"/>
                <a:gd name="connsiteX6" fmla="*/ 2160000 w 2880000"/>
                <a:gd name="connsiteY6" fmla="*/ 4320000 h 4320000"/>
                <a:gd name="connsiteX7" fmla="*/ 0 w 2880000"/>
                <a:gd name="connsiteY7" fmla="*/ 2160000 h 4320000"/>
                <a:gd name="connsiteX8" fmla="*/ 1939153 w 2880000"/>
                <a:gd name="connsiteY8" fmla="*/ 11152 h 4320000"/>
                <a:gd name="connsiteX9" fmla="*/ 2086381 w 2880000"/>
                <a:gd name="connsiteY9" fmla="*/ 3718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4320000">
                  <a:moveTo>
                    <a:pt x="2160000" y="0"/>
                  </a:moveTo>
                  <a:lnTo>
                    <a:pt x="2233620" y="3718"/>
                  </a:lnTo>
                  <a:lnTo>
                    <a:pt x="2305105" y="14628"/>
                  </a:lnTo>
                  <a:cubicBezTo>
                    <a:pt x="2633197" y="81765"/>
                    <a:pt x="2880000" y="372061"/>
                    <a:pt x="2880000" y="720000"/>
                  </a:cubicBezTo>
                  <a:cubicBezTo>
                    <a:pt x="2880000" y="1117645"/>
                    <a:pt x="2557645" y="1440000"/>
                    <a:pt x="2160000" y="1440000"/>
                  </a:cubicBezTo>
                  <a:cubicBezTo>
                    <a:pt x="1364710" y="1440000"/>
                    <a:pt x="720000" y="2084710"/>
                    <a:pt x="720000" y="2880000"/>
                  </a:cubicBezTo>
                  <a:cubicBezTo>
                    <a:pt x="720000" y="3675290"/>
                    <a:pt x="1364710" y="4320000"/>
                    <a:pt x="2160000" y="4320000"/>
                  </a:cubicBezTo>
                  <a:cubicBezTo>
                    <a:pt x="967065" y="4320000"/>
                    <a:pt x="0" y="3352935"/>
                    <a:pt x="0" y="2160000"/>
                  </a:cubicBezTo>
                  <a:cubicBezTo>
                    <a:pt x="0" y="1041624"/>
                    <a:pt x="849959" y="121765"/>
                    <a:pt x="1939153" y="11152"/>
                  </a:cubicBezTo>
                  <a:lnTo>
                    <a:pt x="2086381" y="3718"/>
                  </a:lnTo>
                  <a:close/>
                </a:path>
              </a:pathLst>
            </a:cu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自由: 形状 61"/>
            <p:cNvSpPr/>
            <p:nvPr/>
          </p:nvSpPr>
          <p:spPr>
            <a:xfrm rot="5400000">
              <a:off x="6088887" y="1866000"/>
              <a:ext cx="1654260" cy="2481390"/>
            </a:xfrm>
            <a:custGeom>
              <a:avLst/>
              <a:gdLst>
                <a:gd name="connsiteX0" fmla="*/ 2160000 w 2880000"/>
                <a:gd name="connsiteY0" fmla="*/ 0 h 4320000"/>
                <a:gd name="connsiteX1" fmla="*/ 2233620 w 2880000"/>
                <a:gd name="connsiteY1" fmla="*/ 3718 h 4320000"/>
                <a:gd name="connsiteX2" fmla="*/ 2305105 w 2880000"/>
                <a:gd name="connsiteY2" fmla="*/ 14628 h 4320000"/>
                <a:gd name="connsiteX3" fmla="*/ 2880000 w 2880000"/>
                <a:gd name="connsiteY3" fmla="*/ 720000 h 4320000"/>
                <a:gd name="connsiteX4" fmla="*/ 2160000 w 2880000"/>
                <a:gd name="connsiteY4" fmla="*/ 1440000 h 4320000"/>
                <a:gd name="connsiteX5" fmla="*/ 720000 w 2880000"/>
                <a:gd name="connsiteY5" fmla="*/ 2880000 h 4320000"/>
                <a:gd name="connsiteX6" fmla="*/ 2160000 w 2880000"/>
                <a:gd name="connsiteY6" fmla="*/ 4320000 h 4320000"/>
                <a:gd name="connsiteX7" fmla="*/ 0 w 2880000"/>
                <a:gd name="connsiteY7" fmla="*/ 2160000 h 4320000"/>
                <a:gd name="connsiteX8" fmla="*/ 1939153 w 2880000"/>
                <a:gd name="connsiteY8" fmla="*/ 11152 h 4320000"/>
                <a:gd name="connsiteX9" fmla="*/ 2086381 w 2880000"/>
                <a:gd name="connsiteY9" fmla="*/ 3718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4320000">
                  <a:moveTo>
                    <a:pt x="2160000" y="0"/>
                  </a:moveTo>
                  <a:lnTo>
                    <a:pt x="2233620" y="3718"/>
                  </a:lnTo>
                  <a:lnTo>
                    <a:pt x="2305105" y="14628"/>
                  </a:lnTo>
                  <a:cubicBezTo>
                    <a:pt x="2633197" y="81765"/>
                    <a:pt x="2880000" y="372061"/>
                    <a:pt x="2880000" y="720000"/>
                  </a:cubicBezTo>
                  <a:cubicBezTo>
                    <a:pt x="2880000" y="1117645"/>
                    <a:pt x="2557645" y="1440000"/>
                    <a:pt x="2160000" y="1440000"/>
                  </a:cubicBezTo>
                  <a:cubicBezTo>
                    <a:pt x="1364710" y="1440000"/>
                    <a:pt x="720000" y="2084710"/>
                    <a:pt x="720000" y="2880000"/>
                  </a:cubicBezTo>
                  <a:cubicBezTo>
                    <a:pt x="720000" y="3675290"/>
                    <a:pt x="1364710" y="4320000"/>
                    <a:pt x="2160000" y="4320000"/>
                  </a:cubicBezTo>
                  <a:cubicBezTo>
                    <a:pt x="967065" y="4320000"/>
                    <a:pt x="0" y="3352935"/>
                    <a:pt x="0" y="2160000"/>
                  </a:cubicBezTo>
                  <a:cubicBezTo>
                    <a:pt x="0" y="1041624"/>
                    <a:pt x="849959" y="121765"/>
                    <a:pt x="1939153" y="11152"/>
                  </a:cubicBezTo>
                  <a:lnTo>
                    <a:pt x="2086381" y="3718"/>
                  </a:lnTo>
                  <a:close/>
                </a:path>
              </a:pathLst>
            </a:cu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214150" y="3519982"/>
            <a:ext cx="1503418" cy="1503418"/>
            <a:chOff x="7345019" y="3463144"/>
            <a:chExt cx="1680262" cy="1680262"/>
          </a:xfrm>
        </p:grpSpPr>
        <p:grpSp>
          <p:nvGrpSpPr>
            <p:cNvPr id="67" name="组合 66"/>
            <p:cNvGrpSpPr/>
            <p:nvPr/>
          </p:nvGrpSpPr>
          <p:grpSpPr>
            <a:xfrm>
              <a:off x="7345019" y="3463144"/>
              <a:ext cx="1680262" cy="1680262"/>
              <a:chOff x="8594155" y="1313789"/>
              <a:chExt cx="1680262" cy="1680262"/>
            </a:xfrm>
          </p:grpSpPr>
          <p:sp>
            <p:nvSpPr>
              <p:cNvPr id="68" name="椭圆 67"/>
              <p:cNvSpPr/>
              <p:nvPr/>
            </p:nvSpPr>
            <p:spPr>
              <a:xfrm>
                <a:off x="8837386" y="1557020"/>
                <a:ext cx="1193800" cy="1193800"/>
              </a:xfrm>
              <a:prstGeom prst="ellipse">
                <a:avLst/>
              </a:prstGeom>
              <a:gradFill>
                <a:gsLst>
                  <a:gs pos="0">
                    <a:srgbClr val="E5D369"/>
                  </a:gs>
                  <a:gs pos="100000">
                    <a:srgbClr val="F5A51D"/>
                  </a:gs>
                  <a:gs pos="50000">
                    <a:srgbClr val="F5BB4D"/>
                  </a:gs>
                </a:gsLst>
                <a:lin ang="2700000" scaled="0"/>
              </a:gradFill>
              <a:ln w="254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乘号 69"/>
            <p:cNvSpPr/>
            <p:nvPr/>
          </p:nvSpPr>
          <p:spPr>
            <a:xfrm>
              <a:off x="7741539" y="3859664"/>
              <a:ext cx="887222" cy="887222"/>
            </a:xfrm>
            <a:prstGeom prst="mathMultiply">
              <a:avLst>
                <a:gd name="adj1" fmla="val 15647"/>
              </a:avLst>
            </a:pr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3485608" y="2234196"/>
            <a:ext cx="1503418" cy="1503418"/>
            <a:chOff x="3177895" y="2026113"/>
            <a:chExt cx="1680262" cy="1680262"/>
          </a:xfrm>
        </p:grpSpPr>
        <p:grpSp>
          <p:nvGrpSpPr>
            <p:cNvPr id="64" name="组合 63"/>
            <p:cNvGrpSpPr/>
            <p:nvPr/>
          </p:nvGrpSpPr>
          <p:grpSpPr>
            <a:xfrm>
              <a:off x="3177895" y="2026113"/>
              <a:ext cx="1680262" cy="1680262"/>
              <a:chOff x="8594155" y="1313789"/>
              <a:chExt cx="1680262" cy="1680262"/>
            </a:xfrm>
          </p:grpSpPr>
          <p:sp>
            <p:nvSpPr>
              <p:cNvPr id="65" name="椭圆 64"/>
              <p:cNvSpPr/>
              <p:nvPr/>
            </p:nvSpPr>
            <p:spPr>
              <a:xfrm>
                <a:off x="8837385" y="1557019"/>
                <a:ext cx="1193800" cy="1193800"/>
              </a:xfrm>
              <a:prstGeom prst="ellipse">
                <a:avLst/>
              </a:prstGeom>
              <a:gradFill>
                <a:gsLst>
                  <a:gs pos="0">
                    <a:srgbClr val="E5D369"/>
                  </a:gs>
                  <a:gs pos="100000">
                    <a:srgbClr val="F5A51D"/>
                  </a:gs>
                  <a:gs pos="50000">
                    <a:srgbClr val="F5BB4D"/>
                  </a:gs>
                </a:gsLst>
                <a:lin ang="2700000" scaled="0"/>
              </a:gradFill>
              <a:ln w="254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半闭框 70"/>
            <p:cNvSpPr/>
            <p:nvPr/>
          </p:nvSpPr>
          <p:spPr>
            <a:xfrm rot="13500000">
              <a:off x="3795907" y="2419335"/>
              <a:ext cx="445318" cy="639260"/>
            </a:xfrm>
            <a:custGeom>
              <a:avLst/>
              <a:gdLst>
                <a:gd name="connsiteX0" fmla="*/ 0 w 682345"/>
                <a:gd name="connsiteY0" fmla="*/ 0 h 682345"/>
                <a:gd name="connsiteX1" fmla="*/ 682345 w 682345"/>
                <a:gd name="connsiteY1" fmla="*/ 0 h 682345"/>
                <a:gd name="connsiteX2" fmla="*/ 454899 w 682345"/>
                <a:gd name="connsiteY2" fmla="*/ 227446 h 682345"/>
                <a:gd name="connsiteX3" fmla="*/ 134838 w 682345"/>
                <a:gd name="connsiteY3" fmla="*/ 227446 h 682345"/>
                <a:gd name="connsiteX4" fmla="*/ 134838 w 682345"/>
                <a:gd name="connsiteY4" fmla="*/ 547507 h 682345"/>
                <a:gd name="connsiteX5" fmla="*/ 0 w 682345"/>
                <a:gd name="connsiteY5" fmla="*/ 682345 h 682345"/>
                <a:gd name="connsiteX6" fmla="*/ 0 w 682345"/>
                <a:gd name="connsiteY6" fmla="*/ 0 h 682345"/>
                <a:gd name="connsiteX0" fmla="*/ 0 w 682345"/>
                <a:gd name="connsiteY0" fmla="*/ 0 h 682345"/>
                <a:gd name="connsiteX1" fmla="*/ 542469 w 682345"/>
                <a:gd name="connsiteY1" fmla="*/ 2729 h 682345"/>
                <a:gd name="connsiteX2" fmla="*/ 682345 w 682345"/>
                <a:gd name="connsiteY2" fmla="*/ 0 h 682345"/>
                <a:gd name="connsiteX3" fmla="*/ 454899 w 682345"/>
                <a:gd name="connsiteY3" fmla="*/ 227446 h 682345"/>
                <a:gd name="connsiteX4" fmla="*/ 134838 w 682345"/>
                <a:gd name="connsiteY4" fmla="*/ 227446 h 682345"/>
                <a:gd name="connsiteX5" fmla="*/ 134838 w 682345"/>
                <a:gd name="connsiteY5" fmla="*/ 547507 h 682345"/>
                <a:gd name="connsiteX6" fmla="*/ 0 w 682345"/>
                <a:gd name="connsiteY6" fmla="*/ 682345 h 682345"/>
                <a:gd name="connsiteX7" fmla="*/ 0 w 682345"/>
                <a:gd name="connsiteY7" fmla="*/ 0 h 682345"/>
                <a:gd name="connsiteX0" fmla="*/ 0 w 542469"/>
                <a:gd name="connsiteY0" fmla="*/ 0 h 682345"/>
                <a:gd name="connsiteX1" fmla="*/ 542469 w 542469"/>
                <a:gd name="connsiteY1" fmla="*/ 2729 h 682345"/>
                <a:gd name="connsiteX2" fmla="*/ 454899 w 542469"/>
                <a:gd name="connsiteY2" fmla="*/ 227446 h 682345"/>
                <a:gd name="connsiteX3" fmla="*/ 134838 w 542469"/>
                <a:gd name="connsiteY3" fmla="*/ 227446 h 682345"/>
                <a:gd name="connsiteX4" fmla="*/ 134838 w 542469"/>
                <a:gd name="connsiteY4" fmla="*/ 547507 h 682345"/>
                <a:gd name="connsiteX5" fmla="*/ 0 w 542469"/>
                <a:gd name="connsiteY5" fmla="*/ 682345 h 682345"/>
                <a:gd name="connsiteX6" fmla="*/ 0 w 542469"/>
                <a:gd name="connsiteY6" fmla="*/ 0 h 682345"/>
                <a:gd name="connsiteX0" fmla="*/ 0 w 542469"/>
                <a:gd name="connsiteY0" fmla="*/ 0 h 682345"/>
                <a:gd name="connsiteX1" fmla="*/ 542469 w 542469"/>
                <a:gd name="connsiteY1" fmla="*/ 2729 h 682345"/>
                <a:gd name="connsiteX2" fmla="*/ 454899 w 542469"/>
                <a:gd name="connsiteY2" fmla="*/ 227446 h 682345"/>
                <a:gd name="connsiteX3" fmla="*/ 134838 w 542469"/>
                <a:gd name="connsiteY3" fmla="*/ 227446 h 682345"/>
                <a:gd name="connsiteX4" fmla="*/ 134838 w 542469"/>
                <a:gd name="connsiteY4" fmla="*/ 547507 h 682345"/>
                <a:gd name="connsiteX5" fmla="*/ 0 w 542469"/>
                <a:gd name="connsiteY5" fmla="*/ 682345 h 682345"/>
                <a:gd name="connsiteX6" fmla="*/ 3654 w 542469"/>
                <a:gd name="connsiteY6" fmla="*/ 578589 h 682345"/>
                <a:gd name="connsiteX7" fmla="*/ 0 w 542469"/>
                <a:gd name="connsiteY7" fmla="*/ 0 h 682345"/>
                <a:gd name="connsiteX0" fmla="*/ 0 w 542469"/>
                <a:gd name="connsiteY0" fmla="*/ 0 h 578589"/>
                <a:gd name="connsiteX1" fmla="*/ 542469 w 542469"/>
                <a:gd name="connsiteY1" fmla="*/ 2729 h 578589"/>
                <a:gd name="connsiteX2" fmla="*/ 454899 w 542469"/>
                <a:gd name="connsiteY2" fmla="*/ 227446 h 578589"/>
                <a:gd name="connsiteX3" fmla="*/ 134838 w 542469"/>
                <a:gd name="connsiteY3" fmla="*/ 227446 h 578589"/>
                <a:gd name="connsiteX4" fmla="*/ 134838 w 542469"/>
                <a:gd name="connsiteY4" fmla="*/ 547507 h 578589"/>
                <a:gd name="connsiteX5" fmla="*/ 3654 w 542469"/>
                <a:gd name="connsiteY5" fmla="*/ 578589 h 578589"/>
                <a:gd name="connsiteX6" fmla="*/ 0 w 542469"/>
                <a:gd name="connsiteY6" fmla="*/ 0 h 578589"/>
                <a:gd name="connsiteX0" fmla="*/ 0 w 542469"/>
                <a:gd name="connsiteY0" fmla="*/ 0 h 578589"/>
                <a:gd name="connsiteX1" fmla="*/ 502058 w 542469"/>
                <a:gd name="connsiteY1" fmla="*/ 2729 h 578589"/>
                <a:gd name="connsiteX2" fmla="*/ 542469 w 542469"/>
                <a:gd name="connsiteY2" fmla="*/ 2729 h 578589"/>
                <a:gd name="connsiteX3" fmla="*/ 454899 w 542469"/>
                <a:gd name="connsiteY3" fmla="*/ 227446 h 578589"/>
                <a:gd name="connsiteX4" fmla="*/ 134838 w 542469"/>
                <a:gd name="connsiteY4" fmla="*/ 227446 h 578589"/>
                <a:gd name="connsiteX5" fmla="*/ 134838 w 542469"/>
                <a:gd name="connsiteY5" fmla="*/ 547507 h 578589"/>
                <a:gd name="connsiteX6" fmla="*/ 3654 w 542469"/>
                <a:gd name="connsiteY6" fmla="*/ 578589 h 578589"/>
                <a:gd name="connsiteX7" fmla="*/ 0 w 542469"/>
                <a:gd name="connsiteY7" fmla="*/ 0 h 578589"/>
                <a:gd name="connsiteX0" fmla="*/ 0 w 502058"/>
                <a:gd name="connsiteY0" fmla="*/ 0 h 578589"/>
                <a:gd name="connsiteX1" fmla="*/ 502058 w 502058"/>
                <a:gd name="connsiteY1" fmla="*/ 2729 h 578589"/>
                <a:gd name="connsiteX2" fmla="*/ 454899 w 502058"/>
                <a:gd name="connsiteY2" fmla="*/ 227446 h 578589"/>
                <a:gd name="connsiteX3" fmla="*/ 134838 w 502058"/>
                <a:gd name="connsiteY3" fmla="*/ 227446 h 578589"/>
                <a:gd name="connsiteX4" fmla="*/ 134838 w 502058"/>
                <a:gd name="connsiteY4" fmla="*/ 547507 h 578589"/>
                <a:gd name="connsiteX5" fmla="*/ 3654 w 502058"/>
                <a:gd name="connsiteY5" fmla="*/ 578589 h 578589"/>
                <a:gd name="connsiteX6" fmla="*/ 0 w 502058"/>
                <a:gd name="connsiteY6" fmla="*/ 0 h 578589"/>
                <a:gd name="connsiteX0" fmla="*/ 0 w 502058"/>
                <a:gd name="connsiteY0" fmla="*/ 0 h 578589"/>
                <a:gd name="connsiteX1" fmla="*/ 481852 w 502058"/>
                <a:gd name="connsiteY1" fmla="*/ 2728 h 578589"/>
                <a:gd name="connsiteX2" fmla="*/ 502058 w 502058"/>
                <a:gd name="connsiteY2" fmla="*/ 2729 h 578589"/>
                <a:gd name="connsiteX3" fmla="*/ 454899 w 502058"/>
                <a:gd name="connsiteY3" fmla="*/ 227446 h 578589"/>
                <a:gd name="connsiteX4" fmla="*/ 134838 w 502058"/>
                <a:gd name="connsiteY4" fmla="*/ 227446 h 578589"/>
                <a:gd name="connsiteX5" fmla="*/ 134838 w 502058"/>
                <a:gd name="connsiteY5" fmla="*/ 547507 h 578589"/>
                <a:gd name="connsiteX6" fmla="*/ 3654 w 502058"/>
                <a:gd name="connsiteY6" fmla="*/ 578589 h 578589"/>
                <a:gd name="connsiteX7" fmla="*/ 0 w 502058"/>
                <a:gd name="connsiteY7" fmla="*/ 0 h 578589"/>
                <a:gd name="connsiteX0" fmla="*/ 0 w 481852"/>
                <a:gd name="connsiteY0" fmla="*/ 0 h 578589"/>
                <a:gd name="connsiteX1" fmla="*/ 481852 w 481852"/>
                <a:gd name="connsiteY1" fmla="*/ 2728 h 578589"/>
                <a:gd name="connsiteX2" fmla="*/ 454899 w 481852"/>
                <a:gd name="connsiteY2" fmla="*/ 227446 h 578589"/>
                <a:gd name="connsiteX3" fmla="*/ 134838 w 481852"/>
                <a:gd name="connsiteY3" fmla="*/ 227446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54899 w 481852"/>
                <a:gd name="connsiteY2" fmla="*/ 227446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40924 w 481852"/>
                <a:gd name="connsiteY2" fmla="*/ 116918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99266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99266 w 481852"/>
                <a:gd name="connsiteY3" fmla="*/ 120729 h 578589"/>
                <a:gd name="connsiteX4" fmla="*/ 91643 w 481852"/>
                <a:gd name="connsiteY4" fmla="*/ 539885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153895 w 481852"/>
                <a:gd name="connsiteY3" fmla="*/ 116918 h 578589"/>
                <a:gd name="connsiteX4" fmla="*/ 91643 w 481852"/>
                <a:gd name="connsiteY4" fmla="*/ 539885 h 578589"/>
                <a:gd name="connsiteX5" fmla="*/ 3654 w 481852"/>
                <a:gd name="connsiteY5" fmla="*/ 578589 h 578589"/>
                <a:gd name="connsiteX6" fmla="*/ 0 w 481852"/>
                <a:gd name="connsiteY6" fmla="*/ 0 h 578589"/>
                <a:gd name="connsiteX0" fmla="*/ 0 w 481852"/>
                <a:gd name="connsiteY0" fmla="*/ 0 h 580539"/>
                <a:gd name="connsiteX1" fmla="*/ 481852 w 481852"/>
                <a:gd name="connsiteY1" fmla="*/ 2728 h 580539"/>
                <a:gd name="connsiteX2" fmla="*/ 472685 w 481852"/>
                <a:gd name="connsiteY2" fmla="*/ 113107 h 580539"/>
                <a:gd name="connsiteX3" fmla="*/ 153895 w 481852"/>
                <a:gd name="connsiteY3" fmla="*/ 116918 h 580539"/>
                <a:gd name="connsiteX4" fmla="*/ 122133 w 481852"/>
                <a:gd name="connsiteY4" fmla="*/ 580539 h 580539"/>
                <a:gd name="connsiteX5" fmla="*/ 3654 w 481852"/>
                <a:gd name="connsiteY5" fmla="*/ 578589 h 580539"/>
                <a:gd name="connsiteX6" fmla="*/ 0 w 481852"/>
                <a:gd name="connsiteY6" fmla="*/ 0 h 580539"/>
                <a:gd name="connsiteX0" fmla="*/ 64950 w 478198"/>
                <a:gd name="connsiteY0" fmla="*/ 9976 h 577811"/>
                <a:gd name="connsiteX1" fmla="*/ 478198 w 478198"/>
                <a:gd name="connsiteY1" fmla="*/ 0 h 577811"/>
                <a:gd name="connsiteX2" fmla="*/ 469031 w 478198"/>
                <a:gd name="connsiteY2" fmla="*/ 110379 h 577811"/>
                <a:gd name="connsiteX3" fmla="*/ 150241 w 478198"/>
                <a:gd name="connsiteY3" fmla="*/ 114190 h 577811"/>
                <a:gd name="connsiteX4" fmla="*/ 118479 w 478198"/>
                <a:gd name="connsiteY4" fmla="*/ 577811 h 577811"/>
                <a:gd name="connsiteX5" fmla="*/ 0 w 478198"/>
                <a:gd name="connsiteY5" fmla="*/ 575861 h 577811"/>
                <a:gd name="connsiteX6" fmla="*/ 64950 w 478198"/>
                <a:gd name="connsiteY6" fmla="*/ 9976 h 577811"/>
                <a:gd name="connsiteX0" fmla="*/ 64950 w 478198"/>
                <a:gd name="connsiteY0" fmla="*/ 9976 h 575861"/>
                <a:gd name="connsiteX1" fmla="*/ 478198 w 478198"/>
                <a:gd name="connsiteY1" fmla="*/ 0 h 575861"/>
                <a:gd name="connsiteX2" fmla="*/ 469031 w 478198"/>
                <a:gd name="connsiteY2" fmla="*/ 110379 h 575861"/>
                <a:gd name="connsiteX3" fmla="*/ 150241 w 478198"/>
                <a:gd name="connsiteY3" fmla="*/ 114190 h 575861"/>
                <a:gd name="connsiteX4" fmla="*/ 123561 w 478198"/>
                <a:gd name="connsiteY4" fmla="*/ 511748 h 575861"/>
                <a:gd name="connsiteX5" fmla="*/ 0 w 478198"/>
                <a:gd name="connsiteY5" fmla="*/ 575861 h 575861"/>
                <a:gd name="connsiteX6" fmla="*/ 64950 w 478198"/>
                <a:gd name="connsiteY6" fmla="*/ 9976 h 575861"/>
                <a:gd name="connsiteX0" fmla="*/ 56057 w 469305"/>
                <a:gd name="connsiteY0" fmla="*/ 9976 h 511748"/>
                <a:gd name="connsiteX1" fmla="*/ 469305 w 469305"/>
                <a:gd name="connsiteY1" fmla="*/ 0 h 511748"/>
                <a:gd name="connsiteX2" fmla="*/ 460138 w 469305"/>
                <a:gd name="connsiteY2" fmla="*/ 110379 h 511748"/>
                <a:gd name="connsiteX3" fmla="*/ 141348 w 469305"/>
                <a:gd name="connsiteY3" fmla="*/ 114190 h 511748"/>
                <a:gd name="connsiteX4" fmla="*/ 114668 w 469305"/>
                <a:gd name="connsiteY4" fmla="*/ 511748 h 511748"/>
                <a:gd name="connsiteX5" fmla="*/ 0 w 469305"/>
                <a:gd name="connsiteY5" fmla="*/ 500905 h 511748"/>
                <a:gd name="connsiteX6" fmla="*/ 56057 w 469305"/>
                <a:gd name="connsiteY6" fmla="*/ 9976 h 511748"/>
                <a:gd name="connsiteX0" fmla="*/ 56057 w 469305"/>
                <a:gd name="connsiteY0" fmla="*/ 9976 h 511748"/>
                <a:gd name="connsiteX1" fmla="*/ 469305 w 469305"/>
                <a:gd name="connsiteY1" fmla="*/ 0 h 511748"/>
                <a:gd name="connsiteX2" fmla="*/ 382641 w 469305"/>
                <a:gd name="connsiteY2" fmla="*/ 111649 h 511748"/>
                <a:gd name="connsiteX3" fmla="*/ 141348 w 469305"/>
                <a:gd name="connsiteY3" fmla="*/ 114190 h 511748"/>
                <a:gd name="connsiteX4" fmla="*/ 114668 w 469305"/>
                <a:gd name="connsiteY4" fmla="*/ 511748 h 511748"/>
                <a:gd name="connsiteX5" fmla="*/ 0 w 469305"/>
                <a:gd name="connsiteY5" fmla="*/ 500905 h 511748"/>
                <a:gd name="connsiteX6" fmla="*/ 56057 w 469305"/>
                <a:gd name="connsiteY6" fmla="*/ 9976 h 511748"/>
                <a:gd name="connsiteX0" fmla="*/ 56057 w 382641"/>
                <a:gd name="connsiteY0" fmla="*/ 7435 h 509207"/>
                <a:gd name="connsiteX1" fmla="*/ 357507 w 382641"/>
                <a:gd name="connsiteY1" fmla="*/ 0 h 509207"/>
                <a:gd name="connsiteX2" fmla="*/ 382641 w 382641"/>
                <a:gd name="connsiteY2" fmla="*/ 109108 h 509207"/>
                <a:gd name="connsiteX3" fmla="*/ 141348 w 382641"/>
                <a:gd name="connsiteY3" fmla="*/ 111649 h 509207"/>
                <a:gd name="connsiteX4" fmla="*/ 114668 w 382641"/>
                <a:gd name="connsiteY4" fmla="*/ 509207 h 509207"/>
                <a:gd name="connsiteX5" fmla="*/ 0 w 382641"/>
                <a:gd name="connsiteY5" fmla="*/ 498364 h 509207"/>
                <a:gd name="connsiteX6" fmla="*/ 56057 w 382641"/>
                <a:gd name="connsiteY6" fmla="*/ 7435 h 509207"/>
                <a:gd name="connsiteX0" fmla="*/ 54787 w 381371"/>
                <a:gd name="connsiteY0" fmla="*/ 7435 h 509207"/>
                <a:gd name="connsiteX1" fmla="*/ 356237 w 381371"/>
                <a:gd name="connsiteY1" fmla="*/ 0 h 509207"/>
                <a:gd name="connsiteX2" fmla="*/ 381371 w 381371"/>
                <a:gd name="connsiteY2" fmla="*/ 109108 h 509207"/>
                <a:gd name="connsiteX3" fmla="*/ 140078 w 381371"/>
                <a:gd name="connsiteY3" fmla="*/ 111649 h 509207"/>
                <a:gd name="connsiteX4" fmla="*/ 113398 w 381371"/>
                <a:gd name="connsiteY4" fmla="*/ 509207 h 509207"/>
                <a:gd name="connsiteX5" fmla="*/ 0 w 381371"/>
                <a:gd name="connsiteY5" fmla="*/ 481848 h 509207"/>
                <a:gd name="connsiteX6" fmla="*/ 54787 w 381371"/>
                <a:gd name="connsiteY6" fmla="*/ 7435 h 509207"/>
                <a:gd name="connsiteX0" fmla="*/ 54787 w 381371"/>
                <a:gd name="connsiteY0" fmla="*/ 7435 h 507936"/>
                <a:gd name="connsiteX1" fmla="*/ 356237 w 381371"/>
                <a:gd name="connsiteY1" fmla="*/ 0 h 507936"/>
                <a:gd name="connsiteX2" fmla="*/ 381371 w 381371"/>
                <a:gd name="connsiteY2" fmla="*/ 109108 h 507936"/>
                <a:gd name="connsiteX3" fmla="*/ 140078 w 381371"/>
                <a:gd name="connsiteY3" fmla="*/ 111649 h 507936"/>
                <a:gd name="connsiteX4" fmla="*/ 107046 w 381371"/>
                <a:gd name="connsiteY4" fmla="*/ 507936 h 507936"/>
                <a:gd name="connsiteX5" fmla="*/ 0 w 381371"/>
                <a:gd name="connsiteY5" fmla="*/ 481848 h 507936"/>
                <a:gd name="connsiteX6" fmla="*/ 54787 w 381371"/>
                <a:gd name="connsiteY6" fmla="*/ 7435 h 507936"/>
                <a:gd name="connsiteX0" fmla="*/ 54787 w 380101"/>
                <a:gd name="connsiteY0" fmla="*/ 7435 h 507936"/>
                <a:gd name="connsiteX1" fmla="*/ 356237 w 380101"/>
                <a:gd name="connsiteY1" fmla="*/ 0 h 507936"/>
                <a:gd name="connsiteX2" fmla="*/ 380101 w 380101"/>
                <a:gd name="connsiteY2" fmla="*/ 110378 h 507936"/>
                <a:gd name="connsiteX3" fmla="*/ 140078 w 380101"/>
                <a:gd name="connsiteY3" fmla="*/ 111649 h 507936"/>
                <a:gd name="connsiteX4" fmla="*/ 107046 w 380101"/>
                <a:gd name="connsiteY4" fmla="*/ 507936 h 507936"/>
                <a:gd name="connsiteX5" fmla="*/ 0 w 380101"/>
                <a:gd name="connsiteY5" fmla="*/ 481848 h 507936"/>
                <a:gd name="connsiteX6" fmla="*/ 54787 w 380101"/>
                <a:gd name="connsiteY6" fmla="*/ 7435 h 507936"/>
                <a:gd name="connsiteX0" fmla="*/ 54787 w 380101"/>
                <a:gd name="connsiteY0" fmla="*/ 7435 h 500313"/>
                <a:gd name="connsiteX1" fmla="*/ 356237 w 380101"/>
                <a:gd name="connsiteY1" fmla="*/ 0 h 500313"/>
                <a:gd name="connsiteX2" fmla="*/ 380101 w 380101"/>
                <a:gd name="connsiteY2" fmla="*/ 110378 h 500313"/>
                <a:gd name="connsiteX3" fmla="*/ 140078 w 380101"/>
                <a:gd name="connsiteY3" fmla="*/ 111649 h 500313"/>
                <a:gd name="connsiteX4" fmla="*/ 107046 w 380101"/>
                <a:gd name="connsiteY4" fmla="*/ 500313 h 500313"/>
                <a:gd name="connsiteX5" fmla="*/ 0 w 380101"/>
                <a:gd name="connsiteY5" fmla="*/ 481848 h 500313"/>
                <a:gd name="connsiteX6" fmla="*/ 54787 w 380101"/>
                <a:gd name="connsiteY6" fmla="*/ 7435 h 500313"/>
                <a:gd name="connsiteX0" fmla="*/ 63680 w 380101"/>
                <a:gd name="connsiteY0" fmla="*/ 6164 h 500313"/>
                <a:gd name="connsiteX1" fmla="*/ 356237 w 380101"/>
                <a:gd name="connsiteY1" fmla="*/ 0 h 500313"/>
                <a:gd name="connsiteX2" fmla="*/ 380101 w 380101"/>
                <a:gd name="connsiteY2" fmla="*/ 110378 h 500313"/>
                <a:gd name="connsiteX3" fmla="*/ 140078 w 380101"/>
                <a:gd name="connsiteY3" fmla="*/ 111649 h 500313"/>
                <a:gd name="connsiteX4" fmla="*/ 107046 w 380101"/>
                <a:gd name="connsiteY4" fmla="*/ 500313 h 500313"/>
                <a:gd name="connsiteX5" fmla="*/ 0 w 380101"/>
                <a:gd name="connsiteY5" fmla="*/ 481848 h 500313"/>
                <a:gd name="connsiteX6" fmla="*/ 63680 w 380101"/>
                <a:gd name="connsiteY6" fmla="*/ 6164 h 500313"/>
                <a:gd name="connsiteX0" fmla="*/ 63680 w 380101"/>
                <a:gd name="connsiteY0" fmla="*/ 0 h 494149"/>
                <a:gd name="connsiteX1" fmla="*/ 360048 w 380101"/>
                <a:gd name="connsiteY1" fmla="*/ 5270 h 494149"/>
                <a:gd name="connsiteX2" fmla="*/ 380101 w 380101"/>
                <a:gd name="connsiteY2" fmla="*/ 104214 h 494149"/>
                <a:gd name="connsiteX3" fmla="*/ 140078 w 380101"/>
                <a:gd name="connsiteY3" fmla="*/ 105485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94149"/>
                <a:gd name="connsiteX1" fmla="*/ 360048 w 380101"/>
                <a:gd name="connsiteY1" fmla="*/ 5270 h 494149"/>
                <a:gd name="connsiteX2" fmla="*/ 380101 w 380101"/>
                <a:gd name="connsiteY2" fmla="*/ 104214 h 494149"/>
                <a:gd name="connsiteX3" fmla="*/ 159135 w 380101"/>
                <a:gd name="connsiteY3" fmla="*/ 104214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94149"/>
                <a:gd name="connsiteX1" fmla="*/ 360048 w 380101"/>
                <a:gd name="connsiteY1" fmla="*/ 5270 h 494149"/>
                <a:gd name="connsiteX2" fmla="*/ 380101 w 380101"/>
                <a:gd name="connsiteY2" fmla="*/ 104214 h 494149"/>
                <a:gd name="connsiteX3" fmla="*/ 148972 w 380101"/>
                <a:gd name="connsiteY3" fmla="*/ 106755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86526"/>
                <a:gd name="connsiteX1" fmla="*/ 360048 w 380101"/>
                <a:gd name="connsiteY1" fmla="*/ 5270 h 486526"/>
                <a:gd name="connsiteX2" fmla="*/ 380101 w 380101"/>
                <a:gd name="connsiteY2" fmla="*/ 104214 h 486526"/>
                <a:gd name="connsiteX3" fmla="*/ 148972 w 380101"/>
                <a:gd name="connsiteY3" fmla="*/ 106755 h 486526"/>
                <a:gd name="connsiteX4" fmla="*/ 132455 w 380101"/>
                <a:gd name="connsiteY4" fmla="*/ 486526 h 486526"/>
                <a:gd name="connsiteX5" fmla="*/ 0 w 380101"/>
                <a:gd name="connsiteY5" fmla="*/ 475684 h 486526"/>
                <a:gd name="connsiteX6" fmla="*/ 63680 w 380101"/>
                <a:gd name="connsiteY6" fmla="*/ 0 h 486526"/>
                <a:gd name="connsiteX0" fmla="*/ 29378 w 345799"/>
                <a:gd name="connsiteY0" fmla="*/ 0 h 486526"/>
                <a:gd name="connsiteX1" fmla="*/ 325746 w 345799"/>
                <a:gd name="connsiteY1" fmla="*/ 5270 h 486526"/>
                <a:gd name="connsiteX2" fmla="*/ 345799 w 345799"/>
                <a:gd name="connsiteY2" fmla="*/ 104214 h 486526"/>
                <a:gd name="connsiteX3" fmla="*/ 114670 w 345799"/>
                <a:gd name="connsiteY3" fmla="*/ 106755 h 486526"/>
                <a:gd name="connsiteX4" fmla="*/ 98153 w 345799"/>
                <a:gd name="connsiteY4" fmla="*/ 486526 h 486526"/>
                <a:gd name="connsiteX5" fmla="*/ 0 w 345799"/>
                <a:gd name="connsiteY5" fmla="*/ 474413 h 486526"/>
                <a:gd name="connsiteX6" fmla="*/ 29378 w 345799"/>
                <a:gd name="connsiteY6" fmla="*/ 0 h 486526"/>
                <a:gd name="connsiteX0" fmla="*/ 29378 w 341988"/>
                <a:gd name="connsiteY0" fmla="*/ 0 h 486526"/>
                <a:gd name="connsiteX1" fmla="*/ 325746 w 341988"/>
                <a:gd name="connsiteY1" fmla="*/ 5270 h 486526"/>
                <a:gd name="connsiteX2" fmla="*/ 341988 w 341988"/>
                <a:gd name="connsiteY2" fmla="*/ 105485 h 486526"/>
                <a:gd name="connsiteX3" fmla="*/ 114670 w 341988"/>
                <a:gd name="connsiteY3" fmla="*/ 106755 h 486526"/>
                <a:gd name="connsiteX4" fmla="*/ 98153 w 341988"/>
                <a:gd name="connsiteY4" fmla="*/ 486526 h 486526"/>
                <a:gd name="connsiteX5" fmla="*/ 0 w 341988"/>
                <a:gd name="connsiteY5" fmla="*/ 474413 h 486526"/>
                <a:gd name="connsiteX6" fmla="*/ 29378 w 341988"/>
                <a:gd name="connsiteY6" fmla="*/ 0 h 486526"/>
                <a:gd name="connsiteX0" fmla="*/ 29378 w 341988"/>
                <a:gd name="connsiteY0" fmla="*/ 0 h 486526"/>
                <a:gd name="connsiteX1" fmla="*/ 318123 w 341988"/>
                <a:gd name="connsiteY1" fmla="*/ 7811 h 486526"/>
                <a:gd name="connsiteX2" fmla="*/ 341988 w 341988"/>
                <a:gd name="connsiteY2" fmla="*/ 105485 h 486526"/>
                <a:gd name="connsiteX3" fmla="*/ 114670 w 341988"/>
                <a:gd name="connsiteY3" fmla="*/ 106755 h 486526"/>
                <a:gd name="connsiteX4" fmla="*/ 98153 w 341988"/>
                <a:gd name="connsiteY4" fmla="*/ 486526 h 486526"/>
                <a:gd name="connsiteX5" fmla="*/ 0 w 341988"/>
                <a:gd name="connsiteY5" fmla="*/ 474413 h 486526"/>
                <a:gd name="connsiteX6" fmla="*/ 29378 w 341988"/>
                <a:gd name="connsiteY6" fmla="*/ 0 h 486526"/>
                <a:gd name="connsiteX0" fmla="*/ 29378 w 341988"/>
                <a:gd name="connsiteY0" fmla="*/ 0 h 487796"/>
                <a:gd name="connsiteX1" fmla="*/ 318123 w 341988"/>
                <a:gd name="connsiteY1" fmla="*/ 7811 h 487796"/>
                <a:gd name="connsiteX2" fmla="*/ 341988 w 341988"/>
                <a:gd name="connsiteY2" fmla="*/ 105485 h 487796"/>
                <a:gd name="connsiteX3" fmla="*/ 114670 w 341988"/>
                <a:gd name="connsiteY3" fmla="*/ 106755 h 487796"/>
                <a:gd name="connsiteX4" fmla="*/ 94342 w 341988"/>
                <a:gd name="connsiteY4" fmla="*/ 487796 h 487796"/>
                <a:gd name="connsiteX5" fmla="*/ 0 w 341988"/>
                <a:gd name="connsiteY5" fmla="*/ 474413 h 487796"/>
                <a:gd name="connsiteX6" fmla="*/ 29378 w 341988"/>
                <a:gd name="connsiteY6" fmla="*/ 0 h 487796"/>
                <a:gd name="connsiteX0" fmla="*/ 21755 w 334365"/>
                <a:gd name="connsiteY0" fmla="*/ 0 h 487796"/>
                <a:gd name="connsiteX1" fmla="*/ 310500 w 334365"/>
                <a:gd name="connsiteY1" fmla="*/ 7811 h 487796"/>
                <a:gd name="connsiteX2" fmla="*/ 334365 w 334365"/>
                <a:gd name="connsiteY2" fmla="*/ 105485 h 487796"/>
                <a:gd name="connsiteX3" fmla="*/ 107047 w 334365"/>
                <a:gd name="connsiteY3" fmla="*/ 106755 h 487796"/>
                <a:gd name="connsiteX4" fmla="*/ 86719 w 334365"/>
                <a:gd name="connsiteY4" fmla="*/ 487796 h 487796"/>
                <a:gd name="connsiteX5" fmla="*/ 0 w 334365"/>
                <a:gd name="connsiteY5" fmla="*/ 476954 h 487796"/>
                <a:gd name="connsiteX6" fmla="*/ 21755 w 334365"/>
                <a:gd name="connsiteY6" fmla="*/ 0 h 487796"/>
                <a:gd name="connsiteX0" fmla="*/ 15403 w 334365"/>
                <a:gd name="connsiteY0" fmla="*/ 8705 h 479985"/>
                <a:gd name="connsiteX1" fmla="*/ 310500 w 334365"/>
                <a:gd name="connsiteY1" fmla="*/ 0 h 479985"/>
                <a:gd name="connsiteX2" fmla="*/ 334365 w 334365"/>
                <a:gd name="connsiteY2" fmla="*/ 97674 h 479985"/>
                <a:gd name="connsiteX3" fmla="*/ 107047 w 334365"/>
                <a:gd name="connsiteY3" fmla="*/ 98944 h 479985"/>
                <a:gd name="connsiteX4" fmla="*/ 86719 w 334365"/>
                <a:gd name="connsiteY4" fmla="*/ 479985 h 479985"/>
                <a:gd name="connsiteX5" fmla="*/ 0 w 334365"/>
                <a:gd name="connsiteY5" fmla="*/ 469143 h 479985"/>
                <a:gd name="connsiteX6" fmla="*/ 15403 w 334365"/>
                <a:gd name="connsiteY6" fmla="*/ 8705 h 479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365" h="479985">
                  <a:moveTo>
                    <a:pt x="15403" y="8705"/>
                  </a:moveTo>
                  <a:lnTo>
                    <a:pt x="310500" y="0"/>
                  </a:lnTo>
                  <a:lnTo>
                    <a:pt x="334365" y="97674"/>
                  </a:lnTo>
                  <a:lnTo>
                    <a:pt x="107047" y="98944"/>
                  </a:lnTo>
                  <a:lnTo>
                    <a:pt x="86719" y="479985"/>
                  </a:lnTo>
                  <a:lnTo>
                    <a:pt x="0" y="469143"/>
                  </a:lnTo>
                  <a:lnTo>
                    <a:pt x="15403" y="8705"/>
                  </a:lnTo>
                  <a:close/>
                </a:path>
              </a:pathLst>
            </a:cu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5538038" y="2509883"/>
            <a:ext cx="1115924" cy="4348118"/>
          </a:xfrm>
          <a:prstGeom prst="rect">
            <a:avLst/>
          </a:prstGeom>
          <a:gradFill>
            <a:gsLst>
              <a:gs pos="0">
                <a:srgbClr val="E5D369"/>
              </a:gs>
              <a:gs pos="100000">
                <a:srgbClr val="F5A51D"/>
              </a:gs>
              <a:gs pos="50000">
                <a:srgbClr val="F5BB4D"/>
              </a:gs>
            </a:gsLst>
            <a:lin ang="8100000" scaled="0"/>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99373" y="3044936"/>
            <a:ext cx="3099487" cy="1532727"/>
          </a:xfrm>
          <a:prstGeom prst="rect">
            <a:avLst/>
          </a:prstGeom>
          <a:noFill/>
        </p:spPr>
        <p:txBody>
          <a:bodyPr wrap="square" rtlCol="0">
            <a:spAutoFit/>
          </a:bodyPr>
          <a:lstStyle/>
          <a:p>
            <a:pPr algn="ct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此处添加项目一简单介绍此处添加项目一简单介绍此处添加项</a:t>
            </a:r>
          </a:p>
        </p:txBody>
      </p:sp>
      <p:sp>
        <p:nvSpPr>
          <p:cNvPr id="29" name="文本框 28"/>
          <p:cNvSpPr txBox="1"/>
          <p:nvPr/>
        </p:nvSpPr>
        <p:spPr>
          <a:xfrm>
            <a:off x="437198" y="2381423"/>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32" name="文本框 31"/>
          <p:cNvSpPr txBox="1"/>
          <p:nvPr/>
        </p:nvSpPr>
        <p:spPr>
          <a:xfrm>
            <a:off x="8793141" y="3044936"/>
            <a:ext cx="3099487" cy="1505027"/>
          </a:xfrm>
          <a:prstGeom prst="rect">
            <a:avLst/>
          </a:prstGeom>
          <a:noFill/>
        </p:spPr>
        <p:txBody>
          <a:bodyPr wrap="square" rtlCol="0">
            <a:spAutoFit/>
          </a:bodyPr>
          <a:lstStyle/>
          <a:p>
            <a:pPr algn="ct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此处添加项目二简单介绍此处添加项目二简单介绍此处添加项</a:t>
            </a:r>
          </a:p>
        </p:txBody>
      </p:sp>
      <p:sp>
        <p:nvSpPr>
          <p:cNvPr id="33" name="文本框 32"/>
          <p:cNvSpPr txBox="1"/>
          <p:nvPr/>
        </p:nvSpPr>
        <p:spPr>
          <a:xfrm>
            <a:off x="8930966" y="2381423"/>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Tree>
    <p:extLst>
      <p:ext uri="{BB962C8B-B14F-4D97-AF65-F5344CB8AC3E}">
        <p14:creationId xmlns:p14="http://schemas.microsoft.com/office/powerpoint/2010/main" val="87906965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600"/>
                                        <p:tgtEl>
                                          <p:spTgt spid="78"/>
                                        </p:tgtEl>
                                      </p:cBhvr>
                                    </p:animEffect>
                                  </p:childTnLst>
                                </p:cTn>
                              </p:par>
                              <p:par>
                                <p:cTn id="8" presetID="23" presetClass="entr" presetSubtype="16" fill="hold" nodeType="withEffect">
                                  <p:stCondLst>
                                    <p:cond delay="450"/>
                                  </p:stCondLst>
                                  <p:childTnLst>
                                    <p:set>
                                      <p:cBhvr>
                                        <p:cTn id="9" dur="1" fill="hold">
                                          <p:stCondLst>
                                            <p:cond delay="0"/>
                                          </p:stCondLst>
                                        </p:cTn>
                                        <p:tgtEl>
                                          <p:spTgt spid="63"/>
                                        </p:tgtEl>
                                        <p:attrNameLst>
                                          <p:attrName>style.visibility</p:attrName>
                                        </p:attrNameLst>
                                      </p:cBhvr>
                                      <p:to>
                                        <p:strVal val="visible"/>
                                      </p:to>
                                    </p:set>
                                    <p:anim calcmode="lin" valueType="num">
                                      <p:cBhvr>
                                        <p:cTn id="10" dur="250" fill="hold"/>
                                        <p:tgtEl>
                                          <p:spTgt spid="63"/>
                                        </p:tgtEl>
                                        <p:attrNameLst>
                                          <p:attrName>ppt_w</p:attrName>
                                        </p:attrNameLst>
                                      </p:cBhvr>
                                      <p:tavLst>
                                        <p:tav tm="0">
                                          <p:val>
                                            <p:fltVal val="0"/>
                                          </p:val>
                                        </p:tav>
                                        <p:tav tm="100000">
                                          <p:val>
                                            <p:strVal val="#ppt_w"/>
                                          </p:val>
                                        </p:tav>
                                      </p:tavLst>
                                    </p:anim>
                                    <p:anim calcmode="lin" valueType="num">
                                      <p:cBhvr>
                                        <p:cTn id="11" dur="250" fill="hold"/>
                                        <p:tgtEl>
                                          <p:spTgt spid="63"/>
                                        </p:tgtEl>
                                        <p:attrNameLst>
                                          <p:attrName>ppt_h</p:attrName>
                                        </p:attrNameLst>
                                      </p:cBhvr>
                                      <p:tavLst>
                                        <p:tav tm="0">
                                          <p:val>
                                            <p:fltVal val="0"/>
                                          </p:val>
                                        </p:tav>
                                        <p:tav tm="100000">
                                          <p:val>
                                            <p:strVal val="#ppt_h"/>
                                          </p:val>
                                        </p:tav>
                                      </p:tavLst>
                                    </p:anim>
                                  </p:childTnLst>
                                </p:cTn>
                              </p:par>
                              <p:par>
                                <p:cTn id="12" presetID="8" presetClass="emph" presetSubtype="0" decel="50000" fill="hold" nodeType="withEffect">
                                  <p:stCondLst>
                                    <p:cond delay="450"/>
                                  </p:stCondLst>
                                  <p:childTnLst>
                                    <p:animRot by="-10800000">
                                      <p:cBhvr>
                                        <p:cTn id="13" dur="500" fill="hold"/>
                                        <p:tgtEl>
                                          <p:spTgt spid="63"/>
                                        </p:tgtEl>
                                        <p:attrNameLst>
                                          <p:attrName>r</p:attrName>
                                        </p:attrNameLst>
                                      </p:cBhvr>
                                    </p:animRot>
                                  </p:childTnLst>
                                </p:cTn>
                              </p:par>
                              <p:par>
                                <p:cTn id="14" presetID="42" presetClass="entr" presetSubtype="0" fill="hold" nodeType="withEffect">
                                  <p:stCondLst>
                                    <p:cond delay="1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22" presetClass="entr" presetSubtype="2" fill="hold" grpId="0" nodeType="withEffect">
                                  <p:stCondLst>
                                    <p:cond delay="150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par>
                                <p:cTn id="22" presetID="53" presetClass="entr" presetSubtype="16" fill="hold" grpId="0" nodeType="withEffect">
                                  <p:stCondLst>
                                    <p:cond delay="1500"/>
                                  </p:stCondLst>
                                  <p:iterate type="lt">
                                    <p:tmPct val="3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47" presetClass="entr" presetSubtype="0" fill="hold" nodeType="withEffect">
                                  <p:stCondLst>
                                    <p:cond delay="25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22" presetClass="entr" presetSubtype="8" fill="hold" grpId="0" nodeType="withEffect">
                                  <p:stCondLst>
                                    <p:cond delay="250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par>
                                <p:cTn id="35" presetID="53" presetClass="entr" presetSubtype="16" fill="hold" grpId="0" nodeType="withEffect">
                                  <p:stCondLst>
                                    <p:cond delay="2500"/>
                                  </p:stCondLst>
                                  <p:iterate type="lt">
                                    <p:tmPct val="3000"/>
                                  </p:iterate>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6" grpId="0"/>
      <p:bldP spid="29"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椭圆 67"/>
          <p:cNvSpPr/>
          <p:nvPr/>
        </p:nvSpPr>
        <p:spPr>
          <a:xfrm>
            <a:off x="5718194" y="3552354"/>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5718194" y="3561479"/>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p:cNvCxnSpPr/>
          <p:nvPr/>
        </p:nvCxnSpPr>
        <p:spPr>
          <a:xfrm>
            <a:off x="6283594" y="5155377"/>
            <a:ext cx="2577021" cy="0"/>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56" name="自由: 形状 55"/>
          <p:cNvSpPr/>
          <p:nvPr/>
        </p:nvSpPr>
        <p:spPr>
          <a:xfrm>
            <a:off x="6096000" y="1101599"/>
            <a:ext cx="73620" cy="3718"/>
          </a:xfrm>
          <a:custGeom>
            <a:avLst/>
            <a:gdLst>
              <a:gd name="connsiteX0" fmla="*/ 0 w 73620"/>
              <a:gd name="connsiteY0" fmla="*/ 0 h 3718"/>
              <a:gd name="connsiteX1" fmla="*/ 73616 w 73620"/>
              <a:gd name="connsiteY1" fmla="*/ 3717 h 3718"/>
              <a:gd name="connsiteX2" fmla="*/ 73620 w 73620"/>
              <a:gd name="connsiteY2" fmla="*/ 3718 h 3718"/>
              <a:gd name="connsiteX3" fmla="*/ 0 w 73620"/>
              <a:gd name="connsiteY3" fmla="*/ 0 h 3718"/>
            </a:gdLst>
            <a:ahLst/>
            <a:cxnLst>
              <a:cxn ang="0">
                <a:pos x="connsiteX0" y="connsiteY0"/>
              </a:cxn>
              <a:cxn ang="0">
                <a:pos x="connsiteX1" y="connsiteY1"/>
              </a:cxn>
              <a:cxn ang="0">
                <a:pos x="connsiteX2" y="connsiteY2"/>
              </a:cxn>
              <a:cxn ang="0">
                <a:pos x="connsiteX3" y="connsiteY3"/>
              </a:cxn>
            </a:cxnLst>
            <a:rect l="l" t="t" r="r" b="b"/>
            <a:pathLst>
              <a:path w="73620" h="3718">
                <a:moveTo>
                  <a:pt x="0" y="0"/>
                </a:moveTo>
                <a:cubicBezTo>
                  <a:pt x="24853" y="0"/>
                  <a:pt x="49412" y="1259"/>
                  <a:pt x="73616" y="3717"/>
                </a:cubicBezTo>
                <a:lnTo>
                  <a:pt x="73620" y="3718"/>
                </a:lnTo>
                <a:lnTo>
                  <a:pt x="0" y="0"/>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自由: 形状 54"/>
          <p:cNvSpPr/>
          <p:nvPr/>
        </p:nvSpPr>
        <p:spPr>
          <a:xfrm>
            <a:off x="6022382" y="1101599"/>
            <a:ext cx="73619" cy="3718"/>
          </a:xfrm>
          <a:custGeom>
            <a:avLst/>
            <a:gdLst>
              <a:gd name="connsiteX0" fmla="*/ 73619 w 73619"/>
              <a:gd name="connsiteY0" fmla="*/ 0 h 3718"/>
              <a:gd name="connsiteX1" fmla="*/ 0 w 73619"/>
              <a:gd name="connsiteY1" fmla="*/ 3718 h 3718"/>
              <a:gd name="connsiteX2" fmla="*/ 3 w 73619"/>
              <a:gd name="connsiteY2" fmla="*/ 3717 h 3718"/>
              <a:gd name="connsiteX3" fmla="*/ 73619 w 73619"/>
              <a:gd name="connsiteY3" fmla="*/ 0 h 3718"/>
            </a:gdLst>
            <a:ahLst/>
            <a:cxnLst>
              <a:cxn ang="0">
                <a:pos x="connsiteX0" y="connsiteY0"/>
              </a:cxn>
              <a:cxn ang="0">
                <a:pos x="connsiteX1" y="connsiteY1"/>
              </a:cxn>
              <a:cxn ang="0">
                <a:pos x="connsiteX2" y="connsiteY2"/>
              </a:cxn>
              <a:cxn ang="0">
                <a:pos x="connsiteX3" y="connsiteY3"/>
              </a:cxn>
            </a:cxnLst>
            <a:rect l="l" t="t" r="r" b="b"/>
            <a:pathLst>
              <a:path w="73619" h="3718">
                <a:moveTo>
                  <a:pt x="73619" y="0"/>
                </a:moveTo>
                <a:lnTo>
                  <a:pt x="0" y="3718"/>
                </a:lnTo>
                <a:lnTo>
                  <a:pt x="3" y="3717"/>
                </a:lnTo>
                <a:cubicBezTo>
                  <a:pt x="24208" y="1259"/>
                  <a:pt x="48766" y="0"/>
                  <a:pt x="73619" y="0"/>
                </a:cubicBez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cxnSp>
        <p:nvCxnSpPr>
          <p:cNvPr id="79" name="直接连接符 78"/>
          <p:cNvCxnSpPr/>
          <p:nvPr/>
        </p:nvCxnSpPr>
        <p:spPr>
          <a:xfrm>
            <a:off x="3352800" y="2521033"/>
            <a:ext cx="2582154" cy="0"/>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96" name="同心圆 23"/>
          <p:cNvSpPr/>
          <p:nvPr/>
        </p:nvSpPr>
        <p:spPr>
          <a:xfrm>
            <a:off x="2868610" y="2281235"/>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同心圆 23"/>
          <p:cNvSpPr/>
          <p:nvPr/>
        </p:nvSpPr>
        <p:spPr>
          <a:xfrm>
            <a:off x="2868610" y="4911446"/>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同心圆 23"/>
          <p:cNvSpPr/>
          <p:nvPr/>
        </p:nvSpPr>
        <p:spPr>
          <a:xfrm>
            <a:off x="8864178" y="2295520"/>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同心圆 23"/>
          <p:cNvSpPr/>
          <p:nvPr/>
        </p:nvSpPr>
        <p:spPr>
          <a:xfrm>
            <a:off x="8871163" y="4919632"/>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0" name="组合 99"/>
          <p:cNvGrpSpPr/>
          <p:nvPr/>
        </p:nvGrpSpPr>
        <p:grpSpPr>
          <a:xfrm rot="19800000">
            <a:off x="2981855" y="2398032"/>
            <a:ext cx="239636" cy="253100"/>
            <a:chOff x="3505753" y="2436279"/>
            <a:chExt cx="3618706" cy="3822052"/>
          </a:xfrm>
          <a:solidFill>
            <a:schemeClr val="bg1"/>
          </a:solidFill>
        </p:grpSpPr>
        <p:sp>
          <p:nvSpPr>
            <p:cNvPr id="101" name="同心圆 37"/>
            <p:cNvSpPr/>
            <p:nvPr/>
          </p:nvSpPr>
          <p:spPr>
            <a:xfrm>
              <a:off x="3505753" y="3195177"/>
              <a:ext cx="2304256"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同心圆 38"/>
            <p:cNvSpPr/>
            <p:nvPr/>
          </p:nvSpPr>
          <p:spPr>
            <a:xfrm>
              <a:off x="4820203" y="3954075"/>
              <a:ext cx="2304256"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同心圆 39"/>
            <p:cNvSpPr/>
            <p:nvPr/>
          </p:nvSpPr>
          <p:spPr>
            <a:xfrm>
              <a:off x="4820202" y="2436279"/>
              <a:ext cx="2304254"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p:cNvSpPr txBox="1"/>
          <p:nvPr/>
        </p:nvSpPr>
        <p:spPr>
          <a:xfrm>
            <a:off x="180520" y="2565600"/>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此处添加项目一此处添加项目一此处添加</a:t>
            </a:r>
          </a:p>
        </p:txBody>
      </p:sp>
      <p:sp>
        <p:nvSpPr>
          <p:cNvPr id="117" name="文本框 116"/>
          <p:cNvSpPr txBox="1"/>
          <p:nvPr/>
        </p:nvSpPr>
        <p:spPr>
          <a:xfrm>
            <a:off x="697392" y="2044560"/>
            <a:ext cx="2054450"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小标题一</a:t>
            </a:r>
          </a:p>
        </p:txBody>
      </p:sp>
      <p:sp>
        <p:nvSpPr>
          <p:cNvPr id="122" name="文本框 121"/>
          <p:cNvSpPr txBox="1"/>
          <p:nvPr/>
        </p:nvSpPr>
        <p:spPr>
          <a:xfrm>
            <a:off x="180520" y="5105676"/>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此处添加项目四此处添加项目四此处添加</a:t>
            </a:r>
          </a:p>
        </p:txBody>
      </p:sp>
      <p:sp>
        <p:nvSpPr>
          <p:cNvPr id="123" name="文本框 122"/>
          <p:cNvSpPr txBox="1"/>
          <p:nvPr/>
        </p:nvSpPr>
        <p:spPr>
          <a:xfrm>
            <a:off x="697392" y="4584636"/>
            <a:ext cx="2054450"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小标题四</a:t>
            </a:r>
          </a:p>
        </p:txBody>
      </p:sp>
      <p:sp>
        <p:nvSpPr>
          <p:cNvPr id="125" name="文本框 124"/>
          <p:cNvSpPr txBox="1"/>
          <p:nvPr/>
        </p:nvSpPr>
        <p:spPr>
          <a:xfrm>
            <a:off x="9337074" y="2565600"/>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此处添加项目二此处添加项目二此处添加</a:t>
            </a:r>
          </a:p>
        </p:txBody>
      </p:sp>
      <p:sp>
        <p:nvSpPr>
          <p:cNvPr id="126" name="文本框 125"/>
          <p:cNvSpPr txBox="1"/>
          <p:nvPr/>
        </p:nvSpPr>
        <p:spPr>
          <a:xfrm>
            <a:off x="9434953" y="2044560"/>
            <a:ext cx="205445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小标题二</a:t>
            </a:r>
          </a:p>
        </p:txBody>
      </p:sp>
      <p:sp>
        <p:nvSpPr>
          <p:cNvPr id="130" name="文本框 129"/>
          <p:cNvSpPr txBox="1"/>
          <p:nvPr/>
        </p:nvSpPr>
        <p:spPr>
          <a:xfrm>
            <a:off x="9337074" y="5180507"/>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此处添加项目三此处添加项目三此处添加</a:t>
            </a:r>
          </a:p>
        </p:txBody>
      </p:sp>
      <p:sp>
        <p:nvSpPr>
          <p:cNvPr id="131" name="文本框 130"/>
          <p:cNvSpPr txBox="1"/>
          <p:nvPr/>
        </p:nvSpPr>
        <p:spPr>
          <a:xfrm>
            <a:off x="9434953" y="4659467"/>
            <a:ext cx="205445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小标题三</a:t>
            </a:r>
          </a:p>
        </p:txBody>
      </p:sp>
      <p:grpSp>
        <p:nvGrpSpPr>
          <p:cNvPr id="58" name="组合 57"/>
          <p:cNvGrpSpPr/>
          <p:nvPr/>
        </p:nvGrpSpPr>
        <p:grpSpPr>
          <a:xfrm>
            <a:off x="8985298" y="2414421"/>
            <a:ext cx="223608" cy="229328"/>
            <a:chOff x="3740151" y="4270375"/>
            <a:chExt cx="620712" cy="636588"/>
          </a:xfrm>
          <a:solidFill>
            <a:schemeClr val="bg1"/>
          </a:solidFill>
        </p:grpSpPr>
        <p:sp>
          <p:nvSpPr>
            <p:cNvPr id="59" name="Freeform 10"/>
            <p:cNvSpPr>
              <a:spLocks/>
            </p:cNvSpPr>
            <p:nvPr/>
          </p:nvSpPr>
          <p:spPr bwMode="auto">
            <a:xfrm>
              <a:off x="3740151" y="4538663"/>
              <a:ext cx="620712" cy="225425"/>
            </a:xfrm>
            <a:custGeom>
              <a:avLst/>
              <a:gdLst>
                <a:gd name="T0" fmla="*/ 194 w 391"/>
                <a:gd name="T1" fmla="*/ 78 h 142"/>
                <a:gd name="T2" fmla="*/ 54 w 391"/>
                <a:gd name="T3" fmla="*/ 0 h 142"/>
                <a:gd name="T4" fmla="*/ 0 w 391"/>
                <a:gd name="T5" fmla="*/ 30 h 142"/>
                <a:gd name="T6" fmla="*/ 194 w 391"/>
                <a:gd name="T7" fmla="*/ 142 h 142"/>
                <a:gd name="T8" fmla="*/ 391 w 391"/>
                <a:gd name="T9" fmla="*/ 30 h 142"/>
                <a:gd name="T10" fmla="*/ 333 w 391"/>
                <a:gd name="T11" fmla="*/ 0 h 142"/>
                <a:gd name="T12" fmla="*/ 194 w 391"/>
                <a:gd name="T13" fmla="*/ 78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8"/>
                  </a:moveTo>
                  <a:lnTo>
                    <a:pt x="54" y="0"/>
                  </a:lnTo>
                  <a:lnTo>
                    <a:pt x="0" y="30"/>
                  </a:lnTo>
                  <a:lnTo>
                    <a:pt x="194" y="142"/>
                  </a:lnTo>
                  <a:lnTo>
                    <a:pt x="391" y="30"/>
                  </a:lnTo>
                  <a:lnTo>
                    <a:pt x="333" y="0"/>
                  </a:lnTo>
                  <a:lnTo>
                    <a:pt x="19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
            <p:cNvSpPr>
              <a:spLocks/>
            </p:cNvSpPr>
            <p:nvPr/>
          </p:nvSpPr>
          <p:spPr bwMode="auto">
            <a:xfrm>
              <a:off x="3740151" y="4681538"/>
              <a:ext cx="620712" cy="225425"/>
            </a:xfrm>
            <a:custGeom>
              <a:avLst/>
              <a:gdLst>
                <a:gd name="T0" fmla="*/ 194 w 391"/>
                <a:gd name="T1" fmla="*/ 79 h 142"/>
                <a:gd name="T2" fmla="*/ 54 w 391"/>
                <a:gd name="T3" fmla="*/ 0 h 142"/>
                <a:gd name="T4" fmla="*/ 0 w 391"/>
                <a:gd name="T5" fmla="*/ 31 h 142"/>
                <a:gd name="T6" fmla="*/ 194 w 391"/>
                <a:gd name="T7" fmla="*/ 142 h 142"/>
                <a:gd name="T8" fmla="*/ 391 w 391"/>
                <a:gd name="T9" fmla="*/ 31 h 142"/>
                <a:gd name="T10" fmla="*/ 333 w 391"/>
                <a:gd name="T11" fmla="*/ 0 h 142"/>
                <a:gd name="T12" fmla="*/ 194 w 391"/>
                <a:gd name="T13" fmla="*/ 79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9"/>
                  </a:moveTo>
                  <a:lnTo>
                    <a:pt x="54" y="0"/>
                  </a:lnTo>
                  <a:lnTo>
                    <a:pt x="0" y="31"/>
                  </a:lnTo>
                  <a:lnTo>
                    <a:pt x="194" y="142"/>
                  </a:lnTo>
                  <a:lnTo>
                    <a:pt x="391" y="31"/>
                  </a:lnTo>
                  <a:lnTo>
                    <a:pt x="333" y="0"/>
                  </a:lnTo>
                  <a:lnTo>
                    <a:pt x="19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3740151" y="4270375"/>
              <a:ext cx="620712" cy="349250"/>
            </a:xfrm>
            <a:custGeom>
              <a:avLst/>
              <a:gdLst>
                <a:gd name="T0" fmla="*/ 391 w 391"/>
                <a:gd name="T1" fmla="*/ 112 h 220"/>
                <a:gd name="T2" fmla="*/ 194 w 391"/>
                <a:gd name="T3" fmla="*/ 0 h 220"/>
                <a:gd name="T4" fmla="*/ 0 w 391"/>
                <a:gd name="T5" fmla="*/ 112 h 220"/>
                <a:gd name="T6" fmla="*/ 194 w 391"/>
                <a:gd name="T7" fmla="*/ 220 h 220"/>
                <a:gd name="T8" fmla="*/ 391 w 391"/>
                <a:gd name="T9" fmla="*/ 112 h 220"/>
              </a:gdLst>
              <a:ahLst/>
              <a:cxnLst>
                <a:cxn ang="0">
                  <a:pos x="T0" y="T1"/>
                </a:cxn>
                <a:cxn ang="0">
                  <a:pos x="T2" y="T3"/>
                </a:cxn>
                <a:cxn ang="0">
                  <a:pos x="T4" y="T5"/>
                </a:cxn>
                <a:cxn ang="0">
                  <a:pos x="T6" y="T7"/>
                </a:cxn>
                <a:cxn ang="0">
                  <a:pos x="T8" y="T9"/>
                </a:cxn>
              </a:cxnLst>
              <a:rect l="0" t="0" r="r" b="b"/>
              <a:pathLst>
                <a:path w="391" h="220">
                  <a:moveTo>
                    <a:pt x="391" y="112"/>
                  </a:moveTo>
                  <a:lnTo>
                    <a:pt x="194" y="0"/>
                  </a:lnTo>
                  <a:lnTo>
                    <a:pt x="0" y="112"/>
                  </a:lnTo>
                  <a:lnTo>
                    <a:pt x="194" y="220"/>
                  </a:lnTo>
                  <a:lnTo>
                    <a:pt x="39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Freeform 487"/>
          <p:cNvSpPr>
            <a:spLocks noEditPoints="1"/>
          </p:cNvSpPr>
          <p:nvPr/>
        </p:nvSpPr>
        <p:spPr bwMode="auto">
          <a:xfrm>
            <a:off x="2987409" y="5018945"/>
            <a:ext cx="227180" cy="256492"/>
          </a:xfrm>
          <a:custGeom>
            <a:avLst/>
            <a:gdLst>
              <a:gd name="T0" fmla="*/ 185 w 253"/>
              <a:gd name="T1" fmla="*/ 37 h 287"/>
              <a:gd name="T2" fmla="*/ 127 w 253"/>
              <a:gd name="T3" fmla="*/ 0 h 287"/>
              <a:gd name="T4" fmla="*/ 126 w 253"/>
              <a:gd name="T5" fmla="*/ 0 h 287"/>
              <a:gd name="T6" fmla="*/ 69 w 253"/>
              <a:gd name="T7" fmla="*/ 37 h 287"/>
              <a:gd name="T8" fmla="*/ 0 w 253"/>
              <a:gd name="T9" fmla="*/ 30 h 287"/>
              <a:gd name="T10" fmla="*/ 0 w 253"/>
              <a:gd name="T11" fmla="*/ 30 h 287"/>
              <a:gd name="T12" fmla="*/ 0 w 253"/>
              <a:gd name="T13" fmla="*/ 97 h 287"/>
              <a:gd name="T14" fmla="*/ 0 w 253"/>
              <a:gd name="T15" fmla="*/ 98 h 287"/>
              <a:gd name="T16" fmla="*/ 14 w 253"/>
              <a:gd name="T17" fmla="*/ 170 h 287"/>
              <a:gd name="T18" fmla="*/ 49 w 253"/>
              <a:gd name="T19" fmla="*/ 229 h 287"/>
              <a:gd name="T20" fmla="*/ 122 w 253"/>
              <a:gd name="T21" fmla="*/ 284 h 287"/>
              <a:gd name="T22" fmla="*/ 127 w 253"/>
              <a:gd name="T23" fmla="*/ 287 h 287"/>
              <a:gd name="T24" fmla="*/ 132 w 253"/>
              <a:gd name="T25" fmla="*/ 284 h 287"/>
              <a:gd name="T26" fmla="*/ 204 w 253"/>
              <a:gd name="T27" fmla="*/ 229 h 287"/>
              <a:gd name="T28" fmla="*/ 240 w 253"/>
              <a:gd name="T29" fmla="*/ 170 h 287"/>
              <a:gd name="T30" fmla="*/ 253 w 253"/>
              <a:gd name="T31" fmla="*/ 98 h 287"/>
              <a:gd name="T32" fmla="*/ 253 w 253"/>
              <a:gd name="T33" fmla="*/ 30 h 287"/>
              <a:gd name="T34" fmla="*/ 253 w 253"/>
              <a:gd name="T35" fmla="*/ 30 h 287"/>
              <a:gd name="T36" fmla="*/ 185 w 253"/>
              <a:gd name="T37" fmla="*/ 37 h 287"/>
              <a:gd name="T38" fmla="*/ 219 w 253"/>
              <a:gd name="T39" fmla="*/ 101 h 287"/>
              <a:gd name="T40" fmla="*/ 208 w 253"/>
              <a:gd name="T41" fmla="*/ 159 h 287"/>
              <a:gd name="T42" fmla="*/ 182 w 253"/>
              <a:gd name="T43" fmla="*/ 204 h 287"/>
              <a:gd name="T44" fmla="*/ 180 w 253"/>
              <a:gd name="T45" fmla="*/ 205 h 287"/>
              <a:gd name="T46" fmla="*/ 127 w 253"/>
              <a:gd name="T47" fmla="*/ 249 h 287"/>
              <a:gd name="T48" fmla="*/ 73 w 253"/>
              <a:gd name="T49" fmla="*/ 205 h 287"/>
              <a:gd name="T50" fmla="*/ 72 w 253"/>
              <a:gd name="T51" fmla="*/ 204 h 287"/>
              <a:gd name="T52" fmla="*/ 45 w 253"/>
              <a:gd name="T53" fmla="*/ 159 h 287"/>
              <a:gd name="T54" fmla="*/ 34 w 253"/>
              <a:gd name="T55" fmla="*/ 101 h 287"/>
              <a:gd name="T56" fmla="*/ 34 w 253"/>
              <a:gd name="T57" fmla="*/ 75 h 287"/>
              <a:gd name="T58" fmla="*/ 79 w 253"/>
              <a:gd name="T59" fmla="*/ 73 h 287"/>
              <a:gd name="T60" fmla="*/ 126 w 253"/>
              <a:gd name="T61" fmla="*/ 48 h 287"/>
              <a:gd name="T62" fmla="*/ 174 w 253"/>
              <a:gd name="T63" fmla="*/ 73 h 287"/>
              <a:gd name="T64" fmla="*/ 219 w 253"/>
              <a:gd name="T65" fmla="*/ 75 h 287"/>
              <a:gd name="T66" fmla="*/ 219 w 253"/>
              <a:gd name="T67" fmla="*/ 10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87">
                <a:moveTo>
                  <a:pt x="185" y="37"/>
                </a:moveTo>
                <a:cubicBezTo>
                  <a:pt x="156" y="32"/>
                  <a:pt x="129" y="0"/>
                  <a:pt x="127" y="0"/>
                </a:cubicBezTo>
                <a:cubicBezTo>
                  <a:pt x="126" y="0"/>
                  <a:pt x="126" y="0"/>
                  <a:pt x="126" y="0"/>
                </a:cubicBezTo>
                <a:cubicBezTo>
                  <a:pt x="125" y="0"/>
                  <a:pt x="98" y="32"/>
                  <a:pt x="69" y="37"/>
                </a:cubicBezTo>
                <a:cubicBezTo>
                  <a:pt x="40" y="42"/>
                  <a:pt x="2" y="29"/>
                  <a:pt x="0" y="30"/>
                </a:cubicBezTo>
                <a:cubicBezTo>
                  <a:pt x="0" y="30"/>
                  <a:pt x="0" y="30"/>
                  <a:pt x="0" y="30"/>
                </a:cubicBezTo>
                <a:cubicBezTo>
                  <a:pt x="0" y="97"/>
                  <a:pt x="0" y="97"/>
                  <a:pt x="0" y="97"/>
                </a:cubicBezTo>
                <a:cubicBezTo>
                  <a:pt x="0" y="98"/>
                  <a:pt x="0" y="98"/>
                  <a:pt x="0" y="98"/>
                </a:cubicBezTo>
                <a:cubicBezTo>
                  <a:pt x="0" y="99"/>
                  <a:pt x="3" y="141"/>
                  <a:pt x="14" y="170"/>
                </a:cubicBezTo>
                <a:cubicBezTo>
                  <a:pt x="24" y="199"/>
                  <a:pt x="44" y="223"/>
                  <a:pt x="49" y="229"/>
                </a:cubicBezTo>
                <a:cubicBezTo>
                  <a:pt x="53" y="233"/>
                  <a:pt x="81" y="263"/>
                  <a:pt x="122" y="284"/>
                </a:cubicBezTo>
                <a:cubicBezTo>
                  <a:pt x="127" y="287"/>
                  <a:pt x="127" y="287"/>
                  <a:pt x="127" y="287"/>
                </a:cubicBezTo>
                <a:cubicBezTo>
                  <a:pt x="132" y="284"/>
                  <a:pt x="132" y="284"/>
                  <a:pt x="132" y="284"/>
                </a:cubicBezTo>
                <a:cubicBezTo>
                  <a:pt x="173" y="263"/>
                  <a:pt x="201" y="233"/>
                  <a:pt x="204" y="229"/>
                </a:cubicBezTo>
                <a:cubicBezTo>
                  <a:pt x="210" y="223"/>
                  <a:pt x="230" y="199"/>
                  <a:pt x="240" y="170"/>
                </a:cubicBezTo>
                <a:cubicBezTo>
                  <a:pt x="250" y="141"/>
                  <a:pt x="253" y="99"/>
                  <a:pt x="253" y="98"/>
                </a:cubicBezTo>
                <a:cubicBezTo>
                  <a:pt x="253" y="30"/>
                  <a:pt x="253" y="30"/>
                  <a:pt x="253" y="30"/>
                </a:cubicBezTo>
                <a:cubicBezTo>
                  <a:pt x="253" y="30"/>
                  <a:pt x="253" y="30"/>
                  <a:pt x="253" y="30"/>
                </a:cubicBezTo>
                <a:cubicBezTo>
                  <a:pt x="252" y="29"/>
                  <a:pt x="214" y="42"/>
                  <a:pt x="185" y="37"/>
                </a:cubicBezTo>
                <a:close/>
                <a:moveTo>
                  <a:pt x="219" y="101"/>
                </a:moveTo>
                <a:cubicBezTo>
                  <a:pt x="219" y="105"/>
                  <a:pt x="216" y="137"/>
                  <a:pt x="208" y="159"/>
                </a:cubicBezTo>
                <a:cubicBezTo>
                  <a:pt x="200" y="183"/>
                  <a:pt x="183" y="202"/>
                  <a:pt x="182" y="204"/>
                </a:cubicBezTo>
                <a:cubicBezTo>
                  <a:pt x="180" y="205"/>
                  <a:pt x="180" y="205"/>
                  <a:pt x="180" y="205"/>
                </a:cubicBezTo>
                <a:cubicBezTo>
                  <a:pt x="180" y="205"/>
                  <a:pt x="158" y="230"/>
                  <a:pt x="127" y="249"/>
                </a:cubicBezTo>
                <a:cubicBezTo>
                  <a:pt x="95" y="230"/>
                  <a:pt x="73" y="205"/>
                  <a:pt x="73" y="205"/>
                </a:cubicBezTo>
                <a:cubicBezTo>
                  <a:pt x="72" y="204"/>
                  <a:pt x="72" y="204"/>
                  <a:pt x="72" y="204"/>
                </a:cubicBezTo>
                <a:cubicBezTo>
                  <a:pt x="70" y="202"/>
                  <a:pt x="53" y="183"/>
                  <a:pt x="45" y="159"/>
                </a:cubicBezTo>
                <a:cubicBezTo>
                  <a:pt x="37" y="137"/>
                  <a:pt x="35" y="105"/>
                  <a:pt x="34" y="101"/>
                </a:cubicBezTo>
                <a:cubicBezTo>
                  <a:pt x="34" y="75"/>
                  <a:pt x="34" y="75"/>
                  <a:pt x="34" y="75"/>
                </a:cubicBezTo>
                <a:cubicBezTo>
                  <a:pt x="44" y="73"/>
                  <a:pt x="62" y="76"/>
                  <a:pt x="79" y="73"/>
                </a:cubicBezTo>
                <a:cubicBezTo>
                  <a:pt x="101" y="69"/>
                  <a:pt x="124" y="48"/>
                  <a:pt x="126" y="48"/>
                </a:cubicBezTo>
                <a:cubicBezTo>
                  <a:pt x="129" y="48"/>
                  <a:pt x="151" y="69"/>
                  <a:pt x="174" y="73"/>
                </a:cubicBezTo>
                <a:cubicBezTo>
                  <a:pt x="191" y="76"/>
                  <a:pt x="209" y="73"/>
                  <a:pt x="219" y="75"/>
                </a:cubicBezTo>
                <a:lnTo>
                  <a:pt x="219" y="10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8995367" y="5023853"/>
            <a:ext cx="223082" cy="271800"/>
            <a:chOff x="9572625" y="5245100"/>
            <a:chExt cx="276225" cy="336551"/>
          </a:xfrm>
        </p:grpSpPr>
        <p:sp>
          <p:nvSpPr>
            <p:cNvPr id="64" name="Freeform 49"/>
            <p:cNvSpPr>
              <a:spLocks/>
            </p:cNvSpPr>
            <p:nvPr/>
          </p:nvSpPr>
          <p:spPr bwMode="auto">
            <a:xfrm>
              <a:off x="9572625" y="5386388"/>
              <a:ext cx="276225" cy="10953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
            <p:cNvSpPr>
              <a:spLocks/>
            </p:cNvSpPr>
            <p:nvPr/>
          </p:nvSpPr>
          <p:spPr bwMode="auto">
            <a:xfrm>
              <a:off x="9572625" y="5468938"/>
              <a:ext cx="276225" cy="112713"/>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p:cNvSpPr>
            <p:nvPr/>
          </p:nvSpPr>
          <p:spPr bwMode="auto">
            <a:xfrm>
              <a:off x="9572625" y="5303838"/>
              <a:ext cx="276225" cy="10953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52"/>
            <p:cNvSpPr>
              <a:spLocks noChangeArrowheads="1"/>
            </p:cNvSpPr>
            <p:nvPr/>
          </p:nvSpPr>
          <p:spPr bwMode="auto">
            <a:xfrm>
              <a:off x="9578975" y="5245100"/>
              <a:ext cx="263525" cy="85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4672458" y="2322327"/>
            <a:ext cx="2934716" cy="2964903"/>
            <a:chOff x="4896028" y="2369655"/>
            <a:chExt cx="2676547" cy="2704080"/>
          </a:xfrm>
        </p:grpSpPr>
        <p:sp>
          <p:nvSpPr>
            <p:cNvPr id="54" name="自由: 形状 53"/>
            <p:cNvSpPr/>
            <p:nvPr/>
          </p:nvSpPr>
          <p:spPr>
            <a:xfrm>
              <a:off x="5987076" y="2369655"/>
              <a:ext cx="1585499" cy="1598693"/>
            </a:xfrm>
            <a:custGeom>
              <a:avLst/>
              <a:gdLst>
                <a:gd name="connsiteX0" fmla="*/ 2431250 w 2717800"/>
                <a:gd name="connsiteY0" fmla="*/ 2740419 h 2740419"/>
                <a:gd name="connsiteX1" fmla="*/ 2151385 w 2717800"/>
                <a:gd name="connsiteY1" fmla="*/ 2512227 h 2740419"/>
                <a:gd name="connsiteX2" fmla="*/ 2145795 w 2717800"/>
                <a:gd name="connsiteY2" fmla="*/ 2457450 h 2740419"/>
                <a:gd name="connsiteX3" fmla="*/ 2145228 w 2717800"/>
                <a:gd name="connsiteY3" fmla="*/ 2457450 h 2740419"/>
                <a:gd name="connsiteX4" fmla="*/ 2146190 w 2717800"/>
                <a:gd name="connsiteY4" fmla="*/ 2438400 h 2740419"/>
                <a:gd name="connsiteX5" fmla="*/ 279400 w 2717800"/>
                <a:gd name="connsiteY5" fmla="*/ 571610 h 2740419"/>
                <a:gd name="connsiteX6" fmla="*/ 279400 w 2717800"/>
                <a:gd name="connsiteY6" fmla="*/ 570958 h 2740419"/>
                <a:gd name="connsiteX7" fmla="*/ 227085 w 2717800"/>
                <a:gd name="connsiteY7" fmla="*/ 565470 h 2740419"/>
                <a:gd name="connsiteX8" fmla="*/ 0 w 2717800"/>
                <a:gd name="connsiteY8" fmla="*/ 285345 h 2740419"/>
                <a:gd name="connsiteX9" fmla="*/ 227877 w 2717800"/>
                <a:gd name="connsiteY9" fmla="*/ 5864 h 2740419"/>
                <a:gd name="connsiteX10" fmla="*/ 279400 w 2717800"/>
                <a:gd name="connsiteY10" fmla="*/ 607 h 2740419"/>
                <a:gd name="connsiteX11" fmla="*/ 279400 w 2717800"/>
                <a:gd name="connsiteY11" fmla="*/ 0 h 2740419"/>
                <a:gd name="connsiteX12" fmla="*/ 283379 w 2717800"/>
                <a:gd name="connsiteY12" fmla="*/ 201 h 2740419"/>
                <a:gd name="connsiteX13" fmla="*/ 285349 w 2717800"/>
                <a:gd name="connsiteY13" fmla="*/ 0 h 2740419"/>
                <a:gd name="connsiteX14" fmla="*/ 285348 w 2717800"/>
                <a:gd name="connsiteY14" fmla="*/ 300 h 2740419"/>
                <a:gd name="connsiteX15" fmla="*/ 528712 w 2717800"/>
                <a:gd name="connsiteY15" fmla="*/ 12589 h 2740419"/>
                <a:gd name="connsiteX16" fmla="*/ 2717800 w 2717800"/>
                <a:gd name="connsiteY16" fmla="*/ 2438400 h 2740419"/>
                <a:gd name="connsiteX17" fmla="*/ 2716937 w 2717800"/>
                <a:gd name="connsiteY17" fmla="*/ 2455486 h 2740419"/>
                <a:gd name="connsiteX18" fmla="*/ 2717797 w 2717800"/>
                <a:gd name="connsiteY18" fmla="*/ 2455487 h 2740419"/>
                <a:gd name="connsiteX19" fmla="*/ 2431250 w 2717800"/>
                <a:gd name="connsiteY19" fmla="*/ 2740419 h 274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17800" h="2740419">
                  <a:moveTo>
                    <a:pt x="2431250" y="2740419"/>
                  </a:moveTo>
                  <a:cubicBezTo>
                    <a:pt x="2293247" y="2740224"/>
                    <a:pt x="2178150" y="2642351"/>
                    <a:pt x="2151385" y="2512227"/>
                  </a:cubicBezTo>
                  <a:lnTo>
                    <a:pt x="2145795" y="2457450"/>
                  </a:lnTo>
                  <a:lnTo>
                    <a:pt x="2145228" y="2457450"/>
                  </a:lnTo>
                  <a:lnTo>
                    <a:pt x="2146190" y="2438400"/>
                  </a:lnTo>
                  <a:cubicBezTo>
                    <a:pt x="2146190" y="1407400"/>
                    <a:pt x="1310400" y="571610"/>
                    <a:pt x="279400" y="571610"/>
                  </a:cubicBezTo>
                  <a:lnTo>
                    <a:pt x="279400" y="570958"/>
                  </a:lnTo>
                  <a:lnTo>
                    <a:pt x="227085" y="565470"/>
                  </a:lnTo>
                  <a:cubicBezTo>
                    <a:pt x="97216" y="538373"/>
                    <a:pt x="-195" y="423158"/>
                    <a:pt x="0" y="285345"/>
                  </a:cubicBezTo>
                  <a:cubicBezTo>
                    <a:pt x="195" y="147531"/>
                    <a:pt x="97933" y="32593"/>
                    <a:pt x="227877" y="5864"/>
                  </a:cubicBezTo>
                  <a:lnTo>
                    <a:pt x="279400" y="607"/>
                  </a:lnTo>
                  <a:lnTo>
                    <a:pt x="279400" y="0"/>
                  </a:lnTo>
                  <a:lnTo>
                    <a:pt x="283379" y="201"/>
                  </a:lnTo>
                  <a:lnTo>
                    <a:pt x="285349" y="0"/>
                  </a:lnTo>
                  <a:lnTo>
                    <a:pt x="285348" y="300"/>
                  </a:lnTo>
                  <a:lnTo>
                    <a:pt x="528712" y="12589"/>
                  </a:lnTo>
                  <a:cubicBezTo>
                    <a:pt x="1758290" y="137459"/>
                    <a:pt x="2717800" y="1175877"/>
                    <a:pt x="2717800" y="2438400"/>
                  </a:cubicBezTo>
                  <a:lnTo>
                    <a:pt x="2716937" y="2455486"/>
                  </a:lnTo>
                  <a:lnTo>
                    <a:pt x="2717797" y="2455487"/>
                  </a:lnTo>
                  <a:cubicBezTo>
                    <a:pt x="2717129" y="2613204"/>
                    <a:pt x="2588968" y="2740643"/>
                    <a:pt x="2431250" y="2740419"/>
                  </a:cubicBezTo>
                  <a:close/>
                </a:path>
              </a:pathLst>
            </a:custGeom>
            <a:gradFill>
              <a:gsLst>
                <a:gs pos="0">
                  <a:srgbClr val="FEF1A4"/>
                </a:gs>
                <a:gs pos="49000">
                  <a:srgbClr val="F5A51D"/>
                </a:gs>
                <a:gs pos="100000">
                  <a:srgbClr val="E67700"/>
                </a:gs>
              </a:gsLst>
              <a:lin ang="27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sp>
          <p:nvSpPr>
            <p:cNvPr id="74" name="椭圆 73"/>
            <p:cNvSpPr/>
            <p:nvPr/>
          </p:nvSpPr>
          <p:spPr>
            <a:xfrm>
              <a:off x="4896028" y="2622991"/>
              <a:ext cx="2450744" cy="2450744"/>
            </a:xfrm>
            <a:prstGeom prst="ellipse">
              <a:avLst/>
            </a:prstGeom>
            <a:no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543272" y="2422216"/>
            <a:ext cx="2969567" cy="2946102"/>
            <a:chOff x="4550892" y="2414596"/>
            <a:chExt cx="2969567" cy="2946102"/>
          </a:xfrm>
        </p:grpSpPr>
        <p:sp>
          <p:nvSpPr>
            <p:cNvPr id="53" name="自由: 形状 52"/>
            <p:cNvSpPr/>
            <p:nvPr/>
          </p:nvSpPr>
          <p:spPr>
            <a:xfrm rot="10800000">
              <a:off x="4550892" y="3607803"/>
              <a:ext cx="1738430" cy="1752895"/>
            </a:xfrm>
            <a:custGeom>
              <a:avLst/>
              <a:gdLst>
                <a:gd name="connsiteX0" fmla="*/ 2431250 w 2717800"/>
                <a:gd name="connsiteY0" fmla="*/ 2740419 h 2740419"/>
                <a:gd name="connsiteX1" fmla="*/ 2151385 w 2717800"/>
                <a:gd name="connsiteY1" fmla="*/ 2512227 h 2740419"/>
                <a:gd name="connsiteX2" fmla="*/ 2145795 w 2717800"/>
                <a:gd name="connsiteY2" fmla="*/ 2457450 h 2740419"/>
                <a:gd name="connsiteX3" fmla="*/ 2145228 w 2717800"/>
                <a:gd name="connsiteY3" fmla="*/ 2457450 h 2740419"/>
                <a:gd name="connsiteX4" fmla="*/ 2146190 w 2717800"/>
                <a:gd name="connsiteY4" fmla="*/ 2438400 h 2740419"/>
                <a:gd name="connsiteX5" fmla="*/ 279400 w 2717800"/>
                <a:gd name="connsiteY5" fmla="*/ 571610 h 2740419"/>
                <a:gd name="connsiteX6" fmla="*/ 279400 w 2717800"/>
                <a:gd name="connsiteY6" fmla="*/ 570958 h 2740419"/>
                <a:gd name="connsiteX7" fmla="*/ 227085 w 2717800"/>
                <a:gd name="connsiteY7" fmla="*/ 565470 h 2740419"/>
                <a:gd name="connsiteX8" fmla="*/ 0 w 2717800"/>
                <a:gd name="connsiteY8" fmla="*/ 285345 h 2740419"/>
                <a:gd name="connsiteX9" fmla="*/ 227877 w 2717800"/>
                <a:gd name="connsiteY9" fmla="*/ 5864 h 2740419"/>
                <a:gd name="connsiteX10" fmla="*/ 279400 w 2717800"/>
                <a:gd name="connsiteY10" fmla="*/ 607 h 2740419"/>
                <a:gd name="connsiteX11" fmla="*/ 279400 w 2717800"/>
                <a:gd name="connsiteY11" fmla="*/ 0 h 2740419"/>
                <a:gd name="connsiteX12" fmla="*/ 283379 w 2717800"/>
                <a:gd name="connsiteY12" fmla="*/ 201 h 2740419"/>
                <a:gd name="connsiteX13" fmla="*/ 285349 w 2717800"/>
                <a:gd name="connsiteY13" fmla="*/ 0 h 2740419"/>
                <a:gd name="connsiteX14" fmla="*/ 285348 w 2717800"/>
                <a:gd name="connsiteY14" fmla="*/ 300 h 2740419"/>
                <a:gd name="connsiteX15" fmla="*/ 528712 w 2717800"/>
                <a:gd name="connsiteY15" fmla="*/ 12589 h 2740419"/>
                <a:gd name="connsiteX16" fmla="*/ 2717800 w 2717800"/>
                <a:gd name="connsiteY16" fmla="*/ 2438400 h 2740419"/>
                <a:gd name="connsiteX17" fmla="*/ 2716937 w 2717800"/>
                <a:gd name="connsiteY17" fmla="*/ 2455486 h 2740419"/>
                <a:gd name="connsiteX18" fmla="*/ 2717797 w 2717800"/>
                <a:gd name="connsiteY18" fmla="*/ 2455487 h 2740419"/>
                <a:gd name="connsiteX19" fmla="*/ 2431250 w 2717800"/>
                <a:gd name="connsiteY19" fmla="*/ 2740419 h 274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17800" h="2740419">
                  <a:moveTo>
                    <a:pt x="2431250" y="2740419"/>
                  </a:moveTo>
                  <a:cubicBezTo>
                    <a:pt x="2293247" y="2740224"/>
                    <a:pt x="2178150" y="2642351"/>
                    <a:pt x="2151385" y="2512227"/>
                  </a:cubicBezTo>
                  <a:lnTo>
                    <a:pt x="2145795" y="2457450"/>
                  </a:lnTo>
                  <a:lnTo>
                    <a:pt x="2145228" y="2457450"/>
                  </a:lnTo>
                  <a:lnTo>
                    <a:pt x="2146190" y="2438400"/>
                  </a:lnTo>
                  <a:cubicBezTo>
                    <a:pt x="2146190" y="1407400"/>
                    <a:pt x="1310400" y="571610"/>
                    <a:pt x="279400" y="571610"/>
                  </a:cubicBezTo>
                  <a:lnTo>
                    <a:pt x="279400" y="570958"/>
                  </a:lnTo>
                  <a:lnTo>
                    <a:pt x="227085" y="565470"/>
                  </a:lnTo>
                  <a:cubicBezTo>
                    <a:pt x="97216" y="538373"/>
                    <a:pt x="-195" y="423158"/>
                    <a:pt x="0" y="285345"/>
                  </a:cubicBezTo>
                  <a:cubicBezTo>
                    <a:pt x="195" y="147531"/>
                    <a:pt x="97933" y="32593"/>
                    <a:pt x="227877" y="5864"/>
                  </a:cubicBezTo>
                  <a:lnTo>
                    <a:pt x="279400" y="607"/>
                  </a:lnTo>
                  <a:lnTo>
                    <a:pt x="279400" y="0"/>
                  </a:lnTo>
                  <a:lnTo>
                    <a:pt x="283379" y="201"/>
                  </a:lnTo>
                  <a:lnTo>
                    <a:pt x="285349" y="0"/>
                  </a:lnTo>
                  <a:lnTo>
                    <a:pt x="285348" y="300"/>
                  </a:lnTo>
                  <a:lnTo>
                    <a:pt x="528712" y="12589"/>
                  </a:lnTo>
                  <a:cubicBezTo>
                    <a:pt x="1758290" y="137459"/>
                    <a:pt x="2717800" y="1175877"/>
                    <a:pt x="2717800" y="2438400"/>
                  </a:cubicBezTo>
                  <a:lnTo>
                    <a:pt x="2716937" y="2455486"/>
                  </a:lnTo>
                  <a:lnTo>
                    <a:pt x="2717797" y="2455487"/>
                  </a:lnTo>
                  <a:cubicBezTo>
                    <a:pt x="2717129" y="2613204"/>
                    <a:pt x="2588968" y="2740643"/>
                    <a:pt x="2431250" y="2740419"/>
                  </a:cubicBezTo>
                  <a:close/>
                </a:path>
              </a:pathLst>
            </a:custGeom>
            <a:gradFill>
              <a:gsLst>
                <a:gs pos="0">
                  <a:srgbClr val="FEF1A4"/>
                </a:gs>
                <a:gs pos="49000">
                  <a:srgbClr val="F5A51D"/>
                </a:gs>
                <a:gs pos="100000">
                  <a:srgbClr val="E67700"/>
                </a:gs>
              </a:gsLst>
              <a:lin ang="135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sp>
          <p:nvSpPr>
            <p:cNvPr id="3" name="椭圆 2"/>
            <p:cNvSpPr/>
            <p:nvPr/>
          </p:nvSpPr>
          <p:spPr>
            <a:xfrm>
              <a:off x="4833326" y="2414596"/>
              <a:ext cx="2687133" cy="2687131"/>
            </a:xfrm>
            <a:prstGeom prst="ellipse">
              <a:avLst/>
            </a:prstGeom>
            <a:no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自由: 形状 80"/>
          <p:cNvSpPr/>
          <p:nvPr/>
        </p:nvSpPr>
        <p:spPr>
          <a:xfrm flipH="1" flipV="1">
            <a:off x="7418926" y="2531264"/>
            <a:ext cx="1439321" cy="1410167"/>
          </a:xfrm>
          <a:custGeom>
            <a:avLst/>
            <a:gdLst>
              <a:gd name="connsiteX0" fmla="*/ 1436914 w 1436914"/>
              <a:gd name="connsiteY0" fmla="*/ 0 h 899886"/>
              <a:gd name="connsiteX1" fmla="*/ 798286 w 1436914"/>
              <a:gd name="connsiteY1" fmla="*/ 899886 h 899886"/>
              <a:gd name="connsiteX2" fmla="*/ 0 w 1436914"/>
              <a:gd name="connsiteY2" fmla="*/ 899886 h 899886"/>
              <a:gd name="connsiteX0" fmla="*/ 1436914 w 1436914"/>
              <a:gd name="connsiteY0" fmla="*/ 0 h 902068"/>
              <a:gd name="connsiteX1" fmla="*/ 798286 w 1436914"/>
              <a:gd name="connsiteY1" fmla="*/ 899886 h 902068"/>
              <a:gd name="connsiteX2" fmla="*/ 498981 w 1436914"/>
              <a:gd name="connsiteY2" fmla="*/ 902068 h 902068"/>
              <a:gd name="connsiteX3" fmla="*/ 0 w 1436914"/>
              <a:gd name="connsiteY3" fmla="*/ 899886 h 902068"/>
              <a:gd name="connsiteX0" fmla="*/ 937933 w 937933"/>
              <a:gd name="connsiteY0" fmla="*/ 0 h 902068"/>
              <a:gd name="connsiteX1" fmla="*/ 299305 w 937933"/>
              <a:gd name="connsiteY1" fmla="*/ 899886 h 902068"/>
              <a:gd name="connsiteX2" fmla="*/ 0 w 937933"/>
              <a:gd name="connsiteY2" fmla="*/ 902068 h 902068"/>
            </a:gdLst>
            <a:ahLst/>
            <a:cxnLst>
              <a:cxn ang="0">
                <a:pos x="connsiteX0" y="connsiteY0"/>
              </a:cxn>
              <a:cxn ang="0">
                <a:pos x="connsiteX1" y="connsiteY1"/>
              </a:cxn>
              <a:cxn ang="0">
                <a:pos x="connsiteX2" y="connsiteY2"/>
              </a:cxn>
            </a:cxnLst>
            <a:rect l="l" t="t" r="r" b="b"/>
            <a:pathLst>
              <a:path w="937933" h="902068">
                <a:moveTo>
                  <a:pt x="937933" y="0"/>
                </a:moveTo>
                <a:lnTo>
                  <a:pt x="299305" y="899886"/>
                </a:lnTo>
                <a:lnTo>
                  <a:pt x="0" y="902068"/>
                </a:lnTo>
              </a:path>
            </a:pathLst>
          </a:cu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自由: 形状 26"/>
          <p:cNvSpPr/>
          <p:nvPr/>
        </p:nvSpPr>
        <p:spPr>
          <a:xfrm>
            <a:off x="3340101" y="3771974"/>
            <a:ext cx="1418316" cy="1376926"/>
          </a:xfrm>
          <a:custGeom>
            <a:avLst/>
            <a:gdLst>
              <a:gd name="connsiteX0" fmla="*/ 1436914 w 1436914"/>
              <a:gd name="connsiteY0" fmla="*/ 0 h 899886"/>
              <a:gd name="connsiteX1" fmla="*/ 798286 w 1436914"/>
              <a:gd name="connsiteY1" fmla="*/ 899886 h 899886"/>
              <a:gd name="connsiteX2" fmla="*/ 0 w 1436914"/>
              <a:gd name="connsiteY2" fmla="*/ 899886 h 899886"/>
              <a:gd name="connsiteX0" fmla="*/ 1436914 w 1436914"/>
              <a:gd name="connsiteY0" fmla="*/ 0 h 899886"/>
              <a:gd name="connsiteX1" fmla="*/ 798286 w 1436914"/>
              <a:gd name="connsiteY1" fmla="*/ 899886 h 899886"/>
              <a:gd name="connsiteX2" fmla="*/ 517800 w 1436914"/>
              <a:gd name="connsiteY2" fmla="*/ 898312 h 899886"/>
              <a:gd name="connsiteX3" fmla="*/ 0 w 1436914"/>
              <a:gd name="connsiteY3" fmla="*/ 899886 h 899886"/>
              <a:gd name="connsiteX0" fmla="*/ 919114 w 919114"/>
              <a:gd name="connsiteY0" fmla="*/ 0 h 899886"/>
              <a:gd name="connsiteX1" fmla="*/ 280486 w 919114"/>
              <a:gd name="connsiteY1" fmla="*/ 899886 h 899886"/>
              <a:gd name="connsiteX2" fmla="*/ 0 w 919114"/>
              <a:gd name="connsiteY2" fmla="*/ 898312 h 899886"/>
            </a:gdLst>
            <a:ahLst/>
            <a:cxnLst>
              <a:cxn ang="0">
                <a:pos x="connsiteX0" y="connsiteY0"/>
              </a:cxn>
              <a:cxn ang="0">
                <a:pos x="connsiteX1" y="connsiteY1"/>
              </a:cxn>
              <a:cxn ang="0">
                <a:pos x="connsiteX2" y="connsiteY2"/>
              </a:cxn>
            </a:cxnLst>
            <a:rect l="l" t="t" r="r" b="b"/>
            <a:pathLst>
              <a:path w="919114" h="899886">
                <a:moveTo>
                  <a:pt x="919114" y="0"/>
                </a:moveTo>
                <a:lnTo>
                  <a:pt x="280486" y="899886"/>
                </a:lnTo>
                <a:lnTo>
                  <a:pt x="0" y="898312"/>
                </a:lnTo>
              </a:path>
            </a:pathLst>
          </a:cu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184675" y="1966862"/>
            <a:ext cx="3822652" cy="3822651"/>
            <a:chOff x="4184675" y="1930758"/>
            <a:chExt cx="3822652" cy="3822651"/>
          </a:xfrm>
        </p:grpSpPr>
        <p:sp>
          <p:nvSpPr>
            <p:cNvPr id="20" name="自由: 形状 19"/>
            <p:cNvSpPr/>
            <p:nvPr/>
          </p:nvSpPr>
          <p:spPr>
            <a:xfrm>
              <a:off x="4184675" y="1930758"/>
              <a:ext cx="3822652" cy="3822651"/>
            </a:xfrm>
            <a:custGeom>
              <a:avLst/>
              <a:gdLst/>
              <a:ahLst/>
              <a:cxnLst/>
              <a:rect l="0" t="0" r="0" b="0"/>
              <a:pathLst>
                <a:path w="3822652" h="3822651">
                  <a:moveTo>
                    <a:pt x="0" y="0"/>
                  </a:moveTo>
                  <a:lnTo>
                    <a:pt x="3822651" y="0"/>
                  </a:lnTo>
                  <a:lnTo>
                    <a:pt x="3822651" y="3822650"/>
                  </a:lnTo>
                  <a:lnTo>
                    <a:pt x="0" y="382265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140338" y="2886421"/>
              <a:ext cx="1911325" cy="1911325"/>
            </a:xfrm>
            <a:prstGeom prst="ellipse">
              <a:avLst/>
            </a:prstGeom>
            <a:gradFill>
              <a:gsLst>
                <a:gs pos="25000">
                  <a:srgbClr val="FEF1A4"/>
                </a:gs>
                <a:gs pos="49000">
                  <a:srgbClr val="F5A51D"/>
                </a:gs>
                <a:gs pos="100000">
                  <a:srgbClr val="E67700"/>
                </a:gs>
              </a:gsLst>
              <a:lin ang="27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grpSp>
      <p:grpSp>
        <p:nvGrpSpPr>
          <p:cNvPr id="51" name="组合 50"/>
          <p:cNvGrpSpPr/>
          <p:nvPr/>
        </p:nvGrpSpPr>
        <p:grpSpPr>
          <a:xfrm flipH="1">
            <a:off x="4460412" y="3544167"/>
            <a:ext cx="477230" cy="429977"/>
            <a:chOff x="7048145" y="2370013"/>
            <a:chExt cx="348313" cy="313825"/>
          </a:xfrm>
        </p:grpSpPr>
        <p:sp>
          <p:nvSpPr>
            <p:cNvPr id="82" name="椭圆 81"/>
            <p:cNvSpPr/>
            <p:nvPr/>
          </p:nvSpPr>
          <p:spPr>
            <a:xfrm>
              <a:off x="7048145" y="2370013"/>
              <a:ext cx="313825" cy="313825"/>
            </a:xfrm>
            <a:prstGeom prst="ellipse">
              <a:avLst/>
            </a:prstGeom>
            <a:solidFill>
              <a:srgbClr val="F5BB4D"/>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5000">
                  <a:srgbClr val="FFFBEF"/>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flipH="1">
            <a:off x="7164796" y="3715165"/>
            <a:ext cx="477230" cy="429977"/>
            <a:chOff x="7048145" y="2370013"/>
            <a:chExt cx="348313" cy="313825"/>
          </a:xfrm>
        </p:grpSpPr>
        <p:sp>
          <p:nvSpPr>
            <p:cNvPr id="85" name="椭圆 84"/>
            <p:cNvSpPr/>
            <p:nvPr/>
          </p:nvSpPr>
          <p:spPr>
            <a:xfrm>
              <a:off x="7048145" y="2370013"/>
              <a:ext cx="313825" cy="313825"/>
            </a:xfrm>
            <a:prstGeom prst="ellipse">
              <a:avLst/>
            </a:prstGeom>
            <a:solidFill>
              <a:srgbClr val="F5BB4D"/>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5000">
                  <a:srgbClr val="FFFBEF"/>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5" name="文本框 94"/>
          <p:cNvSpPr txBox="1"/>
          <p:nvPr/>
        </p:nvSpPr>
        <p:spPr>
          <a:xfrm>
            <a:off x="5145830" y="3644276"/>
            <a:ext cx="1900340"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项目总结</a:t>
            </a:r>
          </a:p>
        </p:txBody>
      </p:sp>
      <p:sp>
        <p:nvSpPr>
          <p:cNvPr id="76" name="椭圆 75" hidden="1"/>
          <p:cNvSpPr/>
          <p:nvPr>
            <p:custDataLst>
              <p:tags r:id="rId1"/>
            </p:custDataLst>
          </p:nvPr>
        </p:nvSpPr>
        <p:spPr>
          <a:xfrm>
            <a:off x="4746451" y="2524583"/>
            <a:ext cx="2699098" cy="269909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711363" y="2137709"/>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5711363" y="4832936"/>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8599009"/>
      </p:ext>
    </p:extLst>
  </p:cSld>
  <p:clrMapOvr>
    <a:masterClrMapping/>
  </p:clrMapOvr>
  <p:transition spd="slow" advClick="0" advTm="14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0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1" presetClass="entr" presetSubtype="0" fill="hold" grpId="2" nodeType="withEffect">
                                      <p:stCondLst>
                                        <p:cond delay="500"/>
                                      </p:stCondLst>
                                      <p:childTnLst>
                                        <p:set>
                                          <p:cBhvr>
                                            <p:cTn id="10" dur="1" fill="hold">
                                              <p:stCondLst>
                                                <p:cond delay="0"/>
                                              </p:stCondLst>
                                            </p:cTn>
                                            <p:tgtEl>
                                              <p:spTgt spid="68"/>
                                            </p:tgtEl>
                                            <p:attrNameLst>
                                              <p:attrName>style.visibility</p:attrName>
                                            </p:attrNameLst>
                                          </p:cBhvr>
                                          <p:to>
                                            <p:strVal val="visible"/>
                                          </p:to>
                                        </p:set>
                                      </p:childTnLst>
                                    </p:cTn>
                                  </p:par>
                                  <p:par>
                                    <p:cTn id="11" presetID="64" presetClass="path" presetSubtype="0" accel="50000" decel="50000" fill="hold" grpId="0" nodeType="withEffect">
                                      <p:stCondLst>
                                        <p:cond delay="500"/>
                                      </p:stCondLst>
                                      <p:childTnLst>
                                        <p:animMotion origin="layout" path="M 0 1.85185E-6 L 0 -0.20695 " pathEditMode="relative" rAng="0" ptsTypes="AA">
                                          <p:cBhvr>
                                            <p:cTn id="12" dur="1000" fill="hold"/>
                                            <p:tgtEl>
                                              <p:spTgt spid="68"/>
                                            </p:tgtEl>
                                            <p:attrNameLst>
                                              <p:attrName>ppt_x</p:attrName>
                                              <p:attrName>ppt_y</p:attrName>
                                            </p:attrNameLst>
                                          </p:cBhvr>
                                          <p:rCtr x="0" y="-10347"/>
                                        </p:animMotion>
                                      </p:childTnLst>
                                    </p:cTn>
                                  </p:par>
                                  <p:par>
                                    <p:cTn id="13" presetID="1" presetClass="exit" presetSubtype="0" fill="hold" grpId="1" nodeType="withEffect">
                                      <p:stCondLst>
                                        <p:cond delay="1500"/>
                                      </p:stCondLst>
                                      <p:childTnLst>
                                        <p:set>
                                          <p:cBhvr>
                                            <p:cTn id="14" dur="1" fill="hold">
                                              <p:stCondLst>
                                                <p:cond delay="0"/>
                                              </p:stCondLst>
                                            </p:cTn>
                                            <p:tgtEl>
                                              <p:spTgt spid="68"/>
                                            </p:tgtEl>
                                            <p:attrNameLst>
                                              <p:attrName>style.visibility</p:attrName>
                                            </p:attrNameLst>
                                          </p:cBhvr>
                                          <p:to>
                                            <p:strVal val="hidden"/>
                                          </p:to>
                                        </p:set>
                                      </p:childTnLst>
                                    </p:cTn>
                                  </p:par>
                                  <p:par>
                                    <p:cTn id="15" presetID="1" presetClass="entr" presetSubtype="0" fill="hold" grpId="0" nodeType="withEffect">
                                      <p:stCondLst>
                                        <p:cond delay="1400"/>
                                      </p:stCondLst>
                                      <p:childTnLst>
                                        <p:set>
                                          <p:cBhvr>
                                            <p:cTn id="16" dur="1" fill="hold">
                                              <p:stCondLst>
                                                <p:cond delay="0"/>
                                              </p:stCondLst>
                                            </p:cTn>
                                            <p:tgtEl>
                                              <p:spTgt spid="69"/>
                                            </p:tgtEl>
                                            <p:attrNameLst>
                                              <p:attrName>style.visibility</p:attrName>
                                            </p:attrNameLst>
                                          </p:cBhvr>
                                          <p:to>
                                            <p:strVal val="visible"/>
                                          </p:to>
                                        </p:set>
                                      </p:childTnLst>
                                    </p:cTn>
                                  </p:par>
                                  <p:par>
                                    <p:cTn id="17" presetID="50" presetClass="path" presetSubtype="0" accel="50000" decel="50000" fill="hold" grpId="1" nodeType="withEffect">
                                      <p:stCondLst>
                                        <p:cond delay="1400"/>
                                      </p:stCondLst>
                                      <p:childTnLst>
                                        <p:animMotion origin="layout" path="M 0.00052 -0.0007 C 0.02643 0.00231 0.0595 0.02106 0.08034 0.0618 C 0.09883 0.09444 0.11315 0.14699 0.11159 0.2125 " pathEditMode="relative" rAng="0" ptsTypes="AAA">
                                          <p:cBhvr>
                                            <p:cTn id="18" dur="500" fill="hold"/>
                                            <p:tgtEl>
                                              <p:spTgt spid="69"/>
                                            </p:tgtEl>
                                            <p:attrNameLst>
                                              <p:attrName>ppt_x</p:attrName>
                                              <p:attrName>ppt_y</p:attrName>
                                            </p:attrNameLst>
                                          </p:cBhvr>
                                          <p:rCtr x="5560" y="10648"/>
                                        </p:animMotion>
                                      </p:childTnLst>
                                    </p:cTn>
                                  </p:par>
                                  <p:par>
                                    <p:cTn id="19" presetID="10" presetClass="exit" presetSubtype="0" fill="hold" grpId="2" nodeType="withEffect">
                                      <p:stCondLst>
                                        <p:cond delay="1850"/>
                                      </p:stCondLst>
                                      <p:childTnLst>
                                        <p:animEffect transition="out" filter="fade">
                                          <p:cBhvr>
                                            <p:cTn id="20" dur="150"/>
                                            <p:tgtEl>
                                              <p:spTgt spid="69"/>
                                            </p:tgtEl>
                                          </p:cBhvr>
                                        </p:animEffect>
                                        <p:set>
                                          <p:cBhvr>
                                            <p:cTn id="21" dur="1" fill="hold">
                                              <p:stCondLst>
                                                <p:cond delay="149"/>
                                              </p:stCondLst>
                                            </p:cTn>
                                            <p:tgtEl>
                                              <p:spTgt spid="69"/>
                                            </p:tgtEl>
                                            <p:attrNameLst>
                                              <p:attrName>style.visibility</p:attrName>
                                            </p:attrNameLst>
                                          </p:cBhvr>
                                          <p:to>
                                            <p:strVal val="hidden"/>
                                          </p:to>
                                        </p:set>
                                      </p:childTnLst>
                                    </p:cTn>
                                  </p:par>
                                  <p:par>
                                    <p:cTn id="22" presetID="22" presetClass="entr" presetSubtype="8" fill="hold" nodeType="withEffect">
                                      <p:stCondLst>
                                        <p:cond delay="13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nodeType="withEffect">
                                      <p:stCondLst>
                                        <p:cond delay="1350"/>
                                      </p:stCondLst>
                                      <p:childTnLst>
                                        <p:set>
                                          <p:cBhvr>
                                            <p:cTn id="26" dur="1" fill="hold">
                                              <p:stCondLst>
                                                <p:cond delay="0"/>
                                              </p:stCondLst>
                                            </p:cTn>
                                            <p:tgtEl>
                                              <p:spTgt spid="79"/>
                                            </p:tgtEl>
                                            <p:attrNameLst>
                                              <p:attrName>style.visibility</p:attrName>
                                            </p:attrNameLst>
                                          </p:cBhvr>
                                          <p:to>
                                            <p:strVal val="visible"/>
                                          </p:to>
                                        </p:set>
                                        <p:animEffect transition="in" filter="wipe(right)">
                                          <p:cBhvr>
                                            <p:cTn id="27" dur="500"/>
                                            <p:tgtEl>
                                              <p:spTgt spid="79"/>
                                            </p:tgtEl>
                                          </p:cBhvr>
                                        </p:animEffect>
                                      </p:childTnLst>
                                    </p:cTn>
                                  </p:par>
                                  <p:par>
                                    <p:cTn id="28" presetID="21" presetClass="entr" presetSubtype="1" fill="hold" grpId="0" nodeType="withEffect">
                                      <p:stCondLst>
                                        <p:cond delay="1800"/>
                                      </p:stCondLst>
                                      <p:childTnLst>
                                        <p:set>
                                          <p:cBhvr>
                                            <p:cTn id="29" dur="1" fill="hold">
                                              <p:stCondLst>
                                                <p:cond delay="0"/>
                                              </p:stCondLst>
                                            </p:cTn>
                                            <p:tgtEl>
                                              <p:spTgt spid="96"/>
                                            </p:tgtEl>
                                            <p:attrNameLst>
                                              <p:attrName>style.visibility</p:attrName>
                                            </p:attrNameLst>
                                          </p:cBhvr>
                                          <p:to>
                                            <p:strVal val="visible"/>
                                          </p:to>
                                        </p:set>
                                        <p:animEffect transition="in" filter="wheel(1)">
                                          <p:cBhvr>
                                            <p:cTn id="30" dur="500"/>
                                            <p:tgtEl>
                                              <p:spTgt spid="96"/>
                                            </p:tgtEl>
                                          </p:cBhvr>
                                        </p:animEffect>
                                      </p:childTnLst>
                                    </p:cTn>
                                  </p:par>
                                  <p:par>
                                    <p:cTn id="31" presetID="1" presetClass="entr" presetSubtype="0" fill="hold" nodeType="withEffect">
                                      <p:stCondLst>
                                        <p:cond delay="2250"/>
                                      </p:stCondLst>
                                      <p:childTnLst>
                                        <p:set>
                                          <p:cBhvr>
                                            <p:cTn id="32" dur="1" fill="hold">
                                              <p:stCondLst>
                                                <p:cond delay="0"/>
                                              </p:stCondLst>
                                            </p:cTn>
                                            <p:tgtEl>
                                              <p:spTgt spid="100"/>
                                            </p:tgtEl>
                                            <p:attrNameLst>
                                              <p:attrName>style.visibility</p:attrName>
                                            </p:attrNameLst>
                                          </p:cBhvr>
                                          <p:to>
                                            <p:strVal val="visible"/>
                                          </p:to>
                                        </p:set>
                                      </p:childTnLst>
                                    </p:cTn>
                                  </p:par>
                                  <p:par>
                                    <p:cTn id="33" presetID="35" presetClass="path" presetSubtype="0" accel="50000" decel="50000" fill="hold" nodeType="withEffect">
                                      <p:stCondLst>
                                        <p:cond delay="2250"/>
                                      </p:stCondLst>
                                      <p:childTnLst>
                                        <p:animMotion origin="layout" path="M 3.125E-6 4.44444E-6 L -0.27214 4.44444E-6 " pathEditMode="relative" rAng="0" ptsTypes="AA">
                                          <p:cBhvr>
                                            <p:cTn id="34" dur="1000" spd="-100000" fill="hold"/>
                                            <p:tgtEl>
                                              <p:spTgt spid="100"/>
                                            </p:tgtEl>
                                            <p:attrNameLst>
                                              <p:attrName>ppt_x</p:attrName>
                                              <p:attrName>ppt_y</p:attrName>
                                            </p:attrNameLst>
                                          </p:cBhvr>
                                          <p:rCtr x="-13607" y="0"/>
                                        </p:animMotion>
                                      </p:childTnLst>
                                    </p:cTn>
                                  </p:par>
                                  <p:par>
                                    <p:cTn id="35" presetID="45" presetClass="entr" presetSubtype="0" fill="hold" nodeType="withEffect">
                                      <p:stCondLst>
                                        <p:cond delay="225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1000"/>
                                            <p:tgtEl>
                                              <p:spTgt spid="100"/>
                                            </p:tgtEl>
                                          </p:cBhvr>
                                        </p:animEffect>
                                        <p:anim calcmode="lin" valueType="num">
                                          <p:cBhvr>
                                            <p:cTn id="38" dur="1000" fill="hold"/>
                                            <p:tgtEl>
                                              <p:spTgt spid="100"/>
                                            </p:tgtEl>
                                            <p:attrNameLst>
                                              <p:attrName>ppt_w</p:attrName>
                                            </p:attrNameLst>
                                          </p:cBhvr>
                                          <p:tavLst>
                                            <p:tav tm="0" fmla="#ppt_w*sin(2.5*pi*$)">
                                              <p:val>
                                                <p:fltVal val="0"/>
                                              </p:val>
                                            </p:tav>
                                            <p:tav tm="100000">
                                              <p:val>
                                                <p:fltVal val="1"/>
                                              </p:val>
                                            </p:tav>
                                          </p:tavLst>
                                        </p:anim>
                                        <p:anim calcmode="lin" valueType="num">
                                          <p:cBhvr>
                                            <p:cTn id="39" dur="1000" fill="hold"/>
                                            <p:tgtEl>
                                              <p:spTgt spid="100"/>
                                            </p:tgtEl>
                                            <p:attrNameLst>
                                              <p:attrName>ppt_h</p:attrName>
                                            </p:attrNameLst>
                                          </p:cBhvr>
                                          <p:tavLst>
                                            <p:tav tm="0">
                                              <p:val>
                                                <p:strVal val="#ppt_h"/>
                                              </p:val>
                                            </p:tav>
                                            <p:tav tm="100000">
                                              <p:val>
                                                <p:strVal val="#ppt_h"/>
                                              </p:val>
                                            </p:tav>
                                          </p:tavLst>
                                        </p:anim>
                                      </p:childTnLst>
                                    </p:cTn>
                                  </p:par>
                                  <p:par>
                                    <p:cTn id="40" presetID="22" presetClass="entr" presetSubtype="2" fill="hold" grpId="0" nodeType="withEffect">
                                      <p:stCondLst>
                                        <p:cond delay="320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45" presetClass="entr" presetSubtype="0" fill="hold" grpId="0" nodeType="withEffect">
                                      <p:stCondLst>
                                        <p:cond delay="3200"/>
                                      </p:stCondLst>
                                      <p:iterate type="lt">
                                        <p:tmPct val="3000"/>
                                      </p:iterate>
                                      <p:childTnLst>
                                        <p:set>
                                          <p:cBhvr>
                                            <p:cTn id="44" dur="1" fill="hold">
                                              <p:stCondLst>
                                                <p:cond delay="0"/>
                                              </p:stCondLst>
                                            </p:cTn>
                                            <p:tgtEl>
                                              <p:spTgt spid="116"/>
                                            </p:tgtEl>
                                            <p:attrNameLst>
                                              <p:attrName>style.visibility</p:attrName>
                                            </p:attrNameLst>
                                          </p:cBhvr>
                                          <p:to>
                                            <p:strVal val="visible"/>
                                          </p:to>
                                        </p:set>
                                        <p:animEffect transition="in" filter="fade">
                                          <p:cBhvr>
                                            <p:cTn id="45" dur="550"/>
                                            <p:tgtEl>
                                              <p:spTgt spid="116"/>
                                            </p:tgtEl>
                                          </p:cBhvr>
                                        </p:animEffect>
                                        <p:anim calcmode="lin" valueType="num">
                                          <p:cBhvr>
                                            <p:cTn id="46" dur="550" fill="hold"/>
                                            <p:tgtEl>
                                              <p:spTgt spid="116"/>
                                            </p:tgtEl>
                                            <p:attrNameLst>
                                              <p:attrName>ppt_w</p:attrName>
                                            </p:attrNameLst>
                                          </p:cBhvr>
                                          <p:tavLst>
                                            <p:tav tm="0" fmla="#ppt_w*sin(2.5*pi*$)">
                                              <p:val>
                                                <p:fltVal val="0"/>
                                              </p:val>
                                            </p:tav>
                                            <p:tav tm="100000">
                                              <p:val>
                                                <p:fltVal val="1"/>
                                              </p:val>
                                            </p:tav>
                                          </p:tavLst>
                                        </p:anim>
                                        <p:anim calcmode="lin" valueType="num">
                                          <p:cBhvr>
                                            <p:cTn id="47" dur="550" fill="hold"/>
                                            <p:tgtEl>
                                              <p:spTgt spid="116"/>
                                            </p:tgtEl>
                                            <p:attrNameLst>
                                              <p:attrName>ppt_h</p:attrName>
                                            </p:attrNameLst>
                                          </p:cBhvr>
                                          <p:tavLst>
                                            <p:tav tm="0">
                                              <p:val>
                                                <p:strVal val="#ppt_h"/>
                                              </p:val>
                                            </p:tav>
                                            <p:tav tm="100000">
                                              <p:val>
                                                <p:strVal val="#ppt_h"/>
                                              </p:val>
                                            </p:tav>
                                          </p:tavLst>
                                        </p:anim>
                                      </p:childTnLst>
                                    </p:cTn>
                                  </p:par>
                                  <p:par>
                                    <p:cTn id="48" presetID="53" presetClass="entr" presetSubtype="16" fill="hold" nodeType="withEffect">
                                      <p:stCondLst>
                                        <p:cond delay="3800"/>
                                      </p:stCondLst>
                                      <p:childTnLst>
                                        <p:set>
                                          <p:cBhvr>
                                            <p:cTn id="49" dur="1" fill="hold">
                                              <p:stCondLst>
                                                <p:cond delay="0"/>
                                              </p:stCondLst>
                                            </p:cTn>
                                            <p:tgtEl>
                                              <p:spTgt spid="84"/>
                                            </p:tgtEl>
                                            <p:attrNameLst>
                                              <p:attrName>style.visibility</p:attrName>
                                            </p:attrNameLst>
                                          </p:cBhvr>
                                          <p:to>
                                            <p:strVal val="visible"/>
                                          </p:to>
                                        </p:set>
                                        <p:anim calcmode="lin" valueType="num">
                                          <p:cBhvr>
                                            <p:cTn id="50" dur="350" fill="hold"/>
                                            <p:tgtEl>
                                              <p:spTgt spid="84"/>
                                            </p:tgtEl>
                                            <p:attrNameLst>
                                              <p:attrName>ppt_w</p:attrName>
                                            </p:attrNameLst>
                                          </p:cBhvr>
                                          <p:tavLst>
                                            <p:tav tm="0">
                                              <p:val>
                                                <p:fltVal val="0"/>
                                              </p:val>
                                            </p:tav>
                                            <p:tav tm="100000">
                                              <p:val>
                                                <p:strVal val="#ppt_w"/>
                                              </p:val>
                                            </p:tav>
                                          </p:tavLst>
                                        </p:anim>
                                        <p:anim calcmode="lin" valueType="num">
                                          <p:cBhvr>
                                            <p:cTn id="51" dur="350" fill="hold"/>
                                            <p:tgtEl>
                                              <p:spTgt spid="84"/>
                                            </p:tgtEl>
                                            <p:attrNameLst>
                                              <p:attrName>ppt_h</p:attrName>
                                            </p:attrNameLst>
                                          </p:cBhvr>
                                          <p:tavLst>
                                            <p:tav tm="0">
                                              <p:val>
                                                <p:fltVal val="0"/>
                                              </p:val>
                                            </p:tav>
                                            <p:tav tm="100000">
                                              <p:val>
                                                <p:strVal val="#ppt_h"/>
                                              </p:val>
                                            </p:tav>
                                          </p:tavLst>
                                        </p:anim>
                                        <p:animEffect transition="in" filter="fade">
                                          <p:cBhvr>
                                            <p:cTn id="52" dur="350"/>
                                            <p:tgtEl>
                                              <p:spTgt spid="84"/>
                                            </p:tgtEl>
                                          </p:cBhvr>
                                        </p:animEffect>
                                      </p:childTnLst>
                                    </p:cTn>
                                  </p:par>
                                  <p:par>
                                    <p:cTn id="53" presetID="22" presetClass="entr" presetSubtype="8" fill="hold" grpId="0" nodeType="withEffect">
                                      <p:stCondLst>
                                        <p:cond delay="4100"/>
                                      </p:stCondLst>
                                      <p:childTnLst>
                                        <p:set>
                                          <p:cBhvr>
                                            <p:cTn id="54" dur="1" fill="hold">
                                              <p:stCondLst>
                                                <p:cond delay="0"/>
                                              </p:stCondLst>
                                            </p:cTn>
                                            <p:tgtEl>
                                              <p:spTgt spid="81"/>
                                            </p:tgtEl>
                                            <p:attrNameLst>
                                              <p:attrName>style.visibility</p:attrName>
                                            </p:attrNameLst>
                                          </p:cBhvr>
                                          <p:to>
                                            <p:strVal val="visible"/>
                                          </p:to>
                                        </p:set>
                                        <p:animEffect transition="in" filter="wipe(left)">
                                          <p:cBhvr>
                                            <p:cTn id="55" dur="350"/>
                                            <p:tgtEl>
                                              <p:spTgt spid="81"/>
                                            </p:tgtEl>
                                          </p:cBhvr>
                                        </p:animEffect>
                                      </p:childTnLst>
                                    </p:cTn>
                                  </p:par>
                                  <p:par>
                                    <p:cTn id="56" presetID="21" presetClass="entr" presetSubtype="1" fill="hold" grpId="0" nodeType="withEffect">
                                      <p:stCondLst>
                                        <p:cond delay="4450"/>
                                      </p:stCondLst>
                                      <p:childTnLst>
                                        <p:set>
                                          <p:cBhvr>
                                            <p:cTn id="57" dur="1" fill="hold">
                                              <p:stCondLst>
                                                <p:cond delay="0"/>
                                              </p:stCondLst>
                                            </p:cTn>
                                            <p:tgtEl>
                                              <p:spTgt spid="98"/>
                                            </p:tgtEl>
                                            <p:attrNameLst>
                                              <p:attrName>style.visibility</p:attrName>
                                            </p:attrNameLst>
                                          </p:cBhvr>
                                          <p:to>
                                            <p:strVal val="visible"/>
                                          </p:to>
                                        </p:set>
                                        <p:animEffect transition="in" filter="wheel(1)">
                                          <p:cBhvr>
                                            <p:cTn id="58" dur="500"/>
                                            <p:tgtEl>
                                              <p:spTgt spid="98"/>
                                            </p:tgtEl>
                                          </p:cBhvr>
                                        </p:animEffect>
                                      </p:childTnLst>
                                    </p:cTn>
                                  </p:par>
                                  <p:par>
                                    <p:cTn id="59" presetID="1" presetClass="entr" presetSubtype="0" fill="hold" nodeType="withEffect">
                                      <p:stCondLst>
                                        <p:cond delay="4900"/>
                                      </p:stCondLst>
                                      <p:childTnLst>
                                        <p:set>
                                          <p:cBhvr>
                                            <p:cTn id="60" dur="1" fill="hold">
                                              <p:stCondLst>
                                                <p:cond delay="0"/>
                                              </p:stCondLst>
                                            </p:cTn>
                                            <p:tgtEl>
                                              <p:spTgt spid="58"/>
                                            </p:tgtEl>
                                            <p:attrNameLst>
                                              <p:attrName>style.visibility</p:attrName>
                                            </p:attrNameLst>
                                          </p:cBhvr>
                                          <p:to>
                                            <p:strVal val="visible"/>
                                          </p:to>
                                        </p:set>
                                      </p:childTnLst>
                                    </p:cTn>
                                  </p:par>
                                  <p:par>
                                    <p:cTn id="61" presetID="35" presetClass="path" presetSubtype="0" accel="50000" decel="50000" fill="hold" nodeType="withEffect">
                                      <p:stCondLst>
                                        <p:cond delay="4900"/>
                                      </p:stCondLst>
                                      <p:childTnLst>
                                        <p:animMotion origin="layout" path="M -3.75E-6 0 L 0.26954 0 " pathEditMode="relative" rAng="0" ptsTypes="AA">
                                          <p:cBhvr>
                                            <p:cTn id="62" dur="1000" spd="-100000" fill="hold"/>
                                            <p:tgtEl>
                                              <p:spTgt spid="58"/>
                                            </p:tgtEl>
                                            <p:attrNameLst>
                                              <p:attrName>ppt_x</p:attrName>
                                              <p:attrName>ppt_y</p:attrName>
                                            </p:attrNameLst>
                                          </p:cBhvr>
                                          <p:rCtr x="13477" y="0"/>
                                        </p:animMotion>
                                      </p:childTnLst>
                                    </p:cTn>
                                  </p:par>
                                  <p:par>
                                    <p:cTn id="63" presetID="45" presetClass="entr" presetSubtype="0" fill="hold" nodeType="withEffect">
                                      <p:stCondLst>
                                        <p:cond delay="49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ppt_w</p:attrName>
                                            </p:attrNameLst>
                                          </p:cBhvr>
                                          <p:tavLst>
                                            <p:tav tm="0" fmla="#ppt_w*sin(2.5*pi*$)">
                                              <p:val>
                                                <p:fltVal val="0"/>
                                              </p:val>
                                            </p:tav>
                                            <p:tav tm="100000">
                                              <p:val>
                                                <p:fltVal val="1"/>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childTnLst>
                                    </p:cTn>
                                  </p:par>
                                  <p:par>
                                    <p:cTn id="68" presetID="22" presetClass="entr" presetSubtype="8" fill="hold" grpId="0" nodeType="withEffect">
                                      <p:stCondLst>
                                        <p:cond delay="5850"/>
                                      </p:stCondLst>
                                      <p:childTnLst>
                                        <p:set>
                                          <p:cBhvr>
                                            <p:cTn id="69" dur="1" fill="hold">
                                              <p:stCondLst>
                                                <p:cond delay="0"/>
                                              </p:stCondLst>
                                            </p:cTn>
                                            <p:tgtEl>
                                              <p:spTgt spid="126"/>
                                            </p:tgtEl>
                                            <p:attrNameLst>
                                              <p:attrName>style.visibility</p:attrName>
                                            </p:attrNameLst>
                                          </p:cBhvr>
                                          <p:to>
                                            <p:strVal val="visible"/>
                                          </p:to>
                                        </p:set>
                                        <p:animEffect transition="in" filter="wipe(left)">
                                          <p:cBhvr>
                                            <p:cTn id="70" dur="500"/>
                                            <p:tgtEl>
                                              <p:spTgt spid="126"/>
                                            </p:tgtEl>
                                          </p:cBhvr>
                                        </p:animEffect>
                                      </p:childTnLst>
                                    </p:cTn>
                                  </p:par>
                                  <p:par>
                                    <p:cTn id="71" presetID="45" presetClass="entr" presetSubtype="0" fill="hold" grpId="0" nodeType="withEffect">
                                      <p:stCondLst>
                                        <p:cond delay="5900"/>
                                      </p:stCondLst>
                                      <p:iterate type="lt">
                                        <p:tmPct val="3000"/>
                                      </p:iterate>
                                      <p:childTnLst>
                                        <p:set>
                                          <p:cBhvr>
                                            <p:cTn id="72" dur="1" fill="hold">
                                              <p:stCondLst>
                                                <p:cond delay="0"/>
                                              </p:stCondLst>
                                            </p:cTn>
                                            <p:tgtEl>
                                              <p:spTgt spid="125"/>
                                            </p:tgtEl>
                                            <p:attrNameLst>
                                              <p:attrName>style.visibility</p:attrName>
                                            </p:attrNameLst>
                                          </p:cBhvr>
                                          <p:to>
                                            <p:strVal val="visible"/>
                                          </p:to>
                                        </p:set>
                                        <p:animEffect transition="in" filter="fade">
                                          <p:cBhvr>
                                            <p:cTn id="73" dur="550"/>
                                            <p:tgtEl>
                                              <p:spTgt spid="125"/>
                                            </p:tgtEl>
                                          </p:cBhvr>
                                        </p:animEffect>
                                        <p:anim calcmode="lin" valueType="num">
                                          <p:cBhvr>
                                            <p:cTn id="74" dur="550" fill="hold"/>
                                            <p:tgtEl>
                                              <p:spTgt spid="125"/>
                                            </p:tgtEl>
                                            <p:attrNameLst>
                                              <p:attrName>ppt_w</p:attrName>
                                            </p:attrNameLst>
                                          </p:cBhvr>
                                          <p:tavLst>
                                            <p:tav tm="0" fmla="#ppt_w*sin(2.5*pi*$)">
                                              <p:val>
                                                <p:fltVal val="0"/>
                                              </p:val>
                                            </p:tav>
                                            <p:tav tm="100000">
                                              <p:val>
                                                <p:fltVal val="1"/>
                                              </p:val>
                                            </p:tav>
                                          </p:tavLst>
                                        </p:anim>
                                        <p:anim calcmode="lin" valueType="num">
                                          <p:cBhvr>
                                            <p:cTn id="75" dur="550" fill="hold"/>
                                            <p:tgtEl>
                                              <p:spTgt spid="125"/>
                                            </p:tgtEl>
                                            <p:attrNameLst>
                                              <p:attrName>ppt_h</p:attrName>
                                            </p:attrNameLst>
                                          </p:cBhvr>
                                          <p:tavLst>
                                            <p:tav tm="0">
                                              <p:val>
                                                <p:strVal val="#ppt_h"/>
                                              </p:val>
                                            </p:tav>
                                            <p:tav tm="100000">
                                              <p:val>
                                                <p:strVal val="#ppt_h"/>
                                              </p:val>
                                            </p:tav>
                                          </p:tavLst>
                                        </p:anim>
                                      </p:childTnLst>
                                    </p:cTn>
                                  </p:par>
                                  <p:par>
                                    <p:cTn id="76" presetID="1" presetClass="entr" presetSubtype="0" fill="hold" grpId="2" nodeType="withEffect">
                                      <p:stCondLst>
                                        <p:cond delay="6800"/>
                                      </p:stCondLst>
                                      <p:childTnLst>
                                        <p:set>
                                          <p:cBhvr>
                                            <p:cTn id="77" dur="1" fill="hold">
                                              <p:stCondLst>
                                                <p:cond delay="0"/>
                                              </p:stCondLst>
                                            </p:cTn>
                                            <p:tgtEl>
                                              <p:spTgt spid="127"/>
                                            </p:tgtEl>
                                            <p:attrNameLst>
                                              <p:attrName>style.visibility</p:attrName>
                                            </p:attrNameLst>
                                          </p:cBhvr>
                                          <p:to>
                                            <p:strVal val="visible"/>
                                          </p:to>
                                        </p:set>
                                      </p:childTnLst>
                                    </p:cTn>
                                  </p:par>
                                  <p:par>
                                    <p:cTn id="78" presetID="42" presetClass="path" presetSubtype="0" accel="50000" decel="50000" fill="hold" grpId="0" nodeType="withEffect">
                                      <p:stCondLst>
                                        <p:cond delay="6800"/>
                                      </p:stCondLst>
                                      <p:childTnLst>
                                        <p:animMotion origin="layout" path="M 0 4.44444E-6 L 0 0.18218 " pathEditMode="relative" rAng="0" ptsTypes="AA">
                                          <p:cBhvr>
                                            <p:cTn id="79" dur="1000" fill="hold"/>
                                            <p:tgtEl>
                                              <p:spTgt spid="127"/>
                                            </p:tgtEl>
                                            <p:attrNameLst>
                                              <p:attrName>ppt_x</p:attrName>
                                              <p:attrName>ppt_y</p:attrName>
                                            </p:attrNameLst>
                                          </p:cBhvr>
                                          <p:rCtr x="0" y="9236"/>
                                        </p:animMotion>
                                      </p:childTnLst>
                                    </p:cTn>
                                  </p:par>
                                  <p:par>
                                    <p:cTn id="80" presetID="1" presetClass="exit" presetSubtype="0" fill="hold" grpId="1" nodeType="withEffect">
                                      <p:stCondLst>
                                        <p:cond delay="7700"/>
                                      </p:stCondLst>
                                      <p:childTnLst>
                                        <p:set>
                                          <p:cBhvr>
                                            <p:cTn id="81" dur="1" fill="hold">
                                              <p:stCondLst>
                                                <p:cond delay="0"/>
                                              </p:stCondLst>
                                            </p:cTn>
                                            <p:tgtEl>
                                              <p:spTgt spid="127"/>
                                            </p:tgtEl>
                                            <p:attrNameLst>
                                              <p:attrName>style.visibility</p:attrName>
                                            </p:attrNameLst>
                                          </p:cBhvr>
                                          <p:to>
                                            <p:strVal val="hidden"/>
                                          </p:to>
                                        </p:set>
                                      </p:childTnLst>
                                    </p:cTn>
                                  </p:par>
                                  <p:par>
                                    <p:cTn id="82" presetID="1" presetClass="entr" presetSubtype="0" fill="hold" grpId="0" nodeType="withEffect">
                                      <p:stCondLst>
                                        <p:cond delay="7700"/>
                                      </p:stCondLst>
                                      <p:childTnLst>
                                        <p:set>
                                          <p:cBhvr>
                                            <p:cTn id="83" dur="1" fill="hold">
                                              <p:stCondLst>
                                                <p:cond delay="0"/>
                                              </p:stCondLst>
                                            </p:cTn>
                                            <p:tgtEl>
                                              <p:spTgt spid="121"/>
                                            </p:tgtEl>
                                            <p:attrNameLst>
                                              <p:attrName>style.visibility</p:attrName>
                                            </p:attrNameLst>
                                          </p:cBhvr>
                                          <p:to>
                                            <p:strVal val="visible"/>
                                          </p:to>
                                        </p:set>
                                      </p:childTnLst>
                                    </p:cTn>
                                  </p:par>
                                  <p:par>
                                    <p:cTn id="84" presetID="50" presetClass="path" presetSubtype="0" accel="50000" decel="50000" fill="hold" grpId="1" nodeType="withEffect">
                                      <p:stCondLst>
                                        <p:cond delay="7700"/>
                                      </p:stCondLst>
                                      <p:childTnLst>
                                        <p:animMotion origin="layout" path="M 2.59124E-17 1.25767E-17 C -0.01784 0.00671 -0.06432 -0.02037 -0.07956 -0.05833 C -0.0931 -0.08611 -0.11003 -0.13171 -0.11302 -0.19514 " pathEditMode="relative" rAng="0" ptsTypes="AAA">
                                          <p:cBhvr>
                                            <p:cTn id="85" dur="500" fill="hold"/>
                                            <p:tgtEl>
                                              <p:spTgt spid="121"/>
                                            </p:tgtEl>
                                            <p:attrNameLst>
                                              <p:attrName>ppt_x</p:attrName>
                                              <p:attrName>ppt_y</p:attrName>
                                            </p:attrNameLst>
                                          </p:cBhvr>
                                          <p:rCtr x="-5651" y="-9699"/>
                                        </p:animMotion>
                                      </p:childTnLst>
                                    </p:cTn>
                                  </p:par>
                                  <p:par>
                                    <p:cTn id="86" presetID="10" presetClass="exit" presetSubtype="0" fill="hold" grpId="2" nodeType="withEffect">
                                      <p:stCondLst>
                                        <p:cond delay="8150"/>
                                      </p:stCondLst>
                                      <p:childTnLst>
                                        <p:animEffect transition="out" filter="fade">
                                          <p:cBhvr>
                                            <p:cTn id="87" dur="150"/>
                                            <p:tgtEl>
                                              <p:spTgt spid="121"/>
                                            </p:tgtEl>
                                          </p:cBhvr>
                                        </p:animEffect>
                                        <p:set>
                                          <p:cBhvr>
                                            <p:cTn id="88" dur="1" fill="hold">
                                              <p:stCondLst>
                                                <p:cond delay="149"/>
                                              </p:stCondLst>
                                            </p:cTn>
                                            <p:tgtEl>
                                              <p:spTgt spid="121"/>
                                            </p:tgtEl>
                                            <p:attrNameLst>
                                              <p:attrName>style.visibility</p:attrName>
                                            </p:attrNameLst>
                                          </p:cBhvr>
                                          <p:to>
                                            <p:strVal val="hidden"/>
                                          </p:to>
                                        </p:set>
                                      </p:childTnLst>
                                    </p:cTn>
                                  </p:par>
                                  <p:par>
                                    <p:cTn id="89" presetID="22" presetClass="entr" presetSubtype="2" fill="hold" nodeType="withEffect">
                                      <p:stCondLst>
                                        <p:cond delay="7600"/>
                                      </p:stCondLst>
                                      <p:childTnLst>
                                        <p:set>
                                          <p:cBhvr>
                                            <p:cTn id="90" dur="1" fill="hold">
                                              <p:stCondLst>
                                                <p:cond delay="0"/>
                                              </p:stCondLst>
                                            </p:cTn>
                                            <p:tgtEl>
                                              <p:spTgt spid="88"/>
                                            </p:tgtEl>
                                            <p:attrNameLst>
                                              <p:attrName>style.visibility</p:attrName>
                                            </p:attrNameLst>
                                          </p:cBhvr>
                                          <p:to>
                                            <p:strVal val="visible"/>
                                          </p:to>
                                        </p:set>
                                        <p:animEffect transition="in" filter="wipe(right)">
                                          <p:cBhvr>
                                            <p:cTn id="91" dur="500"/>
                                            <p:tgtEl>
                                              <p:spTgt spid="88"/>
                                            </p:tgtEl>
                                          </p:cBhvr>
                                        </p:animEffect>
                                      </p:childTnLst>
                                    </p:cTn>
                                  </p:par>
                                  <p:par>
                                    <p:cTn id="92" presetID="22" presetClass="entr" presetSubtype="8" fill="hold" nodeType="withEffect">
                                      <p:stCondLst>
                                        <p:cond delay="820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21" presetClass="entr" presetSubtype="1" fill="hold" grpId="0" nodeType="withEffect">
                                      <p:stCondLst>
                                        <p:cond delay="8650"/>
                                      </p:stCondLst>
                                      <p:childTnLst>
                                        <p:set>
                                          <p:cBhvr>
                                            <p:cTn id="96" dur="1" fill="hold">
                                              <p:stCondLst>
                                                <p:cond delay="0"/>
                                              </p:stCondLst>
                                            </p:cTn>
                                            <p:tgtEl>
                                              <p:spTgt spid="99"/>
                                            </p:tgtEl>
                                            <p:attrNameLst>
                                              <p:attrName>style.visibility</p:attrName>
                                            </p:attrNameLst>
                                          </p:cBhvr>
                                          <p:to>
                                            <p:strVal val="visible"/>
                                          </p:to>
                                        </p:set>
                                        <p:animEffect transition="in" filter="wheel(1)">
                                          <p:cBhvr>
                                            <p:cTn id="97" dur="500"/>
                                            <p:tgtEl>
                                              <p:spTgt spid="99"/>
                                            </p:tgtEl>
                                          </p:cBhvr>
                                        </p:animEffect>
                                      </p:childTnLst>
                                    </p:cTn>
                                  </p:par>
                                  <p:par>
                                    <p:cTn id="98" presetID="1" presetClass="entr" presetSubtype="0" fill="hold" nodeType="withEffect">
                                      <p:stCondLst>
                                        <p:cond delay="9100"/>
                                      </p:stCondLst>
                                      <p:childTnLst>
                                        <p:set>
                                          <p:cBhvr>
                                            <p:cTn id="99" dur="1" fill="hold">
                                              <p:stCondLst>
                                                <p:cond delay="0"/>
                                              </p:stCondLst>
                                            </p:cTn>
                                            <p:tgtEl>
                                              <p:spTgt spid="63"/>
                                            </p:tgtEl>
                                            <p:attrNameLst>
                                              <p:attrName>style.visibility</p:attrName>
                                            </p:attrNameLst>
                                          </p:cBhvr>
                                          <p:to>
                                            <p:strVal val="visible"/>
                                          </p:to>
                                        </p:set>
                                      </p:childTnLst>
                                    </p:cTn>
                                  </p:par>
                                  <p:par>
                                    <p:cTn id="100" presetID="35" presetClass="path" presetSubtype="0" accel="50000" decel="50000" fill="hold" nodeType="withEffect">
                                      <p:stCondLst>
                                        <p:cond delay="9100"/>
                                      </p:stCondLst>
                                      <p:childTnLst>
                                        <p:animMotion origin="layout" path="M 5E-6 -4.81481E-6 L 0.26316 -4.81481E-6 " pathEditMode="relative" rAng="0" ptsTypes="AA">
                                          <p:cBhvr>
                                            <p:cTn id="101" dur="1000" spd="-100000" fill="hold"/>
                                            <p:tgtEl>
                                              <p:spTgt spid="63"/>
                                            </p:tgtEl>
                                            <p:attrNameLst>
                                              <p:attrName>ppt_x</p:attrName>
                                              <p:attrName>ppt_y</p:attrName>
                                            </p:attrNameLst>
                                          </p:cBhvr>
                                          <p:rCtr x="13151" y="0"/>
                                        </p:animMotion>
                                      </p:childTnLst>
                                    </p:cTn>
                                  </p:par>
                                  <p:par>
                                    <p:cTn id="102" presetID="45" presetClass="entr" presetSubtype="0" fill="hold" nodeType="withEffect">
                                      <p:stCondLst>
                                        <p:cond delay="910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1000"/>
                                            <p:tgtEl>
                                              <p:spTgt spid="63"/>
                                            </p:tgtEl>
                                          </p:cBhvr>
                                        </p:animEffect>
                                        <p:anim calcmode="lin" valueType="num">
                                          <p:cBhvr>
                                            <p:cTn id="105" dur="1000" fill="hold"/>
                                            <p:tgtEl>
                                              <p:spTgt spid="63"/>
                                            </p:tgtEl>
                                            <p:attrNameLst>
                                              <p:attrName>ppt_w</p:attrName>
                                            </p:attrNameLst>
                                          </p:cBhvr>
                                          <p:tavLst>
                                            <p:tav tm="0" fmla="#ppt_w*sin(2.5*pi*$)">
                                              <p:val>
                                                <p:fltVal val="0"/>
                                              </p:val>
                                            </p:tav>
                                            <p:tav tm="100000">
                                              <p:val>
                                                <p:fltVal val="1"/>
                                              </p:val>
                                            </p:tav>
                                          </p:tavLst>
                                        </p:anim>
                                        <p:anim calcmode="lin" valueType="num">
                                          <p:cBhvr>
                                            <p:cTn id="106" dur="1000" fill="hold"/>
                                            <p:tgtEl>
                                              <p:spTgt spid="63"/>
                                            </p:tgtEl>
                                            <p:attrNameLst>
                                              <p:attrName>ppt_h</p:attrName>
                                            </p:attrNameLst>
                                          </p:cBhvr>
                                          <p:tavLst>
                                            <p:tav tm="0">
                                              <p:val>
                                                <p:strVal val="#ppt_h"/>
                                              </p:val>
                                            </p:tav>
                                            <p:tav tm="100000">
                                              <p:val>
                                                <p:strVal val="#ppt_h"/>
                                              </p:val>
                                            </p:tav>
                                          </p:tavLst>
                                        </p:anim>
                                      </p:childTnLst>
                                    </p:cTn>
                                  </p:par>
                                  <p:par>
                                    <p:cTn id="107" presetID="22" presetClass="entr" presetSubtype="8" fill="hold" grpId="0" nodeType="withEffect">
                                      <p:stCondLst>
                                        <p:cond delay="10050"/>
                                      </p:stCondLst>
                                      <p:childTnLst>
                                        <p:set>
                                          <p:cBhvr>
                                            <p:cTn id="108" dur="1" fill="hold">
                                              <p:stCondLst>
                                                <p:cond delay="0"/>
                                              </p:stCondLst>
                                            </p:cTn>
                                            <p:tgtEl>
                                              <p:spTgt spid="131"/>
                                            </p:tgtEl>
                                            <p:attrNameLst>
                                              <p:attrName>style.visibility</p:attrName>
                                            </p:attrNameLst>
                                          </p:cBhvr>
                                          <p:to>
                                            <p:strVal val="visible"/>
                                          </p:to>
                                        </p:set>
                                        <p:animEffect transition="in" filter="wipe(left)">
                                          <p:cBhvr>
                                            <p:cTn id="109" dur="500"/>
                                            <p:tgtEl>
                                              <p:spTgt spid="131"/>
                                            </p:tgtEl>
                                          </p:cBhvr>
                                        </p:animEffect>
                                      </p:childTnLst>
                                    </p:cTn>
                                  </p:par>
                                  <p:par>
                                    <p:cTn id="110" presetID="45" presetClass="entr" presetSubtype="0" fill="hold" grpId="0" nodeType="withEffect">
                                      <p:stCondLst>
                                        <p:cond delay="10100"/>
                                      </p:stCondLst>
                                      <p:iterate type="lt">
                                        <p:tmPct val="3000"/>
                                      </p:iterate>
                                      <p:childTnLst>
                                        <p:set>
                                          <p:cBhvr>
                                            <p:cTn id="111" dur="1" fill="hold">
                                              <p:stCondLst>
                                                <p:cond delay="0"/>
                                              </p:stCondLst>
                                            </p:cTn>
                                            <p:tgtEl>
                                              <p:spTgt spid="130"/>
                                            </p:tgtEl>
                                            <p:attrNameLst>
                                              <p:attrName>style.visibility</p:attrName>
                                            </p:attrNameLst>
                                          </p:cBhvr>
                                          <p:to>
                                            <p:strVal val="visible"/>
                                          </p:to>
                                        </p:set>
                                        <p:animEffect transition="in" filter="fade">
                                          <p:cBhvr>
                                            <p:cTn id="112" dur="550"/>
                                            <p:tgtEl>
                                              <p:spTgt spid="130"/>
                                            </p:tgtEl>
                                          </p:cBhvr>
                                        </p:animEffect>
                                        <p:anim calcmode="lin" valueType="num">
                                          <p:cBhvr>
                                            <p:cTn id="113" dur="550" fill="hold"/>
                                            <p:tgtEl>
                                              <p:spTgt spid="130"/>
                                            </p:tgtEl>
                                            <p:attrNameLst>
                                              <p:attrName>ppt_w</p:attrName>
                                            </p:attrNameLst>
                                          </p:cBhvr>
                                          <p:tavLst>
                                            <p:tav tm="0" fmla="#ppt_w*sin(2.5*pi*$)">
                                              <p:val>
                                                <p:fltVal val="0"/>
                                              </p:val>
                                            </p:tav>
                                            <p:tav tm="100000">
                                              <p:val>
                                                <p:fltVal val="1"/>
                                              </p:val>
                                            </p:tav>
                                          </p:tavLst>
                                        </p:anim>
                                        <p:anim calcmode="lin" valueType="num">
                                          <p:cBhvr>
                                            <p:cTn id="114" dur="550" fill="hold"/>
                                            <p:tgtEl>
                                              <p:spTgt spid="130"/>
                                            </p:tgtEl>
                                            <p:attrNameLst>
                                              <p:attrName>ppt_h</p:attrName>
                                            </p:attrNameLst>
                                          </p:cBhvr>
                                          <p:tavLst>
                                            <p:tav tm="0">
                                              <p:val>
                                                <p:strVal val="#ppt_h"/>
                                              </p:val>
                                            </p:tav>
                                            <p:tav tm="100000">
                                              <p:val>
                                                <p:strVal val="#ppt_h"/>
                                              </p:val>
                                            </p:tav>
                                          </p:tavLst>
                                        </p:anim>
                                      </p:childTnLst>
                                    </p:cTn>
                                  </p:par>
                                  <p:par>
                                    <p:cTn id="115" presetID="53" presetClass="entr" presetSubtype="16" fill="hold" nodeType="withEffect">
                                      <p:stCondLst>
                                        <p:cond delay="1070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350" fill="hold"/>
                                            <p:tgtEl>
                                              <p:spTgt spid="51"/>
                                            </p:tgtEl>
                                            <p:attrNameLst>
                                              <p:attrName>ppt_w</p:attrName>
                                            </p:attrNameLst>
                                          </p:cBhvr>
                                          <p:tavLst>
                                            <p:tav tm="0">
                                              <p:val>
                                                <p:fltVal val="0"/>
                                              </p:val>
                                            </p:tav>
                                            <p:tav tm="100000">
                                              <p:val>
                                                <p:strVal val="#ppt_w"/>
                                              </p:val>
                                            </p:tav>
                                          </p:tavLst>
                                        </p:anim>
                                        <p:anim calcmode="lin" valueType="num">
                                          <p:cBhvr>
                                            <p:cTn id="118" dur="350" fill="hold"/>
                                            <p:tgtEl>
                                              <p:spTgt spid="51"/>
                                            </p:tgtEl>
                                            <p:attrNameLst>
                                              <p:attrName>ppt_h</p:attrName>
                                            </p:attrNameLst>
                                          </p:cBhvr>
                                          <p:tavLst>
                                            <p:tav tm="0">
                                              <p:val>
                                                <p:fltVal val="0"/>
                                              </p:val>
                                            </p:tav>
                                            <p:tav tm="100000">
                                              <p:val>
                                                <p:strVal val="#ppt_h"/>
                                              </p:val>
                                            </p:tav>
                                          </p:tavLst>
                                        </p:anim>
                                        <p:animEffect transition="in" filter="fade">
                                          <p:cBhvr>
                                            <p:cTn id="119" dur="350"/>
                                            <p:tgtEl>
                                              <p:spTgt spid="51"/>
                                            </p:tgtEl>
                                          </p:cBhvr>
                                        </p:animEffect>
                                      </p:childTnLst>
                                    </p:cTn>
                                  </p:par>
                                  <p:par>
                                    <p:cTn id="120" presetID="22" presetClass="entr" presetSubtype="2" fill="hold" grpId="0" nodeType="withEffect">
                                      <p:stCondLst>
                                        <p:cond delay="11000"/>
                                      </p:stCondLst>
                                      <p:childTnLst>
                                        <p:set>
                                          <p:cBhvr>
                                            <p:cTn id="121" dur="1" fill="hold">
                                              <p:stCondLst>
                                                <p:cond delay="0"/>
                                              </p:stCondLst>
                                            </p:cTn>
                                            <p:tgtEl>
                                              <p:spTgt spid="27"/>
                                            </p:tgtEl>
                                            <p:attrNameLst>
                                              <p:attrName>style.visibility</p:attrName>
                                            </p:attrNameLst>
                                          </p:cBhvr>
                                          <p:to>
                                            <p:strVal val="visible"/>
                                          </p:to>
                                        </p:set>
                                        <p:animEffect transition="in" filter="wipe(right)">
                                          <p:cBhvr>
                                            <p:cTn id="122" dur="350"/>
                                            <p:tgtEl>
                                              <p:spTgt spid="27"/>
                                            </p:tgtEl>
                                          </p:cBhvr>
                                        </p:animEffect>
                                      </p:childTnLst>
                                    </p:cTn>
                                  </p:par>
                                  <p:par>
                                    <p:cTn id="123" presetID="21" presetClass="entr" presetSubtype="1" fill="hold" grpId="0" nodeType="withEffect">
                                      <p:stCondLst>
                                        <p:cond delay="11350"/>
                                      </p:stCondLst>
                                      <p:childTnLst>
                                        <p:set>
                                          <p:cBhvr>
                                            <p:cTn id="124" dur="1" fill="hold">
                                              <p:stCondLst>
                                                <p:cond delay="0"/>
                                              </p:stCondLst>
                                            </p:cTn>
                                            <p:tgtEl>
                                              <p:spTgt spid="97"/>
                                            </p:tgtEl>
                                            <p:attrNameLst>
                                              <p:attrName>style.visibility</p:attrName>
                                            </p:attrNameLst>
                                          </p:cBhvr>
                                          <p:to>
                                            <p:strVal val="visible"/>
                                          </p:to>
                                        </p:set>
                                        <p:animEffect transition="in" filter="wheel(1)">
                                          <p:cBhvr>
                                            <p:cTn id="125" dur="500"/>
                                            <p:tgtEl>
                                              <p:spTgt spid="97"/>
                                            </p:tgtEl>
                                          </p:cBhvr>
                                        </p:animEffect>
                                      </p:childTnLst>
                                    </p:cTn>
                                  </p:par>
                                  <p:par>
                                    <p:cTn id="126" presetID="1" presetClass="entr" presetSubtype="0" fill="hold" grpId="0" nodeType="withEffect">
                                      <p:stCondLst>
                                        <p:cond delay="11800"/>
                                      </p:stCondLst>
                                      <p:childTnLst>
                                        <p:set>
                                          <p:cBhvr>
                                            <p:cTn id="127" dur="1" fill="hold">
                                              <p:stCondLst>
                                                <p:cond delay="0"/>
                                              </p:stCondLst>
                                            </p:cTn>
                                            <p:tgtEl>
                                              <p:spTgt spid="62"/>
                                            </p:tgtEl>
                                            <p:attrNameLst>
                                              <p:attrName>style.visibility</p:attrName>
                                            </p:attrNameLst>
                                          </p:cBhvr>
                                          <p:to>
                                            <p:strVal val="visible"/>
                                          </p:to>
                                        </p:set>
                                      </p:childTnLst>
                                    </p:cTn>
                                  </p:par>
                                  <p:par>
                                    <p:cTn id="128" presetID="35" presetClass="path" presetSubtype="0" accel="50000" decel="50000" fill="hold" grpId="1" nodeType="withEffect">
                                      <p:stCondLst>
                                        <p:cond delay="11800"/>
                                      </p:stCondLst>
                                      <p:childTnLst>
                                        <p:animMotion origin="layout" path="M 3.125E-6 -2.96296E-6 L -0.26732 -2.96296E-6 " pathEditMode="relative" rAng="0" ptsTypes="AA">
                                          <p:cBhvr>
                                            <p:cTn id="129" dur="1000" spd="-100000" fill="hold"/>
                                            <p:tgtEl>
                                              <p:spTgt spid="62"/>
                                            </p:tgtEl>
                                            <p:attrNameLst>
                                              <p:attrName>ppt_x</p:attrName>
                                              <p:attrName>ppt_y</p:attrName>
                                            </p:attrNameLst>
                                          </p:cBhvr>
                                          <p:rCtr x="-13372" y="0"/>
                                        </p:animMotion>
                                      </p:childTnLst>
                                    </p:cTn>
                                  </p:par>
                                  <p:par>
                                    <p:cTn id="130" presetID="45" presetClass="entr" presetSubtype="0" fill="hold" grpId="2" nodeType="withEffect">
                                      <p:stCondLst>
                                        <p:cond delay="11800"/>
                                      </p:stCondLst>
                                      <p:childTnLst>
                                        <p:set>
                                          <p:cBhvr>
                                            <p:cTn id="131" dur="1" fill="hold">
                                              <p:stCondLst>
                                                <p:cond delay="0"/>
                                              </p:stCondLst>
                                            </p:cTn>
                                            <p:tgtEl>
                                              <p:spTgt spid="62"/>
                                            </p:tgtEl>
                                            <p:attrNameLst>
                                              <p:attrName>style.visibility</p:attrName>
                                            </p:attrNameLst>
                                          </p:cBhvr>
                                          <p:to>
                                            <p:strVal val="visible"/>
                                          </p:to>
                                        </p:set>
                                        <p:animEffect transition="in" filter="fade">
                                          <p:cBhvr>
                                            <p:cTn id="132" dur="1000"/>
                                            <p:tgtEl>
                                              <p:spTgt spid="62"/>
                                            </p:tgtEl>
                                          </p:cBhvr>
                                        </p:animEffect>
                                        <p:anim calcmode="lin" valueType="num">
                                          <p:cBhvr>
                                            <p:cTn id="133" dur="1000" fill="hold"/>
                                            <p:tgtEl>
                                              <p:spTgt spid="62"/>
                                            </p:tgtEl>
                                            <p:attrNameLst>
                                              <p:attrName>ppt_w</p:attrName>
                                            </p:attrNameLst>
                                          </p:cBhvr>
                                          <p:tavLst>
                                            <p:tav tm="0" fmla="#ppt_w*sin(2.5*pi*$)">
                                              <p:val>
                                                <p:fltVal val="0"/>
                                              </p:val>
                                            </p:tav>
                                            <p:tav tm="100000">
                                              <p:val>
                                                <p:fltVal val="1"/>
                                              </p:val>
                                            </p:tav>
                                          </p:tavLst>
                                        </p:anim>
                                        <p:anim calcmode="lin" valueType="num">
                                          <p:cBhvr>
                                            <p:cTn id="134" dur="1000" fill="hold"/>
                                            <p:tgtEl>
                                              <p:spTgt spid="62"/>
                                            </p:tgtEl>
                                            <p:attrNameLst>
                                              <p:attrName>ppt_h</p:attrName>
                                            </p:attrNameLst>
                                          </p:cBhvr>
                                          <p:tavLst>
                                            <p:tav tm="0">
                                              <p:val>
                                                <p:strVal val="#ppt_h"/>
                                              </p:val>
                                            </p:tav>
                                            <p:tav tm="100000">
                                              <p:val>
                                                <p:strVal val="#ppt_h"/>
                                              </p:val>
                                            </p:tav>
                                          </p:tavLst>
                                        </p:anim>
                                      </p:childTnLst>
                                    </p:cTn>
                                  </p:par>
                                  <p:par>
                                    <p:cTn id="135" presetID="22" presetClass="entr" presetSubtype="2" fill="hold" grpId="0" nodeType="withEffect">
                                      <p:stCondLst>
                                        <p:cond delay="12750"/>
                                      </p:stCondLst>
                                      <p:childTnLst>
                                        <p:set>
                                          <p:cBhvr>
                                            <p:cTn id="136" dur="1" fill="hold">
                                              <p:stCondLst>
                                                <p:cond delay="0"/>
                                              </p:stCondLst>
                                            </p:cTn>
                                            <p:tgtEl>
                                              <p:spTgt spid="123"/>
                                            </p:tgtEl>
                                            <p:attrNameLst>
                                              <p:attrName>style.visibility</p:attrName>
                                            </p:attrNameLst>
                                          </p:cBhvr>
                                          <p:to>
                                            <p:strVal val="visible"/>
                                          </p:to>
                                        </p:set>
                                        <p:animEffect transition="in" filter="wipe(right)">
                                          <p:cBhvr>
                                            <p:cTn id="137" dur="500"/>
                                            <p:tgtEl>
                                              <p:spTgt spid="123"/>
                                            </p:tgtEl>
                                          </p:cBhvr>
                                        </p:animEffect>
                                      </p:childTnLst>
                                    </p:cTn>
                                  </p:par>
                                  <p:par>
                                    <p:cTn id="138" presetID="45" presetClass="entr" presetSubtype="0" fill="hold" grpId="0" nodeType="withEffect">
                                      <p:stCondLst>
                                        <p:cond delay="12800"/>
                                      </p:stCondLst>
                                      <p:iterate type="lt">
                                        <p:tmPct val="3000"/>
                                      </p:iterate>
                                      <p:childTnLst>
                                        <p:set>
                                          <p:cBhvr>
                                            <p:cTn id="139" dur="1" fill="hold">
                                              <p:stCondLst>
                                                <p:cond delay="0"/>
                                              </p:stCondLst>
                                            </p:cTn>
                                            <p:tgtEl>
                                              <p:spTgt spid="122"/>
                                            </p:tgtEl>
                                            <p:attrNameLst>
                                              <p:attrName>style.visibility</p:attrName>
                                            </p:attrNameLst>
                                          </p:cBhvr>
                                          <p:to>
                                            <p:strVal val="visible"/>
                                          </p:to>
                                        </p:set>
                                        <p:animEffect transition="in" filter="fade">
                                          <p:cBhvr>
                                            <p:cTn id="140" dur="550"/>
                                            <p:tgtEl>
                                              <p:spTgt spid="122"/>
                                            </p:tgtEl>
                                          </p:cBhvr>
                                        </p:animEffect>
                                        <p:anim calcmode="lin" valueType="num">
                                          <p:cBhvr>
                                            <p:cTn id="141" dur="550" fill="hold"/>
                                            <p:tgtEl>
                                              <p:spTgt spid="122"/>
                                            </p:tgtEl>
                                            <p:attrNameLst>
                                              <p:attrName>ppt_w</p:attrName>
                                            </p:attrNameLst>
                                          </p:cBhvr>
                                          <p:tavLst>
                                            <p:tav tm="0" fmla="#ppt_w*sin(2.5*pi*$)">
                                              <p:val>
                                                <p:fltVal val="0"/>
                                              </p:val>
                                            </p:tav>
                                            <p:tav tm="100000">
                                              <p:val>
                                                <p:fltVal val="1"/>
                                              </p:val>
                                            </p:tav>
                                          </p:tavLst>
                                        </p:anim>
                                        <p:anim calcmode="lin" valueType="num">
                                          <p:cBhvr>
                                            <p:cTn id="142" dur="550" fill="hold"/>
                                            <p:tgtEl>
                                              <p:spTgt spid="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68" grpId="2" animBg="1"/>
          <p:bldP spid="127" grpId="0" animBg="1"/>
          <p:bldP spid="127" grpId="1" animBg="1"/>
          <p:bldP spid="127" grpId="2" animBg="1"/>
          <p:bldP spid="96" grpId="0" animBg="1"/>
          <p:bldP spid="97" grpId="0" animBg="1"/>
          <p:bldP spid="98" grpId="0" animBg="1"/>
          <p:bldP spid="99" grpId="0" animBg="1"/>
          <p:bldP spid="116" grpId="0"/>
          <p:bldP spid="117" grpId="0"/>
          <p:bldP spid="122" grpId="0"/>
          <p:bldP spid="123" grpId="0"/>
          <p:bldP spid="125" grpId="0"/>
          <p:bldP spid="126" grpId="0"/>
          <p:bldP spid="130" grpId="0"/>
          <p:bldP spid="131" grpId="0"/>
          <p:bldP spid="62" grpId="0" animBg="1"/>
          <p:bldP spid="62" grpId="1" animBg="1"/>
          <p:bldP spid="62" grpId="2" animBg="1"/>
          <p:bldP spid="81" grpId="0" animBg="1"/>
          <p:bldP spid="27" grpId="0" animBg="1"/>
          <p:bldP spid="69" grpId="0" animBg="1"/>
          <p:bldP spid="69" grpId="1" animBg="1"/>
          <p:bldP spid="69" grpId="2" animBg="1"/>
          <p:bldP spid="121" grpId="0" animBg="1"/>
          <p:bldP spid="121" grpId="1" animBg="1"/>
          <p:bldP spid="121"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1" presetClass="entr" presetSubtype="0" fill="hold" grpId="2" nodeType="withEffect">
                                      <p:stCondLst>
                                        <p:cond delay="500"/>
                                      </p:stCondLst>
                                      <p:childTnLst>
                                        <p:set>
                                          <p:cBhvr>
                                            <p:cTn id="10" dur="1" fill="hold">
                                              <p:stCondLst>
                                                <p:cond delay="0"/>
                                              </p:stCondLst>
                                            </p:cTn>
                                            <p:tgtEl>
                                              <p:spTgt spid="68"/>
                                            </p:tgtEl>
                                            <p:attrNameLst>
                                              <p:attrName>style.visibility</p:attrName>
                                            </p:attrNameLst>
                                          </p:cBhvr>
                                          <p:to>
                                            <p:strVal val="visible"/>
                                          </p:to>
                                        </p:set>
                                      </p:childTnLst>
                                    </p:cTn>
                                  </p:par>
                                  <p:par>
                                    <p:cTn id="11" presetID="64" presetClass="path" presetSubtype="0" accel="50000" decel="50000" fill="hold" grpId="0" nodeType="withEffect">
                                      <p:stCondLst>
                                        <p:cond delay="500"/>
                                      </p:stCondLst>
                                      <p:childTnLst>
                                        <p:animMotion origin="layout" path="M 0 1.85185E-6 L 0 -0.20695 " pathEditMode="relative" rAng="0" ptsTypes="AA">
                                          <p:cBhvr>
                                            <p:cTn id="12" dur="1000" fill="hold"/>
                                            <p:tgtEl>
                                              <p:spTgt spid="68"/>
                                            </p:tgtEl>
                                            <p:attrNameLst>
                                              <p:attrName>ppt_x</p:attrName>
                                              <p:attrName>ppt_y</p:attrName>
                                            </p:attrNameLst>
                                          </p:cBhvr>
                                          <p:rCtr x="0" y="-10347"/>
                                        </p:animMotion>
                                      </p:childTnLst>
                                    </p:cTn>
                                  </p:par>
                                  <p:par>
                                    <p:cTn id="13" presetID="1" presetClass="exit" presetSubtype="0" fill="hold" grpId="1" nodeType="withEffect">
                                      <p:stCondLst>
                                        <p:cond delay="1500"/>
                                      </p:stCondLst>
                                      <p:childTnLst>
                                        <p:set>
                                          <p:cBhvr>
                                            <p:cTn id="14" dur="1" fill="hold">
                                              <p:stCondLst>
                                                <p:cond delay="0"/>
                                              </p:stCondLst>
                                            </p:cTn>
                                            <p:tgtEl>
                                              <p:spTgt spid="68"/>
                                            </p:tgtEl>
                                            <p:attrNameLst>
                                              <p:attrName>style.visibility</p:attrName>
                                            </p:attrNameLst>
                                          </p:cBhvr>
                                          <p:to>
                                            <p:strVal val="hidden"/>
                                          </p:to>
                                        </p:set>
                                      </p:childTnLst>
                                    </p:cTn>
                                  </p:par>
                                  <p:par>
                                    <p:cTn id="15" presetID="1" presetClass="entr" presetSubtype="0" fill="hold" grpId="0" nodeType="withEffect">
                                      <p:stCondLst>
                                        <p:cond delay="1400"/>
                                      </p:stCondLst>
                                      <p:childTnLst>
                                        <p:set>
                                          <p:cBhvr>
                                            <p:cTn id="16" dur="1" fill="hold">
                                              <p:stCondLst>
                                                <p:cond delay="0"/>
                                              </p:stCondLst>
                                            </p:cTn>
                                            <p:tgtEl>
                                              <p:spTgt spid="69"/>
                                            </p:tgtEl>
                                            <p:attrNameLst>
                                              <p:attrName>style.visibility</p:attrName>
                                            </p:attrNameLst>
                                          </p:cBhvr>
                                          <p:to>
                                            <p:strVal val="visible"/>
                                          </p:to>
                                        </p:set>
                                      </p:childTnLst>
                                    </p:cTn>
                                  </p:par>
                                  <p:par>
                                    <p:cTn id="17" presetID="50" presetClass="path" presetSubtype="0" accel="50000" decel="50000" fill="hold" grpId="1" nodeType="withEffect">
                                      <p:stCondLst>
                                        <p:cond delay="1400"/>
                                      </p:stCondLst>
                                      <p:childTnLst>
                                        <p:animMotion origin="layout" path="M 0.00052 -0.0007 C 0.02643 0.00231 0.0595 0.02106 0.08034 0.0618 C 0.09883 0.09444 0.11315 0.14699 0.11159 0.2125 " pathEditMode="relative" rAng="0" ptsTypes="AAA">
                                          <p:cBhvr>
                                            <p:cTn id="18" dur="500" fill="hold"/>
                                            <p:tgtEl>
                                              <p:spTgt spid="69"/>
                                            </p:tgtEl>
                                            <p:attrNameLst>
                                              <p:attrName>ppt_x</p:attrName>
                                              <p:attrName>ppt_y</p:attrName>
                                            </p:attrNameLst>
                                          </p:cBhvr>
                                          <p:rCtr x="5560" y="10648"/>
                                        </p:animMotion>
                                      </p:childTnLst>
                                    </p:cTn>
                                  </p:par>
                                  <p:par>
                                    <p:cTn id="19" presetID="10" presetClass="exit" presetSubtype="0" fill="hold" grpId="2" nodeType="withEffect">
                                      <p:stCondLst>
                                        <p:cond delay="1850"/>
                                      </p:stCondLst>
                                      <p:childTnLst>
                                        <p:animEffect transition="out" filter="fade">
                                          <p:cBhvr>
                                            <p:cTn id="20" dur="150"/>
                                            <p:tgtEl>
                                              <p:spTgt spid="69"/>
                                            </p:tgtEl>
                                          </p:cBhvr>
                                        </p:animEffect>
                                        <p:set>
                                          <p:cBhvr>
                                            <p:cTn id="21" dur="1" fill="hold">
                                              <p:stCondLst>
                                                <p:cond delay="149"/>
                                              </p:stCondLst>
                                            </p:cTn>
                                            <p:tgtEl>
                                              <p:spTgt spid="69"/>
                                            </p:tgtEl>
                                            <p:attrNameLst>
                                              <p:attrName>style.visibility</p:attrName>
                                            </p:attrNameLst>
                                          </p:cBhvr>
                                          <p:to>
                                            <p:strVal val="hidden"/>
                                          </p:to>
                                        </p:set>
                                      </p:childTnLst>
                                    </p:cTn>
                                  </p:par>
                                  <p:par>
                                    <p:cTn id="22" presetID="22" presetClass="entr" presetSubtype="8" fill="hold" nodeType="withEffect">
                                      <p:stCondLst>
                                        <p:cond delay="13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nodeType="withEffect">
                                      <p:stCondLst>
                                        <p:cond delay="1350"/>
                                      </p:stCondLst>
                                      <p:childTnLst>
                                        <p:set>
                                          <p:cBhvr>
                                            <p:cTn id="26" dur="1" fill="hold">
                                              <p:stCondLst>
                                                <p:cond delay="0"/>
                                              </p:stCondLst>
                                            </p:cTn>
                                            <p:tgtEl>
                                              <p:spTgt spid="79"/>
                                            </p:tgtEl>
                                            <p:attrNameLst>
                                              <p:attrName>style.visibility</p:attrName>
                                            </p:attrNameLst>
                                          </p:cBhvr>
                                          <p:to>
                                            <p:strVal val="visible"/>
                                          </p:to>
                                        </p:set>
                                        <p:animEffect transition="in" filter="wipe(right)">
                                          <p:cBhvr>
                                            <p:cTn id="27" dur="500"/>
                                            <p:tgtEl>
                                              <p:spTgt spid="79"/>
                                            </p:tgtEl>
                                          </p:cBhvr>
                                        </p:animEffect>
                                      </p:childTnLst>
                                    </p:cTn>
                                  </p:par>
                                  <p:par>
                                    <p:cTn id="28" presetID="21" presetClass="entr" presetSubtype="1" fill="hold" grpId="0" nodeType="withEffect">
                                      <p:stCondLst>
                                        <p:cond delay="1800"/>
                                      </p:stCondLst>
                                      <p:childTnLst>
                                        <p:set>
                                          <p:cBhvr>
                                            <p:cTn id="29" dur="1" fill="hold">
                                              <p:stCondLst>
                                                <p:cond delay="0"/>
                                              </p:stCondLst>
                                            </p:cTn>
                                            <p:tgtEl>
                                              <p:spTgt spid="96"/>
                                            </p:tgtEl>
                                            <p:attrNameLst>
                                              <p:attrName>style.visibility</p:attrName>
                                            </p:attrNameLst>
                                          </p:cBhvr>
                                          <p:to>
                                            <p:strVal val="visible"/>
                                          </p:to>
                                        </p:set>
                                        <p:animEffect transition="in" filter="wheel(1)">
                                          <p:cBhvr>
                                            <p:cTn id="30" dur="500"/>
                                            <p:tgtEl>
                                              <p:spTgt spid="96"/>
                                            </p:tgtEl>
                                          </p:cBhvr>
                                        </p:animEffect>
                                      </p:childTnLst>
                                    </p:cTn>
                                  </p:par>
                                  <p:par>
                                    <p:cTn id="31" presetID="1" presetClass="entr" presetSubtype="0" fill="hold" nodeType="withEffect">
                                      <p:stCondLst>
                                        <p:cond delay="2250"/>
                                      </p:stCondLst>
                                      <p:childTnLst>
                                        <p:set>
                                          <p:cBhvr>
                                            <p:cTn id="32" dur="1" fill="hold">
                                              <p:stCondLst>
                                                <p:cond delay="0"/>
                                              </p:stCondLst>
                                            </p:cTn>
                                            <p:tgtEl>
                                              <p:spTgt spid="100"/>
                                            </p:tgtEl>
                                            <p:attrNameLst>
                                              <p:attrName>style.visibility</p:attrName>
                                            </p:attrNameLst>
                                          </p:cBhvr>
                                          <p:to>
                                            <p:strVal val="visible"/>
                                          </p:to>
                                        </p:set>
                                      </p:childTnLst>
                                    </p:cTn>
                                  </p:par>
                                  <p:par>
                                    <p:cTn id="33" presetID="35" presetClass="path" presetSubtype="0" accel="50000" decel="50000" fill="hold" nodeType="withEffect">
                                      <p:stCondLst>
                                        <p:cond delay="2250"/>
                                      </p:stCondLst>
                                      <p:childTnLst>
                                        <p:animMotion origin="layout" path="M 3.125E-6 4.44444E-6 L -0.27214 4.44444E-6 " pathEditMode="relative" rAng="0" ptsTypes="AA">
                                          <p:cBhvr>
                                            <p:cTn id="34" dur="1000" spd="-100000" fill="hold"/>
                                            <p:tgtEl>
                                              <p:spTgt spid="100"/>
                                            </p:tgtEl>
                                            <p:attrNameLst>
                                              <p:attrName>ppt_x</p:attrName>
                                              <p:attrName>ppt_y</p:attrName>
                                            </p:attrNameLst>
                                          </p:cBhvr>
                                          <p:rCtr x="-13607" y="0"/>
                                        </p:animMotion>
                                      </p:childTnLst>
                                    </p:cTn>
                                  </p:par>
                                  <p:par>
                                    <p:cTn id="35" presetID="45" presetClass="entr" presetSubtype="0" fill="hold" nodeType="withEffect">
                                      <p:stCondLst>
                                        <p:cond delay="225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1000"/>
                                            <p:tgtEl>
                                              <p:spTgt spid="100"/>
                                            </p:tgtEl>
                                          </p:cBhvr>
                                        </p:animEffect>
                                        <p:anim calcmode="lin" valueType="num">
                                          <p:cBhvr>
                                            <p:cTn id="38" dur="1000" fill="hold"/>
                                            <p:tgtEl>
                                              <p:spTgt spid="100"/>
                                            </p:tgtEl>
                                            <p:attrNameLst>
                                              <p:attrName>ppt_w</p:attrName>
                                            </p:attrNameLst>
                                          </p:cBhvr>
                                          <p:tavLst>
                                            <p:tav tm="0" fmla="#ppt_w*sin(2.5*pi*$)">
                                              <p:val>
                                                <p:fltVal val="0"/>
                                              </p:val>
                                            </p:tav>
                                            <p:tav tm="100000">
                                              <p:val>
                                                <p:fltVal val="1"/>
                                              </p:val>
                                            </p:tav>
                                          </p:tavLst>
                                        </p:anim>
                                        <p:anim calcmode="lin" valueType="num">
                                          <p:cBhvr>
                                            <p:cTn id="39" dur="1000" fill="hold"/>
                                            <p:tgtEl>
                                              <p:spTgt spid="100"/>
                                            </p:tgtEl>
                                            <p:attrNameLst>
                                              <p:attrName>ppt_h</p:attrName>
                                            </p:attrNameLst>
                                          </p:cBhvr>
                                          <p:tavLst>
                                            <p:tav tm="0">
                                              <p:val>
                                                <p:strVal val="#ppt_h"/>
                                              </p:val>
                                            </p:tav>
                                            <p:tav tm="100000">
                                              <p:val>
                                                <p:strVal val="#ppt_h"/>
                                              </p:val>
                                            </p:tav>
                                          </p:tavLst>
                                        </p:anim>
                                      </p:childTnLst>
                                    </p:cTn>
                                  </p:par>
                                  <p:par>
                                    <p:cTn id="40" presetID="22" presetClass="entr" presetSubtype="2" fill="hold" grpId="0" nodeType="withEffect">
                                      <p:stCondLst>
                                        <p:cond delay="320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45" presetClass="entr" presetSubtype="0" fill="hold" grpId="0" nodeType="withEffect">
                                      <p:stCondLst>
                                        <p:cond delay="3200"/>
                                      </p:stCondLst>
                                      <p:iterate type="lt">
                                        <p:tmPct val="3000"/>
                                      </p:iterate>
                                      <p:childTnLst>
                                        <p:set>
                                          <p:cBhvr>
                                            <p:cTn id="44" dur="1" fill="hold">
                                              <p:stCondLst>
                                                <p:cond delay="0"/>
                                              </p:stCondLst>
                                            </p:cTn>
                                            <p:tgtEl>
                                              <p:spTgt spid="116"/>
                                            </p:tgtEl>
                                            <p:attrNameLst>
                                              <p:attrName>style.visibility</p:attrName>
                                            </p:attrNameLst>
                                          </p:cBhvr>
                                          <p:to>
                                            <p:strVal val="visible"/>
                                          </p:to>
                                        </p:set>
                                        <p:animEffect transition="in" filter="fade">
                                          <p:cBhvr>
                                            <p:cTn id="45" dur="550"/>
                                            <p:tgtEl>
                                              <p:spTgt spid="116"/>
                                            </p:tgtEl>
                                          </p:cBhvr>
                                        </p:animEffect>
                                        <p:anim calcmode="lin" valueType="num">
                                          <p:cBhvr>
                                            <p:cTn id="46" dur="550" fill="hold"/>
                                            <p:tgtEl>
                                              <p:spTgt spid="116"/>
                                            </p:tgtEl>
                                            <p:attrNameLst>
                                              <p:attrName>ppt_w</p:attrName>
                                            </p:attrNameLst>
                                          </p:cBhvr>
                                          <p:tavLst>
                                            <p:tav tm="0" fmla="#ppt_w*sin(2.5*pi*$)">
                                              <p:val>
                                                <p:fltVal val="0"/>
                                              </p:val>
                                            </p:tav>
                                            <p:tav tm="100000">
                                              <p:val>
                                                <p:fltVal val="1"/>
                                              </p:val>
                                            </p:tav>
                                          </p:tavLst>
                                        </p:anim>
                                        <p:anim calcmode="lin" valueType="num">
                                          <p:cBhvr>
                                            <p:cTn id="47" dur="550" fill="hold"/>
                                            <p:tgtEl>
                                              <p:spTgt spid="116"/>
                                            </p:tgtEl>
                                            <p:attrNameLst>
                                              <p:attrName>ppt_h</p:attrName>
                                            </p:attrNameLst>
                                          </p:cBhvr>
                                          <p:tavLst>
                                            <p:tav tm="0">
                                              <p:val>
                                                <p:strVal val="#ppt_h"/>
                                              </p:val>
                                            </p:tav>
                                            <p:tav tm="100000">
                                              <p:val>
                                                <p:strVal val="#ppt_h"/>
                                              </p:val>
                                            </p:tav>
                                          </p:tavLst>
                                        </p:anim>
                                      </p:childTnLst>
                                    </p:cTn>
                                  </p:par>
                                  <p:par>
                                    <p:cTn id="48" presetID="53" presetClass="entr" presetSubtype="16" fill="hold" nodeType="withEffect">
                                      <p:stCondLst>
                                        <p:cond delay="3800"/>
                                      </p:stCondLst>
                                      <p:childTnLst>
                                        <p:set>
                                          <p:cBhvr>
                                            <p:cTn id="49" dur="1" fill="hold">
                                              <p:stCondLst>
                                                <p:cond delay="0"/>
                                              </p:stCondLst>
                                            </p:cTn>
                                            <p:tgtEl>
                                              <p:spTgt spid="84"/>
                                            </p:tgtEl>
                                            <p:attrNameLst>
                                              <p:attrName>style.visibility</p:attrName>
                                            </p:attrNameLst>
                                          </p:cBhvr>
                                          <p:to>
                                            <p:strVal val="visible"/>
                                          </p:to>
                                        </p:set>
                                        <p:anim calcmode="lin" valueType="num">
                                          <p:cBhvr>
                                            <p:cTn id="50" dur="350" fill="hold"/>
                                            <p:tgtEl>
                                              <p:spTgt spid="84"/>
                                            </p:tgtEl>
                                            <p:attrNameLst>
                                              <p:attrName>ppt_w</p:attrName>
                                            </p:attrNameLst>
                                          </p:cBhvr>
                                          <p:tavLst>
                                            <p:tav tm="0">
                                              <p:val>
                                                <p:fltVal val="0"/>
                                              </p:val>
                                            </p:tav>
                                            <p:tav tm="100000">
                                              <p:val>
                                                <p:strVal val="#ppt_w"/>
                                              </p:val>
                                            </p:tav>
                                          </p:tavLst>
                                        </p:anim>
                                        <p:anim calcmode="lin" valueType="num">
                                          <p:cBhvr>
                                            <p:cTn id="51" dur="350" fill="hold"/>
                                            <p:tgtEl>
                                              <p:spTgt spid="84"/>
                                            </p:tgtEl>
                                            <p:attrNameLst>
                                              <p:attrName>ppt_h</p:attrName>
                                            </p:attrNameLst>
                                          </p:cBhvr>
                                          <p:tavLst>
                                            <p:tav tm="0">
                                              <p:val>
                                                <p:fltVal val="0"/>
                                              </p:val>
                                            </p:tav>
                                            <p:tav tm="100000">
                                              <p:val>
                                                <p:strVal val="#ppt_h"/>
                                              </p:val>
                                            </p:tav>
                                          </p:tavLst>
                                        </p:anim>
                                        <p:animEffect transition="in" filter="fade">
                                          <p:cBhvr>
                                            <p:cTn id="52" dur="350"/>
                                            <p:tgtEl>
                                              <p:spTgt spid="84"/>
                                            </p:tgtEl>
                                          </p:cBhvr>
                                        </p:animEffect>
                                      </p:childTnLst>
                                    </p:cTn>
                                  </p:par>
                                  <p:par>
                                    <p:cTn id="53" presetID="22" presetClass="entr" presetSubtype="8" fill="hold" grpId="0" nodeType="withEffect">
                                      <p:stCondLst>
                                        <p:cond delay="4100"/>
                                      </p:stCondLst>
                                      <p:childTnLst>
                                        <p:set>
                                          <p:cBhvr>
                                            <p:cTn id="54" dur="1" fill="hold">
                                              <p:stCondLst>
                                                <p:cond delay="0"/>
                                              </p:stCondLst>
                                            </p:cTn>
                                            <p:tgtEl>
                                              <p:spTgt spid="81"/>
                                            </p:tgtEl>
                                            <p:attrNameLst>
                                              <p:attrName>style.visibility</p:attrName>
                                            </p:attrNameLst>
                                          </p:cBhvr>
                                          <p:to>
                                            <p:strVal val="visible"/>
                                          </p:to>
                                        </p:set>
                                        <p:animEffect transition="in" filter="wipe(left)">
                                          <p:cBhvr>
                                            <p:cTn id="55" dur="350"/>
                                            <p:tgtEl>
                                              <p:spTgt spid="81"/>
                                            </p:tgtEl>
                                          </p:cBhvr>
                                        </p:animEffect>
                                      </p:childTnLst>
                                    </p:cTn>
                                  </p:par>
                                  <p:par>
                                    <p:cTn id="56" presetID="21" presetClass="entr" presetSubtype="1" fill="hold" grpId="0" nodeType="withEffect">
                                      <p:stCondLst>
                                        <p:cond delay="4450"/>
                                      </p:stCondLst>
                                      <p:childTnLst>
                                        <p:set>
                                          <p:cBhvr>
                                            <p:cTn id="57" dur="1" fill="hold">
                                              <p:stCondLst>
                                                <p:cond delay="0"/>
                                              </p:stCondLst>
                                            </p:cTn>
                                            <p:tgtEl>
                                              <p:spTgt spid="98"/>
                                            </p:tgtEl>
                                            <p:attrNameLst>
                                              <p:attrName>style.visibility</p:attrName>
                                            </p:attrNameLst>
                                          </p:cBhvr>
                                          <p:to>
                                            <p:strVal val="visible"/>
                                          </p:to>
                                        </p:set>
                                        <p:animEffect transition="in" filter="wheel(1)">
                                          <p:cBhvr>
                                            <p:cTn id="58" dur="500"/>
                                            <p:tgtEl>
                                              <p:spTgt spid="98"/>
                                            </p:tgtEl>
                                          </p:cBhvr>
                                        </p:animEffect>
                                      </p:childTnLst>
                                    </p:cTn>
                                  </p:par>
                                  <p:par>
                                    <p:cTn id="59" presetID="1" presetClass="entr" presetSubtype="0" fill="hold" nodeType="withEffect">
                                      <p:stCondLst>
                                        <p:cond delay="4900"/>
                                      </p:stCondLst>
                                      <p:childTnLst>
                                        <p:set>
                                          <p:cBhvr>
                                            <p:cTn id="60" dur="1" fill="hold">
                                              <p:stCondLst>
                                                <p:cond delay="0"/>
                                              </p:stCondLst>
                                            </p:cTn>
                                            <p:tgtEl>
                                              <p:spTgt spid="58"/>
                                            </p:tgtEl>
                                            <p:attrNameLst>
                                              <p:attrName>style.visibility</p:attrName>
                                            </p:attrNameLst>
                                          </p:cBhvr>
                                          <p:to>
                                            <p:strVal val="visible"/>
                                          </p:to>
                                        </p:set>
                                      </p:childTnLst>
                                    </p:cTn>
                                  </p:par>
                                  <p:par>
                                    <p:cTn id="61" presetID="35" presetClass="path" presetSubtype="0" accel="50000" decel="50000" fill="hold" nodeType="withEffect">
                                      <p:stCondLst>
                                        <p:cond delay="4900"/>
                                      </p:stCondLst>
                                      <p:childTnLst>
                                        <p:animMotion origin="layout" path="M -3.75E-6 0 L 0.26954 0 " pathEditMode="relative" rAng="0" ptsTypes="AA">
                                          <p:cBhvr>
                                            <p:cTn id="62" dur="1000" spd="-100000" fill="hold"/>
                                            <p:tgtEl>
                                              <p:spTgt spid="58"/>
                                            </p:tgtEl>
                                            <p:attrNameLst>
                                              <p:attrName>ppt_x</p:attrName>
                                              <p:attrName>ppt_y</p:attrName>
                                            </p:attrNameLst>
                                          </p:cBhvr>
                                          <p:rCtr x="13477" y="0"/>
                                        </p:animMotion>
                                      </p:childTnLst>
                                    </p:cTn>
                                  </p:par>
                                  <p:par>
                                    <p:cTn id="63" presetID="45" presetClass="entr" presetSubtype="0" fill="hold" nodeType="withEffect">
                                      <p:stCondLst>
                                        <p:cond delay="49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ppt_w</p:attrName>
                                            </p:attrNameLst>
                                          </p:cBhvr>
                                          <p:tavLst>
                                            <p:tav tm="0" fmla="#ppt_w*sin(2.5*pi*$)">
                                              <p:val>
                                                <p:fltVal val="0"/>
                                              </p:val>
                                            </p:tav>
                                            <p:tav tm="100000">
                                              <p:val>
                                                <p:fltVal val="1"/>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childTnLst>
                                    </p:cTn>
                                  </p:par>
                                  <p:par>
                                    <p:cTn id="68" presetID="22" presetClass="entr" presetSubtype="8" fill="hold" grpId="0" nodeType="withEffect">
                                      <p:stCondLst>
                                        <p:cond delay="5850"/>
                                      </p:stCondLst>
                                      <p:childTnLst>
                                        <p:set>
                                          <p:cBhvr>
                                            <p:cTn id="69" dur="1" fill="hold">
                                              <p:stCondLst>
                                                <p:cond delay="0"/>
                                              </p:stCondLst>
                                            </p:cTn>
                                            <p:tgtEl>
                                              <p:spTgt spid="126"/>
                                            </p:tgtEl>
                                            <p:attrNameLst>
                                              <p:attrName>style.visibility</p:attrName>
                                            </p:attrNameLst>
                                          </p:cBhvr>
                                          <p:to>
                                            <p:strVal val="visible"/>
                                          </p:to>
                                        </p:set>
                                        <p:animEffect transition="in" filter="wipe(left)">
                                          <p:cBhvr>
                                            <p:cTn id="70" dur="500"/>
                                            <p:tgtEl>
                                              <p:spTgt spid="126"/>
                                            </p:tgtEl>
                                          </p:cBhvr>
                                        </p:animEffect>
                                      </p:childTnLst>
                                    </p:cTn>
                                  </p:par>
                                  <p:par>
                                    <p:cTn id="71" presetID="45" presetClass="entr" presetSubtype="0" fill="hold" grpId="0" nodeType="withEffect">
                                      <p:stCondLst>
                                        <p:cond delay="5900"/>
                                      </p:stCondLst>
                                      <p:iterate type="lt">
                                        <p:tmPct val="3000"/>
                                      </p:iterate>
                                      <p:childTnLst>
                                        <p:set>
                                          <p:cBhvr>
                                            <p:cTn id="72" dur="1" fill="hold">
                                              <p:stCondLst>
                                                <p:cond delay="0"/>
                                              </p:stCondLst>
                                            </p:cTn>
                                            <p:tgtEl>
                                              <p:spTgt spid="125"/>
                                            </p:tgtEl>
                                            <p:attrNameLst>
                                              <p:attrName>style.visibility</p:attrName>
                                            </p:attrNameLst>
                                          </p:cBhvr>
                                          <p:to>
                                            <p:strVal val="visible"/>
                                          </p:to>
                                        </p:set>
                                        <p:animEffect transition="in" filter="fade">
                                          <p:cBhvr>
                                            <p:cTn id="73" dur="550"/>
                                            <p:tgtEl>
                                              <p:spTgt spid="125"/>
                                            </p:tgtEl>
                                          </p:cBhvr>
                                        </p:animEffect>
                                        <p:anim calcmode="lin" valueType="num">
                                          <p:cBhvr>
                                            <p:cTn id="74" dur="550" fill="hold"/>
                                            <p:tgtEl>
                                              <p:spTgt spid="125"/>
                                            </p:tgtEl>
                                            <p:attrNameLst>
                                              <p:attrName>ppt_w</p:attrName>
                                            </p:attrNameLst>
                                          </p:cBhvr>
                                          <p:tavLst>
                                            <p:tav tm="0" fmla="#ppt_w*sin(2.5*pi*$)">
                                              <p:val>
                                                <p:fltVal val="0"/>
                                              </p:val>
                                            </p:tav>
                                            <p:tav tm="100000">
                                              <p:val>
                                                <p:fltVal val="1"/>
                                              </p:val>
                                            </p:tav>
                                          </p:tavLst>
                                        </p:anim>
                                        <p:anim calcmode="lin" valueType="num">
                                          <p:cBhvr>
                                            <p:cTn id="75" dur="550" fill="hold"/>
                                            <p:tgtEl>
                                              <p:spTgt spid="125"/>
                                            </p:tgtEl>
                                            <p:attrNameLst>
                                              <p:attrName>ppt_h</p:attrName>
                                            </p:attrNameLst>
                                          </p:cBhvr>
                                          <p:tavLst>
                                            <p:tav tm="0">
                                              <p:val>
                                                <p:strVal val="#ppt_h"/>
                                              </p:val>
                                            </p:tav>
                                            <p:tav tm="100000">
                                              <p:val>
                                                <p:strVal val="#ppt_h"/>
                                              </p:val>
                                            </p:tav>
                                          </p:tavLst>
                                        </p:anim>
                                      </p:childTnLst>
                                    </p:cTn>
                                  </p:par>
                                  <p:par>
                                    <p:cTn id="76" presetID="1" presetClass="entr" presetSubtype="0" fill="hold" grpId="2" nodeType="withEffect">
                                      <p:stCondLst>
                                        <p:cond delay="6800"/>
                                      </p:stCondLst>
                                      <p:childTnLst>
                                        <p:set>
                                          <p:cBhvr>
                                            <p:cTn id="77" dur="1" fill="hold">
                                              <p:stCondLst>
                                                <p:cond delay="0"/>
                                              </p:stCondLst>
                                            </p:cTn>
                                            <p:tgtEl>
                                              <p:spTgt spid="127"/>
                                            </p:tgtEl>
                                            <p:attrNameLst>
                                              <p:attrName>style.visibility</p:attrName>
                                            </p:attrNameLst>
                                          </p:cBhvr>
                                          <p:to>
                                            <p:strVal val="visible"/>
                                          </p:to>
                                        </p:set>
                                      </p:childTnLst>
                                    </p:cTn>
                                  </p:par>
                                  <p:par>
                                    <p:cTn id="78" presetID="42" presetClass="path" presetSubtype="0" accel="50000" decel="50000" fill="hold" grpId="0" nodeType="withEffect">
                                      <p:stCondLst>
                                        <p:cond delay="6800"/>
                                      </p:stCondLst>
                                      <p:childTnLst>
                                        <p:animMotion origin="layout" path="M 0 4.44444E-6 L 0 0.18218 " pathEditMode="relative" rAng="0" ptsTypes="AA">
                                          <p:cBhvr>
                                            <p:cTn id="79" dur="1000" fill="hold"/>
                                            <p:tgtEl>
                                              <p:spTgt spid="127"/>
                                            </p:tgtEl>
                                            <p:attrNameLst>
                                              <p:attrName>ppt_x</p:attrName>
                                              <p:attrName>ppt_y</p:attrName>
                                            </p:attrNameLst>
                                          </p:cBhvr>
                                          <p:rCtr x="0" y="9236"/>
                                        </p:animMotion>
                                      </p:childTnLst>
                                    </p:cTn>
                                  </p:par>
                                  <p:par>
                                    <p:cTn id="80" presetID="1" presetClass="exit" presetSubtype="0" fill="hold" grpId="1" nodeType="withEffect">
                                      <p:stCondLst>
                                        <p:cond delay="7700"/>
                                      </p:stCondLst>
                                      <p:childTnLst>
                                        <p:set>
                                          <p:cBhvr>
                                            <p:cTn id="81" dur="1" fill="hold">
                                              <p:stCondLst>
                                                <p:cond delay="0"/>
                                              </p:stCondLst>
                                            </p:cTn>
                                            <p:tgtEl>
                                              <p:spTgt spid="127"/>
                                            </p:tgtEl>
                                            <p:attrNameLst>
                                              <p:attrName>style.visibility</p:attrName>
                                            </p:attrNameLst>
                                          </p:cBhvr>
                                          <p:to>
                                            <p:strVal val="hidden"/>
                                          </p:to>
                                        </p:set>
                                      </p:childTnLst>
                                    </p:cTn>
                                  </p:par>
                                  <p:par>
                                    <p:cTn id="82" presetID="1" presetClass="entr" presetSubtype="0" fill="hold" grpId="0" nodeType="withEffect">
                                      <p:stCondLst>
                                        <p:cond delay="7700"/>
                                      </p:stCondLst>
                                      <p:childTnLst>
                                        <p:set>
                                          <p:cBhvr>
                                            <p:cTn id="83" dur="1" fill="hold">
                                              <p:stCondLst>
                                                <p:cond delay="0"/>
                                              </p:stCondLst>
                                            </p:cTn>
                                            <p:tgtEl>
                                              <p:spTgt spid="121"/>
                                            </p:tgtEl>
                                            <p:attrNameLst>
                                              <p:attrName>style.visibility</p:attrName>
                                            </p:attrNameLst>
                                          </p:cBhvr>
                                          <p:to>
                                            <p:strVal val="visible"/>
                                          </p:to>
                                        </p:set>
                                      </p:childTnLst>
                                    </p:cTn>
                                  </p:par>
                                  <p:par>
                                    <p:cTn id="84" presetID="50" presetClass="path" presetSubtype="0" accel="50000" decel="50000" fill="hold" grpId="1" nodeType="withEffect">
                                      <p:stCondLst>
                                        <p:cond delay="7700"/>
                                      </p:stCondLst>
                                      <p:childTnLst>
                                        <p:animMotion origin="layout" path="M 2.59124E-17 1.25767E-17 C -0.01784 0.00671 -0.06432 -0.02037 -0.07956 -0.05833 C -0.0931 -0.08611 -0.11003 -0.13171 -0.11302 -0.19514 " pathEditMode="relative" rAng="0" ptsTypes="AAA">
                                          <p:cBhvr>
                                            <p:cTn id="85" dur="500" fill="hold"/>
                                            <p:tgtEl>
                                              <p:spTgt spid="121"/>
                                            </p:tgtEl>
                                            <p:attrNameLst>
                                              <p:attrName>ppt_x</p:attrName>
                                              <p:attrName>ppt_y</p:attrName>
                                            </p:attrNameLst>
                                          </p:cBhvr>
                                          <p:rCtr x="-5651" y="-9699"/>
                                        </p:animMotion>
                                      </p:childTnLst>
                                    </p:cTn>
                                  </p:par>
                                  <p:par>
                                    <p:cTn id="86" presetID="10" presetClass="exit" presetSubtype="0" fill="hold" grpId="2" nodeType="withEffect">
                                      <p:stCondLst>
                                        <p:cond delay="8150"/>
                                      </p:stCondLst>
                                      <p:childTnLst>
                                        <p:animEffect transition="out" filter="fade">
                                          <p:cBhvr>
                                            <p:cTn id="87" dur="150"/>
                                            <p:tgtEl>
                                              <p:spTgt spid="121"/>
                                            </p:tgtEl>
                                          </p:cBhvr>
                                        </p:animEffect>
                                        <p:set>
                                          <p:cBhvr>
                                            <p:cTn id="88" dur="1" fill="hold">
                                              <p:stCondLst>
                                                <p:cond delay="149"/>
                                              </p:stCondLst>
                                            </p:cTn>
                                            <p:tgtEl>
                                              <p:spTgt spid="121"/>
                                            </p:tgtEl>
                                            <p:attrNameLst>
                                              <p:attrName>style.visibility</p:attrName>
                                            </p:attrNameLst>
                                          </p:cBhvr>
                                          <p:to>
                                            <p:strVal val="hidden"/>
                                          </p:to>
                                        </p:set>
                                      </p:childTnLst>
                                    </p:cTn>
                                  </p:par>
                                  <p:par>
                                    <p:cTn id="89" presetID="22" presetClass="entr" presetSubtype="2" fill="hold" nodeType="withEffect">
                                      <p:stCondLst>
                                        <p:cond delay="7600"/>
                                      </p:stCondLst>
                                      <p:childTnLst>
                                        <p:set>
                                          <p:cBhvr>
                                            <p:cTn id="90" dur="1" fill="hold">
                                              <p:stCondLst>
                                                <p:cond delay="0"/>
                                              </p:stCondLst>
                                            </p:cTn>
                                            <p:tgtEl>
                                              <p:spTgt spid="88"/>
                                            </p:tgtEl>
                                            <p:attrNameLst>
                                              <p:attrName>style.visibility</p:attrName>
                                            </p:attrNameLst>
                                          </p:cBhvr>
                                          <p:to>
                                            <p:strVal val="visible"/>
                                          </p:to>
                                        </p:set>
                                        <p:animEffect transition="in" filter="wipe(right)">
                                          <p:cBhvr>
                                            <p:cTn id="91" dur="500"/>
                                            <p:tgtEl>
                                              <p:spTgt spid="88"/>
                                            </p:tgtEl>
                                          </p:cBhvr>
                                        </p:animEffect>
                                      </p:childTnLst>
                                    </p:cTn>
                                  </p:par>
                                  <p:par>
                                    <p:cTn id="92" presetID="22" presetClass="entr" presetSubtype="8" fill="hold" nodeType="withEffect">
                                      <p:stCondLst>
                                        <p:cond delay="820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21" presetClass="entr" presetSubtype="1" fill="hold" grpId="0" nodeType="withEffect">
                                      <p:stCondLst>
                                        <p:cond delay="8650"/>
                                      </p:stCondLst>
                                      <p:childTnLst>
                                        <p:set>
                                          <p:cBhvr>
                                            <p:cTn id="96" dur="1" fill="hold">
                                              <p:stCondLst>
                                                <p:cond delay="0"/>
                                              </p:stCondLst>
                                            </p:cTn>
                                            <p:tgtEl>
                                              <p:spTgt spid="99"/>
                                            </p:tgtEl>
                                            <p:attrNameLst>
                                              <p:attrName>style.visibility</p:attrName>
                                            </p:attrNameLst>
                                          </p:cBhvr>
                                          <p:to>
                                            <p:strVal val="visible"/>
                                          </p:to>
                                        </p:set>
                                        <p:animEffect transition="in" filter="wheel(1)">
                                          <p:cBhvr>
                                            <p:cTn id="97" dur="500"/>
                                            <p:tgtEl>
                                              <p:spTgt spid="99"/>
                                            </p:tgtEl>
                                          </p:cBhvr>
                                        </p:animEffect>
                                      </p:childTnLst>
                                    </p:cTn>
                                  </p:par>
                                  <p:par>
                                    <p:cTn id="98" presetID="1" presetClass="entr" presetSubtype="0" fill="hold" nodeType="withEffect">
                                      <p:stCondLst>
                                        <p:cond delay="9100"/>
                                      </p:stCondLst>
                                      <p:childTnLst>
                                        <p:set>
                                          <p:cBhvr>
                                            <p:cTn id="99" dur="1" fill="hold">
                                              <p:stCondLst>
                                                <p:cond delay="0"/>
                                              </p:stCondLst>
                                            </p:cTn>
                                            <p:tgtEl>
                                              <p:spTgt spid="63"/>
                                            </p:tgtEl>
                                            <p:attrNameLst>
                                              <p:attrName>style.visibility</p:attrName>
                                            </p:attrNameLst>
                                          </p:cBhvr>
                                          <p:to>
                                            <p:strVal val="visible"/>
                                          </p:to>
                                        </p:set>
                                      </p:childTnLst>
                                    </p:cTn>
                                  </p:par>
                                  <p:par>
                                    <p:cTn id="100" presetID="35" presetClass="path" presetSubtype="0" accel="50000" decel="50000" fill="hold" nodeType="withEffect">
                                      <p:stCondLst>
                                        <p:cond delay="9100"/>
                                      </p:stCondLst>
                                      <p:childTnLst>
                                        <p:animMotion origin="layout" path="M 5E-6 -4.81481E-6 L 0.26316 -4.81481E-6 " pathEditMode="relative" rAng="0" ptsTypes="AA">
                                          <p:cBhvr>
                                            <p:cTn id="101" dur="1000" spd="-100000" fill="hold"/>
                                            <p:tgtEl>
                                              <p:spTgt spid="63"/>
                                            </p:tgtEl>
                                            <p:attrNameLst>
                                              <p:attrName>ppt_x</p:attrName>
                                              <p:attrName>ppt_y</p:attrName>
                                            </p:attrNameLst>
                                          </p:cBhvr>
                                          <p:rCtr x="13151" y="0"/>
                                        </p:animMotion>
                                      </p:childTnLst>
                                    </p:cTn>
                                  </p:par>
                                  <p:par>
                                    <p:cTn id="102" presetID="45" presetClass="entr" presetSubtype="0" fill="hold" nodeType="withEffect">
                                      <p:stCondLst>
                                        <p:cond delay="910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1000"/>
                                            <p:tgtEl>
                                              <p:spTgt spid="63"/>
                                            </p:tgtEl>
                                          </p:cBhvr>
                                        </p:animEffect>
                                        <p:anim calcmode="lin" valueType="num">
                                          <p:cBhvr>
                                            <p:cTn id="105" dur="1000" fill="hold"/>
                                            <p:tgtEl>
                                              <p:spTgt spid="63"/>
                                            </p:tgtEl>
                                            <p:attrNameLst>
                                              <p:attrName>ppt_w</p:attrName>
                                            </p:attrNameLst>
                                          </p:cBhvr>
                                          <p:tavLst>
                                            <p:tav tm="0" fmla="#ppt_w*sin(2.5*pi*$)">
                                              <p:val>
                                                <p:fltVal val="0"/>
                                              </p:val>
                                            </p:tav>
                                            <p:tav tm="100000">
                                              <p:val>
                                                <p:fltVal val="1"/>
                                              </p:val>
                                            </p:tav>
                                          </p:tavLst>
                                        </p:anim>
                                        <p:anim calcmode="lin" valueType="num">
                                          <p:cBhvr>
                                            <p:cTn id="106" dur="1000" fill="hold"/>
                                            <p:tgtEl>
                                              <p:spTgt spid="63"/>
                                            </p:tgtEl>
                                            <p:attrNameLst>
                                              <p:attrName>ppt_h</p:attrName>
                                            </p:attrNameLst>
                                          </p:cBhvr>
                                          <p:tavLst>
                                            <p:tav tm="0">
                                              <p:val>
                                                <p:strVal val="#ppt_h"/>
                                              </p:val>
                                            </p:tav>
                                            <p:tav tm="100000">
                                              <p:val>
                                                <p:strVal val="#ppt_h"/>
                                              </p:val>
                                            </p:tav>
                                          </p:tavLst>
                                        </p:anim>
                                      </p:childTnLst>
                                    </p:cTn>
                                  </p:par>
                                  <p:par>
                                    <p:cTn id="107" presetID="22" presetClass="entr" presetSubtype="8" fill="hold" grpId="0" nodeType="withEffect">
                                      <p:stCondLst>
                                        <p:cond delay="10050"/>
                                      </p:stCondLst>
                                      <p:childTnLst>
                                        <p:set>
                                          <p:cBhvr>
                                            <p:cTn id="108" dur="1" fill="hold">
                                              <p:stCondLst>
                                                <p:cond delay="0"/>
                                              </p:stCondLst>
                                            </p:cTn>
                                            <p:tgtEl>
                                              <p:spTgt spid="131"/>
                                            </p:tgtEl>
                                            <p:attrNameLst>
                                              <p:attrName>style.visibility</p:attrName>
                                            </p:attrNameLst>
                                          </p:cBhvr>
                                          <p:to>
                                            <p:strVal val="visible"/>
                                          </p:to>
                                        </p:set>
                                        <p:animEffect transition="in" filter="wipe(left)">
                                          <p:cBhvr>
                                            <p:cTn id="109" dur="500"/>
                                            <p:tgtEl>
                                              <p:spTgt spid="131"/>
                                            </p:tgtEl>
                                          </p:cBhvr>
                                        </p:animEffect>
                                      </p:childTnLst>
                                    </p:cTn>
                                  </p:par>
                                  <p:par>
                                    <p:cTn id="110" presetID="45" presetClass="entr" presetSubtype="0" fill="hold" grpId="0" nodeType="withEffect">
                                      <p:stCondLst>
                                        <p:cond delay="10100"/>
                                      </p:stCondLst>
                                      <p:iterate type="lt">
                                        <p:tmPct val="3000"/>
                                      </p:iterate>
                                      <p:childTnLst>
                                        <p:set>
                                          <p:cBhvr>
                                            <p:cTn id="111" dur="1" fill="hold">
                                              <p:stCondLst>
                                                <p:cond delay="0"/>
                                              </p:stCondLst>
                                            </p:cTn>
                                            <p:tgtEl>
                                              <p:spTgt spid="130"/>
                                            </p:tgtEl>
                                            <p:attrNameLst>
                                              <p:attrName>style.visibility</p:attrName>
                                            </p:attrNameLst>
                                          </p:cBhvr>
                                          <p:to>
                                            <p:strVal val="visible"/>
                                          </p:to>
                                        </p:set>
                                        <p:animEffect transition="in" filter="fade">
                                          <p:cBhvr>
                                            <p:cTn id="112" dur="550"/>
                                            <p:tgtEl>
                                              <p:spTgt spid="130"/>
                                            </p:tgtEl>
                                          </p:cBhvr>
                                        </p:animEffect>
                                        <p:anim calcmode="lin" valueType="num">
                                          <p:cBhvr>
                                            <p:cTn id="113" dur="550" fill="hold"/>
                                            <p:tgtEl>
                                              <p:spTgt spid="130"/>
                                            </p:tgtEl>
                                            <p:attrNameLst>
                                              <p:attrName>ppt_w</p:attrName>
                                            </p:attrNameLst>
                                          </p:cBhvr>
                                          <p:tavLst>
                                            <p:tav tm="0" fmla="#ppt_w*sin(2.5*pi*$)">
                                              <p:val>
                                                <p:fltVal val="0"/>
                                              </p:val>
                                            </p:tav>
                                            <p:tav tm="100000">
                                              <p:val>
                                                <p:fltVal val="1"/>
                                              </p:val>
                                            </p:tav>
                                          </p:tavLst>
                                        </p:anim>
                                        <p:anim calcmode="lin" valueType="num">
                                          <p:cBhvr>
                                            <p:cTn id="114" dur="550" fill="hold"/>
                                            <p:tgtEl>
                                              <p:spTgt spid="130"/>
                                            </p:tgtEl>
                                            <p:attrNameLst>
                                              <p:attrName>ppt_h</p:attrName>
                                            </p:attrNameLst>
                                          </p:cBhvr>
                                          <p:tavLst>
                                            <p:tav tm="0">
                                              <p:val>
                                                <p:strVal val="#ppt_h"/>
                                              </p:val>
                                            </p:tav>
                                            <p:tav tm="100000">
                                              <p:val>
                                                <p:strVal val="#ppt_h"/>
                                              </p:val>
                                            </p:tav>
                                          </p:tavLst>
                                        </p:anim>
                                      </p:childTnLst>
                                    </p:cTn>
                                  </p:par>
                                  <p:par>
                                    <p:cTn id="115" presetID="53" presetClass="entr" presetSubtype="16" fill="hold" nodeType="withEffect">
                                      <p:stCondLst>
                                        <p:cond delay="1070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350" fill="hold"/>
                                            <p:tgtEl>
                                              <p:spTgt spid="51"/>
                                            </p:tgtEl>
                                            <p:attrNameLst>
                                              <p:attrName>ppt_w</p:attrName>
                                            </p:attrNameLst>
                                          </p:cBhvr>
                                          <p:tavLst>
                                            <p:tav tm="0">
                                              <p:val>
                                                <p:fltVal val="0"/>
                                              </p:val>
                                            </p:tav>
                                            <p:tav tm="100000">
                                              <p:val>
                                                <p:strVal val="#ppt_w"/>
                                              </p:val>
                                            </p:tav>
                                          </p:tavLst>
                                        </p:anim>
                                        <p:anim calcmode="lin" valueType="num">
                                          <p:cBhvr>
                                            <p:cTn id="118" dur="350" fill="hold"/>
                                            <p:tgtEl>
                                              <p:spTgt spid="51"/>
                                            </p:tgtEl>
                                            <p:attrNameLst>
                                              <p:attrName>ppt_h</p:attrName>
                                            </p:attrNameLst>
                                          </p:cBhvr>
                                          <p:tavLst>
                                            <p:tav tm="0">
                                              <p:val>
                                                <p:fltVal val="0"/>
                                              </p:val>
                                            </p:tav>
                                            <p:tav tm="100000">
                                              <p:val>
                                                <p:strVal val="#ppt_h"/>
                                              </p:val>
                                            </p:tav>
                                          </p:tavLst>
                                        </p:anim>
                                        <p:animEffect transition="in" filter="fade">
                                          <p:cBhvr>
                                            <p:cTn id="119" dur="350"/>
                                            <p:tgtEl>
                                              <p:spTgt spid="51"/>
                                            </p:tgtEl>
                                          </p:cBhvr>
                                        </p:animEffect>
                                      </p:childTnLst>
                                    </p:cTn>
                                  </p:par>
                                  <p:par>
                                    <p:cTn id="120" presetID="22" presetClass="entr" presetSubtype="2" fill="hold" grpId="0" nodeType="withEffect">
                                      <p:stCondLst>
                                        <p:cond delay="11000"/>
                                      </p:stCondLst>
                                      <p:childTnLst>
                                        <p:set>
                                          <p:cBhvr>
                                            <p:cTn id="121" dur="1" fill="hold">
                                              <p:stCondLst>
                                                <p:cond delay="0"/>
                                              </p:stCondLst>
                                            </p:cTn>
                                            <p:tgtEl>
                                              <p:spTgt spid="27"/>
                                            </p:tgtEl>
                                            <p:attrNameLst>
                                              <p:attrName>style.visibility</p:attrName>
                                            </p:attrNameLst>
                                          </p:cBhvr>
                                          <p:to>
                                            <p:strVal val="visible"/>
                                          </p:to>
                                        </p:set>
                                        <p:animEffect transition="in" filter="wipe(right)">
                                          <p:cBhvr>
                                            <p:cTn id="122" dur="350"/>
                                            <p:tgtEl>
                                              <p:spTgt spid="27"/>
                                            </p:tgtEl>
                                          </p:cBhvr>
                                        </p:animEffect>
                                      </p:childTnLst>
                                    </p:cTn>
                                  </p:par>
                                  <p:par>
                                    <p:cTn id="123" presetID="21" presetClass="entr" presetSubtype="1" fill="hold" grpId="0" nodeType="withEffect">
                                      <p:stCondLst>
                                        <p:cond delay="11350"/>
                                      </p:stCondLst>
                                      <p:childTnLst>
                                        <p:set>
                                          <p:cBhvr>
                                            <p:cTn id="124" dur="1" fill="hold">
                                              <p:stCondLst>
                                                <p:cond delay="0"/>
                                              </p:stCondLst>
                                            </p:cTn>
                                            <p:tgtEl>
                                              <p:spTgt spid="97"/>
                                            </p:tgtEl>
                                            <p:attrNameLst>
                                              <p:attrName>style.visibility</p:attrName>
                                            </p:attrNameLst>
                                          </p:cBhvr>
                                          <p:to>
                                            <p:strVal val="visible"/>
                                          </p:to>
                                        </p:set>
                                        <p:animEffect transition="in" filter="wheel(1)">
                                          <p:cBhvr>
                                            <p:cTn id="125" dur="500"/>
                                            <p:tgtEl>
                                              <p:spTgt spid="97"/>
                                            </p:tgtEl>
                                          </p:cBhvr>
                                        </p:animEffect>
                                      </p:childTnLst>
                                    </p:cTn>
                                  </p:par>
                                  <p:par>
                                    <p:cTn id="126" presetID="1" presetClass="entr" presetSubtype="0" fill="hold" grpId="0" nodeType="withEffect">
                                      <p:stCondLst>
                                        <p:cond delay="11800"/>
                                      </p:stCondLst>
                                      <p:childTnLst>
                                        <p:set>
                                          <p:cBhvr>
                                            <p:cTn id="127" dur="1" fill="hold">
                                              <p:stCondLst>
                                                <p:cond delay="0"/>
                                              </p:stCondLst>
                                            </p:cTn>
                                            <p:tgtEl>
                                              <p:spTgt spid="62"/>
                                            </p:tgtEl>
                                            <p:attrNameLst>
                                              <p:attrName>style.visibility</p:attrName>
                                            </p:attrNameLst>
                                          </p:cBhvr>
                                          <p:to>
                                            <p:strVal val="visible"/>
                                          </p:to>
                                        </p:set>
                                      </p:childTnLst>
                                    </p:cTn>
                                  </p:par>
                                  <p:par>
                                    <p:cTn id="128" presetID="35" presetClass="path" presetSubtype="0" accel="50000" decel="50000" fill="hold" grpId="1" nodeType="withEffect">
                                      <p:stCondLst>
                                        <p:cond delay="11800"/>
                                      </p:stCondLst>
                                      <p:childTnLst>
                                        <p:animMotion origin="layout" path="M 3.125E-6 -2.96296E-6 L -0.26732 -2.96296E-6 " pathEditMode="relative" rAng="0" ptsTypes="AA">
                                          <p:cBhvr>
                                            <p:cTn id="129" dur="1000" spd="-100000" fill="hold"/>
                                            <p:tgtEl>
                                              <p:spTgt spid="62"/>
                                            </p:tgtEl>
                                            <p:attrNameLst>
                                              <p:attrName>ppt_x</p:attrName>
                                              <p:attrName>ppt_y</p:attrName>
                                            </p:attrNameLst>
                                          </p:cBhvr>
                                          <p:rCtr x="-13372" y="0"/>
                                        </p:animMotion>
                                      </p:childTnLst>
                                    </p:cTn>
                                  </p:par>
                                  <p:par>
                                    <p:cTn id="130" presetID="45" presetClass="entr" presetSubtype="0" fill="hold" grpId="2" nodeType="withEffect">
                                      <p:stCondLst>
                                        <p:cond delay="11800"/>
                                      </p:stCondLst>
                                      <p:childTnLst>
                                        <p:set>
                                          <p:cBhvr>
                                            <p:cTn id="131" dur="1" fill="hold">
                                              <p:stCondLst>
                                                <p:cond delay="0"/>
                                              </p:stCondLst>
                                            </p:cTn>
                                            <p:tgtEl>
                                              <p:spTgt spid="62"/>
                                            </p:tgtEl>
                                            <p:attrNameLst>
                                              <p:attrName>style.visibility</p:attrName>
                                            </p:attrNameLst>
                                          </p:cBhvr>
                                          <p:to>
                                            <p:strVal val="visible"/>
                                          </p:to>
                                        </p:set>
                                        <p:animEffect transition="in" filter="fade">
                                          <p:cBhvr>
                                            <p:cTn id="132" dur="1000"/>
                                            <p:tgtEl>
                                              <p:spTgt spid="62"/>
                                            </p:tgtEl>
                                          </p:cBhvr>
                                        </p:animEffect>
                                        <p:anim calcmode="lin" valueType="num">
                                          <p:cBhvr>
                                            <p:cTn id="133" dur="1000" fill="hold"/>
                                            <p:tgtEl>
                                              <p:spTgt spid="62"/>
                                            </p:tgtEl>
                                            <p:attrNameLst>
                                              <p:attrName>ppt_w</p:attrName>
                                            </p:attrNameLst>
                                          </p:cBhvr>
                                          <p:tavLst>
                                            <p:tav tm="0" fmla="#ppt_w*sin(2.5*pi*$)">
                                              <p:val>
                                                <p:fltVal val="0"/>
                                              </p:val>
                                            </p:tav>
                                            <p:tav tm="100000">
                                              <p:val>
                                                <p:fltVal val="1"/>
                                              </p:val>
                                            </p:tav>
                                          </p:tavLst>
                                        </p:anim>
                                        <p:anim calcmode="lin" valueType="num">
                                          <p:cBhvr>
                                            <p:cTn id="134" dur="1000" fill="hold"/>
                                            <p:tgtEl>
                                              <p:spTgt spid="62"/>
                                            </p:tgtEl>
                                            <p:attrNameLst>
                                              <p:attrName>ppt_h</p:attrName>
                                            </p:attrNameLst>
                                          </p:cBhvr>
                                          <p:tavLst>
                                            <p:tav tm="0">
                                              <p:val>
                                                <p:strVal val="#ppt_h"/>
                                              </p:val>
                                            </p:tav>
                                            <p:tav tm="100000">
                                              <p:val>
                                                <p:strVal val="#ppt_h"/>
                                              </p:val>
                                            </p:tav>
                                          </p:tavLst>
                                        </p:anim>
                                      </p:childTnLst>
                                    </p:cTn>
                                  </p:par>
                                  <p:par>
                                    <p:cTn id="135" presetID="22" presetClass="entr" presetSubtype="2" fill="hold" grpId="0" nodeType="withEffect">
                                      <p:stCondLst>
                                        <p:cond delay="12750"/>
                                      </p:stCondLst>
                                      <p:childTnLst>
                                        <p:set>
                                          <p:cBhvr>
                                            <p:cTn id="136" dur="1" fill="hold">
                                              <p:stCondLst>
                                                <p:cond delay="0"/>
                                              </p:stCondLst>
                                            </p:cTn>
                                            <p:tgtEl>
                                              <p:spTgt spid="123"/>
                                            </p:tgtEl>
                                            <p:attrNameLst>
                                              <p:attrName>style.visibility</p:attrName>
                                            </p:attrNameLst>
                                          </p:cBhvr>
                                          <p:to>
                                            <p:strVal val="visible"/>
                                          </p:to>
                                        </p:set>
                                        <p:animEffect transition="in" filter="wipe(right)">
                                          <p:cBhvr>
                                            <p:cTn id="137" dur="500"/>
                                            <p:tgtEl>
                                              <p:spTgt spid="123"/>
                                            </p:tgtEl>
                                          </p:cBhvr>
                                        </p:animEffect>
                                      </p:childTnLst>
                                    </p:cTn>
                                  </p:par>
                                  <p:par>
                                    <p:cTn id="138" presetID="45" presetClass="entr" presetSubtype="0" fill="hold" grpId="0" nodeType="withEffect">
                                      <p:stCondLst>
                                        <p:cond delay="12800"/>
                                      </p:stCondLst>
                                      <p:iterate type="lt">
                                        <p:tmPct val="3000"/>
                                      </p:iterate>
                                      <p:childTnLst>
                                        <p:set>
                                          <p:cBhvr>
                                            <p:cTn id="139" dur="1" fill="hold">
                                              <p:stCondLst>
                                                <p:cond delay="0"/>
                                              </p:stCondLst>
                                            </p:cTn>
                                            <p:tgtEl>
                                              <p:spTgt spid="122"/>
                                            </p:tgtEl>
                                            <p:attrNameLst>
                                              <p:attrName>style.visibility</p:attrName>
                                            </p:attrNameLst>
                                          </p:cBhvr>
                                          <p:to>
                                            <p:strVal val="visible"/>
                                          </p:to>
                                        </p:set>
                                        <p:animEffect transition="in" filter="fade">
                                          <p:cBhvr>
                                            <p:cTn id="140" dur="550"/>
                                            <p:tgtEl>
                                              <p:spTgt spid="122"/>
                                            </p:tgtEl>
                                          </p:cBhvr>
                                        </p:animEffect>
                                        <p:anim calcmode="lin" valueType="num">
                                          <p:cBhvr>
                                            <p:cTn id="141" dur="550" fill="hold"/>
                                            <p:tgtEl>
                                              <p:spTgt spid="122"/>
                                            </p:tgtEl>
                                            <p:attrNameLst>
                                              <p:attrName>ppt_w</p:attrName>
                                            </p:attrNameLst>
                                          </p:cBhvr>
                                          <p:tavLst>
                                            <p:tav tm="0" fmla="#ppt_w*sin(2.5*pi*$)">
                                              <p:val>
                                                <p:fltVal val="0"/>
                                              </p:val>
                                            </p:tav>
                                            <p:tav tm="100000">
                                              <p:val>
                                                <p:fltVal val="1"/>
                                              </p:val>
                                            </p:tav>
                                          </p:tavLst>
                                        </p:anim>
                                        <p:anim calcmode="lin" valueType="num">
                                          <p:cBhvr>
                                            <p:cTn id="142" dur="550" fill="hold"/>
                                            <p:tgtEl>
                                              <p:spTgt spid="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68" grpId="2" animBg="1"/>
          <p:bldP spid="127" grpId="0" animBg="1"/>
          <p:bldP spid="127" grpId="1" animBg="1"/>
          <p:bldP spid="127" grpId="2" animBg="1"/>
          <p:bldP spid="96" grpId="0" animBg="1"/>
          <p:bldP spid="97" grpId="0" animBg="1"/>
          <p:bldP spid="98" grpId="0" animBg="1"/>
          <p:bldP spid="99" grpId="0" animBg="1"/>
          <p:bldP spid="116" grpId="0"/>
          <p:bldP spid="117" grpId="0"/>
          <p:bldP spid="122" grpId="0"/>
          <p:bldP spid="123" grpId="0"/>
          <p:bldP spid="125" grpId="0"/>
          <p:bldP spid="126" grpId="0"/>
          <p:bldP spid="130" grpId="0"/>
          <p:bldP spid="131" grpId="0"/>
          <p:bldP spid="62" grpId="0" animBg="1"/>
          <p:bldP spid="62" grpId="1" animBg="1"/>
          <p:bldP spid="62" grpId="2" animBg="1"/>
          <p:bldP spid="81" grpId="0" animBg="1"/>
          <p:bldP spid="27" grpId="0" animBg="1"/>
          <p:bldP spid="69" grpId="0" animBg="1"/>
          <p:bldP spid="69" grpId="1" animBg="1"/>
          <p:bldP spid="69" grpId="2" animBg="1"/>
          <p:bldP spid="121" grpId="0" animBg="1"/>
          <p:bldP spid="121" grpId="1" animBg="1"/>
          <p:bldP spid="121" grpId="2"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椭圆 65"/>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cxnSp>
        <p:nvCxnSpPr>
          <p:cNvPr id="64" name="直接连接符 63"/>
          <p:cNvCxnSpPr/>
          <p:nvPr/>
        </p:nvCxnSpPr>
        <p:spPr>
          <a:xfrm>
            <a:off x="0" y="3799883"/>
            <a:ext cx="12192000" cy="0"/>
          </a:xfrm>
          <a:prstGeom prst="line">
            <a:avLst/>
          </a:prstGeom>
          <a:noFill/>
          <a:ln w="50800" cmpd="sng">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0060108" y="3505287"/>
            <a:ext cx="589192" cy="589192"/>
            <a:chOff x="5391801" y="2218233"/>
            <a:chExt cx="589192" cy="589192"/>
          </a:xfrm>
        </p:grpSpPr>
        <p:sp>
          <p:nvSpPr>
            <p:cNvPr id="25" name="椭圆 24"/>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8" name="组合 47"/>
          <p:cNvGrpSpPr/>
          <p:nvPr/>
        </p:nvGrpSpPr>
        <p:grpSpPr>
          <a:xfrm>
            <a:off x="7930756" y="3505287"/>
            <a:ext cx="589192" cy="589192"/>
            <a:chOff x="5391801" y="2218233"/>
            <a:chExt cx="589192" cy="589192"/>
          </a:xfrm>
        </p:grpSpPr>
        <p:sp>
          <p:nvSpPr>
            <p:cNvPr id="49" name="椭圆 48"/>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1" name="组合 50"/>
          <p:cNvGrpSpPr/>
          <p:nvPr/>
        </p:nvGrpSpPr>
        <p:grpSpPr>
          <a:xfrm>
            <a:off x="5801405" y="3505287"/>
            <a:ext cx="589192" cy="589192"/>
            <a:chOff x="5391801" y="2218233"/>
            <a:chExt cx="589192" cy="589192"/>
          </a:xfrm>
        </p:grpSpPr>
        <p:sp>
          <p:nvSpPr>
            <p:cNvPr id="52" name="椭圆 51"/>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8" name="组合 57"/>
          <p:cNvGrpSpPr/>
          <p:nvPr/>
        </p:nvGrpSpPr>
        <p:grpSpPr>
          <a:xfrm>
            <a:off x="3672054" y="3505287"/>
            <a:ext cx="589192" cy="589192"/>
            <a:chOff x="5391801" y="2218233"/>
            <a:chExt cx="589192" cy="589192"/>
          </a:xfrm>
        </p:grpSpPr>
        <p:sp>
          <p:nvSpPr>
            <p:cNvPr id="59" name="椭圆 58"/>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1" name="组合 60"/>
          <p:cNvGrpSpPr/>
          <p:nvPr/>
        </p:nvGrpSpPr>
        <p:grpSpPr>
          <a:xfrm>
            <a:off x="1542703" y="3505287"/>
            <a:ext cx="589192" cy="589192"/>
            <a:chOff x="5391801" y="2218233"/>
            <a:chExt cx="589192" cy="589192"/>
          </a:xfrm>
        </p:grpSpPr>
        <p:sp>
          <p:nvSpPr>
            <p:cNvPr id="62" name="椭圆 61"/>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6" name="文本框 95"/>
          <p:cNvSpPr txBox="1"/>
          <p:nvPr/>
        </p:nvSpPr>
        <p:spPr>
          <a:xfrm>
            <a:off x="5046897"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流程图步骤简单说明简单</a:t>
            </a:r>
          </a:p>
        </p:txBody>
      </p:sp>
      <p:grpSp>
        <p:nvGrpSpPr>
          <p:cNvPr id="3" name="组合 2"/>
          <p:cNvGrpSpPr/>
          <p:nvPr/>
        </p:nvGrpSpPr>
        <p:grpSpPr>
          <a:xfrm>
            <a:off x="5100638" y="2480739"/>
            <a:ext cx="1990724" cy="526751"/>
            <a:chOff x="5100638" y="2480739"/>
            <a:chExt cx="1990724" cy="526751"/>
          </a:xfrm>
        </p:grpSpPr>
        <p:sp>
          <p:nvSpPr>
            <p:cNvPr id="136" name="矩形: 圆角 135"/>
            <p:cNvSpPr/>
            <p:nvPr/>
          </p:nvSpPr>
          <p:spPr>
            <a:xfrm>
              <a:off x="5100638" y="24807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5245100" y="2484270"/>
              <a:ext cx="17018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步骤三</a:t>
              </a:r>
            </a:p>
          </p:txBody>
        </p:sp>
      </p:grpSp>
      <p:grpSp>
        <p:nvGrpSpPr>
          <p:cNvPr id="107" name="组合 106"/>
          <p:cNvGrpSpPr/>
          <p:nvPr/>
        </p:nvGrpSpPr>
        <p:grpSpPr>
          <a:xfrm>
            <a:off x="5046899" y="1238457"/>
            <a:ext cx="2098204" cy="2098186"/>
            <a:chOff x="6032924" y="-215877"/>
            <a:chExt cx="2098204" cy="2098186"/>
          </a:xfrm>
        </p:grpSpPr>
        <p:sp>
          <p:nvSpPr>
            <p:cNvPr id="106" name="自由: 形状 105"/>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文本框 112"/>
          <p:cNvSpPr txBox="1"/>
          <p:nvPr/>
        </p:nvSpPr>
        <p:spPr>
          <a:xfrm>
            <a:off x="9305601"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流程图步骤五简单说明简单</a:t>
            </a:r>
          </a:p>
        </p:txBody>
      </p:sp>
      <p:grpSp>
        <p:nvGrpSpPr>
          <p:cNvPr id="4" name="组合 3"/>
          <p:cNvGrpSpPr/>
          <p:nvPr/>
        </p:nvGrpSpPr>
        <p:grpSpPr>
          <a:xfrm>
            <a:off x="8938904" y="2480738"/>
            <a:ext cx="2831600" cy="523220"/>
            <a:chOff x="8938904" y="2480738"/>
            <a:chExt cx="2831600" cy="523220"/>
          </a:xfrm>
        </p:grpSpPr>
        <p:sp>
          <p:nvSpPr>
            <p:cNvPr id="162" name="矩形: 圆角 161"/>
            <p:cNvSpPr/>
            <p:nvPr/>
          </p:nvSpPr>
          <p:spPr>
            <a:xfrm>
              <a:off x="9359342" y="24811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8938904" y="2480738"/>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步骤五</a:t>
              </a:r>
            </a:p>
          </p:txBody>
        </p:sp>
      </p:grpSp>
      <p:grpSp>
        <p:nvGrpSpPr>
          <p:cNvPr id="115" name="组合 114"/>
          <p:cNvGrpSpPr/>
          <p:nvPr/>
        </p:nvGrpSpPr>
        <p:grpSpPr>
          <a:xfrm>
            <a:off x="9305603" y="1238457"/>
            <a:ext cx="2098204" cy="2098186"/>
            <a:chOff x="6032924" y="-215877"/>
            <a:chExt cx="2098204" cy="2098186"/>
          </a:xfrm>
        </p:grpSpPr>
        <p:sp>
          <p:nvSpPr>
            <p:cNvPr id="116" name="自由: 形状 115"/>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文本框 118"/>
          <p:cNvSpPr txBox="1"/>
          <p:nvPr/>
        </p:nvSpPr>
        <p:spPr>
          <a:xfrm>
            <a:off x="788193"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流程图步骤一简单说明简单</a:t>
            </a:r>
          </a:p>
        </p:txBody>
      </p:sp>
      <p:grpSp>
        <p:nvGrpSpPr>
          <p:cNvPr id="2" name="组合 1"/>
          <p:cNvGrpSpPr/>
          <p:nvPr/>
        </p:nvGrpSpPr>
        <p:grpSpPr>
          <a:xfrm>
            <a:off x="421496" y="2480738"/>
            <a:ext cx="2831600" cy="523220"/>
            <a:chOff x="421496" y="2480738"/>
            <a:chExt cx="2831600" cy="523220"/>
          </a:xfrm>
        </p:grpSpPr>
        <p:sp>
          <p:nvSpPr>
            <p:cNvPr id="161" name="矩形: 圆角 160"/>
            <p:cNvSpPr/>
            <p:nvPr/>
          </p:nvSpPr>
          <p:spPr>
            <a:xfrm>
              <a:off x="841934" y="24811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421496" y="2480738"/>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步骤一</a:t>
              </a:r>
            </a:p>
          </p:txBody>
        </p:sp>
      </p:grpSp>
      <p:grpSp>
        <p:nvGrpSpPr>
          <p:cNvPr id="121" name="组合 120"/>
          <p:cNvGrpSpPr/>
          <p:nvPr/>
        </p:nvGrpSpPr>
        <p:grpSpPr>
          <a:xfrm>
            <a:off x="788195" y="1238457"/>
            <a:ext cx="2098204" cy="2098186"/>
            <a:chOff x="6032924" y="-215877"/>
            <a:chExt cx="2098204" cy="2098186"/>
          </a:xfrm>
        </p:grpSpPr>
        <p:sp>
          <p:nvSpPr>
            <p:cNvPr id="122" name="自由: 形状 121"/>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p:cNvSpPr txBox="1"/>
          <p:nvPr/>
        </p:nvSpPr>
        <p:spPr>
          <a:xfrm>
            <a:off x="2917547" y="5274233"/>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流程图步骤二简单说明简单</a:t>
            </a:r>
          </a:p>
        </p:txBody>
      </p:sp>
      <p:grpSp>
        <p:nvGrpSpPr>
          <p:cNvPr id="5" name="组合 4"/>
          <p:cNvGrpSpPr/>
          <p:nvPr/>
        </p:nvGrpSpPr>
        <p:grpSpPr>
          <a:xfrm>
            <a:off x="2971286" y="4779260"/>
            <a:ext cx="1990724" cy="523220"/>
            <a:chOff x="2971286" y="4779260"/>
            <a:chExt cx="1990724" cy="523220"/>
          </a:xfrm>
        </p:grpSpPr>
        <p:sp>
          <p:nvSpPr>
            <p:cNvPr id="163" name="矩形: 圆角 162"/>
            <p:cNvSpPr/>
            <p:nvPr/>
          </p:nvSpPr>
          <p:spPr>
            <a:xfrm>
              <a:off x="2971286" y="4779260"/>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3114675" y="4779260"/>
              <a:ext cx="170395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步骤二</a:t>
              </a:r>
            </a:p>
          </p:txBody>
        </p:sp>
      </p:grpSp>
      <p:grpSp>
        <p:nvGrpSpPr>
          <p:cNvPr id="127" name="组合 126"/>
          <p:cNvGrpSpPr/>
          <p:nvPr/>
        </p:nvGrpSpPr>
        <p:grpSpPr>
          <a:xfrm rot="10800000">
            <a:off x="2917547" y="4389075"/>
            <a:ext cx="2098204" cy="2098186"/>
            <a:chOff x="6032924" y="-215877"/>
            <a:chExt cx="2098204" cy="2098186"/>
          </a:xfrm>
        </p:grpSpPr>
        <p:sp>
          <p:nvSpPr>
            <p:cNvPr id="128" name="自由: 形状 127"/>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文本框 130"/>
          <p:cNvSpPr txBox="1"/>
          <p:nvPr/>
        </p:nvSpPr>
        <p:spPr>
          <a:xfrm>
            <a:off x="7176249" y="5275821"/>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流程图步骤四简单说明简单</a:t>
            </a:r>
          </a:p>
        </p:txBody>
      </p:sp>
      <p:grpSp>
        <p:nvGrpSpPr>
          <p:cNvPr id="6" name="组合 5"/>
          <p:cNvGrpSpPr/>
          <p:nvPr/>
        </p:nvGrpSpPr>
        <p:grpSpPr>
          <a:xfrm>
            <a:off x="7229989" y="4777978"/>
            <a:ext cx="1990724" cy="523220"/>
            <a:chOff x="7229989" y="4777978"/>
            <a:chExt cx="1990724" cy="523220"/>
          </a:xfrm>
        </p:grpSpPr>
        <p:sp>
          <p:nvSpPr>
            <p:cNvPr id="164" name="矩形: 圆角 163"/>
            <p:cNvSpPr/>
            <p:nvPr/>
          </p:nvSpPr>
          <p:spPr>
            <a:xfrm>
              <a:off x="7229989" y="4781562"/>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p:cNvSpPr txBox="1"/>
            <p:nvPr/>
          </p:nvSpPr>
          <p:spPr>
            <a:xfrm>
              <a:off x="7518400" y="4777978"/>
              <a:ext cx="141390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步骤四</a:t>
              </a:r>
            </a:p>
          </p:txBody>
        </p:sp>
      </p:grpSp>
      <p:grpSp>
        <p:nvGrpSpPr>
          <p:cNvPr id="133" name="组合 132"/>
          <p:cNvGrpSpPr/>
          <p:nvPr/>
        </p:nvGrpSpPr>
        <p:grpSpPr>
          <a:xfrm rot="10800000">
            <a:off x="7176249" y="4389075"/>
            <a:ext cx="2098204" cy="2098186"/>
            <a:chOff x="6032924" y="-215877"/>
            <a:chExt cx="2098204" cy="2098186"/>
          </a:xfrm>
        </p:grpSpPr>
        <p:sp>
          <p:nvSpPr>
            <p:cNvPr id="134" name="自由: 形状 133"/>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737932"/>
      </p:ext>
    </p:extLst>
  </p:cSld>
  <p:clrMapOvr>
    <a:masterClrMapping/>
  </p:clrMapOvr>
  <mc:AlternateContent xmlns:mc="http://schemas.openxmlformats.org/markup-compatibility/2006" xmlns:p14="http://schemas.microsoft.com/office/powerpoint/2010/main">
    <mc:Choice Requires="p14">
      <p:transition spd="slow" p14:dur="1250" advClick="0" advTm="10000">
        <p14:switch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
                                  </p:stCondLst>
                                  <p:childTnLst>
                                    <p:animMotion origin="layout" path="M 3.95833E-6 -1.11111E-6 L 0.10938 0.49908 " pathEditMode="relative" rAng="0" ptsTypes="AA">
                                      <p:cBhvr>
                                        <p:cTn id="6" dur="1000" fill="hold"/>
                                        <p:tgtEl>
                                          <p:spTgt spid="65"/>
                                        </p:tgtEl>
                                        <p:attrNameLst>
                                          <p:attrName>ppt_x</p:attrName>
                                          <p:attrName>ppt_y</p:attrName>
                                        </p:attrNameLst>
                                      </p:cBhvr>
                                      <p:rCtr x="5638" y="24954"/>
                                    </p:animMotion>
                                  </p:childTnLst>
                                </p:cTn>
                              </p:par>
                              <p:par>
                                <p:cTn id="7" presetID="42" presetClass="path" presetSubtype="0" decel="100000" fill="hold" grpId="0" nodeType="withEffect">
                                  <p:stCondLst>
                                    <p:cond delay="200"/>
                                  </p:stCondLst>
                                  <p:childTnLst>
                                    <p:animMotion origin="layout" path="M 3.95833E-6 -1.11111E-6 L 0.28399 0.49908 " pathEditMode="relative" rAng="0" ptsTypes="AA">
                                      <p:cBhvr>
                                        <p:cTn id="8" dur="1000" fill="hold"/>
                                        <p:tgtEl>
                                          <p:spTgt spid="66"/>
                                        </p:tgtEl>
                                        <p:attrNameLst>
                                          <p:attrName>ppt_x</p:attrName>
                                          <p:attrName>ppt_y</p:attrName>
                                        </p:attrNameLst>
                                      </p:cBhvr>
                                      <p:rCtr x="14102" y="24954"/>
                                    </p:animMotion>
                                  </p:childTnLst>
                                </p:cTn>
                              </p:par>
                              <p:par>
                                <p:cTn id="9" presetID="42" presetClass="path" presetSubtype="0" decel="100000" fill="hold" grpId="0" nodeType="withEffect">
                                  <p:stCondLst>
                                    <p:cond delay="300"/>
                                  </p:stCondLst>
                                  <p:childTnLst>
                                    <p:animMotion origin="layout" path="M 3.95833E-6 -1.11111E-6 L 0.45872 0.49931 " pathEditMode="relative" rAng="0" ptsTypes="AA">
                                      <p:cBhvr>
                                        <p:cTn id="10" dur="1000" fill="hold"/>
                                        <p:tgtEl>
                                          <p:spTgt spid="67"/>
                                        </p:tgtEl>
                                        <p:attrNameLst>
                                          <p:attrName>ppt_x</p:attrName>
                                          <p:attrName>ppt_y</p:attrName>
                                        </p:attrNameLst>
                                      </p:cBhvr>
                                      <p:rCtr x="22930" y="24954"/>
                                    </p:animMotion>
                                  </p:childTnLst>
                                </p:cTn>
                              </p:par>
                              <p:par>
                                <p:cTn id="11" presetID="42" presetClass="path" presetSubtype="0" decel="100000" fill="hold" grpId="0" nodeType="withEffect">
                                  <p:stCondLst>
                                    <p:cond delay="400"/>
                                  </p:stCondLst>
                                  <p:childTnLst>
                                    <p:animMotion origin="layout" path="M 3.95833E-6 -1.11111E-6 L 0.63333 0.49907 " pathEditMode="relative" rAng="0" ptsTypes="AA">
                                      <p:cBhvr>
                                        <p:cTn id="12" dur="1000" fill="hold"/>
                                        <p:tgtEl>
                                          <p:spTgt spid="68"/>
                                        </p:tgtEl>
                                        <p:attrNameLst>
                                          <p:attrName>ppt_x</p:attrName>
                                          <p:attrName>ppt_y</p:attrName>
                                        </p:attrNameLst>
                                      </p:cBhvr>
                                      <p:rCtr x="31107" y="24606"/>
                                    </p:animMotion>
                                  </p:childTnLst>
                                </p:cTn>
                              </p:par>
                              <p:par>
                                <p:cTn id="13" presetID="42" presetClass="path" presetSubtype="0" decel="100000" fill="hold" grpId="0" nodeType="withEffect">
                                  <p:stCondLst>
                                    <p:cond delay="500"/>
                                  </p:stCondLst>
                                  <p:childTnLst>
                                    <p:animMotion origin="layout" path="M 3.95833E-6 -1.11111E-6 L 0.80794 0.49908 " pathEditMode="relative" rAng="0" ptsTypes="AA">
                                      <p:cBhvr>
                                        <p:cTn id="14" dur="1000" fill="hold"/>
                                        <p:tgtEl>
                                          <p:spTgt spid="69"/>
                                        </p:tgtEl>
                                        <p:attrNameLst>
                                          <p:attrName>ppt_x</p:attrName>
                                          <p:attrName>ppt_y</p:attrName>
                                        </p:attrNameLst>
                                      </p:cBhvr>
                                      <p:rCtr x="40208" y="24954"/>
                                    </p:animMotion>
                                  </p:childTnLst>
                                </p:cTn>
                              </p:par>
                              <p:par>
                                <p:cTn id="15" presetID="1" presetClass="entr" presetSubtype="0" fill="hold" nodeType="withEffect">
                                  <p:stCondLst>
                                    <p:cond delay="1000"/>
                                  </p:stCondLst>
                                  <p:childTnLst>
                                    <p:set>
                                      <p:cBhvr>
                                        <p:cTn id="16" dur="1" fill="hold">
                                          <p:stCondLst>
                                            <p:cond delay="0"/>
                                          </p:stCondLst>
                                        </p:cTn>
                                        <p:tgtEl>
                                          <p:spTgt spid="61"/>
                                        </p:tgtEl>
                                        <p:attrNameLst>
                                          <p:attrName>style.visibility</p:attrName>
                                        </p:attrNameLst>
                                      </p:cBhvr>
                                      <p:to>
                                        <p:strVal val="visible"/>
                                      </p:to>
                                    </p:set>
                                  </p:childTnLst>
                                </p:cTn>
                              </p:par>
                              <p:par>
                                <p:cTn id="17" presetID="63" presetClass="path" presetSubtype="0" decel="50000" fill="hold" nodeType="withEffect">
                                  <p:stCondLst>
                                    <p:cond delay="1000"/>
                                  </p:stCondLst>
                                  <p:childTnLst>
                                    <p:animMotion origin="layout" path="M -1.04167E-6 4.81481E-6 L -0.17604 4.81481E-6 " pathEditMode="relative" rAng="0" ptsTypes="AA">
                                      <p:cBhvr>
                                        <p:cTn id="18" dur="500" spd="-100000" fill="hold"/>
                                        <p:tgtEl>
                                          <p:spTgt spid="61"/>
                                        </p:tgtEl>
                                        <p:attrNameLst>
                                          <p:attrName>ppt_x</p:attrName>
                                          <p:attrName>ppt_y</p:attrName>
                                        </p:attrNameLst>
                                      </p:cBhvr>
                                      <p:rCtr x="-8802" y="0"/>
                                    </p:animMotion>
                                  </p:childTnLst>
                                </p:cTn>
                              </p:par>
                              <p:par>
                                <p:cTn id="19" presetID="1" presetClass="entr" presetSubtype="0" fill="hold" nodeType="withEffect">
                                  <p:stCondLst>
                                    <p:cond delay="1000"/>
                                  </p:stCondLst>
                                  <p:childTnLst>
                                    <p:set>
                                      <p:cBhvr>
                                        <p:cTn id="20" dur="1" fill="hold">
                                          <p:stCondLst>
                                            <p:cond delay="0"/>
                                          </p:stCondLst>
                                        </p:cTn>
                                        <p:tgtEl>
                                          <p:spTgt spid="58"/>
                                        </p:tgtEl>
                                        <p:attrNameLst>
                                          <p:attrName>style.visibility</p:attrName>
                                        </p:attrNameLst>
                                      </p:cBhvr>
                                      <p:to>
                                        <p:strVal val="visible"/>
                                      </p:to>
                                    </p:set>
                                  </p:childTnLst>
                                </p:cTn>
                              </p:par>
                              <p:par>
                                <p:cTn id="21" presetID="63" presetClass="path" presetSubtype="0" decel="50000" fill="hold" nodeType="withEffect">
                                  <p:stCondLst>
                                    <p:cond delay="1000"/>
                                  </p:stCondLst>
                                  <p:childTnLst>
                                    <p:animMotion origin="layout" path="M -4.16667E-7 4.81481E-6 L -0.35065 4.81481E-6 " pathEditMode="relative" rAng="0" ptsTypes="AA">
                                      <p:cBhvr>
                                        <p:cTn id="22" dur="750" spd="-100000" fill="hold"/>
                                        <p:tgtEl>
                                          <p:spTgt spid="58"/>
                                        </p:tgtEl>
                                        <p:attrNameLst>
                                          <p:attrName>ppt_x</p:attrName>
                                          <p:attrName>ppt_y</p:attrName>
                                        </p:attrNameLst>
                                      </p:cBhvr>
                                      <p:rCtr x="-17539" y="0"/>
                                    </p:animMotion>
                                  </p:childTnLst>
                                </p:cTn>
                              </p:par>
                              <p:par>
                                <p:cTn id="23" presetID="1" presetClass="entr" presetSubtype="0" fill="hold" nodeType="withEffect">
                                  <p:stCondLst>
                                    <p:cond delay="1000"/>
                                  </p:stCondLst>
                                  <p:childTnLst>
                                    <p:set>
                                      <p:cBhvr>
                                        <p:cTn id="24" dur="1" fill="hold">
                                          <p:stCondLst>
                                            <p:cond delay="0"/>
                                          </p:stCondLst>
                                        </p:cTn>
                                        <p:tgtEl>
                                          <p:spTgt spid="51"/>
                                        </p:tgtEl>
                                        <p:attrNameLst>
                                          <p:attrName>style.visibility</p:attrName>
                                        </p:attrNameLst>
                                      </p:cBhvr>
                                      <p:to>
                                        <p:strVal val="visible"/>
                                      </p:to>
                                    </p:set>
                                  </p:childTnLst>
                                </p:cTn>
                              </p:par>
                              <p:par>
                                <p:cTn id="25" presetID="63" presetClass="path" presetSubtype="0" decel="50000" fill="hold" nodeType="withEffect">
                                  <p:stCondLst>
                                    <p:cond delay="1000"/>
                                  </p:stCondLst>
                                  <p:childTnLst>
                                    <p:animMotion origin="layout" path="M 0 4.81481E-6 L -0.52031 4.81481E-6 " pathEditMode="relative" rAng="0" ptsTypes="AA">
                                      <p:cBhvr>
                                        <p:cTn id="26" dur="1000" spd="-100000" fill="hold"/>
                                        <p:tgtEl>
                                          <p:spTgt spid="51"/>
                                        </p:tgtEl>
                                        <p:attrNameLst>
                                          <p:attrName>ppt_x</p:attrName>
                                          <p:attrName>ppt_y</p:attrName>
                                        </p:attrNameLst>
                                      </p:cBhvr>
                                      <p:rCtr x="-26016" y="0"/>
                                    </p:animMotion>
                                  </p:childTnLst>
                                </p:cTn>
                              </p:par>
                              <p:par>
                                <p:cTn id="27" presetID="1" presetClass="entr" presetSubtype="0" fill="hold" nodeType="withEffect">
                                  <p:stCondLst>
                                    <p:cond delay="1000"/>
                                  </p:stCondLst>
                                  <p:childTnLst>
                                    <p:set>
                                      <p:cBhvr>
                                        <p:cTn id="28" dur="1" fill="hold">
                                          <p:stCondLst>
                                            <p:cond delay="0"/>
                                          </p:stCondLst>
                                        </p:cTn>
                                        <p:tgtEl>
                                          <p:spTgt spid="48"/>
                                        </p:tgtEl>
                                        <p:attrNameLst>
                                          <p:attrName>style.visibility</p:attrName>
                                        </p:attrNameLst>
                                      </p:cBhvr>
                                      <p:to>
                                        <p:strVal val="visible"/>
                                      </p:to>
                                    </p:set>
                                  </p:childTnLst>
                                </p:cTn>
                              </p:par>
                              <p:par>
                                <p:cTn id="29" presetID="63" presetClass="path" presetSubtype="0" decel="50000" fill="hold" nodeType="withEffect">
                                  <p:stCondLst>
                                    <p:cond delay="1000"/>
                                  </p:stCondLst>
                                  <p:childTnLst>
                                    <p:animMotion origin="layout" path="M 6.25E-7 4.81481E-6 L -0.69805 4.81481E-6 " pathEditMode="relative" rAng="0" ptsTypes="AA">
                                      <p:cBhvr>
                                        <p:cTn id="30" dur="1250" spd="-100000" fill="hold"/>
                                        <p:tgtEl>
                                          <p:spTgt spid="48"/>
                                        </p:tgtEl>
                                        <p:attrNameLst>
                                          <p:attrName>ppt_x</p:attrName>
                                          <p:attrName>ppt_y</p:attrName>
                                        </p:attrNameLst>
                                      </p:cBhvr>
                                      <p:rCtr x="-34909" y="0"/>
                                    </p:animMotion>
                                  </p:childTnLst>
                                </p:cTn>
                              </p:par>
                              <p:par>
                                <p:cTn id="31" presetID="1" presetClass="entr" presetSubtype="0" fill="hold" nodeType="withEffect">
                                  <p:stCondLst>
                                    <p:cond delay="1000"/>
                                  </p:stCondLst>
                                  <p:childTnLst>
                                    <p:set>
                                      <p:cBhvr>
                                        <p:cTn id="32" dur="1" fill="hold">
                                          <p:stCondLst>
                                            <p:cond delay="0"/>
                                          </p:stCondLst>
                                        </p:cTn>
                                        <p:tgtEl>
                                          <p:spTgt spid="8"/>
                                        </p:tgtEl>
                                        <p:attrNameLst>
                                          <p:attrName>style.visibility</p:attrName>
                                        </p:attrNameLst>
                                      </p:cBhvr>
                                      <p:to>
                                        <p:strVal val="visible"/>
                                      </p:to>
                                    </p:set>
                                  </p:childTnLst>
                                </p:cTn>
                              </p:par>
                              <p:par>
                                <p:cTn id="33" presetID="63" presetClass="path" presetSubtype="0" decel="50000" fill="hold" nodeType="withEffect">
                                  <p:stCondLst>
                                    <p:cond delay="1000"/>
                                  </p:stCondLst>
                                  <p:childTnLst>
                                    <p:animMotion origin="layout" path="M 1.25E-6 4.81481E-6 L -0.87461 4.81481E-6 " pathEditMode="relative" rAng="0" ptsTypes="AA">
                                      <p:cBhvr>
                                        <p:cTn id="34" dur="1500" spd="-100000" fill="hold"/>
                                        <p:tgtEl>
                                          <p:spTgt spid="8"/>
                                        </p:tgtEl>
                                        <p:attrNameLst>
                                          <p:attrName>ppt_x</p:attrName>
                                          <p:attrName>ppt_y</p:attrName>
                                        </p:attrNameLst>
                                      </p:cBhvr>
                                      <p:rCtr x="-43737" y="0"/>
                                    </p:animMotion>
                                  </p:childTnLst>
                                </p:cTn>
                              </p:par>
                              <p:par>
                                <p:cTn id="35" presetID="22" presetClass="entr" presetSubtype="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8000"/>
                                        <p:tgtEl>
                                          <p:spTgt spid="64"/>
                                        </p:tgtEl>
                                      </p:cBhvr>
                                    </p:animEffect>
                                  </p:childTnLst>
                                </p:cTn>
                              </p:par>
                              <p:par>
                                <p:cTn id="38" presetID="1" presetClass="entr" presetSubtype="0" fill="hold" nodeType="withEffect">
                                  <p:stCondLst>
                                    <p:cond delay="1000"/>
                                  </p:stCondLst>
                                  <p:childTnLst>
                                    <p:set>
                                      <p:cBhvr>
                                        <p:cTn id="39" dur="1" fill="hold">
                                          <p:stCondLst>
                                            <p:cond delay="0"/>
                                          </p:stCondLst>
                                        </p:cTn>
                                        <p:tgtEl>
                                          <p:spTgt spid="121"/>
                                        </p:tgtEl>
                                        <p:attrNameLst>
                                          <p:attrName>style.visibility</p:attrName>
                                        </p:attrNameLst>
                                      </p:cBhvr>
                                      <p:to>
                                        <p:strVal val="visible"/>
                                      </p:to>
                                    </p:set>
                                  </p:childTnLst>
                                </p:cTn>
                              </p:par>
                              <p:par>
                                <p:cTn id="40" presetID="64" presetClass="path" presetSubtype="0" decel="100000" fill="hold" nodeType="withEffect">
                                  <p:stCondLst>
                                    <p:cond delay="1000"/>
                                  </p:stCondLst>
                                  <p:childTnLst>
                                    <p:animMotion origin="layout" path="M -1.04167E-6 -4.81481E-6 L -1.04167E-6 -0.05949 " pathEditMode="relative" rAng="0" ptsTypes="AA">
                                      <p:cBhvr>
                                        <p:cTn id="41" dur="750" spd="-100000" fill="hold"/>
                                        <p:tgtEl>
                                          <p:spTgt spid="121"/>
                                        </p:tgtEl>
                                        <p:attrNameLst>
                                          <p:attrName>ppt_x</p:attrName>
                                          <p:attrName>ppt_y</p:attrName>
                                        </p:attrNameLst>
                                      </p:cBhvr>
                                      <p:rCtr x="0" y="-2986"/>
                                    </p:animMotion>
                                  </p:childTnLst>
                                </p:cTn>
                              </p:par>
                              <p:par>
                                <p:cTn id="42" presetID="16" presetClass="entr" presetSubtype="37" fill="hold" nodeType="withEffect">
                                  <p:stCondLst>
                                    <p:cond delay="1500"/>
                                  </p:stCondLst>
                                  <p:childTnLst>
                                    <p:set>
                                      <p:cBhvr>
                                        <p:cTn id="43" dur="1" fill="hold">
                                          <p:stCondLst>
                                            <p:cond delay="0"/>
                                          </p:stCondLst>
                                        </p:cTn>
                                        <p:tgtEl>
                                          <p:spTgt spid="2"/>
                                        </p:tgtEl>
                                        <p:attrNameLst>
                                          <p:attrName>style.visibility</p:attrName>
                                        </p:attrNameLst>
                                      </p:cBhvr>
                                      <p:to>
                                        <p:strVal val="visible"/>
                                      </p:to>
                                    </p:set>
                                    <p:animEffect transition="in" filter="barn(outVertical)">
                                      <p:cBhvr>
                                        <p:cTn id="44" dur="500"/>
                                        <p:tgtEl>
                                          <p:spTgt spid="2"/>
                                        </p:tgtEl>
                                      </p:cBhvr>
                                    </p:animEffect>
                                  </p:childTnLst>
                                </p:cTn>
                              </p:par>
                              <p:par>
                                <p:cTn id="45" presetID="12" presetClass="entr" presetSubtype="4" fill="hold" grpId="0" nodeType="withEffect">
                                  <p:stCondLst>
                                    <p:cond delay="20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p:tgtEl>
                                          <p:spTgt spid="119"/>
                                        </p:tgtEl>
                                        <p:attrNameLst>
                                          <p:attrName>ppt_y</p:attrName>
                                        </p:attrNameLst>
                                      </p:cBhvr>
                                      <p:tavLst>
                                        <p:tav tm="0">
                                          <p:val>
                                            <p:strVal val="#ppt_y+#ppt_h*1.125000"/>
                                          </p:val>
                                        </p:tav>
                                        <p:tav tm="100000">
                                          <p:val>
                                            <p:strVal val="#ppt_y"/>
                                          </p:val>
                                        </p:tav>
                                      </p:tavLst>
                                    </p:anim>
                                    <p:animEffect transition="in" filter="wipe(up)">
                                      <p:cBhvr>
                                        <p:cTn id="48" dur="500"/>
                                        <p:tgtEl>
                                          <p:spTgt spid="119"/>
                                        </p:tgtEl>
                                      </p:cBhvr>
                                    </p:animEffect>
                                  </p:childTnLst>
                                </p:cTn>
                              </p:par>
                              <p:par>
                                <p:cTn id="49" presetID="1" presetClass="entr" presetSubtype="0" fill="hold" nodeType="withEffect">
                                  <p:stCondLst>
                                    <p:cond delay="2500"/>
                                  </p:stCondLst>
                                  <p:childTnLst>
                                    <p:set>
                                      <p:cBhvr>
                                        <p:cTn id="50" dur="1" fill="hold">
                                          <p:stCondLst>
                                            <p:cond delay="0"/>
                                          </p:stCondLst>
                                        </p:cTn>
                                        <p:tgtEl>
                                          <p:spTgt spid="127"/>
                                        </p:tgtEl>
                                        <p:attrNameLst>
                                          <p:attrName>style.visibility</p:attrName>
                                        </p:attrNameLst>
                                      </p:cBhvr>
                                      <p:to>
                                        <p:strVal val="visible"/>
                                      </p:to>
                                    </p:set>
                                  </p:childTnLst>
                                </p:cTn>
                              </p:par>
                              <p:par>
                                <p:cTn id="51" presetID="42" presetClass="path" presetSubtype="0" decel="100000" fill="hold" nodeType="withEffect">
                                  <p:stCondLst>
                                    <p:cond delay="2500"/>
                                  </p:stCondLst>
                                  <p:childTnLst>
                                    <p:animMotion origin="layout" path="M -6.25E-7 -4.07407E-6 L -6.25E-7 0.05787 " pathEditMode="relative" rAng="0" ptsTypes="AA">
                                      <p:cBhvr>
                                        <p:cTn id="52" dur="750" spd="-100000" fill="hold"/>
                                        <p:tgtEl>
                                          <p:spTgt spid="127"/>
                                        </p:tgtEl>
                                        <p:attrNameLst>
                                          <p:attrName>ppt_x</p:attrName>
                                          <p:attrName>ppt_y</p:attrName>
                                        </p:attrNameLst>
                                      </p:cBhvr>
                                      <p:rCtr x="0" y="2894"/>
                                    </p:animMotion>
                                  </p:childTnLst>
                                </p:cTn>
                              </p:par>
                              <p:par>
                                <p:cTn id="53" presetID="16" presetClass="entr" presetSubtype="37" fill="hold" nodeType="withEffect">
                                  <p:stCondLst>
                                    <p:cond delay="3000"/>
                                  </p:stCondLst>
                                  <p:childTnLst>
                                    <p:set>
                                      <p:cBhvr>
                                        <p:cTn id="54" dur="1" fill="hold">
                                          <p:stCondLst>
                                            <p:cond delay="0"/>
                                          </p:stCondLst>
                                        </p:cTn>
                                        <p:tgtEl>
                                          <p:spTgt spid="5"/>
                                        </p:tgtEl>
                                        <p:attrNameLst>
                                          <p:attrName>style.visibility</p:attrName>
                                        </p:attrNameLst>
                                      </p:cBhvr>
                                      <p:to>
                                        <p:strVal val="visible"/>
                                      </p:to>
                                    </p:set>
                                    <p:animEffect transition="in" filter="barn(outVertical)">
                                      <p:cBhvr>
                                        <p:cTn id="55" dur="500"/>
                                        <p:tgtEl>
                                          <p:spTgt spid="5"/>
                                        </p:tgtEl>
                                      </p:cBhvr>
                                    </p:animEffect>
                                  </p:childTnLst>
                                </p:cTn>
                              </p:par>
                              <p:par>
                                <p:cTn id="56" presetID="12" presetClass="entr" presetSubtype="4" fill="hold" grpId="0" nodeType="withEffect">
                                  <p:stCondLst>
                                    <p:cond delay="3500"/>
                                  </p:stCondLst>
                                  <p:childTnLst>
                                    <p:set>
                                      <p:cBhvr>
                                        <p:cTn id="57" dur="1" fill="hold">
                                          <p:stCondLst>
                                            <p:cond delay="0"/>
                                          </p:stCondLst>
                                        </p:cTn>
                                        <p:tgtEl>
                                          <p:spTgt spid="125"/>
                                        </p:tgtEl>
                                        <p:attrNameLst>
                                          <p:attrName>style.visibility</p:attrName>
                                        </p:attrNameLst>
                                      </p:cBhvr>
                                      <p:to>
                                        <p:strVal val="visible"/>
                                      </p:to>
                                    </p:set>
                                    <p:anim calcmode="lin" valueType="num">
                                      <p:cBhvr additive="base">
                                        <p:cTn id="58" dur="500"/>
                                        <p:tgtEl>
                                          <p:spTgt spid="125"/>
                                        </p:tgtEl>
                                        <p:attrNameLst>
                                          <p:attrName>ppt_y</p:attrName>
                                        </p:attrNameLst>
                                      </p:cBhvr>
                                      <p:tavLst>
                                        <p:tav tm="0">
                                          <p:val>
                                            <p:strVal val="#ppt_y+#ppt_h*1.125000"/>
                                          </p:val>
                                        </p:tav>
                                        <p:tav tm="100000">
                                          <p:val>
                                            <p:strVal val="#ppt_y"/>
                                          </p:val>
                                        </p:tav>
                                      </p:tavLst>
                                    </p:anim>
                                    <p:animEffect transition="in" filter="wipe(up)">
                                      <p:cBhvr>
                                        <p:cTn id="59" dur="500"/>
                                        <p:tgtEl>
                                          <p:spTgt spid="125"/>
                                        </p:tgtEl>
                                      </p:cBhvr>
                                    </p:animEffect>
                                  </p:childTnLst>
                                </p:cTn>
                              </p:par>
                              <p:par>
                                <p:cTn id="60" presetID="1" presetClass="entr" presetSubtype="0" fill="hold" nodeType="withEffect">
                                  <p:stCondLst>
                                    <p:cond delay="4000"/>
                                  </p:stCondLst>
                                  <p:childTnLst>
                                    <p:set>
                                      <p:cBhvr>
                                        <p:cTn id="61" dur="1" fill="hold">
                                          <p:stCondLst>
                                            <p:cond delay="0"/>
                                          </p:stCondLst>
                                        </p:cTn>
                                        <p:tgtEl>
                                          <p:spTgt spid="107"/>
                                        </p:tgtEl>
                                        <p:attrNameLst>
                                          <p:attrName>style.visibility</p:attrName>
                                        </p:attrNameLst>
                                      </p:cBhvr>
                                      <p:to>
                                        <p:strVal val="visible"/>
                                      </p:to>
                                    </p:set>
                                  </p:childTnLst>
                                </p:cTn>
                              </p:par>
                              <p:par>
                                <p:cTn id="62" presetID="64" presetClass="path" presetSubtype="0" decel="100000" fill="hold" nodeType="withEffect">
                                  <p:stCondLst>
                                    <p:cond delay="4000"/>
                                  </p:stCondLst>
                                  <p:childTnLst>
                                    <p:animMotion origin="layout" path="M -1.04167E-6 -4.81481E-6 L -1.04167E-6 -0.05949 " pathEditMode="relative" rAng="0" ptsTypes="AA">
                                      <p:cBhvr>
                                        <p:cTn id="63" dur="750" spd="-100000" fill="hold"/>
                                        <p:tgtEl>
                                          <p:spTgt spid="107"/>
                                        </p:tgtEl>
                                        <p:attrNameLst>
                                          <p:attrName>ppt_x</p:attrName>
                                          <p:attrName>ppt_y</p:attrName>
                                        </p:attrNameLst>
                                      </p:cBhvr>
                                      <p:rCtr x="0" y="-2986"/>
                                    </p:animMotion>
                                  </p:childTnLst>
                                </p:cTn>
                              </p:par>
                              <p:par>
                                <p:cTn id="64" presetID="16" presetClass="entr" presetSubtype="37" fill="hold" nodeType="withEffect">
                                  <p:stCondLst>
                                    <p:cond delay="4500"/>
                                  </p:stCondLst>
                                  <p:childTnLst>
                                    <p:set>
                                      <p:cBhvr>
                                        <p:cTn id="65" dur="1" fill="hold">
                                          <p:stCondLst>
                                            <p:cond delay="0"/>
                                          </p:stCondLst>
                                        </p:cTn>
                                        <p:tgtEl>
                                          <p:spTgt spid="3"/>
                                        </p:tgtEl>
                                        <p:attrNameLst>
                                          <p:attrName>style.visibility</p:attrName>
                                        </p:attrNameLst>
                                      </p:cBhvr>
                                      <p:to>
                                        <p:strVal val="visible"/>
                                      </p:to>
                                    </p:set>
                                    <p:animEffect transition="in" filter="barn(outVertical)">
                                      <p:cBhvr>
                                        <p:cTn id="66" dur="500"/>
                                        <p:tgtEl>
                                          <p:spTgt spid="3"/>
                                        </p:tgtEl>
                                      </p:cBhvr>
                                    </p:animEffect>
                                  </p:childTnLst>
                                </p:cTn>
                              </p:par>
                              <p:par>
                                <p:cTn id="67" presetID="12" presetClass="entr" presetSubtype="4" fill="hold" grpId="0" nodeType="withEffect">
                                  <p:stCondLst>
                                    <p:cond delay="5000"/>
                                  </p:stCondLst>
                                  <p:childTnLst>
                                    <p:set>
                                      <p:cBhvr>
                                        <p:cTn id="68" dur="1" fill="hold">
                                          <p:stCondLst>
                                            <p:cond delay="0"/>
                                          </p:stCondLst>
                                        </p:cTn>
                                        <p:tgtEl>
                                          <p:spTgt spid="96"/>
                                        </p:tgtEl>
                                        <p:attrNameLst>
                                          <p:attrName>style.visibility</p:attrName>
                                        </p:attrNameLst>
                                      </p:cBhvr>
                                      <p:to>
                                        <p:strVal val="visible"/>
                                      </p:to>
                                    </p:set>
                                    <p:anim calcmode="lin" valueType="num">
                                      <p:cBhvr additive="base">
                                        <p:cTn id="69" dur="500"/>
                                        <p:tgtEl>
                                          <p:spTgt spid="96"/>
                                        </p:tgtEl>
                                        <p:attrNameLst>
                                          <p:attrName>ppt_y</p:attrName>
                                        </p:attrNameLst>
                                      </p:cBhvr>
                                      <p:tavLst>
                                        <p:tav tm="0">
                                          <p:val>
                                            <p:strVal val="#ppt_y+#ppt_h*1.125000"/>
                                          </p:val>
                                        </p:tav>
                                        <p:tav tm="100000">
                                          <p:val>
                                            <p:strVal val="#ppt_y"/>
                                          </p:val>
                                        </p:tav>
                                      </p:tavLst>
                                    </p:anim>
                                    <p:animEffect transition="in" filter="wipe(up)">
                                      <p:cBhvr>
                                        <p:cTn id="70" dur="500"/>
                                        <p:tgtEl>
                                          <p:spTgt spid="96"/>
                                        </p:tgtEl>
                                      </p:cBhvr>
                                    </p:animEffect>
                                  </p:childTnLst>
                                </p:cTn>
                              </p:par>
                              <p:par>
                                <p:cTn id="71" presetID="1" presetClass="entr" presetSubtype="0" fill="hold" nodeType="withEffect">
                                  <p:stCondLst>
                                    <p:cond delay="5500"/>
                                  </p:stCondLst>
                                  <p:childTnLst>
                                    <p:set>
                                      <p:cBhvr>
                                        <p:cTn id="72" dur="1" fill="hold">
                                          <p:stCondLst>
                                            <p:cond delay="0"/>
                                          </p:stCondLst>
                                        </p:cTn>
                                        <p:tgtEl>
                                          <p:spTgt spid="133"/>
                                        </p:tgtEl>
                                        <p:attrNameLst>
                                          <p:attrName>style.visibility</p:attrName>
                                        </p:attrNameLst>
                                      </p:cBhvr>
                                      <p:to>
                                        <p:strVal val="visible"/>
                                      </p:to>
                                    </p:set>
                                  </p:childTnLst>
                                </p:cTn>
                              </p:par>
                              <p:par>
                                <p:cTn id="73" presetID="42" presetClass="path" presetSubtype="0" decel="100000" fill="hold" nodeType="withEffect">
                                  <p:stCondLst>
                                    <p:cond delay="5500"/>
                                  </p:stCondLst>
                                  <p:childTnLst>
                                    <p:animMotion origin="layout" path="M -6.25E-7 -4.07407E-6 L -6.25E-7 0.05787 " pathEditMode="relative" rAng="0" ptsTypes="AA">
                                      <p:cBhvr>
                                        <p:cTn id="74" dur="750" spd="-100000" fill="hold"/>
                                        <p:tgtEl>
                                          <p:spTgt spid="133"/>
                                        </p:tgtEl>
                                        <p:attrNameLst>
                                          <p:attrName>ppt_x</p:attrName>
                                          <p:attrName>ppt_y</p:attrName>
                                        </p:attrNameLst>
                                      </p:cBhvr>
                                      <p:rCtr x="0" y="2894"/>
                                    </p:animMotion>
                                  </p:childTnLst>
                                </p:cTn>
                              </p:par>
                              <p:par>
                                <p:cTn id="75" presetID="16" presetClass="entr" presetSubtype="37" fill="hold" nodeType="withEffect">
                                  <p:stCondLst>
                                    <p:cond delay="6000"/>
                                  </p:stCondLst>
                                  <p:childTnLst>
                                    <p:set>
                                      <p:cBhvr>
                                        <p:cTn id="76" dur="1" fill="hold">
                                          <p:stCondLst>
                                            <p:cond delay="0"/>
                                          </p:stCondLst>
                                        </p:cTn>
                                        <p:tgtEl>
                                          <p:spTgt spid="6"/>
                                        </p:tgtEl>
                                        <p:attrNameLst>
                                          <p:attrName>style.visibility</p:attrName>
                                        </p:attrNameLst>
                                      </p:cBhvr>
                                      <p:to>
                                        <p:strVal val="visible"/>
                                      </p:to>
                                    </p:set>
                                    <p:animEffect transition="in" filter="barn(outVertical)">
                                      <p:cBhvr>
                                        <p:cTn id="77" dur="500"/>
                                        <p:tgtEl>
                                          <p:spTgt spid="6"/>
                                        </p:tgtEl>
                                      </p:cBhvr>
                                    </p:animEffect>
                                  </p:childTnLst>
                                </p:cTn>
                              </p:par>
                              <p:par>
                                <p:cTn id="78" presetID="12" presetClass="entr" presetSubtype="4" fill="hold" grpId="0" nodeType="withEffect">
                                  <p:stCondLst>
                                    <p:cond delay="6500"/>
                                  </p:stCondLst>
                                  <p:childTnLst>
                                    <p:set>
                                      <p:cBhvr>
                                        <p:cTn id="79" dur="1" fill="hold">
                                          <p:stCondLst>
                                            <p:cond delay="0"/>
                                          </p:stCondLst>
                                        </p:cTn>
                                        <p:tgtEl>
                                          <p:spTgt spid="131"/>
                                        </p:tgtEl>
                                        <p:attrNameLst>
                                          <p:attrName>style.visibility</p:attrName>
                                        </p:attrNameLst>
                                      </p:cBhvr>
                                      <p:to>
                                        <p:strVal val="visible"/>
                                      </p:to>
                                    </p:set>
                                    <p:anim calcmode="lin" valueType="num">
                                      <p:cBhvr additive="base">
                                        <p:cTn id="80" dur="500"/>
                                        <p:tgtEl>
                                          <p:spTgt spid="131"/>
                                        </p:tgtEl>
                                        <p:attrNameLst>
                                          <p:attrName>ppt_y</p:attrName>
                                        </p:attrNameLst>
                                      </p:cBhvr>
                                      <p:tavLst>
                                        <p:tav tm="0">
                                          <p:val>
                                            <p:strVal val="#ppt_y+#ppt_h*1.125000"/>
                                          </p:val>
                                        </p:tav>
                                        <p:tav tm="100000">
                                          <p:val>
                                            <p:strVal val="#ppt_y"/>
                                          </p:val>
                                        </p:tav>
                                      </p:tavLst>
                                    </p:anim>
                                    <p:animEffect transition="in" filter="wipe(up)">
                                      <p:cBhvr>
                                        <p:cTn id="81" dur="500"/>
                                        <p:tgtEl>
                                          <p:spTgt spid="131"/>
                                        </p:tgtEl>
                                      </p:cBhvr>
                                    </p:animEffect>
                                  </p:childTnLst>
                                </p:cTn>
                              </p:par>
                              <p:par>
                                <p:cTn id="82" presetID="1" presetClass="entr" presetSubtype="0" fill="hold" nodeType="withEffect">
                                  <p:stCondLst>
                                    <p:cond delay="7000"/>
                                  </p:stCondLst>
                                  <p:childTnLst>
                                    <p:set>
                                      <p:cBhvr>
                                        <p:cTn id="83" dur="1" fill="hold">
                                          <p:stCondLst>
                                            <p:cond delay="0"/>
                                          </p:stCondLst>
                                        </p:cTn>
                                        <p:tgtEl>
                                          <p:spTgt spid="115"/>
                                        </p:tgtEl>
                                        <p:attrNameLst>
                                          <p:attrName>style.visibility</p:attrName>
                                        </p:attrNameLst>
                                      </p:cBhvr>
                                      <p:to>
                                        <p:strVal val="visible"/>
                                      </p:to>
                                    </p:set>
                                  </p:childTnLst>
                                </p:cTn>
                              </p:par>
                              <p:par>
                                <p:cTn id="84" presetID="64" presetClass="path" presetSubtype="0" decel="100000" fill="hold" nodeType="withEffect">
                                  <p:stCondLst>
                                    <p:cond delay="7000"/>
                                  </p:stCondLst>
                                  <p:childTnLst>
                                    <p:animMotion origin="layout" path="M -1.04167E-6 -4.81481E-6 L -1.04167E-6 -0.05949 " pathEditMode="relative" rAng="0" ptsTypes="AA">
                                      <p:cBhvr>
                                        <p:cTn id="85" dur="750" spd="-100000" fill="hold"/>
                                        <p:tgtEl>
                                          <p:spTgt spid="115"/>
                                        </p:tgtEl>
                                        <p:attrNameLst>
                                          <p:attrName>ppt_x</p:attrName>
                                          <p:attrName>ppt_y</p:attrName>
                                        </p:attrNameLst>
                                      </p:cBhvr>
                                      <p:rCtr x="0" y="-2986"/>
                                    </p:animMotion>
                                  </p:childTnLst>
                                </p:cTn>
                              </p:par>
                              <p:par>
                                <p:cTn id="86" presetID="16" presetClass="entr" presetSubtype="37" fill="hold" nodeType="withEffect">
                                  <p:stCondLst>
                                    <p:cond delay="7500"/>
                                  </p:stCondLst>
                                  <p:childTnLst>
                                    <p:set>
                                      <p:cBhvr>
                                        <p:cTn id="87" dur="1" fill="hold">
                                          <p:stCondLst>
                                            <p:cond delay="0"/>
                                          </p:stCondLst>
                                        </p:cTn>
                                        <p:tgtEl>
                                          <p:spTgt spid="4"/>
                                        </p:tgtEl>
                                        <p:attrNameLst>
                                          <p:attrName>style.visibility</p:attrName>
                                        </p:attrNameLst>
                                      </p:cBhvr>
                                      <p:to>
                                        <p:strVal val="visible"/>
                                      </p:to>
                                    </p:set>
                                    <p:animEffect transition="in" filter="barn(outVertical)">
                                      <p:cBhvr>
                                        <p:cTn id="88" dur="500"/>
                                        <p:tgtEl>
                                          <p:spTgt spid="4"/>
                                        </p:tgtEl>
                                      </p:cBhvr>
                                    </p:animEffect>
                                  </p:childTnLst>
                                </p:cTn>
                              </p:par>
                              <p:par>
                                <p:cTn id="89" presetID="12" presetClass="entr" presetSubtype="4" fill="hold" grpId="0" nodeType="withEffect">
                                  <p:stCondLst>
                                    <p:cond delay="8000"/>
                                  </p:stCondLst>
                                  <p:childTnLst>
                                    <p:set>
                                      <p:cBhvr>
                                        <p:cTn id="90" dur="1" fill="hold">
                                          <p:stCondLst>
                                            <p:cond delay="0"/>
                                          </p:stCondLst>
                                        </p:cTn>
                                        <p:tgtEl>
                                          <p:spTgt spid="113"/>
                                        </p:tgtEl>
                                        <p:attrNameLst>
                                          <p:attrName>style.visibility</p:attrName>
                                        </p:attrNameLst>
                                      </p:cBhvr>
                                      <p:to>
                                        <p:strVal val="visible"/>
                                      </p:to>
                                    </p:set>
                                    <p:anim calcmode="lin" valueType="num">
                                      <p:cBhvr additive="base">
                                        <p:cTn id="91" dur="500"/>
                                        <p:tgtEl>
                                          <p:spTgt spid="113"/>
                                        </p:tgtEl>
                                        <p:attrNameLst>
                                          <p:attrName>ppt_y</p:attrName>
                                        </p:attrNameLst>
                                      </p:cBhvr>
                                      <p:tavLst>
                                        <p:tav tm="0">
                                          <p:val>
                                            <p:strVal val="#ppt_y+#ppt_h*1.125000"/>
                                          </p:val>
                                        </p:tav>
                                        <p:tav tm="100000">
                                          <p:val>
                                            <p:strVal val="#ppt_y"/>
                                          </p:val>
                                        </p:tav>
                                      </p:tavLst>
                                    </p:anim>
                                    <p:animEffect transition="in" filter="wipe(up)">
                                      <p:cBhvr>
                                        <p:cTn id="9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65" grpId="0" animBg="1"/>
      <p:bldP spid="96" grpId="0"/>
      <p:bldP spid="113" grpId="0"/>
      <p:bldP spid="119" grpId="0"/>
      <p:bldP spid="125" grpId="0"/>
      <p:bldP spid="1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955298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3.xml><?xml version="1.0" encoding="utf-8"?>
<p:tagLst xmlns:a="http://schemas.openxmlformats.org/drawingml/2006/main" xmlns:r="http://schemas.openxmlformats.org/officeDocument/2006/relationships" xmlns:p="http://schemas.openxmlformats.org/presentationml/2006/main">
  <p:tag name="POCKET_SHAPE_SH" val="H"/>
</p:tagLst>
</file>

<file path=ppt/tags/tag4.xml><?xml version="1.0" encoding="utf-8"?>
<p:tagLst xmlns:a="http://schemas.openxmlformats.org/drawingml/2006/main" xmlns:r="http://schemas.openxmlformats.org/officeDocument/2006/relationships" xmlns:p="http://schemas.openxmlformats.org/presentationml/2006/main">
  <p:tag name="POCKET_SHAPE_SH" val="H"/>
</p:tagLst>
</file>

<file path=ppt/tags/tag5.xml><?xml version="1.0" encoding="utf-8"?>
<p:tagLst xmlns:a="http://schemas.openxmlformats.org/drawingml/2006/main" xmlns:r="http://schemas.openxmlformats.org/officeDocument/2006/relationships" xmlns:p="http://schemas.openxmlformats.org/presentationml/2006/main">
  <p:tag name="POCKET_SHAPE_SH" val="H"/>
</p:tagLst>
</file>

<file path=ppt/tags/tag6.xml><?xml version="1.0" encoding="utf-8"?>
<p:tagLst xmlns:a="http://schemas.openxmlformats.org/drawingml/2006/main" xmlns:r="http://schemas.openxmlformats.org/officeDocument/2006/relationships"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TotalTime>
  <Words>1399</Words>
  <Application>Microsoft Office PowerPoint</Application>
  <PresentationFormat>自定义</PresentationFormat>
  <Paragraphs>338</Paragraphs>
  <Slides>39</Slides>
  <Notes>0</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452</cp:revision>
  <dcterms:created xsi:type="dcterms:W3CDTF">2016-09-19T13:27:28Z</dcterms:created>
  <dcterms:modified xsi:type="dcterms:W3CDTF">2016-12-08T02:16:50Z</dcterms:modified>
</cp:coreProperties>
</file>