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4" r:id="rId5"/>
    <p:sldId id="285" r:id="rId6"/>
    <p:sldId id="266" r:id="rId7"/>
    <p:sldId id="265" r:id="rId8"/>
    <p:sldId id="259" r:id="rId9"/>
    <p:sldId id="268" r:id="rId10"/>
    <p:sldId id="273" r:id="rId11"/>
    <p:sldId id="267" r:id="rId12"/>
    <p:sldId id="260" r:id="rId13"/>
    <p:sldId id="283" r:id="rId14"/>
    <p:sldId id="272" r:id="rId15"/>
    <p:sldId id="270" r:id="rId16"/>
    <p:sldId id="261" r:id="rId17"/>
    <p:sldId id="284" r:id="rId18"/>
    <p:sldId id="269" r:id="rId19"/>
    <p:sldId id="275" r:id="rId20"/>
    <p:sldId id="274" r:id="rId21"/>
  </p:sldIdLst>
  <p:sldSz cx="12192000" cy="6858000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等线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D3B"/>
    <a:srgbClr val="C4960D"/>
    <a:srgbClr val="FFC000"/>
    <a:srgbClr val="D39E00"/>
    <a:srgbClr val="D1C281"/>
    <a:srgbClr val="9B8839"/>
    <a:srgbClr val="663300"/>
    <a:srgbClr val="DAC057"/>
    <a:srgbClr val="FFD9A0"/>
    <a:srgbClr val="CFB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6" autoAdjust="0"/>
    <p:restoredTop sz="94364" autoAdjust="0"/>
  </p:normalViewPr>
  <p:slideViewPr>
    <p:cSldViewPr snapToGrid="0" showGuides="1">
      <p:cViewPr varScale="1">
        <p:scale>
          <a:sx n="104" d="100"/>
          <a:sy n="104" d="100"/>
        </p:scale>
        <p:origin x="-306" y="-84"/>
      </p:cViewPr>
      <p:guideLst>
        <p:guide orient="horz" pos="2205"/>
        <p:guide pos="3840"/>
      </p:guideLst>
    </p:cSldViewPr>
  </p:slideViewPr>
  <p:outlineViewPr>
    <p:cViewPr>
      <p:scale>
        <a:sx n="75" d="100"/>
        <a:sy n="75" d="100"/>
      </p:scale>
      <p:origin x="0" y="-21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2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  <a:alpha val="50000"/>
                </a:schemeClr>
              </a:solidFill>
            </a:ln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A71-48EA-A710-1FB3E65BC45A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1A71-48EA-A710-1FB3E65BC45A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A71-48EA-A710-1FB3E65BC45A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1A71-48EA-A710-1FB3E65BC45A}"/>
              </c:ext>
            </c:extLst>
          </c:dPt>
          <c:dPt>
            <c:idx val="4"/>
            <c:bubble3D val="0"/>
            <c:spPr>
              <a:solidFill>
                <a:schemeClr val="accent4">
                  <a:lumMod val="5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A71-48EA-A710-1FB3E65BC4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A71-48EA-A710-1FB3E65BC45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109375"/>
          <c:y val="0.28579187464370848"/>
          <c:w val="0.16827054515443096"/>
          <c:h val="0.468833592528844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  <a:alpha val="50000"/>
                </a:schemeClr>
              </a:solidFill>
            </a:ln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09-444D-A562-07C4E95A4733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09-444D-A562-07C4E95A4733}"/>
              </c:ext>
            </c:extLst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09-444D-A562-07C4E95A4733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409-444D-A562-07C4E95A4733}"/>
              </c:ext>
            </c:extLst>
          </c:dPt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409-444D-A562-07C4E95A473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E</c:v>
                </c:pt>
                <c:pt idx="1">
                  <c:v>F</c:v>
                </c:pt>
                <c:pt idx="2">
                  <c:v>G</c:v>
                </c:pt>
                <c:pt idx="3">
                  <c:v>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409-444D-A562-07C4E95A473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53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 w="50800" cap="rnd"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E6-49EF-8DE5-762848B3CE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 w="50800" cap="rnd"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E6-49EF-8DE5-762848B3CE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50800" cap="flat"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E6-49EF-8DE5-762848B3CE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6"/>
        <c:overlap val="21"/>
        <c:axId val="94952448"/>
        <c:axId val="36621696"/>
      </c:barChart>
      <c:catAx>
        <c:axId val="94952448"/>
        <c:scaling>
          <c:orientation val="minMax"/>
        </c:scaling>
        <c:delete val="0"/>
        <c:axPos val="b"/>
        <c:majorGridlines>
          <c:spPr>
            <a:ln w="9525" cap="rnd" cmpd="sng" algn="ctr">
              <a:solidFill>
                <a:schemeClr val="bg1">
                  <a:lumMod val="65000"/>
                </a:schemeClr>
              </a:solidFill>
              <a:round/>
              <a:headEnd type="none"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6621696"/>
        <c:crosses val="autoZero"/>
        <c:auto val="1"/>
        <c:lblAlgn val="ctr"/>
        <c:lblOffset val="100"/>
        <c:noMultiLvlLbl val="0"/>
      </c:catAx>
      <c:valAx>
        <c:axId val="3662169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4952448"/>
        <c:crosses val="autoZero"/>
        <c:crossBetween val="between"/>
      </c:valAx>
      <c:spPr>
        <a:noFill/>
        <a:ln>
          <a:solidFill>
            <a:schemeClr val="bg1">
              <a:lumMod val="65000"/>
            </a:schemeClr>
          </a:solidFill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49-46EA-B199-9DED18EE8F9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949-46EA-B199-9DED18EE8F9B}"/>
              </c:ext>
            </c:extLst>
          </c:dPt>
          <c:dLbls>
            <c:dLbl>
              <c:idx val="0"/>
              <c:layout>
                <c:manualLayout>
                  <c:x val="-2.4767548271122746E-2"/>
                  <c:y val="-2.786348501258984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949-46EA-B199-9DED18EE8F9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7863491805013203E-2"/>
                  <c:y val="-4.1795227518884641E-2"/>
                </c:manualLayout>
              </c:layout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B949-46EA-B199-9DED18EE8F9B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49-46EA-B199-9DED18EE8F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E8-46AD-9669-92DB86972FE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5E8-46AD-9669-92DB86972FE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123</c:v>
                </c:pt>
                <c:pt idx="1">
                  <c:v>122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5E8-46AD-9669-92DB86972F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4">
                  <a:tint val="77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D74-43ED-A847-FB665FC3B0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>
                  <a:shade val="76000"/>
                </a:schemeClr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D74-43ED-A847-FB665FC3B0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300992"/>
        <c:axId val="97157120"/>
      </c:lineChart>
      <c:catAx>
        <c:axId val="9730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7157120"/>
        <c:crosses val="autoZero"/>
        <c:auto val="1"/>
        <c:lblAlgn val="ctr"/>
        <c:lblOffset val="100"/>
        <c:noMultiLvlLbl val="0"/>
      </c:catAx>
      <c:valAx>
        <c:axId val="97157120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9730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93000"/>
      </a:schemeClr>
    </a:solidFill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4025D-49AD-4DB3-A068-075AF8EFED4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7CE472-D9E0-4EBD-BFBC-F7A982925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91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CE472-D9E0-4EBD-BFBC-F7A982925AB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71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CE472-D9E0-4EBD-BFBC-F7A982925AB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7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7CE472-D9E0-4EBD-BFBC-F7A982925AB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16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81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8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776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9B88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100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33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27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413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9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6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890D87-8075-4100-AC69-6707CCD6FFC6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D20542-A574-4F13-B49E-58D378FF1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9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99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" y="0"/>
            <a:ext cx="887175" cy="6858000"/>
          </a:xfrm>
          <a:prstGeom prst="rect">
            <a:avLst/>
          </a:prstGeom>
          <a:solidFill>
            <a:srgbClr val="DAC05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304825" y="0"/>
            <a:ext cx="887175" cy="6874375"/>
          </a:xfrm>
          <a:prstGeom prst="rect">
            <a:avLst/>
          </a:prstGeom>
          <a:solidFill>
            <a:srgbClr val="DAC05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5834" y="3240869"/>
            <a:ext cx="461665" cy="309315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在此处添加公司名称或名字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29678" y="5020852"/>
            <a:ext cx="461665" cy="12817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2016.09.08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8169" y="523978"/>
            <a:ext cx="1015663" cy="5810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请在此输入主标题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72245" y="2010958"/>
            <a:ext cx="2104572" cy="2284091"/>
          </a:xfrm>
          <a:prstGeom prst="line">
            <a:avLst/>
          </a:prstGeom>
          <a:ln w="31750" cap="rnd">
            <a:solidFill>
              <a:srgbClr val="D3B436">
                <a:alpha val="9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等腰三角形 5"/>
          <p:cNvSpPr/>
          <p:nvPr/>
        </p:nvSpPr>
        <p:spPr>
          <a:xfrm rot="3000000">
            <a:off x="5037402" y="1926771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-1860000">
            <a:off x="6625245" y="3483648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1020000">
            <a:off x="4992592" y="4190999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972246" y="2013857"/>
            <a:ext cx="2247507" cy="2830285"/>
          </a:xfrm>
          <a:prstGeom prst="line">
            <a:avLst/>
          </a:prstGeom>
          <a:ln w="31750" cap="rnd">
            <a:solidFill>
              <a:srgbClr val="DAC0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729134" y="636426"/>
            <a:ext cx="680928" cy="680928"/>
          </a:xfrm>
          <a:prstGeom prst="rect">
            <a:avLst/>
          </a:prstGeom>
          <a:noFill/>
          <a:ln w="12700" cap="rnd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48938" y="1396873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19200000">
            <a:off x="6733009" y="1108397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20580000" flipH="1">
            <a:off x="5353190" y="5504896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3000000">
            <a:off x="7088766" y="4901972"/>
            <a:ext cx="195314" cy="168374"/>
          </a:xfrm>
          <a:prstGeom prst="triangle">
            <a:avLst/>
          </a:prstGeom>
          <a:solidFill>
            <a:srgbClr val="D3B436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093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3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0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右箭头 3"/>
          <p:cNvSpPr/>
          <p:nvPr/>
        </p:nvSpPr>
        <p:spPr>
          <a:xfrm rot="2693420">
            <a:off x="4266085" y="1899037"/>
            <a:ext cx="2033844" cy="1657350"/>
          </a:xfrm>
          <a:prstGeom prst="rightArrow">
            <a:avLst>
              <a:gd name="adj1" fmla="val 53245"/>
              <a:gd name="adj2" fmla="val 50000"/>
            </a:avLst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右箭头 4"/>
          <p:cNvSpPr/>
          <p:nvPr/>
        </p:nvSpPr>
        <p:spPr>
          <a:xfrm rot="18893420">
            <a:off x="4266595" y="3499237"/>
            <a:ext cx="2033844" cy="1657350"/>
          </a:xfrm>
          <a:prstGeom prst="rightArrow">
            <a:avLst>
              <a:gd name="adj1" fmla="val 53245"/>
              <a:gd name="adj2" fmla="val 50000"/>
            </a:avLst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13493420">
            <a:off x="5885846" y="3499237"/>
            <a:ext cx="2033844" cy="1657350"/>
          </a:xfrm>
          <a:prstGeom prst="rightArrow">
            <a:avLst>
              <a:gd name="adj1" fmla="val 53245"/>
              <a:gd name="adj2" fmla="val 50000"/>
            </a:avLst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8106580" flipV="1">
            <a:off x="5885846" y="1899038"/>
            <a:ext cx="2033844" cy="1657350"/>
          </a:xfrm>
          <a:prstGeom prst="rightArrow">
            <a:avLst>
              <a:gd name="adj1" fmla="val 53245"/>
              <a:gd name="adj2" fmla="val 50000"/>
            </a:avLst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7101" y="1943100"/>
            <a:ext cx="38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7601" y="4150351"/>
            <a:ext cx="38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7174" y="1943100"/>
            <a:ext cx="38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03879" y="4150351"/>
            <a:ext cx="38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706978" y="3111416"/>
            <a:ext cx="778044" cy="778044"/>
          </a:xfrm>
          <a:prstGeom prst="ellipse">
            <a:avLst/>
          </a:prstGeom>
          <a:solidFill>
            <a:srgbClr val="9B8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867" y="1164495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2867" y="1943100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7281" y="1164495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67281" y="1943100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67281" y="4060469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67281" y="4839074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2867" y="4057926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2867" y="4836531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80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7377844" y="0"/>
            <a:ext cx="1268633" cy="6858000"/>
          </a:xfrm>
          <a:custGeom>
            <a:avLst/>
            <a:gdLst>
              <a:gd name="connsiteX0" fmla="*/ 1 w 1268633"/>
              <a:gd name="connsiteY0" fmla="*/ 0 h 6858000"/>
              <a:gd name="connsiteX1" fmla="*/ 226384 w 1268633"/>
              <a:gd name="connsiteY1" fmla="*/ 0 h 6858000"/>
              <a:gd name="connsiteX2" fmla="*/ 326994 w 1268633"/>
              <a:gd name="connsiteY2" fmla="*/ 149210 h 6858000"/>
              <a:gd name="connsiteX3" fmla="*/ 1268633 w 1268633"/>
              <a:gd name="connsiteY3" fmla="*/ 3400289 h 6858000"/>
              <a:gd name="connsiteX4" fmla="*/ 326994 w 1268633"/>
              <a:gd name="connsiteY4" fmla="*/ 6651368 h 6858000"/>
              <a:gd name="connsiteX5" fmla="*/ 187665 w 1268633"/>
              <a:gd name="connsiteY5" fmla="*/ 6858000 h 6858000"/>
              <a:gd name="connsiteX6" fmla="*/ 0 w 1268633"/>
              <a:gd name="connsiteY6" fmla="*/ 6858000 h 6858000"/>
              <a:gd name="connsiteX7" fmla="*/ 99549 w 1268633"/>
              <a:gd name="connsiteY7" fmla="*/ 6718011 h 6858000"/>
              <a:gd name="connsiteX8" fmla="*/ 1104202 w 1268633"/>
              <a:gd name="connsiteY8" fmla="*/ 3429000 h 6858000"/>
              <a:gd name="connsiteX9" fmla="*/ 99549 w 1268633"/>
              <a:gd name="connsiteY9" fmla="*/ 1399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8633" h="6858000">
                <a:moveTo>
                  <a:pt x="1" y="0"/>
                </a:moveTo>
                <a:lnTo>
                  <a:pt x="226384" y="0"/>
                </a:lnTo>
                <a:lnTo>
                  <a:pt x="326994" y="149210"/>
                </a:lnTo>
                <a:cubicBezTo>
                  <a:pt x="921496" y="1077249"/>
                  <a:pt x="1268633" y="2196016"/>
                  <a:pt x="1268633" y="3400289"/>
                </a:cubicBezTo>
                <a:cubicBezTo>
                  <a:pt x="1268633" y="4604562"/>
                  <a:pt x="921496" y="5723329"/>
                  <a:pt x="326994" y="6651368"/>
                </a:cubicBezTo>
                <a:lnTo>
                  <a:pt x="187665" y="6858000"/>
                </a:lnTo>
                <a:lnTo>
                  <a:pt x="0" y="6858000"/>
                </a:lnTo>
                <a:lnTo>
                  <a:pt x="99549" y="6718011"/>
                </a:lnTo>
                <a:cubicBezTo>
                  <a:pt x="733835" y="5779144"/>
                  <a:pt x="1104202" y="4647324"/>
                  <a:pt x="1104202" y="3429000"/>
                </a:cubicBezTo>
                <a:cubicBezTo>
                  <a:pt x="1104202" y="2210676"/>
                  <a:pt x="733835" y="1078856"/>
                  <a:pt x="99549" y="13998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" y="0"/>
            <a:ext cx="8482045" cy="6858000"/>
          </a:xfrm>
          <a:custGeom>
            <a:avLst/>
            <a:gdLst>
              <a:gd name="connsiteX0" fmla="*/ 0 w 8482045"/>
              <a:gd name="connsiteY0" fmla="*/ 0 h 6858000"/>
              <a:gd name="connsiteX1" fmla="*/ 7377844 w 8482045"/>
              <a:gd name="connsiteY1" fmla="*/ 0 h 6858000"/>
              <a:gd name="connsiteX2" fmla="*/ 7477392 w 8482045"/>
              <a:gd name="connsiteY2" fmla="*/ 139989 h 6858000"/>
              <a:gd name="connsiteX3" fmla="*/ 8482045 w 8482045"/>
              <a:gd name="connsiteY3" fmla="*/ 3429000 h 6858000"/>
              <a:gd name="connsiteX4" fmla="*/ 7477392 w 8482045"/>
              <a:gd name="connsiteY4" fmla="*/ 6718011 h 6858000"/>
              <a:gd name="connsiteX5" fmla="*/ 7377843 w 8482045"/>
              <a:gd name="connsiteY5" fmla="*/ 6858000 h 6858000"/>
              <a:gd name="connsiteX6" fmla="*/ 0 w 848204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82045" h="6858000">
                <a:moveTo>
                  <a:pt x="0" y="0"/>
                </a:moveTo>
                <a:lnTo>
                  <a:pt x="7377844" y="0"/>
                </a:lnTo>
                <a:lnTo>
                  <a:pt x="7477392" y="139989"/>
                </a:lnTo>
                <a:cubicBezTo>
                  <a:pt x="8111678" y="1078856"/>
                  <a:pt x="8482045" y="2210676"/>
                  <a:pt x="8482045" y="3429000"/>
                </a:cubicBezTo>
                <a:cubicBezTo>
                  <a:pt x="8482045" y="4647324"/>
                  <a:pt x="8111678" y="5779144"/>
                  <a:pt x="7477392" y="6718011"/>
                </a:cubicBezTo>
                <a:lnTo>
                  <a:pt x="737784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65243" y="5746417"/>
            <a:ext cx="4084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在此处插入图表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32" name="梯形 31"/>
          <p:cNvSpPr/>
          <p:nvPr/>
        </p:nvSpPr>
        <p:spPr>
          <a:xfrm rot="16663479">
            <a:off x="6740907" y="2469419"/>
            <a:ext cx="2327274" cy="1639707"/>
          </a:xfrm>
          <a:custGeom>
            <a:avLst/>
            <a:gdLst>
              <a:gd name="connsiteX0" fmla="*/ 0 w 2579033"/>
              <a:gd name="connsiteY0" fmla="*/ 1855508 h 1855508"/>
              <a:gd name="connsiteX1" fmla="*/ 1028527 w 2579033"/>
              <a:gd name="connsiteY1" fmla="*/ 0 h 1855508"/>
              <a:gd name="connsiteX2" fmla="*/ 1550506 w 2579033"/>
              <a:gd name="connsiteY2" fmla="*/ 0 h 1855508"/>
              <a:gd name="connsiteX3" fmla="*/ 2579033 w 2579033"/>
              <a:gd name="connsiteY3" fmla="*/ 1855508 h 1855508"/>
              <a:gd name="connsiteX4" fmla="*/ 0 w 2579033"/>
              <a:gd name="connsiteY4" fmla="*/ 1855508 h 1855508"/>
              <a:gd name="connsiteX0" fmla="*/ 0 w 2579033"/>
              <a:gd name="connsiteY0" fmla="*/ 1865840 h 1865840"/>
              <a:gd name="connsiteX1" fmla="*/ 1028527 w 2579033"/>
              <a:gd name="connsiteY1" fmla="*/ 10332 h 1865840"/>
              <a:gd name="connsiteX2" fmla="*/ 1443428 w 2579033"/>
              <a:gd name="connsiteY2" fmla="*/ 0 h 1865840"/>
              <a:gd name="connsiteX3" fmla="*/ 2579033 w 2579033"/>
              <a:gd name="connsiteY3" fmla="*/ 1865840 h 1865840"/>
              <a:gd name="connsiteX4" fmla="*/ 0 w 2579033"/>
              <a:gd name="connsiteY4" fmla="*/ 1865840 h 1865840"/>
              <a:gd name="connsiteX0" fmla="*/ 0 w 2579033"/>
              <a:gd name="connsiteY0" fmla="*/ 1869909 h 1869909"/>
              <a:gd name="connsiteX1" fmla="*/ 1065942 w 2579033"/>
              <a:gd name="connsiteY1" fmla="*/ 0 h 1869909"/>
              <a:gd name="connsiteX2" fmla="*/ 1443428 w 2579033"/>
              <a:gd name="connsiteY2" fmla="*/ 4069 h 1869909"/>
              <a:gd name="connsiteX3" fmla="*/ 2579033 w 2579033"/>
              <a:gd name="connsiteY3" fmla="*/ 1869909 h 1869909"/>
              <a:gd name="connsiteX4" fmla="*/ 0 w 2579033"/>
              <a:gd name="connsiteY4" fmla="*/ 1869909 h 1869909"/>
              <a:gd name="connsiteX0" fmla="*/ 0 w 2579033"/>
              <a:gd name="connsiteY0" fmla="*/ 1884075 h 1884075"/>
              <a:gd name="connsiteX1" fmla="*/ 1051556 w 2579033"/>
              <a:gd name="connsiteY1" fmla="*/ 0 h 1884075"/>
              <a:gd name="connsiteX2" fmla="*/ 1443428 w 2579033"/>
              <a:gd name="connsiteY2" fmla="*/ 18235 h 1884075"/>
              <a:gd name="connsiteX3" fmla="*/ 2579033 w 2579033"/>
              <a:gd name="connsiteY3" fmla="*/ 1884075 h 1884075"/>
              <a:gd name="connsiteX4" fmla="*/ 0 w 2579033"/>
              <a:gd name="connsiteY4" fmla="*/ 1884075 h 1884075"/>
              <a:gd name="connsiteX0" fmla="*/ 0 w 2579033"/>
              <a:gd name="connsiteY0" fmla="*/ 1884075 h 1884075"/>
              <a:gd name="connsiteX1" fmla="*/ 1051556 w 2579033"/>
              <a:gd name="connsiteY1" fmla="*/ 0 h 1884075"/>
              <a:gd name="connsiteX2" fmla="*/ 1390725 w 2579033"/>
              <a:gd name="connsiteY2" fmla="*/ 9891 h 1884075"/>
              <a:gd name="connsiteX3" fmla="*/ 2579033 w 2579033"/>
              <a:gd name="connsiteY3" fmla="*/ 1884075 h 1884075"/>
              <a:gd name="connsiteX4" fmla="*/ 0 w 2579033"/>
              <a:gd name="connsiteY4" fmla="*/ 1884075 h 1884075"/>
              <a:gd name="connsiteX0" fmla="*/ 0 w 2478549"/>
              <a:gd name="connsiteY0" fmla="*/ 2007950 h 2007950"/>
              <a:gd name="connsiteX1" fmla="*/ 951072 w 2478549"/>
              <a:gd name="connsiteY1" fmla="*/ 0 h 2007950"/>
              <a:gd name="connsiteX2" fmla="*/ 1290241 w 2478549"/>
              <a:gd name="connsiteY2" fmla="*/ 9891 h 2007950"/>
              <a:gd name="connsiteX3" fmla="*/ 2478549 w 2478549"/>
              <a:gd name="connsiteY3" fmla="*/ 1884075 h 2007950"/>
              <a:gd name="connsiteX4" fmla="*/ 0 w 2478549"/>
              <a:gd name="connsiteY4" fmla="*/ 2007950 h 2007950"/>
              <a:gd name="connsiteX0" fmla="*/ 0 w 2420156"/>
              <a:gd name="connsiteY0" fmla="*/ 2007950 h 2007950"/>
              <a:gd name="connsiteX1" fmla="*/ 951072 w 2420156"/>
              <a:gd name="connsiteY1" fmla="*/ 0 h 2007950"/>
              <a:gd name="connsiteX2" fmla="*/ 1290241 w 2420156"/>
              <a:gd name="connsiteY2" fmla="*/ 9891 h 2007950"/>
              <a:gd name="connsiteX3" fmla="*/ 2420156 w 2420156"/>
              <a:gd name="connsiteY3" fmla="*/ 1973086 h 2007950"/>
              <a:gd name="connsiteX4" fmla="*/ 0 w 2420156"/>
              <a:gd name="connsiteY4" fmla="*/ 2007950 h 2007950"/>
              <a:gd name="connsiteX0" fmla="*/ 0 w 2413123"/>
              <a:gd name="connsiteY0" fmla="*/ 2009494 h 2009494"/>
              <a:gd name="connsiteX1" fmla="*/ 944039 w 2413123"/>
              <a:gd name="connsiteY1" fmla="*/ 0 h 2009494"/>
              <a:gd name="connsiteX2" fmla="*/ 1283208 w 2413123"/>
              <a:gd name="connsiteY2" fmla="*/ 9891 h 2009494"/>
              <a:gd name="connsiteX3" fmla="*/ 2413123 w 2413123"/>
              <a:gd name="connsiteY3" fmla="*/ 1973086 h 2009494"/>
              <a:gd name="connsiteX4" fmla="*/ 0 w 2413123"/>
              <a:gd name="connsiteY4" fmla="*/ 2009494 h 2009494"/>
              <a:gd name="connsiteX0" fmla="*/ 0 w 2304761"/>
              <a:gd name="connsiteY0" fmla="*/ 2009494 h 2009494"/>
              <a:gd name="connsiteX1" fmla="*/ 944039 w 2304761"/>
              <a:gd name="connsiteY1" fmla="*/ 0 h 2009494"/>
              <a:gd name="connsiteX2" fmla="*/ 1283208 w 2304761"/>
              <a:gd name="connsiteY2" fmla="*/ 9891 h 2009494"/>
              <a:gd name="connsiteX3" fmla="*/ 2304761 w 2304761"/>
              <a:gd name="connsiteY3" fmla="*/ 1788711 h 2009494"/>
              <a:gd name="connsiteX4" fmla="*/ 0 w 2304761"/>
              <a:gd name="connsiteY4" fmla="*/ 2009494 h 2009494"/>
              <a:gd name="connsiteX0" fmla="*/ 0 w 2207173"/>
              <a:gd name="connsiteY0" fmla="*/ 1808611 h 1808611"/>
              <a:gd name="connsiteX1" fmla="*/ 846451 w 2207173"/>
              <a:gd name="connsiteY1" fmla="*/ 0 h 1808611"/>
              <a:gd name="connsiteX2" fmla="*/ 1185620 w 2207173"/>
              <a:gd name="connsiteY2" fmla="*/ 9891 h 1808611"/>
              <a:gd name="connsiteX3" fmla="*/ 2207173 w 2207173"/>
              <a:gd name="connsiteY3" fmla="*/ 1788711 h 1808611"/>
              <a:gd name="connsiteX4" fmla="*/ 0 w 2207173"/>
              <a:gd name="connsiteY4" fmla="*/ 1808611 h 1808611"/>
              <a:gd name="connsiteX0" fmla="*/ 0 w 2207173"/>
              <a:gd name="connsiteY0" fmla="*/ 1808611 h 1808611"/>
              <a:gd name="connsiteX1" fmla="*/ 846451 w 2207173"/>
              <a:gd name="connsiteY1" fmla="*/ 0 h 1808611"/>
              <a:gd name="connsiteX2" fmla="*/ 1129656 w 2207173"/>
              <a:gd name="connsiteY2" fmla="*/ 147 h 1808611"/>
              <a:gd name="connsiteX3" fmla="*/ 2207173 w 2207173"/>
              <a:gd name="connsiteY3" fmla="*/ 1788711 h 1808611"/>
              <a:gd name="connsiteX4" fmla="*/ 0 w 2207173"/>
              <a:gd name="connsiteY4" fmla="*/ 1808611 h 1808611"/>
              <a:gd name="connsiteX0" fmla="*/ 0 w 2207173"/>
              <a:gd name="connsiteY0" fmla="*/ 1808464 h 1808464"/>
              <a:gd name="connsiteX1" fmla="*/ 826228 w 2207173"/>
              <a:gd name="connsiteY1" fmla="*/ 61344 h 1808464"/>
              <a:gd name="connsiteX2" fmla="*/ 1129656 w 2207173"/>
              <a:gd name="connsiteY2" fmla="*/ 0 h 1808464"/>
              <a:gd name="connsiteX3" fmla="*/ 2207173 w 2207173"/>
              <a:gd name="connsiteY3" fmla="*/ 1788564 h 1808464"/>
              <a:gd name="connsiteX4" fmla="*/ 0 w 2207173"/>
              <a:gd name="connsiteY4" fmla="*/ 1808464 h 1808464"/>
              <a:gd name="connsiteX0" fmla="*/ 0 w 2212343"/>
              <a:gd name="connsiteY0" fmla="*/ 1808464 h 1808464"/>
              <a:gd name="connsiteX1" fmla="*/ 826228 w 2212343"/>
              <a:gd name="connsiteY1" fmla="*/ 61344 h 1808464"/>
              <a:gd name="connsiteX2" fmla="*/ 1129656 w 2212343"/>
              <a:gd name="connsiteY2" fmla="*/ 0 h 1808464"/>
              <a:gd name="connsiteX3" fmla="*/ 2212343 w 2212343"/>
              <a:gd name="connsiteY3" fmla="*/ 1780683 h 1808464"/>
              <a:gd name="connsiteX4" fmla="*/ 0 w 2212343"/>
              <a:gd name="connsiteY4" fmla="*/ 1808464 h 180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2343" h="1808464">
                <a:moveTo>
                  <a:pt x="0" y="1808464"/>
                </a:moveTo>
                <a:lnTo>
                  <a:pt x="826228" y="61344"/>
                </a:lnTo>
                <a:lnTo>
                  <a:pt x="1129656" y="0"/>
                </a:lnTo>
                <a:lnTo>
                  <a:pt x="2212343" y="1780683"/>
                </a:lnTo>
                <a:lnTo>
                  <a:pt x="0" y="1808464"/>
                </a:lnTo>
                <a:close/>
              </a:path>
            </a:pathLst>
          </a:custGeom>
          <a:gradFill flip="none" rotWithShape="1">
            <a:gsLst>
              <a:gs pos="48000">
                <a:schemeClr val="accent4">
                  <a:lumMod val="75000"/>
                  <a:alpha val="79000"/>
                </a:schemeClr>
              </a:gs>
              <a:gs pos="28000">
                <a:schemeClr val="accent4">
                  <a:lumMod val="60000"/>
                  <a:lumOff val="40000"/>
                  <a:alpha val="90000"/>
                </a:schemeClr>
              </a:gs>
              <a:gs pos="0">
                <a:schemeClr val="accent4">
                  <a:lumMod val="40000"/>
                  <a:lumOff val="60000"/>
                  <a:alpha val="86000"/>
                </a:schemeClr>
              </a:gs>
              <a:gs pos="100000">
                <a:schemeClr val="accent4">
                  <a:lumMod val="50000"/>
                  <a:alpha val="8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31032117"/>
              </p:ext>
            </p:extLst>
          </p:nvPr>
        </p:nvGraphicFramePr>
        <p:xfrm>
          <a:off x="249348" y="948140"/>
          <a:ext cx="7589831" cy="5059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552310772"/>
              </p:ext>
            </p:extLst>
          </p:nvPr>
        </p:nvGraphicFramePr>
        <p:xfrm>
          <a:off x="7839179" y="2032322"/>
          <a:ext cx="3536829" cy="2891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6111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Graphic spid="8" grpId="0" uiExpand="1">
        <p:bldSub>
          <a:bldChart bld="category"/>
        </p:bldSub>
      </p:bldGraphic>
      <p:bldGraphic spid="1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82132" y="1920894"/>
            <a:ext cx="1180000" cy="2092881"/>
            <a:chOff x="1045845" y="2099548"/>
            <a:chExt cx="1180000" cy="2092881"/>
          </a:xfrm>
        </p:grpSpPr>
        <p:sp>
          <p:nvSpPr>
            <p:cNvPr id="5" name="矩形 4"/>
            <p:cNvSpPr/>
            <p:nvPr/>
          </p:nvSpPr>
          <p:spPr>
            <a:xfrm>
              <a:off x="1045845" y="2272784"/>
              <a:ext cx="1143000" cy="1746409"/>
            </a:xfrm>
            <a:prstGeom prst="rect">
              <a:avLst/>
            </a:prstGeom>
            <a:solidFill>
              <a:srgbClr val="9B88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3347" y="2099548"/>
              <a:ext cx="1162498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00230" y="2967335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在此处添加分节标题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15873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4920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320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C 0.00898 -0.00533 0.04062 -0.01065 0.05208 -0.01065 C 0.12253 -0.01065 0.19505 0.07685 0.19505 0.16527 C 0.19505 0.12037 0.23151 0.07685 0.26562 0.07685 C 0.30195 0.07685 0.33581 0.12106 0.33581 0.16527 C 0.33581 0.14259 0.35404 0.12037 0.37227 0.12037 C 0.39023 0.12037 0.40872 0.14213 0.40872 0.16527 C 0.40872 0.1537 0.41784 0.14259 0.42669 0.14259 C 0.43581 0.14259 0.44479 0.15416 0.44479 0.16527 C 0.44479 0.15902 0.44922 0.1537 0.45391 0.1537 C 0.45612 0.1537 0.46302 0.15902 0.46302 0.16527 C 0.46302 0.1618 0.46536 0.15902 0.46745 0.15902 C 0.46745 0.15972 0.472 0.1618 0.472 0.16527 C 0.472 0.16342 0.472 0.1618 0.47435 0.1618 C 0.47435 0.1625 0.47669 0.16342 0.47669 0.16527 C 0.47669 0.16389 0.47669 0.16342 0.47669 0.1625 C 0.47904 0.1625 0.47904 0.16342 0.47904 0.16389 C 0.48125 0.16389 0.48125 0.16342 0.48125 0.1625 C 0.48398 0.1625 0.48398 0.16342 0.48398 0.16389 " pathEditMode="relative" rAng="0" ptsTypes="AAAAAAAAA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C 0.01106 -0.00533 0.05052 -0.01019 0.06497 -0.01019 C 0.15286 -0.01019 0.24362 0.075 0.24362 0.16134 C 0.24362 0.11759 0.28893 0.075 0.33151 0.075 C 0.37695 0.075 0.41927 0.11782 0.41927 0.16134 C 0.41927 0.13912 0.44205 0.11759 0.46484 0.11759 C 0.48724 0.11759 0.51028 0.13865 0.51028 0.16134 C 0.51028 0.15 0.52174 0.13912 0.53281 0.13912 C 0.54414 0.13912 0.55521 0.15046 0.55521 0.16134 C 0.55521 0.15532 0.5608 0.15 0.56666 0.15 C 0.56953 0.15 0.57799 0.15532 0.57799 0.16134 C 0.57799 0.1581 0.58099 0.15532 0.58372 0.15532 C 0.58372 0.15578 0.58919 0.1581 0.58919 0.16134 C 0.58919 0.15949 0.58919 0.1581 0.59218 0.1581 C 0.59218 0.15856 0.59505 0.15949 0.59505 0.16134 C 0.59505 0.16018 0.59505 0.15949 0.59505 0.15856 C 0.59791 0.15856 0.59791 0.15949 0.59791 0.16018 C 0.60091 0.16018 0.60091 0.15949 0.60091 0.15856 C 0.60442 0.15856 0.60442 0.15949 0.60442 0.16018 " pathEditMode="relative" rAng="0" ptsTypes="AAAAAAAAAAAAAAAAAAA">
                                      <p:cBhvr>
                                        <p:cTn id="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1" y="7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8" grpId="1" animBg="1"/>
      <p:bldP spid="7" grpId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052918" y="2012577"/>
            <a:ext cx="8086165" cy="2832847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206188" y="265953"/>
            <a:ext cx="11779624" cy="6326094"/>
          </a:xfrm>
          <a:prstGeom prst="frame">
            <a:avLst>
              <a:gd name="adj1" fmla="val 7300"/>
            </a:avLst>
          </a:prstGeom>
          <a:blipFill>
            <a:blip r:embed="rId2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2352" y="2151531"/>
            <a:ext cx="3514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en-US" altLang="zh-CN" sz="4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9096" y="3429000"/>
            <a:ext cx="73606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请输入内容，请输入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内容。请输入内容，请输入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请输入内容，请输入内容。请输入内容，请输入内容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>
            <a:off x="2182924" y="0"/>
            <a:ext cx="7946731" cy="6883817"/>
          </a:xfrm>
          <a:prstGeom prst="triangle">
            <a:avLst/>
          </a:prstGeom>
          <a:solidFill>
            <a:schemeClr val="tx1">
              <a:lumMod val="65000"/>
              <a:lumOff val="35000"/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711201" y="2138514"/>
            <a:ext cx="3244649" cy="5545394"/>
          </a:xfrm>
          <a:custGeom>
            <a:avLst/>
            <a:gdLst>
              <a:gd name="connsiteX0" fmla="*/ 304506 w 3023422"/>
              <a:gd name="connsiteY0" fmla="*/ 0 h 4984955"/>
              <a:gd name="connsiteX1" fmla="*/ 0 w 3023422"/>
              <a:gd name="connsiteY1" fmla="*/ 406612 h 4984955"/>
              <a:gd name="connsiteX2" fmla="*/ 137664 w 3023422"/>
              <a:gd name="connsiteY2" fmla="*/ 406612 h 4984955"/>
              <a:gd name="connsiteX3" fmla="*/ 137664 w 3023422"/>
              <a:gd name="connsiteY3" fmla="*/ 3746092 h 4984955"/>
              <a:gd name="connsiteX4" fmla="*/ 1331043 w 3023422"/>
              <a:gd name="connsiteY4" fmla="*/ 3746092 h 4984955"/>
              <a:gd name="connsiteX5" fmla="*/ 1331043 w 3023422"/>
              <a:gd name="connsiteY5" fmla="*/ 4984955 h 4984955"/>
              <a:gd name="connsiteX6" fmla="*/ 1692379 w 3023422"/>
              <a:gd name="connsiteY6" fmla="*/ 4984955 h 4984955"/>
              <a:gd name="connsiteX7" fmla="*/ 1692379 w 3023422"/>
              <a:gd name="connsiteY7" fmla="*/ 4380272 h 4984955"/>
              <a:gd name="connsiteX8" fmla="*/ 2885758 w 3023422"/>
              <a:gd name="connsiteY8" fmla="*/ 4380272 h 4984955"/>
              <a:gd name="connsiteX9" fmla="*/ 2885758 w 3023422"/>
              <a:gd name="connsiteY9" fmla="*/ 1040792 h 4984955"/>
              <a:gd name="connsiteX10" fmla="*/ 3023422 w 3023422"/>
              <a:gd name="connsiteY10" fmla="*/ 1040792 h 4984955"/>
              <a:gd name="connsiteX11" fmla="*/ 2718916 w 3023422"/>
              <a:gd name="connsiteY11" fmla="*/ 634180 h 4984955"/>
              <a:gd name="connsiteX12" fmla="*/ 2414411 w 3023422"/>
              <a:gd name="connsiteY12" fmla="*/ 1040792 h 4984955"/>
              <a:gd name="connsiteX13" fmla="*/ 2552075 w 3023422"/>
              <a:gd name="connsiteY13" fmla="*/ 1040792 h 4984955"/>
              <a:gd name="connsiteX14" fmla="*/ 2552075 w 3023422"/>
              <a:gd name="connsiteY14" fmla="*/ 4046589 h 4984955"/>
              <a:gd name="connsiteX15" fmla="*/ 1692379 w 3023422"/>
              <a:gd name="connsiteY15" fmla="*/ 4046589 h 4984955"/>
              <a:gd name="connsiteX16" fmla="*/ 1692379 w 3023422"/>
              <a:gd name="connsiteY16" fmla="*/ 3495366 h 4984955"/>
              <a:gd name="connsiteX17" fmla="*/ 2327087 w 3023422"/>
              <a:gd name="connsiteY17" fmla="*/ 3495366 h 4984955"/>
              <a:gd name="connsiteX18" fmla="*/ 2327087 w 3023422"/>
              <a:gd name="connsiteY18" fmla="*/ 1526455 h 4984955"/>
              <a:gd name="connsiteX19" fmla="*/ 2492478 w 3023422"/>
              <a:gd name="connsiteY19" fmla="*/ 1526455 h 4984955"/>
              <a:gd name="connsiteX20" fmla="*/ 2189713 w 3023422"/>
              <a:gd name="connsiteY20" fmla="*/ 1120875 h 4984955"/>
              <a:gd name="connsiteX21" fmla="*/ 1886948 w 3023422"/>
              <a:gd name="connsiteY21" fmla="*/ 1526455 h 4984955"/>
              <a:gd name="connsiteX22" fmla="*/ 2052339 w 3023422"/>
              <a:gd name="connsiteY22" fmla="*/ 1526455 h 4984955"/>
              <a:gd name="connsiteX23" fmla="*/ 2052339 w 3023422"/>
              <a:gd name="connsiteY23" fmla="*/ 3220618 h 4984955"/>
              <a:gd name="connsiteX24" fmla="*/ 1692379 w 3023422"/>
              <a:gd name="connsiteY24" fmla="*/ 3220618 h 4984955"/>
              <a:gd name="connsiteX25" fmla="*/ 1692379 w 3023422"/>
              <a:gd name="connsiteY25" fmla="*/ 2013156 h 4984955"/>
              <a:gd name="connsiteX26" fmla="*/ 1873047 w 3023422"/>
              <a:gd name="connsiteY26" fmla="*/ 2013156 h 4984955"/>
              <a:gd name="connsiteX27" fmla="*/ 1511711 w 3023422"/>
              <a:gd name="connsiteY27" fmla="*/ 1651820 h 4984955"/>
              <a:gd name="connsiteX28" fmla="*/ 1150375 w 3023422"/>
              <a:gd name="connsiteY28" fmla="*/ 2013156 h 4984955"/>
              <a:gd name="connsiteX29" fmla="*/ 1331043 w 3023422"/>
              <a:gd name="connsiteY29" fmla="*/ 2013156 h 4984955"/>
              <a:gd name="connsiteX30" fmla="*/ 1331043 w 3023422"/>
              <a:gd name="connsiteY30" fmla="*/ 3043639 h 4984955"/>
              <a:gd name="connsiteX31" fmla="*/ 971083 w 3023422"/>
              <a:gd name="connsiteY31" fmla="*/ 3043639 h 4984955"/>
              <a:gd name="connsiteX32" fmla="*/ 971083 w 3023422"/>
              <a:gd name="connsiteY32" fmla="*/ 1349476 h 4984955"/>
              <a:gd name="connsiteX33" fmla="*/ 1136474 w 3023422"/>
              <a:gd name="connsiteY33" fmla="*/ 1349476 h 4984955"/>
              <a:gd name="connsiteX34" fmla="*/ 833709 w 3023422"/>
              <a:gd name="connsiteY34" fmla="*/ 943896 h 4984955"/>
              <a:gd name="connsiteX35" fmla="*/ 530944 w 3023422"/>
              <a:gd name="connsiteY35" fmla="*/ 1349476 h 4984955"/>
              <a:gd name="connsiteX36" fmla="*/ 696335 w 3023422"/>
              <a:gd name="connsiteY36" fmla="*/ 1349476 h 4984955"/>
              <a:gd name="connsiteX37" fmla="*/ 696335 w 3023422"/>
              <a:gd name="connsiteY37" fmla="*/ 3318387 h 4984955"/>
              <a:gd name="connsiteX38" fmla="*/ 1331043 w 3023422"/>
              <a:gd name="connsiteY38" fmla="*/ 3318387 h 4984955"/>
              <a:gd name="connsiteX39" fmla="*/ 1331043 w 3023422"/>
              <a:gd name="connsiteY39" fmla="*/ 3412409 h 4984955"/>
              <a:gd name="connsiteX40" fmla="*/ 471347 w 3023422"/>
              <a:gd name="connsiteY40" fmla="*/ 3412409 h 4984955"/>
              <a:gd name="connsiteX41" fmla="*/ 471347 w 3023422"/>
              <a:gd name="connsiteY41" fmla="*/ 406612 h 4984955"/>
              <a:gd name="connsiteX42" fmla="*/ 609011 w 3023422"/>
              <a:gd name="connsiteY42" fmla="*/ 406612 h 498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023422" h="4984955">
                <a:moveTo>
                  <a:pt x="304506" y="0"/>
                </a:moveTo>
                <a:lnTo>
                  <a:pt x="0" y="406612"/>
                </a:lnTo>
                <a:lnTo>
                  <a:pt x="137664" y="406612"/>
                </a:lnTo>
                <a:lnTo>
                  <a:pt x="137664" y="3746092"/>
                </a:lnTo>
                <a:lnTo>
                  <a:pt x="1331043" y="3746092"/>
                </a:lnTo>
                <a:lnTo>
                  <a:pt x="1331043" y="4984955"/>
                </a:lnTo>
                <a:lnTo>
                  <a:pt x="1692379" y="4984955"/>
                </a:lnTo>
                <a:lnTo>
                  <a:pt x="1692379" y="4380272"/>
                </a:lnTo>
                <a:lnTo>
                  <a:pt x="2885758" y="4380272"/>
                </a:lnTo>
                <a:lnTo>
                  <a:pt x="2885758" y="1040792"/>
                </a:lnTo>
                <a:lnTo>
                  <a:pt x="3023422" y="1040792"/>
                </a:lnTo>
                <a:lnTo>
                  <a:pt x="2718916" y="634180"/>
                </a:lnTo>
                <a:lnTo>
                  <a:pt x="2414411" y="1040792"/>
                </a:lnTo>
                <a:lnTo>
                  <a:pt x="2552075" y="1040792"/>
                </a:lnTo>
                <a:lnTo>
                  <a:pt x="2552075" y="4046589"/>
                </a:lnTo>
                <a:lnTo>
                  <a:pt x="1692379" y="4046589"/>
                </a:lnTo>
                <a:lnTo>
                  <a:pt x="1692379" y="3495366"/>
                </a:lnTo>
                <a:lnTo>
                  <a:pt x="2327087" y="3495366"/>
                </a:lnTo>
                <a:lnTo>
                  <a:pt x="2327087" y="1526455"/>
                </a:lnTo>
                <a:lnTo>
                  <a:pt x="2492478" y="1526455"/>
                </a:lnTo>
                <a:lnTo>
                  <a:pt x="2189713" y="1120875"/>
                </a:lnTo>
                <a:lnTo>
                  <a:pt x="1886948" y="1526455"/>
                </a:lnTo>
                <a:lnTo>
                  <a:pt x="2052339" y="1526455"/>
                </a:lnTo>
                <a:lnTo>
                  <a:pt x="2052339" y="3220618"/>
                </a:lnTo>
                <a:lnTo>
                  <a:pt x="1692379" y="3220618"/>
                </a:lnTo>
                <a:lnTo>
                  <a:pt x="1692379" y="2013156"/>
                </a:lnTo>
                <a:lnTo>
                  <a:pt x="1873047" y="2013156"/>
                </a:lnTo>
                <a:lnTo>
                  <a:pt x="1511711" y="1651820"/>
                </a:lnTo>
                <a:lnTo>
                  <a:pt x="1150375" y="2013156"/>
                </a:lnTo>
                <a:lnTo>
                  <a:pt x="1331043" y="2013156"/>
                </a:lnTo>
                <a:lnTo>
                  <a:pt x="1331043" y="3043639"/>
                </a:lnTo>
                <a:lnTo>
                  <a:pt x="971083" y="3043639"/>
                </a:lnTo>
                <a:lnTo>
                  <a:pt x="971083" y="1349476"/>
                </a:lnTo>
                <a:lnTo>
                  <a:pt x="1136474" y="1349476"/>
                </a:lnTo>
                <a:lnTo>
                  <a:pt x="833709" y="943896"/>
                </a:lnTo>
                <a:lnTo>
                  <a:pt x="530944" y="1349476"/>
                </a:lnTo>
                <a:lnTo>
                  <a:pt x="696335" y="1349476"/>
                </a:lnTo>
                <a:lnTo>
                  <a:pt x="696335" y="3318387"/>
                </a:lnTo>
                <a:lnTo>
                  <a:pt x="1331043" y="3318387"/>
                </a:lnTo>
                <a:lnTo>
                  <a:pt x="1331043" y="3412409"/>
                </a:lnTo>
                <a:lnTo>
                  <a:pt x="471347" y="3412409"/>
                </a:lnTo>
                <a:lnTo>
                  <a:pt x="471347" y="406612"/>
                </a:lnTo>
                <a:lnTo>
                  <a:pt x="609011" y="40661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36891" y="2116389"/>
            <a:ext cx="1283109" cy="1283109"/>
          </a:xfrm>
          <a:prstGeom prst="ellipse">
            <a:avLst/>
          </a:prstGeom>
          <a:solidFill>
            <a:schemeClr val="accent4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04375" y="2757944"/>
            <a:ext cx="929150" cy="929150"/>
          </a:xfrm>
          <a:prstGeom prst="ellipse">
            <a:avLst/>
          </a:prstGeom>
          <a:solidFill>
            <a:schemeClr val="accent4">
              <a:lumMod val="60000"/>
              <a:lumOff val="4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33525" y="1736619"/>
            <a:ext cx="1685004" cy="1685004"/>
          </a:xfrm>
          <a:prstGeom prst="ellipse">
            <a:avLst/>
          </a:prstGeom>
          <a:solidFill>
            <a:schemeClr val="accent4">
              <a:lumMod val="20000"/>
              <a:lumOff val="8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006963" y="2363884"/>
            <a:ext cx="1142077" cy="1142077"/>
          </a:xfrm>
          <a:prstGeom prst="ellipse">
            <a:avLst/>
          </a:prstGeom>
          <a:solidFill>
            <a:schemeClr val="accent4">
              <a:lumMod val="7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93849" y="897798"/>
            <a:ext cx="1620017" cy="1620017"/>
          </a:xfrm>
          <a:prstGeom prst="ellipse">
            <a:avLst/>
          </a:prstGeom>
          <a:solidFill>
            <a:schemeClr val="accent4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273608" y="3149701"/>
            <a:ext cx="1009341" cy="1009341"/>
          </a:xfrm>
          <a:prstGeom prst="ellipse">
            <a:avLst/>
          </a:prstGeom>
          <a:solidFill>
            <a:schemeClr val="accent4">
              <a:lumMod val="7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619588" y="1673478"/>
            <a:ext cx="1073404" cy="1073404"/>
          </a:xfrm>
          <a:prstGeom prst="ellipse">
            <a:avLst/>
          </a:prstGeom>
          <a:solidFill>
            <a:schemeClr val="accent4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85592" y="764143"/>
            <a:ext cx="1508026" cy="1508026"/>
          </a:xfrm>
          <a:prstGeom prst="ellipse">
            <a:avLst/>
          </a:prstGeom>
          <a:solidFill>
            <a:schemeClr val="accent4">
              <a:lumMod val="60000"/>
              <a:lumOff val="4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80786" y="3500899"/>
            <a:ext cx="1142791" cy="1249011"/>
          </a:xfrm>
          <a:prstGeom prst="ellipse">
            <a:avLst/>
          </a:prstGeom>
          <a:solidFill>
            <a:schemeClr val="accent4">
              <a:lumMod val="7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438925" y="2986771"/>
            <a:ext cx="1620017" cy="1620017"/>
          </a:xfrm>
          <a:prstGeom prst="ellipse">
            <a:avLst/>
          </a:prstGeom>
          <a:solidFill>
            <a:schemeClr val="accent4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19573" y="3399498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25816" y="2579121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82784" y="1403261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662634" y="1860316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750823" y="1135830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92992" y="2298885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01416" y="3805073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27680" y="2414039"/>
            <a:ext cx="901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AAAAAAA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23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32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5" presetClass="emph" presetSubtype="0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9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4" presetID="15" presetClass="emph" presetSubtype="0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5" presetClass="emph" presetSubtype="0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1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7" grpId="1"/>
      <p:bldP spid="27" grpId="2"/>
      <p:bldP spid="28" grpId="0"/>
      <p:bldP spid="29" grpId="0"/>
      <p:bldP spid="30" grpId="0"/>
      <p:bldP spid="31" grpId="0"/>
      <p:bldP spid="31" grpId="1"/>
      <p:bldP spid="31" grpId="2"/>
      <p:bldP spid="32" grpId="0"/>
      <p:bldP spid="32" grpId="1"/>
      <p:bldP spid="32" grpId="2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88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0" y="0"/>
            <a:ext cx="9197788" cy="6858000"/>
          </a:xfrm>
          <a:custGeom>
            <a:avLst/>
            <a:gdLst>
              <a:gd name="connsiteX0" fmla="*/ 8982752 w 8986730"/>
              <a:gd name="connsiteY0" fmla="*/ 6081612 h 6858000"/>
              <a:gd name="connsiteX1" fmla="*/ 8516586 w 8986730"/>
              <a:gd name="connsiteY1" fmla="*/ 6351987 h 6858000"/>
              <a:gd name="connsiteX2" fmla="*/ 8982752 w 8986730"/>
              <a:gd name="connsiteY2" fmla="*/ 6622363 h 6858000"/>
              <a:gd name="connsiteX3" fmla="*/ 8982752 w 8986730"/>
              <a:gd name="connsiteY3" fmla="*/ 5522847 h 6858000"/>
              <a:gd name="connsiteX4" fmla="*/ 8516586 w 8986730"/>
              <a:gd name="connsiteY4" fmla="*/ 5793222 h 6858000"/>
              <a:gd name="connsiteX5" fmla="*/ 8982752 w 8986730"/>
              <a:gd name="connsiteY5" fmla="*/ 6063598 h 6858000"/>
              <a:gd name="connsiteX6" fmla="*/ 8982752 w 8986730"/>
              <a:gd name="connsiteY6" fmla="*/ 4964082 h 6858000"/>
              <a:gd name="connsiteX7" fmla="*/ 8516586 w 8986730"/>
              <a:gd name="connsiteY7" fmla="*/ 5234457 h 6858000"/>
              <a:gd name="connsiteX8" fmla="*/ 8982752 w 8986730"/>
              <a:gd name="connsiteY8" fmla="*/ 5504833 h 6858000"/>
              <a:gd name="connsiteX9" fmla="*/ 8982752 w 8986730"/>
              <a:gd name="connsiteY9" fmla="*/ 4405317 h 6858000"/>
              <a:gd name="connsiteX10" fmla="*/ 8516586 w 8986730"/>
              <a:gd name="connsiteY10" fmla="*/ 4675692 h 6858000"/>
              <a:gd name="connsiteX11" fmla="*/ 8982752 w 8986730"/>
              <a:gd name="connsiteY11" fmla="*/ 4946068 h 6858000"/>
              <a:gd name="connsiteX12" fmla="*/ 8982752 w 8986730"/>
              <a:gd name="connsiteY12" fmla="*/ 3846552 h 6858000"/>
              <a:gd name="connsiteX13" fmla="*/ 8516586 w 8986730"/>
              <a:gd name="connsiteY13" fmla="*/ 4116927 h 6858000"/>
              <a:gd name="connsiteX14" fmla="*/ 8982752 w 8986730"/>
              <a:gd name="connsiteY14" fmla="*/ 4387303 h 6858000"/>
              <a:gd name="connsiteX15" fmla="*/ 8982752 w 8986730"/>
              <a:gd name="connsiteY15" fmla="*/ 3287787 h 6858000"/>
              <a:gd name="connsiteX16" fmla="*/ 8516586 w 8986730"/>
              <a:gd name="connsiteY16" fmla="*/ 3558162 h 6858000"/>
              <a:gd name="connsiteX17" fmla="*/ 8982752 w 8986730"/>
              <a:gd name="connsiteY17" fmla="*/ 3828538 h 6858000"/>
              <a:gd name="connsiteX18" fmla="*/ 8982752 w 8986730"/>
              <a:gd name="connsiteY18" fmla="*/ 2729022 h 6858000"/>
              <a:gd name="connsiteX19" fmla="*/ 8516586 w 8986730"/>
              <a:gd name="connsiteY19" fmla="*/ 2999397 h 6858000"/>
              <a:gd name="connsiteX20" fmla="*/ 8982752 w 8986730"/>
              <a:gd name="connsiteY20" fmla="*/ 3269773 h 6858000"/>
              <a:gd name="connsiteX21" fmla="*/ 8982752 w 8986730"/>
              <a:gd name="connsiteY21" fmla="*/ 2170257 h 6858000"/>
              <a:gd name="connsiteX22" fmla="*/ 8516586 w 8986730"/>
              <a:gd name="connsiteY22" fmla="*/ 2440632 h 6858000"/>
              <a:gd name="connsiteX23" fmla="*/ 8982752 w 8986730"/>
              <a:gd name="connsiteY23" fmla="*/ 2711009 h 6858000"/>
              <a:gd name="connsiteX24" fmla="*/ 8982751 w 8986730"/>
              <a:gd name="connsiteY24" fmla="*/ 1611493 h 6858000"/>
              <a:gd name="connsiteX25" fmla="*/ 8516586 w 8986730"/>
              <a:gd name="connsiteY25" fmla="*/ 1881868 h 6858000"/>
              <a:gd name="connsiteX26" fmla="*/ 8982752 w 8986730"/>
              <a:gd name="connsiteY26" fmla="*/ 2152243 h 6858000"/>
              <a:gd name="connsiteX27" fmla="*/ 8982751 w 8986730"/>
              <a:gd name="connsiteY27" fmla="*/ 1052728 h 6858000"/>
              <a:gd name="connsiteX28" fmla="*/ 8516586 w 8986730"/>
              <a:gd name="connsiteY28" fmla="*/ 1323103 h 6858000"/>
              <a:gd name="connsiteX29" fmla="*/ 8982751 w 8986730"/>
              <a:gd name="connsiteY29" fmla="*/ 1593479 h 6858000"/>
              <a:gd name="connsiteX30" fmla="*/ 8982751 w 8986730"/>
              <a:gd name="connsiteY30" fmla="*/ 493963 h 6858000"/>
              <a:gd name="connsiteX31" fmla="*/ 8516586 w 8986730"/>
              <a:gd name="connsiteY31" fmla="*/ 764338 h 6858000"/>
              <a:gd name="connsiteX32" fmla="*/ 8982751 w 8986730"/>
              <a:gd name="connsiteY32" fmla="*/ 1034714 h 6858000"/>
              <a:gd name="connsiteX33" fmla="*/ 0 w 8986730"/>
              <a:gd name="connsiteY33" fmla="*/ 0 h 6858000"/>
              <a:gd name="connsiteX34" fmla="*/ 8871022 w 8986730"/>
              <a:gd name="connsiteY34" fmla="*/ 0 h 6858000"/>
              <a:gd name="connsiteX35" fmla="*/ 8516586 w 8986730"/>
              <a:gd name="connsiteY35" fmla="*/ 205573 h 6858000"/>
              <a:gd name="connsiteX36" fmla="*/ 8982751 w 8986730"/>
              <a:gd name="connsiteY36" fmla="*/ 475949 h 6858000"/>
              <a:gd name="connsiteX37" fmla="*/ 8982751 w 8986730"/>
              <a:gd name="connsiteY37" fmla="*/ 0 h 6858000"/>
              <a:gd name="connsiteX38" fmla="*/ 8986730 w 8986730"/>
              <a:gd name="connsiteY38" fmla="*/ 0 h 6858000"/>
              <a:gd name="connsiteX39" fmla="*/ 8986730 w 8986730"/>
              <a:gd name="connsiteY39" fmla="*/ 6858000 h 6858000"/>
              <a:gd name="connsiteX40" fmla="*/ 8982752 w 8986730"/>
              <a:gd name="connsiteY40" fmla="*/ 6858000 h 6858000"/>
              <a:gd name="connsiteX41" fmla="*/ 8982752 w 8986730"/>
              <a:gd name="connsiteY41" fmla="*/ 6640377 h 6858000"/>
              <a:gd name="connsiteX42" fmla="*/ 8607537 w 8986730"/>
              <a:gd name="connsiteY42" fmla="*/ 6858000 h 6858000"/>
              <a:gd name="connsiteX43" fmla="*/ 0 w 8986730"/>
              <a:gd name="connsiteY4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986730" h="6858000">
                <a:moveTo>
                  <a:pt x="8982752" y="6081612"/>
                </a:moveTo>
                <a:lnTo>
                  <a:pt x="8516586" y="6351987"/>
                </a:lnTo>
                <a:lnTo>
                  <a:pt x="8982752" y="6622363"/>
                </a:lnTo>
                <a:close/>
                <a:moveTo>
                  <a:pt x="8982752" y="5522847"/>
                </a:moveTo>
                <a:lnTo>
                  <a:pt x="8516586" y="5793222"/>
                </a:lnTo>
                <a:lnTo>
                  <a:pt x="8982752" y="6063598"/>
                </a:lnTo>
                <a:close/>
                <a:moveTo>
                  <a:pt x="8982752" y="4964082"/>
                </a:moveTo>
                <a:lnTo>
                  <a:pt x="8516586" y="5234457"/>
                </a:lnTo>
                <a:lnTo>
                  <a:pt x="8982752" y="5504833"/>
                </a:lnTo>
                <a:close/>
                <a:moveTo>
                  <a:pt x="8982752" y="4405317"/>
                </a:moveTo>
                <a:lnTo>
                  <a:pt x="8516586" y="4675692"/>
                </a:lnTo>
                <a:lnTo>
                  <a:pt x="8982752" y="4946068"/>
                </a:lnTo>
                <a:close/>
                <a:moveTo>
                  <a:pt x="8982752" y="3846552"/>
                </a:moveTo>
                <a:lnTo>
                  <a:pt x="8516586" y="4116927"/>
                </a:lnTo>
                <a:lnTo>
                  <a:pt x="8982752" y="4387303"/>
                </a:lnTo>
                <a:close/>
                <a:moveTo>
                  <a:pt x="8982752" y="3287787"/>
                </a:moveTo>
                <a:lnTo>
                  <a:pt x="8516586" y="3558162"/>
                </a:lnTo>
                <a:lnTo>
                  <a:pt x="8982752" y="3828538"/>
                </a:lnTo>
                <a:close/>
                <a:moveTo>
                  <a:pt x="8982752" y="2729022"/>
                </a:moveTo>
                <a:lnTo>
                  <a:pt x="8516586" y="2999397"/>
                </a:lnTo>
                <a:lnTo>
                  <a:pt x="8982752" y="3269773"/>
                </a:lnTo>
                <a:close/>
                <a:moveTo>
                  <a:pt x="8982752" y="2170257"/>
                </a:moveTo>
                <a:lnTo>
                  <a:pt x="8516586" y="2440632"/>
                </a:lnTo>
                <a:lnTo>
                  <a:pt x="8982752" y="2711009"/>
                </a:lnTo>
                <a:close/>
                <a:moveTo>
                  <a:pt x="8982751" y="1611493"/>
                </a:moveTo>
                <a:lnTo>
                  <a:pt x="8516586" y="1881868"/>
                </a:lnTo>
                <a:lnTo>
                  <a:pt x="8982752" y="2152243"/>
                </a:lnTo>
                <a:close/>
                <a:moveTo>
                  <a:pt x="8982751" y="1052728"/>
                </a:moveTo>
                <a:lnTo>
                  <a:pt x="8516586" y="1323103"/>
                </a:lnTo>
                <a:lnTo>
                  <a:pt x="8982751" y="1593479"/>
                </a:lnTo>
                <a:close/>
                <a:moveTo>
                  <a:pt x="8982751" y="493963"/>
                </a:moveTo>
                <a:lnTo>
                  <a:pt x="8516586" y="764338"/>
                </a:lnTo>
                <a:lnTo>
                  <a:pt x="8982751" y="1034714"/>
                </a:lnTo>
                <a:close/>
                <a:moveTo>
                  <a:pt x="0" y="0"/>
                </a:moveTo>
                <a:lnTo>
                  <a:pt x="8871022" y="0"/>
                </a:lnTo>
                <a:lnTo>
                  <a:pt x="8516586" y="205573"/>
                </a:lnTo>
                <a:lnTo>
                  <a:pt x="8982751" y="475949"/>
                </a:lnTo>
                <a:lnTo>
                  <a:pt x="8982751" y="0"/>
                </a:lnTo>
                <a:lnTo>
                  <a:pt x="8986730" y="0"/>
                </a:lnTo>
                <a:lnTo>
                  <a:pt x="8986730" y="6858000"/>
                </a:lnTo>
                <a:lnTo>
                  <a:pt x="8982752" y="6858000"/>
                </a:lnTo>
                <a:lnTo>
                  <a:pt x="8982752" y="6640377"/>
                </a:lnTo>
                <a:lnTo>
                  <a:pt x="860753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175139884"/>
              </p:ext>
            </p:extLst>
          </p:nvPr>
        </p:nvGraphicFramePr>
        <p:xfrm>
          <a:off x="664700" y="1422682"/>
          <a:ext cx="7728903" cy="4515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9359153" y="3843453"/>
            <a:ext cx="2635623" cy="1342274"/>
            <a:chOff x="9039461" y="4039643"/>
            <a:chExt cx="2635623" cy="1342274"/>
          </a:xfrm>
        </p:grpSpPr>
        <p:sp>
          <p:nvSpPr>
            <p:cNvPr id="9" name="文本框 8"/>
            <p:cNvSpPr txBox="1"/>
            <p:nvPr/>
          </p:nvSpPr>
          <p:spPr>
            <a:xfrm>
              <a:off x="9039461" y="4458587"/>
              <a:ext cx="2635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请在此处添加内容</a:t>
              </a:r>
              <a:endPara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请在此处添加内容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</a:t>
              </a:r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039461" y="403964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题文字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59153" y="2194676"/>
            <a:ext cx="2635623" cy="1342274"/>
            <a:chOff x="9039461" y="4039643"/>
            <a:chExt cx="2635623" cy="1342274"/>
          </a:xfrm>
        </p:grpSpPr>
        <p:sp>
          <p:nvSpPr>
            <p:cNvPr id="16" name="文本框 15"/>
            <p:cNvSpPr txBox="1"/>
            <p:nvPr/>
          </p:nvSpPr>
          <p:spPr>
            <a:xfrm>
              <a:off x="9039461" y="4458587"/>
              <a:ext cx="26356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请在此处添加内容</a:t>
              </a:r>
              <a:endPara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请在此处添加内容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</a:t>
              </a:r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39461" y="403964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题文字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513488" y="77635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DAC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图表标题</a:t>
            </a:r>
          </a:p>
        </p:txBody>
      </p:sp>
    </p:spTree>
    <p:extLst>
      <p:ext uri="{BB962C8B-B14F-4D97-AF65-F5344CB8AC3E}">
        <p14:creationId xmlns:p14="http://schemas.microsoft.com/office/powerpoint/2010/main" val="6016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82132" y="1920894"/>
            <a:ext cx="1180000" cy="2092881"/>
            <a:chOff x="1045845" y="2099548"/>
            <a:chExt cx="1180000" cy="2092881"/>
          </a:xfrm>
        </p:grpSpPr>
        <p:sp>
          <p:nvSpPr>
            <p:cNvPr id="5" name="矩形 4"/>
            <p:cNvSpPr/>
            <p:nvPr/>
          </p:nvSpPr>
          <p:spPr>
            <a:xfrm>
              <a:off x="1045845" y="2272784"/>
              <a:ext cx="1143000" cy="1746409"/>
            </a:xfrm>
            <a:prstGeom prst="rect">
              <a:avLst/>
            </a:prstGeom>
            <a:solidFill>
              <a:srgbClr val="9B88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3347" y="2099548"/>
              <a:ext cx="1162498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00230" y="2967335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在此处添加分节标题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15873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4920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4850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C 0.00898 -0.00533 0.04062 -0.01065 0.05208 -0.01065 C 0.12253 -0.01065 0.19505 0.07685 0.19505 0.16527 C 0.19505 0.12037 0.23151 0.07685 0.26562 0.07685 C 0.30195 0.07685 0.33581 0.12106 0.33581 0.16527 C 0.33581 0.14259 0.35404 0.12037 0.37227 0.12037 C 0.39023 0.12037 0.40872 0.14213 0.40872 0.16527 C 0.40872 0.1537 0.41784 0.14259 0.42669 0.14259 C 0.43581 0.14259 0.44479 0.15416 0.44479 0.16527 C 0.44479 0.15902 0.44922 0.1537 0.45391 0.1537 C 0.45612 0.1537 0.46302 0.15902 0.46302 0.16527 C 0.46302 0.1618 0.46536 0.15902 0.46745 0.15902 C 0.46745 0.15972 0.472 0.1618 0.472 0.16527 C 0.472 0.16342 0.472 0.1618 0.47435 0.1618 C 0.47435 0.1625 0.47669 0.16342 0.47669 0.16527 C 0.47669 0.16389 0.47669 0.16342 0.47669 0.1625 C 0.47904 0.1625 0.47904 0.16342 0.47904 0.16389 C 0.48125 0.16389 0.48125 0.16342 0.48125 0.1625 C 0.48398 0.1625 0.48398 0.16342 0.48398 0.16389 " pathEditMode="relative" rAng="0" ptsTypes="AAAAAAAAA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C 0.01106 -0.00533 0.05052 -0.01019 0.06497 -0.01019 C 0.15286 -0.01019 0.24362 0.075 0.24362 0.16134 C 0.24362 0.11759 0.28893 0.075 0.33151 0.075 C 0.37695 0.075 0.41927 0.11782 0.41927 0.16134 C 0.41927 0.13912 0.44205 0.11759 0.46484 0.11759 C 0.48724 0.11759 0.51028 0.13865 0.51028 0.16134 C 0.51028 0.15 0.52174 0.13912 0.53281 0.13912 C 0.54414 0.13912 0.55521 0.15046 0.55521 0.16134 C 0.55521 0.15532 0.5608 0.15 0.56666 0.15 C 0.56953 0.15 0.57799 0.15532 0.57799 0.16134 C 0.57799 0.1581 0.58099 0.15532 0.58372 0.15532 C 0.58372 0.15578 0.58919 0.1581 0.58919 0.16134 C 0.58919 0.15949 0.58919 0.1581 0.59218 0.1581 C 0.59218 0.15856 0.59505 0.15949 0.59505 0.16134 C 0.59505 0.16018 0.59505 0.15949 0.59505 0.15856 C 0.59791 0.15856 0.59791 0.15949 0.59791 0.16018 C 0.60091 0.16018 0.60091 0.15949 0.60091 0.15856 C 0.60442 0.15856 0.60442 0.15949 0.60442 0.16018 " pathEditMode="relative" rAng="0" ptsTypes="AAAAAAAAAAAAAAAAAAA">
                                      <p:cBhvr>
                                        <p:cTn id="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1" y="7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8" grpId="1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6809720">
            <a:off x="8163741" y="503762"/>
            <a:ext cx="712290" cy="614043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816457">
            <a:off x="7243890" y="5458942"/>
            <a:ext cx="1032012" cy="889665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8781143" y="0"/>
            <a:ext cx="3048000" cy="6858000"/>
          </a:xfrm>
          <a:prstGeom prst="parallelogram">
            <a:avLst>
              <a:gd name="adj" fmla="val 92801"/>
            </a:avLst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8519886" y="0"/>
            <a:ext cx="3048000" cy="6858000"/>
          </a:xfrm>
          <a:prstGeom prst="parallelogram">
            <a:avLst>
              <a:gd name="adj" fmla="val 98039"/>
            </a:avLst>
          </a:prstGeom>
          <a:solidFill>
            <a:schemeClr val="bg1">
              <a:alpha val="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50505">
                  <a:alpha val="1961"/>
                </a:srgbClr>
              </a:clrFrom>
              <a:clrTo>
                <a:srgbClr val="05050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3000" contrast="-26000"/>
                    </a14:imgEffect>
                  </a14:imgLayer>
                </a14:imgProps>
              </a:ext>
            </a:extLst>
          </a:blip>
          <a:srcRect l="19937" t="13078" r="19993" b="12985"/>
          <a:stretch/>
        </p:blipFill>
        <p:spPr>
          <a:xfrm>
            <a:off x="0" y="-17254"/>
            <a:ext cx="12180498" cy="6901133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 rot="904389">
            <a:off x="11295360" y="-146780"/>
            <a:ext cx="793035" cy="2538190"/>
          </a:xfrm>
          <a:custGeom>
            <a:avLst/>
            <a:gdLst>
              <a:gd name="connsiteX0" fmla="*/ 278366 w 793035"/>
              <a:gd name="connsiteY0" fmla="*/ 138610 h 2538190"/>
              <a:gd name="connsiteX1" fmla="*/ 793035 w 793035"/>
              <a:gd name="connsiteY1" fmla="*/ 0 h 2538190"/>
              <a:gd name="connsiteX2" fmla="*/ 498590 w 793035"/>
              <a:gd name="connsiteY2" fmla="*/ 2538190 h 2538190"/>
              <a:gd name="connsiteX3" fmla="*/ 0 w 793035"/>
              <a:gd name="connsiteY3" fmla="*/ 2538189 h 2538190"/>
              <a:gd name="connsiteX4" fmla="*/ 278366 w 793035"/>
              <a:gd name="connsiteY4" fmla="*/ 138610 h 253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035" h="2538190">
                <a:moveTo>
                  <a:pt x="278366" y="138610"/>
                </a:moveTo>
                <a:lnTo>
                  <a:pt x="793035" y="0"/>
                </a:lnTo>
                <a:lnTo>
                  <a:pt x="498590" y="2538190"/>
                </a:lnTo>
                <a:lnTo>
                  <a:pt x="0" y="2538189"/>
                </a:lnTo>
                <a:lnTo>
                  <a:pt x="278366" y="138610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904389">
            <a:off x="9755802" y="2233707"/>
            <a:ext cx="1060706" cy="4845569"/>
          </a:xfrm>
          <a:custGeom>
            <a:avLst/>
            <a:gdLst>
              <a:gd name="connsiteX0" fmla="*/ 562116 w 1060706"/>
              <a:gd name="connsiteY0" fmla="*/ 0 h 4845569"/>
              <a:gd name="connsiteX1" fmla="*/ 1060706 w 1060706"/>
              <a:gd name="connsiteY1" fmla="*/ 0 h 4845569"/>
              <a:gd name="connsiteX2" fmla="*/ 514670 w 1060706"/>
              <a:gd name="connsiteY2" fmla="*/ 4706959 h 4845569"/>
              <a:gd name="connsiteX3" fmla="*/ 0 w 1060706"/>
              <a:gd name="connsiteY3" fmla="*/ 4845569 h 4845569"/>
              <a:gd name="connsiteX4" fmla="*/ 562116 w 1060706"/>
              <a:gd name="connsiteY4" fmla="*/ 0 h 484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0706" h="4845569">
                <a:moveTo>
                  <a:pt x="562116" y="0"/>
                </a:moveTo>
                <a:lnTo>
                  <a:pt x="1060706" y="0"/>
                </a:lnTo>
                <a:lnTo>
                  <a:pt x="514670" y="4706959"/>
                </a:lnTo>
                <a:lnTo>
                  <a:pt x="0" y="4845569"/>
                </a:lnTo>
                <a:lnTo>
                  <a:pt x="562116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1800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6007183" y="4448586"/>
            <a:ext cx="940624" cy="810883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9777375">
            <a:off x="6753516" y="1159369"/>
            <a:ext cx="712290" cy="614043"/>
          </a:xfrm>
          <a:prstGeom prst="triangle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3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79" r="9349"/>
          <a:stretch/>
        </p:blipFill>
        <p:spPr>
          <a:xfrm>
            <a:off x="6402975" y="626856"/>
            <a:ext cx="5305880" cy="5627206"/>
          </a:xfrm>
          <a:prstGeom prst="rect">
            <a:avLst/>
          </a:prstGeom>
        </p:spPr>
      </p:pic>
      <p:sp>
        <p:nvSpPr>
          <p:cNvPr id="14" name="等腰三角形 13"/>
          <p:cNvSpPr/>
          <p:nvPr/>
        </p:nvSpPr>
        <p:spPr>
          <a:xfrm rot="10800000">
            <a:off x="-3855" y="-7709"/>
            <a:ext cx="1583871" cy="2179144"/>
          </a:xfrm>
          <a:prstGeom prst="triangle">
            <a:avLst/>
          </a:prstGeom>
          <a:solidFill>
            <a:srgbClr val="D39E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1551567" y="-7709"/>
            <a:ext cx="993855" cy="3740168"/>
          </a:xfrm>
          <a:prstGeom prst="triangle">
            <a:avLst/>
          </a:prstGeom>
          <a:solidFill>
            <a:srgbClr val="6633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3494158" y="4656491"/>
            <a:ext cx="1583871" cy="2179144"/>
          </a:xfrm>
          <a:prstGeom prst="triangle">
            <a:avLst/>
          </a:prstGeom>
          <a:solidFill>
            <a:srgbClr val="D39E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5115736" y="3125046"/>
            <a:ext cx="993855" cy="3740168"/>
          </a:xfrm>
          <a:prstGeom prst="triangle">
            <a:avLst/>
          </a:prstGeom>
          <a:solidFill>
            <a:srgbClr val="6633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6390344" y="600977"/>
            <a:ext cx="5301533" cy="5649145"/>
          </a:xfrm>
          <a:prstGeom prst="rtTriangle">
            <a:avLst/>
          </a:prstGeom>
          <a:gradFill>
            <a:gsLst>
              <a:gs pos="37000">
                <a:schemeClr val="bg1">
                  <a:alpha val="50000"/>
                </a:schemeClr>
              </a:gs>
              <a:gs pos="99000">
                <a:schemeClr val="bg1">
                  <a:alpha val="0"/>
                </a:schemeClr>
              </a:gs>
              <a:gs pos="0">
                <a:schemeClr val="bg1">
                  <a:alpha val="8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45133" y="1953149"/>
            <a:ext cx="5605581" cy="2951703"/>
            <a:chOff x="445133" y="1862375"/>
            <a:chExt cx="5605581" cy="2951703"/>
          </a:xfrm>
        </p:grpSpPr>
        <p:sp>
          <p:nvSpPr>
            <p:cNvPr id="19" name="文本框 18"/>
            <p:cNvSpPr txBox="1"/>
            <p:nvPr/>
          </p:nvSpPr>
          <p:spPr>
            <a:xfrm>
              <a:off x="445133" y="1862375"/>
              <a:ext cx="41651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请在此插入内容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5372" y="2875086"/>
              <a:ext cx="558534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在此添加内容，在此添加内容，在此添加内容，在此添加内容。</a:t>
              </a:r>
              <a:endPara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在此添加内容，在此添加内容，在此添加内容，在此添加内容。</a:t>
              </a:r>
            </a:p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在此添加内容，在此添加内容，在此添加内容，在此添加内容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6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" name="图表 3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6126048"/>
              </p:ext>
            </p:extLst>
          </p:nvPr>
        </p:nvGraphicFramePr>
        <p:xfrm>
          <a:off x="307340" y="844252"/>
          <a:ext cx="5481322" cy="42169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1" name="图表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5679456"/>
              </p:ext>
            </p:extLst>
          </p:nvPr>
        </p:nvGraphicFramePr>
        <p:xfrm>
          <a:off x="6400858" y="829346"/>
          <a:ext cx="5483804" cy="4218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文本框 41"/>
          <p:cNvSpPr txBox="1"/>
          <p:nvPr/>
        </p:nvSpPr>
        <p:spPr>
          <a:xfrm>
            <a:off x="1845313" y="5061248"/>
            <a:ext cx="262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941313" y="5046599"/>
            <a:ext cx="2628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</a:t>
            </a:r>
          </a:p>
        </p:txBody>
      </p:sp>
    </p:spTree>
    <p:extLst>
      <p:ext uri="{BB962C8B-B14F-4D97-AF65-F5344CB8AC3E}">
        <p14:creationId xmlns:p14="http://schemas.microsoft.com/office/powerpoint/2010/main" val="310231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0" grpId="0">
        <p:bldAsOne/>
      </p:bldGraphic>
      <p:bldGraphic spid="41" grpId="0">
        <p:bldAsOne/>
      </p:bldGraphic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任意多边形 101"/>
          <p:cNvSpPr/>
          <p:nvPr/>
        </p:nvSpPr>
        <p:spPr>
          <a:xfrm>
            <a:off x="5" y="5927271"/>
            <a:ext cx="12152776" cy="930729"/>
          </a:xfrm>
          <a:custGeom>
            <a:avLst/>
            <a:gdLst>
              <a:gd name="connsiteX0" fmla="*/ 11989874 w 12152776"/>
              <a:gd name="connsiteY0" fmla="*/ 0 h 930729"/>
              <a:gd name="connsiteX1" fmla="*/ 12152776 w 12152776"/>
              <a:gd name="connsiteY1" fmla="*/ 0 h 930729"/>
              <a:gd name="connsiteX2" fmla="*/ 12152776 w 12152776"/>
              <a:gd name="connsiteY2" fmla="*/ 930729 h 930729"/>
              <a:gd name="connsiteX3" fmla="*/ 11989874 w 12152776"/>
              <a:gd name="connsiteY3" fmla="*/ 930729 h 930729"/>
              <a:gd name="connsiteX4" fmla="*/ 11735558 w 12152776"/>
              <a:gd name="connsiteY4" fmla="*/ 0 h 930729"/>
              <a:gd name="connsiteX5" fmla="*/ 11898460 w 12152776"/>
              <a:gd name="connsiteY5" fmla="*/ 0 h 930729"/>
              <a:gd name="connsiteX6" fmla="*/ 11898460 w 12152776"/>
              <a:gd name="connsiteY6" fmla="*/ 930729 h 930729"/>
              <a:gd name="connsiteX7" fmla="*/ 11735558 w 12152776"/>
              <a:gd name="connsiteY7" fmla="*/ 930729 h 930729"/>
              <a:gd name="connsiteX8" fmla="*/ 11481245 w 12152776"/>
              <a:gd name="connsiteY8" fmla="*/ 0 h 930729"/>
              <a:gd name="connsiteX9" fmla="*/ 11644147 w 12152776"/>
              <a:gd name="connsiteY9" fmla="*/ 0 h 930729"/>
              <a:gd name="connsiteX10" fmla="*/ 11644147 w 12152776"/>
              <a:gd name="connsiteY10" fmla="*/ 930729 h 930729"/>
              <a:gd name="connsiteX11" fmla="*/ 11481245 w 12152776"/>
              <a:gd name="connsiteY11" fmla="*/ 930729 h 930729"/>
              <a:gd name="connsiteX12" fmla="*/ 11226931 w 12152776"/>
              <a:gd name="connsiteY12" fmla="*/ 0 h 930729"/>
              <a:gd name="connsiteX13" fmla="*/ 11389833 w 12152776"/>
              <a:gd name="connsiteY13" fmla="*/ 0 h 930729"/>
              <a:gd name="connsiteX14" fmla="*/ 11389833 w 12152776"/>
              <a:gd name="connsiteY14" fmla="*/ 930729 h 930729"/>
              <a:gd name="connsiteX15" fmla="*/ 11226931 w 12152776"/>
              <a:gd name="connsiteY15" fmla="*/ 930729 h 930729"/>
              <a:gd name="connsiteX16" fmla="*/ 10972617 w 12152776"/>
              <a:gd name="connsiteY16" fmla="*/ 0 h 930729"/>
              <a:gd name="connsiteX17" fmla="*/ 11135519 w 12152776"/>
              <a:gd name="connsiteY17" fmla="*/ 0 h 930729"/>
              <a:gd name="connsiteX18" fmla="*/ 11135519 w 12152776"/>
              <a:gd name="connsiteY18" fmla="*/ 930729 h 930729"/>
              <a:gd name="connsiteX19" fmla="*/ 10972617 w 12152776"/>
              <a:gd name="connsiteY19" fmla="*/ 930729 h 930729"/>
              <a:gd name="connsiteX20" fmla="*/ 10718303 w 12152776"/>
              <a:gd name="connsiteY20" fmla="*/ 0 h 930729"/>
              <a:gd name="connsiteX21" fmla="*/ 10881205 w 12152776"/>
              <a:gd name="connsiteY21" fmla="*/ 0 h 930729"/>
              <a:gd name="connsiteX22" fmla="*/ 10881205 w 12152776"/>
              <a:gd name="connsiteY22" fmla="*/ 930729 h 930729"/>
              <a:gd name="connsiteX23" fmla="*/ 10718303 w 12152776"/>
              <a:gd name="connsiteY23" fmla="*/ 930729 h 930729"/>
              <a:gd name="connsiteX24" fmla="*/ 10463990 w 12152776"/>
              <a:gd name="connsiteY24" fmla="*/ 0 h 930729"/>
              <a:gd name="connsiteX25" fmla="*/ 10626892 w 12152776"/>
              <a:gd name="connsiteY25" fmla="*/ 0 h 930729"/>
              <a:gd name="connsiteX26" fmla="*/ 10626892 w 12152776"/>
              <a:gd name="connsiteY26" fmla="*/ 930729 h 930729"/>
              <a:gd name="connsiteX27" fmla="*/ 10463990 w 12152776"/>
              <a:gd name="connsiteY27" fmla="*/ 930729 h 930729"/>
              <a:gd name="connsiteX28" fmla="*/ 10209676 w 12152776"/>
              <a:gd name="connsiteY28" fmla="*/ 0 h 930729"/>
              <a:gd name="connsiteX29" fmla="*/ 10372578 w 12152776"/>
              <a:gd name="connsiteY29" fmla="*/ 0 h 930729"/>
              <a:gd name="connsiteX30" fmla="*/ 10372578 w 12152776"/>
              <a:gd name="connsiteY30" fmla="*/ 930729 h 930729"/>
              <a:gd name="connsiteX31" fmla="*/ 10209676 w 12152776"/>
              <a:gd name="connsiteY31" fmla="*/ 930729 h 930729"/>
              <a:gd name="connsiteX32" fmla="*/ 9943362 w 12152776"/>
              <a:gd name="connsiteY32" fmla="*/ 0 h 930729"/>
              <a:gd name="connsiteX33" fmla="*/ 10106264 w 12152776"/>
              <a:gd name="connsiteY33" fmla="*/ 0 h 930729"/>
              <a:gd name="connsiteX34" fmla="*/ 10106264 w 12152776"/>
              <a:gd name="connsiteY34" fmla="*/ 930729 h 930729"/>
              <a:gd name="connsiteX35" fmla="*/ 9943362 w 12152776"/>
              <a:gd name="connsiteY35" fmla="*/ 930729 h 930729"/>
              <a:gd name="connsiteX36" fmla="*/ 9689046 w 12152776"/>
              <a:gd name="connsiteY36" fmla="*/ 0 h 930729"/>
              <a:gd name="connsiteX37" fmla="*/ 9851948 w 12152776"/>
              <a:gd name="connsiteY37" fmla="*/ 0 h 930729"/>
              <a:gd name="connsiteX38" fmla="*/ 9851948 w 12152776"/>
              <a:gd name="connsiteY38" fmla="*/ 930729 h 930729"/>
              <a:gd name="connsiteX39" fmla="*/ 9689046 w 12152776"/>
              <a:gd name="connsiteY39" fmla="*/ 930729 h 930729"/>
              <a:gd name="connsiteX40" fmla="*/ 9434733 w 12152776"/>
              <a:gd name="connsiteY40" fmla="*/ 0 h 930729"/>
              <a:gd name="connsiteX41" fmla="*/ 9597635 w 12152776"/>
              <a:gd name="connsiteY41" fmla="*/ 0 h 930729"/>
              <a:gd name="connsiteX42" fmla="*/ 9597635 w 12152776"/>
              <a:gd name="connsiteY42" fmla="*/ 930729 h 930729"/>
              <a:gd name="connsiteX43" fmla="*/ 9434733 w 12152776"/>
              <a:gd name="connsiteY43" fmla="*/ 930729 h 930729"/>
              <a:gd name="connsiteX44" fmla="*/ 9180419 w 12152776"/>
              <a:gd name="connsiteY44" fmla="*/ 0 h 930729"/>
              <a:gd name="connsiteX45" fmla="*/ 9343321 w 12152776"/>
              <a:gd name="connsiteY45" fmla="*/ 0 h 930729"/>
              <a:gd name="connsiteX46" fmla="*/ 9343321 w 12152776"/>
              <a:gd name="connsiteY46" fmla="*/ 930729 h 930729"/>
              <a:gd name="connsiteX47" fmla="*/ 9180419 w 12152776"/>
              <a:gd name="connsiteY47" fmla="*/ 930729 h 930729"/>
              <a:gd name="connsiteX48" fmla="*/ 8926105 w 12152776"/>
              <a:gd name="connsiteY48" fmla="*/ 0 h 930729"/>
              <a:gd name="connsiteX49" fmla="*/ 9089007 w 12152776"/>
              <a:gd name="connsiteY49" fmla="*/ 0 h 930729"/>
              <a:gd name="connsiteX50" fmla="*/ 9089007 w 12152776"/>
              <a:gd name="connsiteY50" fmla="*/ 930729 h 930729"/>
              <a:gd name="connsiteX51" fmla="*/ 8926105 w 12152776"/>
              <a:gd name="connsiteY51" fmla="*/ 930729 h 930729"/>
              <a:gd name="connsiteX52" fmla="*/ 8671791 w 12152776"/>
              <a:gd name="connsiteY52" fmla="*/ 0 h 930729"/>
              <a:gd name="connsiteX53" fmla="*/ 8834693 w 12152776"/>
              <a:gd name="connsiteY53" fmla="*/ 0 h 930729"/>
              <a:gd name="connsiteX54" fmla="*/ 8834693 w 12152776"/>
              <a:gd name="connsiteY54" fmla="*/ 930729 h 930729"/>
              <a:gd name="connsiteX55" fmla="*/ 8671791 w 12152776"/>
              <a:gd name="connsiteY55" fmla="*/ 930729 h 930729"/>
              <a:gd name="connsiteX56" fmla="*/ 8417478 w 12152776"/>
              <a:gd name="connsiteY56" fmla="*/ 0 h 930729"/>
              <a:gd name="connsiteX57" fmla="*/ 8580380 w 12152776"/>
              <a:gd name="connsiteY57" fmla="*/ 0 h 930729"/>
              <a:gd name="connsiteX58" fmla="*/ 8580380 w 12152776"/>
              <a:gd name="connsiteY58" fmla="*/ 930729 h 930729"/>
              <a:gd name="connsiteX59" fmla="*/ 8417478 w 12152776"/>
              <a:gd name="connsiteY59" fmla="*/ 930729 h 930729"/>
              <a:gd name="connsiteX60" fmla="*/ 8163164 w 12152776"/>
              <a:gd name="connsiteY60" fmla="*/ 0 h 930729"/>
              <a:gd name="connsiteX61" fmla="*/ 8326066 w 12152776"/>
              <a:gd name="connsiteY61" fmla="*/ 0 h 930729"/>
              <a:gd name="connsiteX62" fmla="*/ 8326066 w 12152776"/>
              <a:gd name="connsiteY62" fmla="*/ 930729 h 930729"/>
              <a:gd name="connsiteX63" fmla="*/ 8163164 w 12152776"/>
              <a:gd name="connsiteY63" fmla="*/ 930729 h 930729"/>
              <a:gd name="connsiteX64" fmla="*/ 7908848 w 12152776"/>
              <a:gd name="connsiteY64" fmla="*/ 0 h 930729"/>
              <a:gd name="connsiteX65" fmla="*/ 8071750 w 12152776"/>
              <a:gd name="connsiteY65" fmla="*/ 0 h 930729"/>
              <a:gd name="connsiteX66" fmla="*/ 8071750 w 12152776"/>
              <a:gd name="connsiteY66" fmla="*/ 930729 h 930729"/>
              <a:gd name="connsiteX67" fmla="*/ 7908848 w 12152776"/>
              <a:gd name="connsiteY67" fmla="*/ 930729 h 930729"/>
              <a:gd name="connsiteX68" fmla="*/ 7654532 w 12152776"/>
              <a:gd name="connsiteY68" fmla="*/ 0 h 930729"/>
              <a:gd name="connsiteX69" fmla="*/ 7817434 w 12152776"/>
              <a:gd name="connsiteY69" fmla="*/ 0 h 930729"/>
              <a:gd name="connsiteX70" fmla="*/ 7817434 w 12152776"/>
              <a:gd name="connsiteY70" fmla="*/ 930729 h 930729"/>
              <a:gd name="connsiteX71" fmla="*/ 7654532 w 12152776"/>
              <a:gd name="connsiteY71" fmla="*/ 930729 h 930729"/>
              <a:gd name="connsiteX72" fmla="*/ 7400219 w 12152776"/>
              <a:gd name="connsiteY72" fmla="*/ 0 h 930729"/>
              <a:gd name="connsiteX73" fmla="*/ 7563121 w 12152776"/>
              <a:gd name="connsiteY73" fmla="*/ 0 h 930729"/>
              <a:gd name="connsiteX74" fmla="*/ 7563121 w 12152776"/>
              <a:gd name="connsiteY74" fmla="*/ 930729 h 930729"/>
              <a:gd name="connsiteX75" fmla="*/ 7400219 w 12152776"/>
              <a:gd name="connsiteY75" fmla="*/ 930729 h 930729"/>
              <a:gd name="connsiteX76" fmla="*/ 7145905 w 12152776"/>
              <a:gd name="connsiteY76" fmla="*/ 0 h 930729"/>
              <a:gd name="connsiteX77" fmla="*/ 7308807 w 12152776"/>
              <a:gd name="connsiteY77" fmla="*/ 0 h 930729"/>
              <a:gd name="connsiteX78" fmla="*/ 7308807 w 12152776"/>
              <a:gd name="connsiteY78" fmla="*/ 930729 h 930729"/>
              <a:gd name="connsiteX79" fmla="*/ 7145905 w 12152776"/>
              <a:gd name="connsiteY79" fmla="*/ 930729 h 930729"/>
              <a:gd name="connsiteX80" fmla="*/ 6891591 w 12152776"/>
              <a:gd name="connsiteY80" fmla="*/ 0 h 930729"/>
              <a:gd name="connsiteX81" fmla="*/ 7054493 w 12152776"/>
              <a:gd name="connsiteY81" fmla="*/ 0 h 930729"/>
              <a:gd name="connsiteX82" fmla="*/ 7054493 w 12152776"/>
              <a:gd name="connsiteY82" fmla="*/ 930729 h 930729"/>
              <a:gd name="connsiteX83" fmla="*/ 6891591 w 12152776"/>
              <a:gd name="connsiteY83" fmla="*/ 930729 h 930729"/>
              <a:gd name="connsiteX84" fmla="*/ 6637277 w 12152776"/>
              <a:gd name="connsiteY84" fmla="*/ 0 h 930729"/>
              <a:gd name="connsiteX85" fmla="*/ 6800179 w 12152776"/>
              <a:gd name="connsiteY85" fmla="*/ 0 h 930729"/>
              <a:gd name="connsiteX86" fmla="*/ 6800179 w 12152776"/>
              <a:gd name="connsiteY86" fmla="*/ 930729 h 930729"/>
              <a:gd name="connsiteX87" fmla="*/ 6637277 w 12152776"/>
              <a:gd name="connsiteY87" fmla="*/ 930729 h 930729"/>
              <a:gd name="connsiteX88" fmla="*/ 6382964 w 12152776"/>
              <a:gd name="connsiteY88" fmla="*/ 0 h 930729"/>
              <a:gd name="connsiteX89" fmla="*/ 6545866 w 12152776"/>
              <a:gd name="connsiteY89" fmla="*/ 0 h 930729"/>
              <a:gd name="connsiteX90" fmla="*/ 6545866 w 12152776"/>
              <a:gd name="connsiteY90" fmla="*/ 930729 h 930729"/>
              <a:gd name="connsiteX91" fmla="*/ 6382964 w 12152776"/>
              <a:gd name="connsiteY91" fmla="*/ 930729 h 930729"/>
              <a:gd name="connsiteX92" fmla="*/ 6128650 w 12152776"/>
              <a:gd name="connsiteY92" fmla="*/ 0 h 930729"/>
              <a:gd name="connsiteX93" fmla="*/ 6291552 w 12152776"/>
              <a:gd name="connsiteY93" fmla="*/ 0 h 930729"/>
              <a:gd name="connsiteX94" fmla="*/ 6291552 w 12152776"/>
              <a:gd name="connsiteY94" fmla="*/ 930729 h 930729"/>
              <a:gd name="connsiteX95" fmla="*/ 6128650 w 12152776"/>
              <a:gd name="connsiteY95" fmla="*/ 930729 h 930729"/>
              <a:gd name="connsiteX96" fmla="*/ 5867777 w 12152776"/>
              <a:gd name="connsiteY96" fmla="*/ 0 h 930729"/>
              <a:gd name="connsiteX97" fmla="*/ 6030679 w 12152776"/>
              <a:gd name="connsiteY97" fmla="*/ 0 h 930729"/>
              <a:gd name="connsiteX98" fmla="*/ 6030679 w 12152776"/>
              <a:gd name="connsiteY98" fmla="*/ 930729 h 930729"/>
              <a:gd name="connsiteX99" fmla="*/ 5867777 w 12152776"/>
              <a:gd name="connsiteY99" fmla="*/ 930729 h 930729"/>
              <a:gd name="connsiteX100" fmla="*/ 5613461 w 12152776"/>
              <a:gd name="connsiteY100" fmla="*/ 0 h 930729"/>
              <a:gd name="connsiteX101" fmla="*/ 5776364 w 12152776"/>
              <a:gd name="connsiteY101" fmla="*/ 0 h 930729"/>
              <a:gd name="connsiteX102" fmla="*/ 5776364 w 12152776"/>
              <a:gd name="connsiteY102" fmla="*/ 930729 h 930729"/>
              <a:gd name="connsiteX103" fmla="*/ 5613461 w 12152776"/>
              <a:gd name="connsiteY103" fmla="*/ 930729 h 930729"/>
              <a:gd name="connsiteX104" fmla="*/ 5359149 w 12152776"/>
              <a:gd name="connsiteY104" fmla="*/ 0 h 930729"/>
              <a:gd name="connsiteX105" fmla="*/ 5522050 w 12152776"/>
              <a:gd name="connsiteY105" fmla="*/ 0 h 930729"/>
              <a:gd name="connsiteX106" fmla="*/ 5522050 w 12152776"/>
              <a:gd name="connsiteY106" fmla="*/ 930729 h 930729"/>
              <a:gd name="connsiteX107" fmla="*/ 5359149 w 12152776"/>
              <a:gd name="connsiteY107" fmla="*/ 930729 h 930729"/>
              <a:gd name="connsiteX108" fmla="*/ 5104834 w 12152776"/>
              <a:gd name="connsiteY108" fmla="*/ 0 h 930729"/>
              <a:gd name="connsiteX109" fmla="*/ 5267737 w 12152776"/>
              <a:gd name="connsiteY109" fmla="*/ 0 h 930729"/>
              <a:gd name="connsiteX110" fmla="*/ 5267737 w 12152776"/>
              <a:gd name="connsiteY110" fmla="*/ 930729 h 930729"/>
              <a:gd name="connsiteX111" fmla="*/ 5104834 w 12152776"/>
              <a:gd name="connsiteY111" fmla="*/ 930729 h 930729"/>
              <a:gd name="connsiteX112" fmla="*/ 4850521 w 12152776"/>
              <a:gd name="connsiteY112" fmla="*/ 0 h 930729"/>
              <a:gd name="connsiteX113" fmla="*/ 5013422 w 12152776"/>
              <a:gd name="connsiteY113" fmla="*/ 0 h 930729"/>
              <a:gd name="connsiteX114" fmla="*/ 5013422 w 12152776"/>
              <a:gd name="connsiteY114" fmla="*/ 930729 h 930729"/>
              <a:gd name="connsiteX115" fmla="*/ 4850521 w 12152776"/>
              <a:gd name="connsiteY115" fmla="*/ 930729 h 930729"/>
              <a:gd name="connsiteX116" fmla="*/ 4596206 w 12152776"/>
              <a:gd name="connsiteY116" fmla="*/ 0 h 930729"/>
              <a:gd name="connsiteX117" fmla="*/ 4759109 w 12152776"/>
              <a:gd name="connsiteY117" fmla="*/ 0 h 930729"/>
              <a:gd name="connsiteX118" fmla="*/ 4759109 w 12152776"/>
              <a:gd name="connsiteY118" fmla="*/ 930729 h 930729"/>
              <a:gd name="connsiteX119" fmla="*/ 4596206 w 12152776"/>
              <a:gd name="connsiteY119" fmla="*/ 930729 h 930729"/>
              <a:gd name="connsiteX120" fmla="*/ 4341893 w 12152776"/>
              <a:gd name="connsiteY120" fmla="*/ 0 h 930729"/>
              <a:gd name="connsiteX121" fmla="*/ 4504795 w 12152776"/>
              <a:gd name="connsiteY121" fmla="*/ 0 h 930729"/>
              <a:gd name="connsiteX122" fmla="*/ 4504795 w 12152776"/>
              <a:gd name="connsiteY122" fmla="*/ 930729 h 930729"/>
              <a:gd name="connsiteX123" fmla="*/ 4341893 w 12152776"/>
              <a:gd name="connsiteY123" fmla="*/ 930729 h 930729"/>
              <a:gd name="connsiteX124" fmla="*/ 4087581 w 12152776"/>
              <a:gd name="connsiteY124" fmla="*/ 0 h 930729"/>
              <a:gd name="connsiteX125" fmla="*/ 4250481 w 12152776"/>
              <a:gd name="connsiteY125" fmla="*/ 0 h 930729"/>
              <a:gd name="connsiteX126" fmla="*/ 4250481 w 12152776"/>
              <a:gd name="connsiteY126" fmla="*/ 930729 h 930729"/>
              <a:gd name="connsiteX127" fmla="*/ 4087581 w 12152776"/>
              <a:gd name="connsiteY127" fmla="*/ 930729 h 930729"/>
              <a:gd name="connsiteX128" fmla="*/ 3821268 w 12152776"/>
              <a:gd name="connsiteY128" fmla="*/ 0 h 930729"/>
              <a:gd name="connsiteX129" fmla="*/ 3984169 w 12152776"/>
              <a:gd name="connsiteY129" fmla="*/ 0 h 930729"/>
              <a:gd name="connsiteX130" fmla="*/ 3984169 w 12152776"/>
              <a:gd name="connsiteY130" fmla="*/ 930729 h 930729"/>
              <a:gd name="connsiteX131" fmla="*/ 3821268 w 12152776"/>
              <a:gd name="connsiteY131" fmla="*/ 930729 h 930729"/>
              <a:gd name="connsiteX132" fmla="*/ 3566952 w 12152776"/>
              <a:gd name="connsiteY132" fmla="*/ 0 h 930729"/>
              <a:gd name="connsiteX133" fmla="*/ 3729855 w 12152776"/>
              <a:gd name="connsiteY133" fmla="*/ 0 h 930729"/>
              <a:gd name="connsiteX134" fmla="*/ 3729855 w 12152776"/>
              <a:gd name="connsiteY134" fmla="*/ 930729 h 930729"/>
              <a:gd name="connsiteX135" fmla="*/ 3566952 w 12152776"/>
              <a:gd name="connsiteY135" fmla="*/ 930729 h 930729"/>
              <a:gd name="connsiteX136" fmla="*/ 3312640 w 12152776"/>
              <a:gd name="connsiteY136" fmla="*/ 0 h 930729"/>
              <a:gd name="connsiteX137" fmla="*/ 3475541 w 12152776"/>
              <a:gd name="connsiteY137" fmla="*/ 0 h 930729"/>
              <a:gd name="connsiteX138" fmla="*/ 3475541 w 12152776"/>
              <a:gd name="connsiteY138" fmla="*/ 930729 h 930729"/>
              <a:gd name="connsiteX139" fmla="*/ 3312640 w 12152776"/>
              <a:gd name="connsiteY139" fmla="*/ 930729 h 930729"/>
              <a:gd name="connsiteX140" fmla="*/ 3058326 w 12152776"/>
              <a:gd name="connsiteY140" fmla="*/ 0 h 930729"/>
              <a:gd name="connsiteX141" fmla="*/ 3221227 w 12152776"/>
              <a:gd name="connsiteY141" fmla="*/ 0 h 930729"/>
              <a:gd name="connsiteX142" fmla="*/ 3221227 w 12152776"/>
              <a:gd name="connsiteY142" fmla="*/ 930729 h 930729"/>
              <a:gd name="connsiteX143" fmla="*/ 3058326 w 12152776"/>
              <a:gd name="connsiteY143" fmla="*/ 930729 h 930729"/>
              <a:gd name="connsiteX144" fmla="*/ 2804011 w 12152776"/>
              <a:gd name="connsiteY144" fmla="*/ 0 h 930729"/>
              <a:gd name="connsiteX145" fmla="*/ 2966914 w 12152776"/>
              <a:gd name="connsiteY145" fmla="*/ 0 h 930729"/>
              <a:gd name="connsiteX146" fmla="*/ 2966914 w 12152776"/>
              <a:gd name="connsiteY146" fmla="*/ 930729 h 930729"/>
              <a:gd name="connsiteX147" fmla="*/ 2804011 w 12152776"/>
              <a:gd name="connsiteY147" fmla="*/ 930729 h 930729"/>
              <a:gd name="connsiteX148" fmla="*/ 2549697 w 12152776"/>
              <a:gd name="connsiteY148" fmla="*/ 0 h 930729"/>
              <a:gd name="connsiteX149" fmla="*/ 2712600 w 12152776"/>
              <a:gd name="connsiteY149" fmla="*/ 0 h 930729"/>
              <a:gd name="connsiteX150" fmla="*/ 2712600 w 12152776"/>
              <a:gd name="connsiteY150" fmla="*/ 930729 h 930729"/>
              <a:gd name="connsiteX151" fmla="*/ 2549697 w 12152776"/>
              <a:gd name="connsiteY151" fmla="*/ 930729 h 930729"/>
              <a:gd name="connsiteX152" fmla="*/ 2295385 w 12152776"/>
              <a:gd name="connsiteY152" fmla="*/ 0 h 930729"/>
              <a:gd name="connsiteX153" fmla="*/ 2458287 w 12152776"/>
              <a:gd name="connsiteY153" fmla="*/ 0 h 930729"/>
              <a:gd name="connsiteX154" fmla="*/ 2458287 w 12152776"/>
              <a:gd name="connsiteY154" fmla="*/ 930729 h 930729"/>
              <a:gd name="connsiteX155" fmla="*/ 2295385 w 12152776"/>
              <a:gd name="connsiteY155" fmla="*/ 930729 h 930729"/>
              <a:gd name="connsiteX156" fmla="*/ 2041071 w 12152776"/>
              <a:gd name="connsiteY156" fmla="*/ 0 h 930729"/>
              <a:gd name="connsiteX157" fmla="*/ 2203973 w 12152776"/>
              <a:gd name="connsiteY157" fmla="*/ 0 h 930729"/>
              <a:gd name="connsiteX158" fmla="*/ 2203973 w 12152776"/>
              <a:gd name="connsiteY158" fmla="*/ 930729 h 930729"/>
              <a:gd name="connsiteX159" fmla="*/ 2041071 w 12152776"/>
              <a:gd name="connsiteY159" fmla="*/ 930729 h 930729"/>
              <a:gd name="connsiteX160" fmla="*/ 1780199 w 12152776"/>
              <a:gd name="connsiteY160" fmla="*/ 0 h 930729"/>
              <a:gd name="connsiteX161" fmla="*/ 1943100 w 12152776"/>
              <a:gd name="connsiteY161" fmla="*/ 0 h 930729"/>
              <a:gd name="connsiteX162" fmla="*/ 1943100 w 12152776"/>
              <a:gd name="connsiteY162" fmla="*/ 930729 h 930729"/>
              <a:gd name="connsiteX163" fmla="*/ 1780199 w 12152776"/>
              <a:gd name="connsiteY163" fmla="*/ 930729 h 930729"/>
              <a:gd name="connsiteX164" fmla="*/ 1525882 w 12152776"/>
              <a:gd name="connsiteY164" fmla="*/ 0 h 930729"/>
              <a:gd name="connsiteX165" fmla="*/ 1688785 w 12152776"/>
              <a:gd name="connsiteY165" fmla="*/ 0 h 930729"/>
              <a:gd name="connsiteX166" fmla="*/ 1688785 w 12152776"/>
              <a:gd name="connsiteY166" fmla="*/ 930729 h 930729"/>
              <a:gd name="connsiteX167" fmla="*/ 1525882 w 12152776"/>
              <a:gd name="connsiteY167" fmla="*/ 930729 h 930729"/>
              <a:gd name="connsiteX168" fmla="*/ 1271569 w 12152776"/>
              <a:gd name="connsiteY168" fmla="*/ 0 h 930729"/>
              <a:gd name="connsiteX169" fmla="*/ 1434471 w 12152776"/>
              <a:gd name="connsiteY169" fmla="*/ 0 h 930729"/>
              <a:gd name="connsiteX170" fmla="*/ 1434471 w 12152776"/>
              <a:gd name="connsiteY170" fmla="*/ 930729 h 930729"/>
              <a:gd name="connsiteX171" fmla="*/ 1271569 w 12152776"/>
              <a:gd name="connsiteY171" fmla="*/ 930729 h 930729"/>
              <a:gd name="connsiteX172" fmla="*/ 1017255 w 12152776"/>
              <a:gd name="connsiteY172" fmla="*/ 0 h 930729"/>
              <a:gd name="connsiteX173" fmla="*/ 1180157 w 12152776"/>
              <a:gd name="connsiteY173" fmla="*/ 0 h 930729"/>
              <a:gd name="connsiteX174" fmla="*/ 1180157 w 12152776"/>
              <a:gd name="connsiteY174" fmla="*/ 930729 h 930729"/>
              <a:gd name="connsiteX175" fmla="*/ 1017255 w 12152776"/>
              <a:gd name="connsiteY175" fmla="*/ 930729 h 930729"/>
              <a:gd name="connsiteX176" fmla="*/ 762942 w 12152776"/>
              <a:gd name="connsiteY176" fmla="*/ 0 h 930729"/>
              <a:gd name="connsiteX177" fmla="*/ 925843 w 12152776"/>
              <a:gd name="connsiteY177" fmla="*/ 0 h 930729"/>
              <a:gd name="connsiteX178" fmla="*/ 925843 w 12152776"/>
              <a:gd name="connsiteY178" fmla="*/ 930729 h 930729"/>
              <a:gd name="connsiteX179" fmla="*/ 762942 w 12152776"/>
              <a:gd name="connsiteY179" fmla="*/ 930729 h 930729"/>
              <a:gd name="connsiteX180" fmla="*/ 508627 w 12152776"/>
              <a:gd name="connsiteY180" fmla="*/ 0 h 930729"/>
              <a:gd name="connsiteX181" fmla="*/ 671530 w 12152776"/>
              <a:gd name="connsiteY181" fmla="*/ 0 h 930729"/>
              <a:gd name="connsiteX182" fmla="*/ 671530 w 12152776"/>
              <a:gd name="connsiteY182" fmla="*/ 930729 h 930729"/>
              <a:gd name="connsiteX183" fmla="*/ 508627 w 12152776"/>
              <a:gd name="connsiteY183" fmla="*/ 930729 h 930729"/>
              <a:gd name="connsiteX184" fmla="*/ 254315 w 12152776"/>
              <a:gd name="connsiteY184" fmla="*/ 0 h 930729"/>
              <a:gd name="connsiteX185" fmla="*/ 417217 w 12152776"/>
              <a:gd name="connsiteY185" fmla="*/ 0 h 930729"/>
              <a:gd name="connsiteX186" fmla="*/ 417217 w 12152776"/>
              <a:gd name="connsiteY186" fmla="*/ 930729 h 930729"/>
              <a:gd name="connsiteX187" fmla="*/ 254315 w 12152776"/>
              <a:gd name="connsiteY187" fmla="*/ 930729 h 930729"/>
              <a:gd name="connsiteX188" fmla="*/ 0 w 12152776"/>
              <a:gd name="connsiteY188" fmla="*/ 0 h 930729"/>
              <a:gd name="connsiteX189" fmla="*/ 162903 w 12152776"/>
              <a:gd name="connsiteY189" fmla="*/ 0 h 930729"/>
              <a:gd name="connsiteX190" fmla="*/ 162903 w 12152776"/>
              <a:gd name="connsiteY190" fmla="*/ 930729 h 930729"/>
              <a:gd name="connsiteX191" fmla="*/ 0 w 12152776"/>
              <a:gd name="connsiteY191" fmla="*/ 930729 h 930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12152776" h="930729">
                <a:moveTo>
                  <a:pt x="11989874" y="0"/>
                </a:moveTo>
                <a:lnTo>
                  <a:pt x="12152776" y="0"/>
                </a:lnTo>
                <a:lnTo>
                  <a:pt x="12152776" y="930729"/>
                </a:lnTo>
                <a:lnTo>
                  <a:pt x="11989874" y="930729"/>
                </a:lnTo>
                <a:close/>
                <a:moveTo>
                  <a:pt x="11735558" y="0"/>
                </a:moveTo>
                <a:lnTo>
                  <a:pt x="11898460" y="0"/>
                </a:lnTo>
                <a:lnTo>
                  <a:pt x="11898460" y="930729"/>
                </a:lnTo>
                <a:lnTo>
                  <a:pt x="11735558" y="930729"/>
                </a:lnTo>
                <a:close/>
                <a:moveTo>
                  <a:pt x="11481245" y="0"/>
                </a:moveTo>
                <a:lnTo>
                  <a:pt x="11644147" y="0"/>
                </a:lnTo>
                <a:lnTo>
                  <a:pt x="11644147" y="930729"/>
                </a:lnTo>
                <a:lnTo>
                  <a:pt x="11481245" y="930729"/>
                </a:lnTo>
                <a:close/>
                <a:moveTo>
                  <a:pt x="11226931" y="0"/>
                </a:moveTo>
                <a:lnTo>
                  <a:pt x="11389833" y="0"/>
                </a:lnTo>
                <a:lnTo>
                  <a:pt x="11389833" y="930729"/>
                </a:lnTo>
                <a:lnTo>
                  <a:pt x="11226931" y="930729"/>
                </a:lnTo>
                <a:close/>
                <a:moveTo>
                  <a:pt x="10972617" y="0"/>
                </a:moveTo>
                <a:lnTo>
                  <a:pt x="11135519" y="0"/>
                </a:lnTo>
                <a:lnTo>
                  <a:pt x="11135519" y="930729"/>
                </a:lnTo>
                <a:lnTo>
                  <a:pt x="10972617" y="930729"/>
                </a:lnTo>
                <a:close/>
                <a:moveTo>
                  <a:pt x="10718303" y="0"/>
                </a:moveTo>
                <a:lnTo>
                  <a:pt x="10881205" y="0"/>
                </a:lnTo>
                <a:lnTo>
                  <a:pt x="10881205" y="930729"/>
                </a:lnTo>
                <a:lnTo>
                  <a:pt x="10718303" y="930729"/>
                </a:lnTo>
                <a:close/>
                <a:moveTo>
                  <a:pt x="10463990" y="0"/>
                </a:moveTo>
                <a:lnTo>
                  <a:pt x="10626892" y="0"/>
                </a:lnTo>
                <a:lnTo>
                  <a:pt x="10626892" y="930729"/>
                </a:lnTo>
                <a:lnTo>
                  <a:pt x="10463990" y="930729"/>
                </a:lnTo>
                <a:close/>
                <a:moveTo>
                  <a:pt x="10209676" y="0"/>
                </a:moveTo>
                <a:lnTo>
                  <a:pt x="10372578" y="0"/>
                </a:lnTo>
                <a:lnTo>
                  <a:pt x="10372578" y="930729"/>
                </a:lnTo>
                <a:lnTo>
                  <a:pt x="10209676" y="930729"/>
                </a:lnTo>
                <a:close/>
                <a:moveTo>
                  <a:pt x="9943362" y="0"/>
                </a:moveTo>
                <a:lnTo>
                  <a:pt x="10106264" y="0"/>
                </a:lnTo>
                <a:lnTo>
                  <a:pt x="10106264" y="930729"/>
                </a:lnTo>
                <a:lnTo>
                  <a:pt x="9943362" y="930729"/>
                </a:lnTo>
                <a:close/>
                <a:moveTo>
                  <a:pt x="9689046" y="0"/>
                </a:moveTo>
                <a:lnTo>
                  <a:pt x="9851948" y="0"/>
                </a:lnTo>
                <a:lnTo>
                  <a:pt x="9851948" y="930729"/>
                </a:lnTo>
                <a:lnTo>
                  <a:pt x="9689046" y="930729"/>
                </a:lnTo>
                <a:close/>
                <a:moveTo>
                  <a:pt x="9434733" y="0"/>
                </a:moveTo>
                <a:lnTo>
                  <a:pt x="9597635" y="0"/>
                </a:lnTo>
                <a:lnTo>
                  <a:pt x="9597635" y="930729"/>
                </a:lnTo>
                <a:lnTo>
                  <a:pt x="9434733" y="930729"/>
                </a:lnTo>
                <a:close/>
                <a:moveTo>
                  <a:pt x="9180419" y="0"/>
                </a:moveTo>
                <a:lnTo>
                  <a:pt x="9343321" y="0"/>
                </a:lnTo>
                <a:lnTo>
                  <a:pt x="9343321" y="930729"/>
                </a:lnTo>
                <a:lnTo>
                  <a:pt x="9180419" y="930729"/>
                </a:lnTo>
                <a:close/>
                <a:moveTo>
                  <a:pt x="8926105" y="0"/>
                </a:moveTo>
                <a:lnTo>
                  <a:pt x="9089007" y="0"/>
                </a:lnTo>
                <a:lnTo>
                  <a:pt x="9089007" y="930729"/>
                </a:lnTo>
                <a:lnTo>
                  <a:pt x="8926105" y="930729"/>
                </a:lnTo>
                <a:close/>
                <a:moveTo>
                  <a:pt x="8671791" y="0"/>
                </a:moveTo>
                <a:lnTo>
                  <a:pt x="8834693" y="0"/>
                </a:lnTo>
                <a:lnTo>
                  <a:pt x="8834693" y="930729"/>
                </a:lnTo>
                <a:lnTo>
                  <a:pt x="8671791" y="930729"/>
                </a:lnTo>
                <a:close/>
                <a:moveTo>
                  <a:pt x="8417478" y="0"/>
                </a:moveTo>
                <a:lnTo>
                  <a:pt x="8580380" y="0"/>
                </a:lnTo>
                <a:lnTo>
                  <a:pt x="8580380" y="930729"/>
                </a:lnTo>
                <a:lnTo>
                  <a:pt x="8417478" y="930729"/>
                </a:lnTo>
                <a:close/>
                <a:moveTo>
                  <a:pt x="8163164" y="0"/>
                </a:moveTo>
                <a:lnTo>
                  <a:pt x="8326066" y="0"/>
                </a:lnTo>
                <a:lnTo>
                  <a:pt x="8326066" y="930729"/>
                </a:lnTo>
                <a:lnTo>
                  <a:pt x="8163164" y="930729"/>
                </a:lnTo>
                <a:close/>
                <a:moveTo>
                  <a:pt x="7908848" y="0"/>
                </a:moveTo>
                <a:lnTo>
                  <a:pt x="8071750" y="0"/>
                </a:lnTo>
                <a:lnTo>
                  <a:pt x="8071750" y="930729"/>
                </a:lnTo>
                <a:lnTo>
                  <a:pt x="7908848" y="930729"/>
                </a:lnTo>
                <a:close/>
                <a:moveTo>
                  <a:pt x="7654532" y="0"/>
                </a:moveTo>
                <a:lnTo>
                  <a:pt x="7817434" y="0"/>
                </a:lnTo>
                <a:lnTo>
                  <a:pt x="7817434" y="930729"/>
                </a:lnTo>
                <a:lnTo>
                  <a:pt x="7654532" y="930729"/>
                </a:lnTo>
                <a:close/>
                <a:moveTo>
                  <a:pt x="7400219" y="0"/>
                </a:moveTo>
                <a:lnTo>
                  <a:pt x="7563121" y="0"/>
                </a:lnTo>
                <a:lnTo>
                  <a:pt x="7563121" y="930729"/>
                </a:lnTo>
                <a:lnTo>
                  <a:pt x="7400219" y="930729"/>
                </a:lnTo>
                <a:close/>
                <a:moveTo>
                  <a:pt x="7145905" y="0"/>
                </a:moveTo>
                <a:lnTo>
                  <a:pt x="7308807" y="0"/>
                </a:lnTo>
                <a:lnTo>
                  <a:pt x="7308807" y="930729"/>
                </a:lnTo>
                <a:lnTo>
                  <a:pt x="7145905" y="930729"/>
                </a:lnTo>
                <a:close/>
                <a:moveTo>
                  <a:pt x="6891591" y="0"/>
                </a:moveTo>
                <a:lnTo>
                  <a:pt x="7054493" y="0"/>
                </a:lnTo>
                <a:lnTo>
                  <a:pt x="7054493" y="930729"/>
                </a:lnTo>
                <a:lnTo>
                  <a:pt x="6891591" y="930729"/>
                </a:lnTo>
                <a:close/>
                <a:moveTo>
                  <a:pt x="6637277" y="0"/>
                </a:moveTo>
                <a:lnTo>
                  <a:pt x="6800179" y="0"/>
                </a:lnTo>
                <a:lnTo>
                  <a:pt x="6800179" y="930729"/>
                </a:lnTo>
                <a:lnTo>
                  <a:pt x="6637277" y="930729"/>
                </a:lnTo>
                <a:close/>
                <a:moveTo>
                  <a:pt x="6382964" y="0"/>
                </a:moveTo>
                <a:lnTo>
                  <a:pt x="6545866" y="0"/>
                </a:lnTo>
                <a:lnTo>
                  <a:pt x="6545866" y="930729"/>
                </a:lnTo>
                <a:lnTo>
                  <a:pt x="6382964" y="930729"/>
                </a:lnTo>
                <a:close/>
                <a:moveTo>
                  <a:pt x="6128650" y="0"/>
                </a:moveTo>
                <a:lnTo>
                  <a:pt x="6291552" y="0"/>
                </a:lnTo>
                <a:lnTo>
                  <a:pt x="6291552" y="930729"/>
                </a:lnTo>
                <a:lnTo>
                  <a:pt x="6128650" y="930729"/>
                </a:lnTo>
                <a:close/>
                <a:moveTo>
                  <a:pt x="5867777" y="0"/>
                </a:moveTo>
                <a:lnTo>
                  <a:pt x="6030679" y="0"/>
                </a:lnTo>
                <a:lnTo>
                  <a:pt x="6030679" y="930729"/>
                </a:lnTo>
                <a:lnTo>
                  <a:pt x="5867777" y="930729"/>
                </a:lnTo>
                <a:close/>
                <a:moveTo>
                  <a:pt x="5613461" y="0"/>
                </a:moveTo>
                <a:lnTo>
                  <a:pt x="5776364" y="0"/>
                </a:lnTo>
                <a:lnTo>
                  <a:pt x="5776364" y="930729"/>
                </a:lnTo>
                <a:lnTo>
                  <a:pt x="5613461" y="930729"/>
                </a:lnTo>
                <a:close/>
                <a:moveTo>
                  <a:pt x="5359149" y="0"/>
                </a:moveTo>
                <a:lnTo>
                  <a:pt x="5522050" y="0"/>
                </a:lnTo>
                <a:lnTo>
                  <a:pt x="5522050" y="930729"/>
                </a:lnTo>
                <a:lnTo>
                  <a:pt x="5359149" y="930729"/>
                </a:lnTo>
                <a:close/>
                <a:moveTo>
                  <a:pt x="5104834" y="0"/>
                </a:moveTo>
                <a:lnTo>
                  <a:pt x="5267737" y="0"/>
                </a:lnTo>
                <a:lnTo>
                  <a:pt x="5267737" y="930729"/>
                </a:lnTo>
                <a:lnTo>
                  <a:pt x="5104834" y="930729"/>
                </a:lnTo>
                <a:close/>
                <a:moveTo>
                  <a:pt x="4850521" y="0"/>
                </a:moveTo>
                <a:lnTo>
                  <a:pt x="5013422" y="0"/>
                </a:lnTo>
                <a:lnTo>
                  <a:pt x="5013422" y="930729"/>
                </a:lnTo>
                <a:lnTo>
                  <a:pt x="4850521" y="930729"/>
                </a:lnTo>
                <a:close/>
                <a:moveTo>
                  <a:pt x="4596206" y="0"/>
                </a:moveTo>
                <a:lnTo>
                  <a:pt x="4759109" y="0"/>
                </a:lnTo>
                <a:lnTo>
                  <a:pt x="4759109" y="930729"/>
                </a:lnTo>
                <a:lnTo>
                  <a:pt x="4596206" y="930729"/>
                </a:lnTo>
                <a:close/>
                <a:moveTo>
                  <a:pt x="4341893" y="0"/>
                </a:moveTo>
                <a:lnTo>
                  <a:pt x="4504795" y="0"/>
                </a:lnTo>
                <a:lnTo>
                  <a:pt x="4504795" y="930729"/>
                </a:lnTo>
                <a:lnTo>
                  <a:pt x="4341893" y="930729"/>
                </a:lnTo>
                <a:close/>
                <a:moveTo>
                  <a:pt x="4087581" y="0"/>
                </a:moveTo>
                <a:lnTo>
                  <a:pt x="4250481" y="0"/>
                </a:lnTo>
                <a:lnTo>
                  <a:pt x="4250481" y="930729"/>
                </a:lnTo>
                <a:lnTo>
                  <a:pt x="4087581" y="930729"/>
                </a:lnTo>
                <a:close/>
                <a:moveTo>
                  <a:pt x="3821268" y="0"/>
                </a:moveTo>
                <a:lnTo>
                  <a:pt x="3984169" y="0"/>
                </a:lnTo>
                <a:lnTo>
                  <a:pt x="3984169" y="930729"/>
                </a:lnTo>
                <a:lnTo>
                  <a:pt x="3821268" y="930729"/>
                </a:lnTo>
                <a:close/>
                <a:moveTo>
                  <a:pt x="3566952" y="0"/>
                </a:moveTo>
                <a:lnTo>
                  <a:pt x="3729855" y="0"/>
                </a:lnTo>
                <a:lnTo>
                  <a:pt x="3729855" y="930729"/>
                </a:lnTo>
                <a:lnTo>
                  <a:pt x="3566952" y="930729"/>
                </a:lnTo>
                <a:close/>
                <a:moveTo>
                  <a:pt x="3312640" y="0"/>
                </a:moveTo>
                <a:lnTo>
                  <a:pt x="3475541" y="0"/>
                </a:lnTo>
                <a:lnTo>
                  <a:pt x="3475541" y="930729"/>
                </a:lnTo>
                <a:lnTo>
                  <a:pt x="3312640" y="930729"/>
                </a:lnTo>
                <a:close/>
                <a:moveTo>
                  <a:pt x="3058326" y="0"/>
                </a:moveTo>
                <a:lnTo>
                  <a:pt x="3221227" y="0"/>
                </a:lnTo>
                <a:lnTo>
                  <a:pt x="3221227" y="930729"/>
                </a:lnTo>
                <a:lnTo>
                  <a:pt x="3058326" y="930729"/>
                </a:lnTo>
                <a:close/>
                <a:moveTo>
                  <a:pt x="2804011" y="0"/>
                </a:moveTo>
                <a:lnTo>
                  <a:pt x="2966914" y="0"/>
                </a:lnTo>
                <a:lnTo>
                  <a:pt x="2966914" y="930729"/>
                </a:lnTo>
                <a:lnTo>
                  <a:pt x="2804011" y="930729"/>
                </a:lnTo>
                <a:close/>
                <a:moveTo>
                  <a:pt x="2549697" y="0"/>
                </a:moveTo>
                <a:lnTo>
                  <a:pt x="2712600" y="0"/>
                </a:lnTo>
                <a:lnTo>
                  <a:pt x="2712600" y="930729"/>
                </a:lnTo>
                <a:lnTo>
                  <a:pt x="2549697" y="930729"/>
                </a:lnTo>
                <a:close/>
                <a:moveTo>
                  <a:pt x="2295385" y="0"/>
                </a:moveTo>
                <a:lnTo>
                  <a:pt x="2458287" y="0"/>
                </a:lnTo>
                <a:lnTo>
                  <a:pt x="2458287" y="930729"/>
                </a:lnTo>
                <a:lnTo>
                  <a:pt x="2295385" y="930729"/>
                </a:lnTo>
                <a:close/>
                <a:moveTo>
                  <a:pt x="2041071" y="0"/>
                </a:moveTo>
                <a:lnTo>
                  <a:pt x="2203973" y="0"/>
                </a:lnTo>
                <a:lnTo>
                  <a:pt x="2203973" y="930729"/>
                </a:lnTo>
                <a:lnTo>
                  <a:pt x="2041071" y="930729"/>
                </a:lnTo>
                <a:close/>
                <a:moveTo>
                  <a:pt x="1780199" y="0"/>
                </a:moveTo>
                <a:lnTo>
                  <a:pt x="1943100" y="0"/>
                </a:lnTo>
                <a:lnTo>
                  <a:pt x="1943100" y="930729"/>
                </a:lnTo>
                <a:lnTo>
                  <a:pt x="1780199" y="930729"/>
                </a:lnTo>
                <a:close/>
                <a:moveTo>
                  <a:pt x="1525882" y="0"/>
                </a:moveTo>
                <a:lnTo>
                  <a:pt x="1688785" y="0"/>
                </a:lnTo>
                <a:lnTo>
                  <a:pt x="1688785" y="930729"/>
                </a:lnTo>
                <a:lnTo>
                  <a:pt x="1525882" y="930729"/>
                </a:lnTo>
                <a:close/>
                <a:moveTo>
                  <a:pt x="1271569" y="0"/>
                </a:moveTo>
                <a:lnTo>
                  <a:pt x="1434471" y="0"/>
                </a:lnTo>
                <a:lnTo>
                  <a:pt x="1434471" y="930729"/>
                </a:lnTo>
                <a:lnTo>
                  <a:pt x="1271569" y="930729"/>
                </a:lnTo>
                <a:close/>
                <a:moveTo>
                  <a:pt x="1017255" y="0"/>
                </a:moveTo>
                <a:lnTo>
                  <a:pt x="1180157" y="0"/>
                </a:lnTo>
                <a:lnTo>
                  <a:pt x="1180157" y="930729"/>
                </a:lnTo>
                <a:lnTo>
                  <a:pt x="1017255" y="930729"/>
                </a:lnTo>
                <a:close/>
                <a:moveTo>
                  <a:pt x="762942" y="0"/>
                </a:moveTo>
                <a:lnTo>
                  <a:pt x="925843" y="0"/>
                </a:lnTo>
                <a:lnTo>
                  <a:pt x="925843" y="930729"/>
                </a:lnTo>
                <a:lnTo>
                  <a:pt x="762942" y="930729"/>
                </a:lnTo>
                <a:close/>
                <a:moveTo>
                  <a:pt x="508627" y="0"/>
                </a:moveTo>
                <a:lnTo>
                  <a:pt x="671530" y="0"/>
                </a:lnTo>
                <a:lnTo>
                  <a:pt x="671530" y="930729"/>
                </a:lnTo>
                <a:lnTo>
                  <a:pt x="508627" y="930729"/>
                </a:lnTo>
                <a:close/>
                <a:moveTo>
                  <a:pt x="254315" y="0"/>
                </a:moveTo>
                <a:lnTo>
                  <a:pt x="417217" y="0"/>
                </a:lnTo>
                <a:lnTo>
                  <a:pt x="417217" y="930729"/>
                </a:lnTo>
                <a:lnTo>
                  <a:pt x="254315" y="930729"/>
                </a:lnTo>
                <a:close/>
                <a:moveTo>
                  <a:pt x="0" y="0"/>
                </a:moveTo>
                <a:lnTo>
                  <a:pt x="162903" y="0"/>
                </a:lnTo>
                <a:lnTo>
                  <a:pt x="162903" y="930729"/>
                </a:lnTo>
                <a:lnTo>
                  <a:pt x="0" y="930729"/>
                </a:lnTo>
                <a:close/>
              </a:path>
            </a:pathLst>
          </a:custGeom>
          <a:gradFill flip="none" rotWithShape="1">
            <a:gsLst>
              <a:gs pos="24000">
                <a:schemeClr val="tx1">
                  <a:lumMod val="40000"/>
                  <a:lumOff val="60000"/>
                </a:schemeClr>
              </a:gs>
              <a:gs pos="99000">
                <a:schemeClr val="tx1">
                  <a:lumMod val="60000"/>
                  <a:lumOff val="40000"/>
                </a:schemeClr>
              </a:gs>
              <a:gs pos="0">
                <a:schemeClr val="tx1">
                  <a:lumMod val="36000"/>
                  <a:lumOff val="6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1" name="图表 110"/>
          <p:cNvGraphicFramePr/>
          <p:nvPr>
            <p:extLst>
              <p:ext uri="{D42A27DB-BD31-4B8C-83A1-F6EECF244321}">
                <p14:modId xmlns:p14="http://schemas.microsoft.com/office/powerpoint/2010/main" val="2912755029"/>
              </p:ext>
            </p:extLst>
          </p:nvPr>
        </p:nvGraphicFramePr>
        <p:xfrm>
          <a:off x="1178871" y="768262"/>
          <a:ext cx="8313470" cy="4848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0" name="组合 119"/>
          <p:cNvGrpSpPr/>
          <p:nvPr/>
        </p:nvGrpSpPr>
        <p:grpSpPr>
          <a:xfrm>
            <a:off x="9768113" y="2227445"/>
            <a:ext cx="1702496" cy="1930400"/>
            <a:chOff x="10450285" y="2270988"/>
            <a:chExt cx="1702496" cy="1930400"/>
          </a:xfrm>
        </p:grpSpPr>
        <p:sp>
          <p:nvSpPr>
            <p:cNvPr id="114" name="矩形 113"/>
            <p:cNvSpPr/>
            <p:nvPr/>
          </p:nvSpPr>
          <p:spPr>
            <a:xfrm>
              <a:off x="10450285" y="2270988"/>
              <a:ext cx="1582057" cy="1930400"/>
            </a:xfrm>
            <a:prstGeom prst="rect">
              <a:avLst/>
            </a:prstGeom>
            <a:solidFill>
              <a:schemeClr val="bg1">
                <a:alpha val="46000"/>
              </a:schemeClr>
            </a:solidFill>
            <a:ln w="444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0579223" y="2847115"/>
              <a:ext cx="290287" cy="290287"/>
            </a:xfrm>
            <a:prstGeom prst="ellipse">
              <a:avLst/>
            </a:prstGeom>
            <a:solidFill>
              <a:srgbClr val="C49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正五边形 116"/>
            <p:cNvSpPr/>
            <p:nvPr/>
          </p:nvSpPr>
          <p:spPr>
            <a:xfrm>
              <a:off x="10579223" y="3368313"/>
              <a:ext cx="277463" cy="264250"/>
            </a:xfrm>
            <a:prstGeom prst="pentagon">
              <a:avLst/>
            </a:prstGeom>
            <a:solidFill>
              <a:srgbClr val="FCCD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10850819" y="3319159"/>
              <a:ext cx="1301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0850819" y="2807592"/>
              <a:ext cx="1301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121" name="右箭头 120"/>
          <p:cNvSpPr/>
          <p:nvPr/>
        </p:nvSpPr>
        <p:spPr>
          <a:xfrm>
            <a:off x="1045029" y="5021943"/>
            <a:ext cx="275771" cy="275771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40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Graphic spid="111" grpId="0">
        <p:bldAsOne/>
      </p:bldGraphic>
      <p:bldP spid="1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88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47560" y="1687099"/>
            <a:ext cx="1798260" cy="4732751"/>
            <a:chOff x="666750" y="1916538"/>
            <a:chExt cx="1798260" cy="3855612"/>
          </a:xfrm>
          <a:gradFill flip="none" rotWithShape="1">
            <a:gsLst>
              <a:gs pos="41000">
                <a:schemeClr val="tx1">
                  <a:lumMod val="65000"/>
                  <a:lumOff val="35000"/>
                </a:schemeClr>
              </a:gs>
              <a:gs pos="99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1"/>
            <a:tileRect/>
          </a:gradFill>
        </p:grpSpPr>
        <p:sp>
          <p:nvSpPr>
            <p:cNvPr id="13" name="矩形 12"/>
            <p:cNvSpPr/>
            <p:nvPr/>
          </p:nvSpPr>
          <p:spPr>
            <a:xfrm>
              <a:off x="666750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02107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37464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72821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843535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78892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14251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608178" y="1916538"/>
              <a:ext cx="150759" cy="3855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81050" y="43815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270" y="1163879"/>
            <a:ext cx="21112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2599164">
            <a:off x="552450" y="762000"/>
            <a:ext cx="228600" cy="197069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9000836" flipH="1">
            <a:off x="2350710" y="762000"/>
            <a:ext cx="228600" cy="197069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290315"/>
              </p:ext>
            </p:extLst>
          </p:nvPr>
        </p:nvGraphicFramePr>
        <p:xfrm>
          <a:off x="3020321" y="585003"/>
          <a:ext cx="8707723" cy="5834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559">
                  <a:extLst>
                    <a:ext uri="{9D8B030D-6E8A-4147-A177-3AD203B41FA5}">
                      <a16:colId xmlns="" xmlns:a16="http://schemas.microsoft.com/office/drawing/2014/main" val="2484070161"/>
                    </a:ext>
                  </a:extLst>
                </a:gridCol>
                <a:gridCol w="2999302">
                  <a:extLst>
                    <a:ext uri="{9D8B030D-6E8A-4147-A177-3AD203B41FA5}">
                      <a16:colId xmlns="" xmlns:a16="http://schemas.microsoft.com/office/drawing/2014/main" val="1907817197"/>
                    </a:ext>
                  </a:extLst>
                </a:gridCol>
                <a:gridCol w="1359530">
                  <a:extLst>
                    <a:ext uri="{9D8B030D-6E8A-4147-A177-3AD203B41FA5}">
                      <a16:colId xmlns="" xmlns:a16="http://schemas.microsoft.com/office/drawing/2014/main" val="407726999"/>
                    </a:ext>
                  </a:extLst>
                </a:gridCol>
                <a:gridCol w="2994332">
                  <a:extLst>
                    <a:ext uri="{9D8B030D-6E8A-4147-A177-3AD203B41FA5}">
                      <a16:colId xmlns="" xmlns:a16="http://schemas.microsoft.com/office/drawing/2014/main" val="1517179720"/>
                    </a:ext>
                  </a:extLst>
                </a:gridCol>
              </a:tblGrid>
              <a:tr h="19449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7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1</a:t>
                      </a:r>
                      <a:endParaRPr lang="zh-CN" altLang="en-US" sz="11700" b="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dobe Arabic" panose="02040503050201020203" pitchFamily="18" charset="-78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  <a:endParaRPr lang="zh-CN" altLang="en-US" sz="3900" b="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dobe Arabic" panose="02040503050201020203" pitchFamily="18" charset="-78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7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4</a:t>
                      </a:r>
                      <a:endParaRPr lang="zh-CN" altLang="en-US" sz="11700" b="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dobe Arabic" panose="02040503050201020203" pitchFamily="18" charset="-78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6532504"/>
                  </a:ext>
                </a:extLst>
              </a:tr>
              <a:tr h="1944949">
                <a:tc>
                  <a:txBody>
                    <a:bodyPr/>
                    <a:lstStyle/>
                    <a:p>
                      <a:r>
                        <a:rPr lang="en-US" altLang="zh-CN" sz="117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17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70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1170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66441273"/>
                  </a:ext>
                </a:extLst>
              </a:tr>
              <a:tr h="19449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70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1170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70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11700" kern="1200" dirty="0">
                        <a:solidFill>
                          <a:srgbClr val="DAC05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3900" b="0" kern="1200" dirty="0" smtClean="0">
                          <a:solidFill>
                            <a:srgbClr val="DAC05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dobe Arabic" panose="02040503050201020203" pitchFamily="18" charset="-78"/>
                        </a:rPr>
                        <a:t>请在此添加标题</a:t>
                      </a:r>
                    </a:p>
                  </a:txBody>
                  <a:tcPr marL="88904" marR="88904" marT="44452" marB="4445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  <a:alpha val="63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14959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00336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0"/>
            <a:ext cx="12192000" cy="5272088"/>
          </a:xfrm>
          <a:custGeom>
            <a:avLst/>
            <a:gdLst>
              <a:gd name="connsiteX0" fmla="*/ 0 w 12192000"/>
              <a:gd name="connsiteY0" fmla="*/ 0 h 5272088"/>
              <a:gd name="connsiteX1" fmla="*/ 12192000 w 12192000"/>
              <a:gd name="connsiteY1" fmla="*/ 0 h 5272088"/>
              <a:gd name="connsiteX2" fmla="*/ 12192000 w 12192000"/>
              <a:gd name="connsiteY2" fmla="*/ 5272088 h 5272088"/>
              <a:gd name="connsiteX3" fmla="*/ 6353267 w 12192000"/>
              <a:gd name="connsiteY3" fmla="*/ 5272088 h 5272088"/>
              <a:gd name="connsiteX4" fmla="*/ 6096000 w 12192000"/>
              <a:gd name="connsiteY4" fmla="*/ 4828524 h 5272088"/>
              <a:gd name="connsiteX5" fmla="*/ 5838733 w 12192000"/>
              <a:gd name="connsiteY5" fmla="*/ 5272088 h 5272088"/>
              <a:gd name="connsiteX6" fmla="*/ 0 w 12192000"/>
              <a:gd name="connsiteY6" fmla="*/ 5272088 h 527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272088">
                <a:moveTo>
                  <a:pt x="0" y="0"/>
                </a:moveTo>
                <a:lnTo>
                  <a:pt x="12192000" y="0"/>
                </a:lnTo>
                <a:lnTo>
                  <a:pt x="12192000" y="5272088"/>
                </a:lnTo>
                <a:lnTo>
                  <a:pt x="6353267" y="5272088"/>
                </a:lnTo>
                <a:lnTo>
                  <a:pt x="6096000" y="4828524"/>
                </a:lnTo>
                <a:lnTo>
                  <a:pt x="5838733" y="5272088"/>
                </a:lnTo>
                <a:lnTo>
                  <a:pt x="0" y="527208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75000"/>
                      </a14:imgEffect>
                      <a14:imgEffect>
                        <a14:saturation sat="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0" y="4828524"/>
            <a:ext cx="12192000" cy="2029476"/>
          </a:xfrm>
          <a:custGeom>
            <a:avLst/>
            <a:gdLst>
              <a:gd name="connsiteX0" fmla="*/ 6096000 w 12192000"/>
              <a:gd name="connsiteY0" fmla="*/ 0 h 2029476"/>
              <a:gd name="connsiteX1" fmla="*/ 6351722 w 12192000"/>
              <a:gd name="connsiteY1" fmla="*/ 440900 h 2029476"/>
              <a:gd name="connsiteX2" fmla="*/ 12192000 w 12192000"/>
              <a:gd name="connsiteY2" fmla="*/ 440900 h 2029476"/>
              <a:gd name="connsiteX3" fmla="*/ 12192000 w 12192000"/>
              <a:gd name="connsiteY3" fmla="*/ 2029476 h 2029476"/>
              <a:gd name="connsiteX4" fmla="*/ 0 w 12192000"/>
              <a:gd name="connsiteY4" fmla="*/ 2029476 h 2029476"/>
              <a:gd name="connsiteX5" fmla="*/ 0 w 12192000"/>
              <a:gd name="connsiteY5" fmla="*/ 440900 h 2029476"/>
              <a:gd name="connsiteX6" fmla="*/ 5840278 w 12192000"/>
              <a:gd name="connsiteY6" fmla="*/ 440900 h 202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29476">
                <a:moveTo>
                  <a:pt x="6096000" y="0"/>
                </a:moveTo>
                <a:lnTo>
                  <a:pt x="6351722" y="440900"/>
                </a:lnTo>
                <a:lnTo>
                  <a:pt x="12192000" y="440900"/>
                </a:lnTo>
                <a:lnTo>
                  <a:pt x="12192000" y="2029476"/>
                </a:lnTo>
                <a:lnTo>
                  <a:pt x="0" y="2029476"/>
                </a:lnTo>
                <a:lnTo>
                  <a:pt x="0" y="440900"/>
                </a:lnTo>
                <a:lnTo>
                  <a:pt x="5840278" y="4409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0345" y="569964"/>
            <a:ext cx="1751309" cy="3688596"/>
          </a:xfrm>
          <a:prstGeom prst="rect">
            <a:avLst/>
          </a:prstGeom>
          <a:solidFill>
            <a:schemeClr val="tx1">
              <a:lumMod val="65000"/>
              <a:lumOff val="35000"/>
              <a:alpha val="86000"/>
            </a:schemeClr>
          </a:solidFill>
          <a:ln w="82550">
            <a:solidFill>
              <a:schemeClr val="bg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88114" y="1256695"/>
            <a:ext cx="1415772" cy="27586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9B88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8000" b="1" dirty="0">
              <a:solidFill>
                <a:srgbClr val="9B88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3901" y="5657386"/>
            <a:ext cx="904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某某某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84335" y="6042031"/>
            <a:ext cx="1516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201X.09.09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93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82132" y="1920894"/>
            <a:ext cx="1180000" cy="2092881"/>
            <a:chOff x="1045845" y="2099548"/>
            <a:chExt cx="1180000" cy="2092881"/>
          </a:xfrm>
        </p:grpSpPr>
        <p:sp>
          <p:nvSpPr>
            <p:cNvPr id="5" name="矩形 4"/>
            <p:cNvSpPr/>
            <p:nvPr/>
          </p:nvSpPr>
          <p:spPr>
            <a:xfrm>
              <a:off x="1045845" y="2272784"/>
              <a:ext cx="1143000" cy="1746409"/>
            </a:xfrm>
            <a:prstGeom prst="rect">
              <a:avLst/>
            </a:prstGeom>
            <a:solidFill>
              <a:srgbClr val="9B88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3347" y="2099548"/>
              <a:ext cx="1162498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00230" y="2967335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5400" dirty="0" smtClean="0">
                <a:solidFill>
                  <a:srgbClr val="9B88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分节标题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15873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4920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191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C 0.00898 -0.00533 0.04062 -0.01065 0.05208 -0.01065 C 0.12253 -0.01065 0.19505 0.07685 0.19505 0.16527 C 0.19505 0.12037 0.23151 0.07685 0.26562 0.07685 C 0.30195 0.07685 0.33581 0.12106 0.33581 0.16527 C 0.33581 0.14259 0.35404 0.12037 0.37227 0.12037 C 0.39023 0.12037 0.40872 0.14213 0.40872 0.16527 C 0.40872 0.1537 0.41784 0.14259 0.42669 0.14259 C 0.43581 0.14259 0.44479 0.15416 0.44479 0.16527 C 0.44479 0.15902 0.44922 0.1537 0.45391 0.1537 C 0.45612 0.1537 0.46302 0.15902 0.46302 0.16527 C 0.46302 0.1618 0.46536 0.15902 0.46745 0.15902 C 0.46745 0.15972 0.472 0.1618 0.472 0.16527 C 0.472 0.16342 0.472 0.1618 0.47435 0.1618 C 0.47435 0.1625 0.47669 0.16342 0.47669 0.16527 C 0.47669 0.16389 0.47669 0.16342 0.47669 0.1625 C 0.47904 0.1625 0.47904 0.16342 0.47904 0.16389 C 0.48125 0.16389 0.48125 0.16342 0.48125 0.1625 C 0.48398 0.1625 0.48398 0.16342 0.48398 0.16389 " pathEditMode="relative" rAng="0" ptsTypes="AAAAAAAAA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C 0.01106 -0.00533 0.05052 -0.01019 0.06497 -0.01019 C 0.15286 -0.01019 0.24362 0.075 0.24362 0.16134 C 0.24362 0.11759 0.28893 0.075 0.33151 0.075 C 0.37695 0.075 0.41927 0.11782 0.41927 0.16134 C 0.41927 0.13912 0.44205 0.11759 0.46484 0.11759 C 0.48724 0.11759 0.51028 0.13865 0.51028 0.16134 C 0.51028 0.15 0.52174 0.13912 0.53281 0.13912 C 0.54414 0.13912 0.55521 0.15046 0.55521 0.16134 C 0.55521 0.15532 0.5608 0.15 0.56666 0.15 C 0.56953 0.15 0.57799 0.15532 0.57799 0.16134 C 0.57799 0.1581 0.58099 0.15532 0.58372 0.15532 C 0.58372 0.15578 0.58919 0.1581 0.58919 0.16134 C 0.58919 0.15949 0.58919 0.1581 0.59218 0.1581 C 0.59218 0.15856 0.59505 0.15949 0.59505 0.16134 C 0.59505 0.16018 0.59505 0.15949 0.59505 0.15856 C 0.59791 0.15856 0.59791 0.15949 0.59791 0.16018 C 0.60091 0.16018 0.60091 0.15949 0.60091 0.15856 C 0.60442 0.15856 0.60442 0.15949 0.60442 0.16018 " pathEditMode="relative" rAng="0" ptsTypes="AAAAAAAAAAAAAAAAAAA">
                                      <p:cBhvr>
                                        <p:cTn id="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1" y="7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8" grpId="1" animBg="1"/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  <a14:imgEffect>
                      <a14:colorTemperature colorTemp="7582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386595" y="2034345"/>
            <a:ext cx="4123310" cy="300521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请在此添加内容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苍茫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的天涯是我的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绵绵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的青山脚下花正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的节奏是最呀最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摇摆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什么样的歌声才是最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开怀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弯弯的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河水从天上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流向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那万紫千红一片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</a:t>
            </a:r>
            <a:r>
              <a:rPr lang="en-US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火辣辣</a:t>
            </a:r>
            <a:r>
              <a:rPr lang="zh-CN" altLang="zh-CN" sz="20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的歌谣是我们的</a:t>
            </a:r>
            <a:r>
              <a:rPr lang="zh-CN" altLang="zh-CN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</a:t>
            </a:r>
            <a:endParaRPr lang="zh-CN" altLang="zh-CN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0" y="-3753"/>
            <a:ext cx="7959633" cy="6861753"/>
          </a:xfrm>
          <a:prstGeom prst="triangle">
            <a:avLst/>
          </a:prstGeom>
          <a:solidFill>
            <a:srgbClr val="9B883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5562" y="2821369"/>
            <a:ext cx="5946859" cy="1431161"/>
            <a:chOff x="5469607" y="737489"/>
            <a:chExt cx="5946859" cy="1431161"/>
          </a:xfrm>
        </p:grpSpPr>
        <p:sp>
          <p:nvSpPr>
            <p:cNvPr id="11" name="文本框 10"/>
            <p:cNvSpPr txBox="1"/>
            <p:nvPr/>
          </p:nvSpPr>
          <p:spPr>
            <a:xfrm>
              <a:off x="5469607" y="737489"/>
              <a:ext cx="364715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alpha val="83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</a:t>
              </a:r>
              <a:endParaRPr lang="zh-CN" altLang="en-US" sz="5400" b="1" dirty="0">
                <a:solidFill>
                  <a:schemeClr val="bg1">
                    <a:alpha val="8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145436" y="1152987"/>
              <a:ext cx="327103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srgbClr val="DAC0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92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14037" y="1644205"/>
            <a:ext cx="2200759" cy="2200759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77168" y="1644205"/>
            <a:ext cx="2200759" cy="2200759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0300" y="1659704"/>
            <a:ext cx="2200759" cy="2200759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16" y="2134384"/>
            <a:ext cx="1220400" cy="1220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947" y="2134984"/>
            <a:ext cx="1219200" cy="121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479" y="2133184"/>
            <a:ext cx="1220400" cy="12204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787070" y="4218491"/>
            <a:ext cx="185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0201" y="4218493"/>
            <a:ext cx="185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13332" y="4218492"/>
            <a:ext cx="1854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267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91835"/>
            <a:ext cx="12192000" cy="3290230"/>
          </a:xfrm>
          <a:prstGeom prst="rect">
            <a:avLst/>
          </a:prstGeom>
          <a:solidFill>
            <a:schemeClr val="accent4">
              <a:lumMod val="20000"/>
              <a:lumOff val="80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0" y="4977489"/>
            <a:ext cx="12192000" cy="45719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6829" y="4572541"/>
            <a:ext cx="609524" cy="60952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485390" y="2336874"/>
            <a:ext cx="9252216" cy="2177512"/>
            <a:chOff x="1506405" y="2360378"/>
            <a:chExt cx="9252216" cy="2177512"/>
          </a:xfrm>
        </p:grpSpPr>
        <p:sp>
          <p:nvSpPr>
            <p:cNvPr id="18" name="椭圆 17"/>
            <p:cNvSpPr/>
            <p:nvPr/>
          </p:nvSpPr>
          <p:spPr>
            <a:xfrm>
              <a:off x="1506405" y="2360378"/>
              <a:ext cx="2177512" cy="2177512"/>
            </a:xfrm>
            <a:prstGeom prst="ellipse">
              <a:avLst/>
            </a:prstGeom>
            <a:solidFill>
              <a:srgbClr val="9B883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请插入文字或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043757" y="2360378"/>
              <a:ext cx="2177512" cy="2177512"/>
            </a:xfrm>
            <a:prstGeom prst="ellipse">
              <a:avLst/>
            </a:prstGeom>
            <a:solidFill>
              <a:srgbClr val="9B883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请插入文字或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581109" y="2360378"/>
              <a:ext cx="2177512" cy="2177512"/>
            </a:xfrm>
            <a:prstGeom prst="ellipse">
              <a:avLst/>
            </a:prstGeom>
            <a:solidFill>
              <a:srgbClr val="9B883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请插入文字或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092147" y="2887009"/>
              <a:ext cx="543379" cy="1086759"/>
            </a:xfrm>
            <a:custGeom>
              <a:avLst/>
              <a:gdLst>
                <a:gd name="connsiteX0" fmla="*/ 0 w 543379"/>
                <a:gd name="connsiteY0" fmla="*/ 0 h 1086759"/>
                <a:gd name="connsiteX1" fmla="*/ 543379 w 543379"/>
                <a:gd name="connsiteY1" fmla="*/ 543379 h 1086759"/>
                <a:gd name="connsiteX2" fmla="*/ 0 w 543379"/>
                <a:gd name="connsiteY2" fmla="*/ 1086759 h 1086759"/>
                <a:gd name="connsiteX3" fmla="*/ 0 w 543379"/>
                <a:gd name="connsiteY3" fmla="*/ 824645 h 1086759"/>
                <a:gd name="connsiteX4" fmla="*/ 281266 w 543379"/>
                <a:gd name="connsiteY4" fmla="*/ 543379 h 1086759"/>
                <a:gd name="connsiteX5" fmla="*/ 0 w 543379"/>
                <a:gd name="connsiteY5" fmla="*/ 262113 h 1086759"/>
                <a:gd name="connsiteX6" fmla="*/ 0 w 543379"/>
                <a:gd name="connsiteY6" fmla="*/ 0 h 108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379" h="1086759">
                  <a:moveTo>
                    <a:pt x="0" y="0"/>
                  </a:moveTo>
                  <a:lnTo>
                    <a:pt x="543379" y="543379"/>
                  </a:lnTo>
                  <a:lnTo>
                    <a:pt x="0" y="1086759"/>
                  </a:lnTo>
                  <a:lnTo>
                    <a:pt x="0" y="824645"/>
                  </a:lnTo>
                  <a:lnTo>
                    <a:pt x="281266" y="543379"/>
                  </a:lnTo>
                  <a:lnTo>
                    <a:pt x="0" y="26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629499" y="2905754"/>
              <a:ext cx="543379" cy="1086759"/>
            </a:xfrm>
            <a:custGeom>
              <a:avLst/>
              <a:gdLst>
                <a:gd name="connsiteX0" fmla="*/ 0 w 543379"/>
                <a:gd name="connsiteY0" fmla="*/ 0 h 1086759"/>
                <a:gd name="connsiteX1" fmla="*/ 543379 w 543379"/>
                <a:gd name="connsiteY1" fmla="*/ 543379 h 1086759"/>
                <a:gd name="connsiteX2" fmla="*/ 0 w 543379"/>
                <a:gd name="connsiteY2" fmla="*/ 1086759 h 1086759"/>
                <a:gd name="connsiteX3" fmla="*/ 0 w 543379"/>
                <a:gd name="connsiteY3" fmla="*/ 824645 h 1086759"/>
                <a:gd name="connsiteX4" fmla="*/ 281266 w 543379"/>
                <a:gd name="connsiteY4" fmla="*/ 543379 h 1086759"/>
                <a:gd name="connsiteX5" fmla="*/ 0 w 543379"/>
                <a:gd name="connsiteY5" fmla="*/ 262113 h 1086759"/>
                <a:gd name="connsiteX6" fmla="*/ 0 w 543379"/>
                <a:gd name="connsiteY6" fmla="*/ 0 h 1086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3379" h="1086759">
                  <a:moveTo>
                    <a:pt x="0" y="0"/>
                  </a:moveTo>
                  <a:lnTo>
                    <a:pt x="543379" y="543379"/>
                  </a:lnTo>
                  <a:lnTo>
                    <a:pt x="0" y="1086759"/>
                  </a:lnTo>
                  <a:lnTo>
                    <a:pt x="0" y="824645"/>
                  </a:lnTo>
                  <a:lnTo>
                    <a:pt x="281266" y="543379"/>
                  </a:lnTo>
                  <a:lnTo>
                    <a:pt x="0" y="26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607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1.0013 0.01412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65" y="6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100%"/>
          <p:cNvSpPr/>
          <p:nvPr/>
        </p:nvSpPr>
        <p:spPr>
          <a:xfrm>
            <a:off x="2428418" y="5323300"/>
            <a:ext cx="7408190" cy="47267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60%"/>
          <p:cNvSpPr/>
          <p:nvPr/>
        </p:nvSpPr>
        <p:spPr>
          <a:xfrm>
            <a:off x="2428418" y="5323300"/>
            <a:ext cx="7408190" cy="472675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132513 w 12192000"/>
              <a:gd name="connsiteY0" fmla="*/ 1546742 h 6858000"/>
              <a:gd name="connsiteX1" fmla="*/ 4249469 w 12192000"/>
              <a:gd name="connsiteY1" fmla="*/ 3429786 h 6858000"/>
              <a:gd name="connsiteX2" fmla="*/ 6132513 w 12192000"/>
              <a:gd name="connsiteY2" fmla="*/ 5312830 h 6858000"/>
              <a:gd name="connsiteX3" fmla="*/ 8015557 w 12192000"/>
              <a:gd name="connsiteY3" fmla="*/ 3429786 h 6858000"/>
              <a:gd name="connsiteX4" fmla="*/ 6132513 w 12192000"/>
              <a:gd name="connsiteY4" fmla="*/ 1546742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132513" y="1546742"/>
                </a:moveTo>
                <a:cubicBezTo>
                  <a:pt x="5092538" y="1546742"/>
                  <a:pt x="4249469" y="2389810"/>
                  <a:pt x="4249469" y="3429786"/>
                </a:cubicBezTo>
                <a:cubicBezTo>
                  <a:pt x="4249469" y="4469762"/>
                  <a:pt x="5092538" y="5312830"/>
                  <a:pt x="6132513" y="5312830"/>
                </a:cubicBezTo>
                <a:cubicBezTo>
                  <a:pt x="7172489" y="5312830"/>
                  <a:pt x="8015557" y="4469762"/>
                  <a:pt x="8015557" y="3429786"/>
                </a:cubicBezTo>
                <a:cubicBezTo>
                  <a:pt x="8015557" y="2389810"/>
                  <a:pt x="7172489" y="1546742"/>
                  <a:pt x="6132513" y="154674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9B8839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05391" y="3429000"/>
            <a:ext cx="15183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1337588">
            <a:off x="3848170" y="431406"/>
            <a:ext cx="5174166" cy="446048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69873" y="338792"/>
            <a:ext cx="489883" cy="489883"/>
          </a:xfrm>
          <a:prstGeom prst="ellipse">
            <a:avLst/>
          </a:prstGeom>
          <a:solidFill>
            <a:srgbClr val="DAC05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900395" y="3340896"/>
            <a:ext cx="830997" cy="830997"/>
          </a:xfrm>
          <a:prstGeom prst="ellipse">
            <a:avLst/>
          </a:prstGeom>
          <a:solidFill>
            <a:srgbClr val="DAC05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582058" y="5347411"/>
            <a:ext cx="628235" cy="628235"/>
          </a:xfrm>
          <a:prstGeom prst="ellipse">
            <a:avLst/>
          </a:prstGeom>
          <a:solidFill>
            <a:srgbClr val="DAC05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09140" y="768399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09609" y="1437285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65878" y="4174050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466347" y="4842936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0951" y="4219805"/>
            <a:ext cx="2512626" cy="516880"/>
          </a:xfrm>
          <a:prstGeom prst="rect">
            <a:avLst/>
          </a:prstGeom>
          <a:noFill/>
        </p:spPr>
        <p:txBody>
          <a:bodyPr wrap="square" numCol="1" rtlCol="0" anchor="t">
            <a:noAutofit/>
          </a:bodyPr>
          <a:lstStyle/>
          <a:p>
            <a:pPr lvl="0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1420" y="4888691"/>
            <a:ext cx="31766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在此添加内容，在此添加内容，在此添加内容，在此添加内容。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44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33333E-6 L -4.79167E-6 -0.62083 " pathEditMode="relative" rAng="0" ptsTypes="AA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accel="50000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0.28287 L -4.79167E-6 -0.33796 " pathEditMode="relative" rAng="0" ptsTypes="AA" p14:bounceEnd="25000">
                                          <p:cBhvr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10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4" grpId="0" animBg="1"/>
          <p:bldP spid="15" grpId="0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/>
          <p:bldP spid="24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33333E-6 L -4.79167E-6 -0.62083 " pathEditMode="relative" rAng="0" ptsTypes="AA">
                                          <p:cBhvr>
                                            <p:cTn id="6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ac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4.79167E-6 0.28287 L -4.79167E-6 -0.33796 " pathEditMode="relative" rAng="0" ptsTypes="AA">
                                          <p:cBhvr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104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1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4" grpId="0" animBg="1"/>
          <p:bldP spid="15" grpId="0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3" grpId="0"/>
          <p:bldP spid="24" grpId="0"/>
          <p:bldP spid="26" grpId="0"/>
          <p:bldP spid="27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82132" y="1920894"/>
            <a:ext cx="1180000" cy="2092881"/>
            <a:chOff x="1045845" y="2099548"/>
            <a:chExt cx="1180000" cy="2092881"/>
          </a:xfrm>
        </p:grpSpPr>
        <p:sp>
          <p:nvSpPr>
            <p:cNvPr id="5" name="矩形 4"/>
            <p:cNvSpPr/>
            <p:nvPr/>
          </p:nvSpPr>
          <p:spPr>
            <a:xfrm>
              <a:off x="1045845" y="2272784"/>
              <a:ext cx="1143000" cy="1746409"/>
            </a:xfrm>
            <a:prstGeom prst="rect">
              <a:avLst/>
            </a:prstGeom>
            <a:solidFill>
              <a:srgbClr val="9B88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63347" y="2099548"/>
              <a:ext cx="1162498" cy="20928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00230" y="2967335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在此处添加分节标题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515873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4920" y="1842669"/>
            <a:ext cx="251461" cy="251461"/>
          </a:xfrm>
          <a:prstGeom prst="ellipse">
            <a:avLst/>
          </a:prstGeom>
          <a:solidFill>
            <a:srgbClr val="DAC0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9665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C 0.00898 -0.00533 0.04062 -0.01065 0.05208 -0.01065 C 0.12253 -0.01065 0.19505 0.07685 0.19505 0.16527 C 0.19505 0.12037 0.23151 0.07685 0.26562 0.07685 C 0.30195 0.07685 0.33581 0.12106 0.33581 0.16527 C 0.33581 0.14259 0.35404 0.12037 0.37227 0.12037 C 0.39023 0.12037 0.40872 0.14213 0.40872 0.16527 C 0.40872 0.1537 0.41784 0.14259 0.42669 0.14259 C 0.43581 0.14259 0.44479 0.15416 0.44479 0.16527 C 0.44479 0.15902 0.44922 0.1537 0.45391 0.1537 C 0.45612 0.1537 0.46302 0.15902 0.46302 0.16527 C 0.46302 0.1618 0.46536 0.15902 0.46745 0.15902 C 0.46745 0.15972 0.472 0.1618 0.472 0.16527 C 0.472 0.16342 0.472 0.1618 0.47435 0.1618 C 0.47435 0.1625 0.47669 0.16342 0.47669 0.16527 C 0.47669 0.16389 0.47669 0.16342 0.47669 0.1625 C 0.47904 0.1625 0.47904 0.16342 0.47904 0.16389 C 0.48125 0.16389 0.48125 0.16342 0.48125 0.1625 C 0.48398 0.1625 0.48398 0.16342 0.48398 0.16389 " pathEditMode="relative" rAng="0" ptsTypes="AAAAAAAAAAAAAAAAA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77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C 0.01106 -0.00533 0.05052 -0.01019 0.06497 -0.01019 C 0.15286 -0.01019 0.24362 0.075 0.24362 0.16134 C 0.24362 0.11759 0.28893 0.075 0.33151 0.075 C 0.37695 0.075 0.41927 0.11782 0.41927 0.16134 C 0.41927 0.13912 0.44205 0.11759 0.46484 0.11759 C 0.48724 0.11759 0.51028 0.13865 0.51028 0.16134 C 0.51028 0.15 0.52174 0.13912 0.53281 0.13912 C 0.54414 0.13912 0.55521 0.15046 0.55521 0.16134 C 0.55521 0.15532 0.5608 0.15 0.56666 0.15 C 0.56953 0.15 0.57799 0.15532 0.57799 0.16134 C 0.57799 0.1581 0.58099 0.15532 0.58372 0.15532 C 0.58372 0.15578 0.58919 0.1581 0.58919 0.16134 C 0.58919 0.15949 0.58919 0.1581 0.59218 0.1581 C 0.59218 0.15856 0.59505 0.15949 0.59505 0.16134 C 0.59505 0.16018 0.59505 0.15949 0.59505 0.15856 C 0.59791 0.15856 0.59791 0.15949 0.59791 0.16018 C 0.60091 0.16018 0.60091 0.15949 0.60091 0.15856 C 0.60442 0.15856 0.60442 0.15949 0.60442 0.16018 " pathEditMode="relative" rAng="0" ptsTypes="AAAAAAAAAAAAAAAAAAA">
                                      <p:cBhvr>
                                        <p:cTn id="11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1" y="75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  <p:bldP spid="8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103832">
            <a:off x="43326" y="3744272"/>
            <a:ext cx="1630073" cy="3009899"/>
          </a:xfrm>
          <a:prstGeom prst="triangle">
            <a:avLst/>
          </a:prstGeom>
          <a:solidFill>
            <a:srgbClr val="CFBF7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390515">
            <a:off x="782219" y="3766764"/>
            <a:ext cx="1630073" cy="3009899"/>
          </a:xfrm>
          <a:prstGeom prst="triangle">
            <a:avLst/>
          </a:prstGeom>
          <a:solidFill>
            <a:srgbClr val="DAC05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2107234">
            <a:off x="1588991" y="3766765"/>
            <a:ext cx="1630073" cy="3009899"/>
          </a:xfrm>
          <a:prstGeom prst="triangle">
            <a:avLst/>
          </a:prstGeom>
          <a:solidFill>
            <a:srgbClr val="EAE3C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1529399">
            <a:off x="2881541" y="3932628"/>
            <a:ext cx="1630073" cy="3009899"/>
          </a:xfrm>
          <a:prstGeom prst="triangle">
            <a:avLst/>
          </a:prstGeom>
          <a:solidFill>
            <a:schemeClr val="accent4">
              <a:lumMod val="40000"/>
              <a:lumOff val="6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264467">
            <a:off x="2543611" y="3936843"/>
            <a:ext cx="1630073" cy="3009899"/>
          </a:xfrm>
          <a:prstGeom prst="triangle">
            <a:avLst/>
          </a:prstGeom>
          <a:solidFill>
            <a:schemeClr val="accent4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 rot="9118491">
            <a:off x="302191" y="169778"/>
            <a:ext cx="1630073" cy="3009899"/>
          </a:xfrm>
          <a:prstGeom prst="triangle">
            <a:avLst/>
          </a:prstGeom>
          <a:solidFill>
            <a:srgbClr val="CFBF7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8405174">
            <a:off x="907651" y="553879"/>
            <a:ext cx="1630073" cy="3009899"/>
          </a:xfrm>
          <a:prstGeom prst="triangle">
            <a:avLst/>
          </a:prstGeom>
          <a:solidFill>
            <a:srgbClr val="DAC057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121893">
            <a:off x="1655023" y="1008299"/>
            <a:ext cx="1630073" cy="3009899"/>
          </a:xfrm>
          <a:prstGeom prst="triangle">
            <a:avLst/>
          </a:prstGeom>
          <a:solidFill>
            <a:srgbClr val="EAE3C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9544058">
            <a:off x="1882984" y="-22871"/>
            <a:ext cx="1630073" cy="3009899"/>
          </a:xfrm>
          <a:prstGeom prst="triangle">
            <a:avLst/>
          </a:prstGeom>
          <a:solidFill>
            <a:schemeClr val="accent4">
              <a:lumMod val="40000"/>
              <a:lumOff val="6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 rot="8279126">
            <a:off x="2632999" y="-22872"/>
            <a:ext cx="1630073" cy="3009899"/>
          </a:xfrm>
          <a:prstGeom prst="triangle">
            <a:avLst/>
          </a:prstGeom>
          <a:solidFill>
            <a:schemeClr val="accent4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H="1">
            <a:off x="6953250" y="0"/>
            <a:ext cx="5238750" cy="6830990"/>
          </a:xfrm>
          <a:prstGeom prst="rtTriangl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5538138" y="0"/>
            <a:ext cx="5238750" cy="6830990"/>
          </a:xfrm>
          <a:prstGeom prst="rtTriangle">
            <a:avLst/>
          </a:prstGeom>
          <a:solidFill>
            <a:schemeClr val="accent4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角三角形 11"/>
          <p:cNvSpPr/>
          <p:nvPr/>
        </p:nvSpPr>
        <p:spPr>
          <a:xfrm flipH="1">
            <a:off x="4333875" y="-15543"/>
            <a:ext cx="5238750" cy="6830990"/>
          </a:xfrm>
          <a:prstGeom prst="rtTriangle">
            <a:avLst/>
          </a:prstGeom>
          <a:solidFill>
            <a:schemeClr val="accent4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33875" y="1924050"/>
            <a:ext cx="3629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插入文字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28488" y="3067051"/>
            <a:ext cx="32397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请插入文字，请插入文字，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请插入文字，请插入文字，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请插入文字，请插入文字，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请插入文字，请插入文字，</a:t>
            </a: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请插入文字，请插入文字，</a:t>
            </a:r>
          </a:p>
          <a:p>
            <a:pPr lvl="0"/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6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</TotalTime>
  <Words>533</Words>
  <Application>Microsoft Office PowerPoint</Application>
  <PresentationFormat>自定义</PresentationFormat>
  <Paragraphs>105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Arial</vt:lpstr>
      <vt:lpstr>宋体</vt:lpstr>
      <vt:lpstr>Adobe Arabic</vt:lpstr>
      <vt:lpstr>微软雅黑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Doris</dc:creator>
  <cp:lastModifiedBy>admin</cp:lastModifiedBy>
  <cp:revision>136</cp:revision>
  <dcterms:created xsi:type="dcterms:W3CDTF">2016-09-29T06:59:01Z</dcterms:created>
  <dcterms:modified xsi:type="dcterms:W3CDTF">2016-12-08T02:22:25Z</dcterms:modified>
</cp:coreProperties>
</file>